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2" r:id="rId2"/>
    <p:sldId id="314" r:id="rId3"/>
    <p:sldId id="284" r:id="rId4"/>
    <p:sldId id="285" r:id="rId5"/>
    <p:sldId id="296" r:id="rId6"/>
    <p:sldId id="298" r:id="rId7"/>
    <p:sldId id="300" r:id="rId8"/>
    <p:sldId id="302" r:id="rId9"/>
    <p:sldId id="304" r:id="rId10"/>
    <p:sldId id="306" r:id="rId11"/>
    <p:sldId id="307" r:id="rId12"/>
    <p:sldId id="308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52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5195887"/>
            <a:ext cx="17526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3" y="3581400"/>
            <a:ext cx="265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100" y="6096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809761"/>
            <a:ext cx="6248400" cy="40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057400" y="1371600"/>
            <a:ext cx="8153400" cy="441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600" b="1" u="sng">
                <a:solidFill>
                  <a:schemeClr val="bg1"/>
                </a:solidFill>
                <a:latin typeface="Times New Roman" pitchFamily="18" charset="0"/>
              </a:rPr>
              <a:t>Kết luận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: Cần hiếu thảo, biết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quan tâm, chăm sóc, đỡ đần ông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bà, cha mẹ ở mọi lúc, mọi nơi; ở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hiện tại và mãi mãi về sau.</a:t>
            </a:r>
          </a:p>
        </p:txBody>
      </p:sp>
    </p:spTree>
    <p:extLst>
      <p:ext uri="{BB962C8B-B14F-4D97-AF65-F5344CB8AC3E}">
        <p14:creationId xmlns:p14="http://schemas.microsoft.com/office/powerpoint/2010/main" val="40035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6" name="WordArt 24"/>
          <p:cNvSpPr>
            <a:spLocks noChangeArrowheads="1" noChangeShapeType="1" noTextEdit="1"/>
          </p:cNvSpPr>
          <p:nvPr/>
        </p:nvSpPr>
        <p:spPr bwMode="auto">
          <a:xfrm>
            <a:off x="1668463" y="457200"/>
            <a:ext cx="8229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3: Ca dao sưu tầm</a:t>
            </a:r>
            <a:endParaRPr lang="en-US" sz="3600" b="1" i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1752600" y="1954213"/>
            <a:ext cx="76962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sz="320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133601" y="1371600"/>
            <a:ext cx="5768975" cy="4495800"/>
            <a:chOff x="384" y="864"/>
            <a:chExt cx="3634" cy="2832"/>
          </a:xfrm>
        </p:grpSpPr>
        <p:pic>
          <p:nvPicPr>
            <p:cNvPr id="16390" name="Picture 27" descr="009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243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28" descr="line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552"/>
              <a:ext cx="344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913087" y="2133601"/>
            <a:ext cx="6705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em ở nhà, em chả rong chơi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Thổi cơm, gánh nước xong rồi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cho gà hạt thóc rơi bên hè</a:t>
            </a:r>
          </a:p>
          <a:p>
            <a:pPr algn="ctr"/>
            <a:r>
              <a:rPr lang="sv-S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 in bóng hàng tre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Mâm cơm đón mẹ khi về, mẹ vui.</a:t>
            </a:r>
          </a:p>
        </p:txBody>
      </p:sp>
    </p:spTree>
    <p:extLst>
      <p:ext uri="{BB962C8B-B14F-4D97-AF65-F5344CB8AC3E}">
        <p14:creationId xmlns:p14="http://schemas.microsoft.com/office/powerpoint/2010/main" val="31405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6" grpId="0" animBg="1"/>
      <p:bldP spid="49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4438" y="1"/>
            <a:ext cx="9453563" cy="7318375"/>
            <a:chOff x="-96" y="0"/>
            <a:chExt cx="5955" cy="4610"/>
          </a:xfrm>
        </p:grpSpPr>
        <p:grpSp>
          <p:nvGrpSpPr>
            <p:cNvPr id="17411" name="Group 8"/>
            <p:cNvGrpSpPr>
              <a:grpSpLocks/>
            </p:cNvGrpSpPr>
            <p:nvPr/>
          </p:nvGrpSpPr>
          <p:grpSpPr bwMode="auto">
            <a:xfrm>
              <a:off x="-96" y="672"/>
              <a:ext cx="5192" cy="3938"/>
              <a:chOff x="40" y="384"/>
              <a:chExt cx="5192" cy="3938"/>
            </a:xfrm>
          </p:grpSpPr>
          <p:sp>
            <p:nvSpPr>
              <p:cNvPr id="17413" name="Rectangle 4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4656" cy="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SỐ CÂU CA DAO, TỤC NGỮ</a:t>
                </a:r>
              </a:p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dày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Cưu mang trứng nước những ngày ngây thơ</a:t>
                </a:r>
              </a:p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Nuôi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Trưởng thành con phải biết nhờ song thân.</a:t>
                </a:r>
              </a:p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 ơi đừng đánh con đau</a:t>
                </a:r>
              </a:p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nhờ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 eaLnBrk="1" hangingPunct="1"/>
                <a:endParaRPr lang="en-US" sz="3200" dirty="0"/>
              </a:p>
            </p:txBody>
          </p:sp>
          <p:pic>
            <p:nvPicPr>
              <p:cNvPr id="17414" name="Picture 7" descr="b36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41594">
                <a:off x="40" y="2450"/>
                <a:ext cx="1266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2" name="Picture 9" descr="b3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579">
              <a:off x="4593" y="0"/>
              <a:ext cx="1266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905000" y="1019175"/>
            <a:ext cx="8458200" cy="4495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u="sng">
                <a:solidFill>
                  <a:schemeClr val="bg1"/>
                </a:solidFill>
                <a:latin typeface="Times New Roman" pitchFamily="18" charset="0"/>
              </a:rPr>
              <a:t>Kết luận chung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: Cần hiếu thảo, biết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quan tâm, chăm sóc, đỡ đần ông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bà, cha mẹ ở mọi lúc, mọi nơi; ở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hiện tại và mãi mãi về sau.</a:t>
            </a:r>
          </a:p>
          <a:p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oCon-PhuongThao-NgocLe_8qx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4876800"/>
            <a:ext cx="609600" cy="609600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33600" y="1458914"/>
            <a:ext cx="8153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bay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Ba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                          Khi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Khi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girl_music_trombon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914900"/>
            <a:ext cx="11668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boy_playing_saxophon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9149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Pictur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boy_playing_violin_h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508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Pictur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152400"/>
            <a:ext cx="471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10276" y="909638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1570" y="130314"/>
            <a:ext cx="26212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</a:t>
            </a:r>
            <a:endParaRPr 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1524000"/>
            <a:ext cx="6705600" cy="914400"/>
            <a:chOff x="1676400" y="1524000"/>
            <a:chExt cx="67056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Quan tâm tới Ông bà, Cha mẹ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Thế nào là hiếu thảo với Ông bà, Cha mẹ?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19400" y="2514600"/>
            <a:ext cx="6705600" cy="762000"/>
            <a:chOff x="1676400" y="2514600"/>
            <a:chExt cx="6705600" cy="762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676400" y="2514600"/>
              <a:ext cx="67056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Nghe lời  Ông bà, Cha mẹ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63969" y="2590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3352800"/>
            <a:ext cx="6705600" cy="817098"/>
            <a:chOff x="1676400" y="3429000"/>
            <a:chExt cx="6705600" cy="81709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Giúp đỡ Ông bà, Cha mẹ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4212102"/>
            <a:ext cx="6705600" cy="817098"/>
            <a:chOff x="1676400" y="3429000"/>
            <a:chExt cx="6705600" cy="817098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Tất cả đều đúng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9400" y="4212102"/>
            <a:ext cx="6705600" cy="817098"/>
            <a:chOff x="1676400" y="3429000"/>
            <a:chExt cx="6705600" cy="817098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Tất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đúng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788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1482969"/>
            <a:ext cx="6705600" cy="914400"/>
            <a:chOff x="1676400" y="1524000"/>
            <a:chExt cx="67056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Ham chơi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1369"/>
            <a:ext cx="8991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Việc làm nào sau đây không phải hiếu thảo với ông bà cha mẹ?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19400" y="2438400"/>
            <a:ext cx="6705600" cy="762000"/>
            <a:chOff x="1676400" y="2514600"/>
            <a:chExt cx="6705600" cy="762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676400" y="2514600"/>
              <a:ext cx="67056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Giúp mẹ làm việc nhà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63969" y="2590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3235569"/>
            <a:ext cx="6705600" cy="817098"/>
            <a:chOff x="1676400" y="3429000"/>
            <a:chExt cx="6705600" cy="81709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Lấy nước cho Bà uống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0" y="4094871"/>
            <a:ext cx="6705600" cy="817098"/>
            <a:chOff x="2209800" y="4288302"/>
            <a:chExt cx="6705600" cy="817098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209800" y="4288302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Học tập thật tốt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62200" y="4495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9400" y="1447800"/>
            <a:ext cx="6705600" cy="914400"/>
            <a:chOff x="1676400" y="1524000"/>
            <a:chExt cx="6705600" cy="914400"/>
          </a:xfrm>
        </p:grpSpPr>
        <p:sp>
          <p:nvSpPr>
            <p:cNvPr id="32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Ham chơi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717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70104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Hiếu thảo với ông bà, cha mẹ (tiết 2)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866900" y="13716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*Hãy quan sát và nêu nội dung từng bức tranh.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0" y="2133600"/>
            <a:ext cx="4343400" cy="3905250"/>
            <a:chOff x="192" y="1608"/>
            <a:chExt cx="2544" cy="2196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672" y="3468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i="1"/>
                <a:t>Tranh 1</a:t>
              </a:r>
            </a:p>
          </p:txBody>
        </p:sp>
        <p:pic>
          <p:nvPicPr>
            <p:cNvPr id="8202" name="Picture 13" descr="Xu ly tinh huong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08"/>
              <a:ext cx="2544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2209800"/>
            <a:ext cx="4572000" cy="3810000"/>
            <a:chOff x="2976" y="1608"/>
            <a:chExt cx="2640" cy="2184"/>
          </a:xfrm>
        </p:grpSpPr>
        <p:sp>
          <p:nvSpPr>
            <p:cNvPr id="8199" name="Rectangle 10"/>
            <p:cNvSpPr>
              <a:spLocks noChangeArrowheads="1"/>
            </p:cNvSpPr>
            <p:nvPr/>
          </p:nvSpPr>
          <p:spPr bwMode="auto">
            <a:xfrm>
              <a:off x="3648" y="35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i="1"/>
                <a:t>Tranh 2</a:t>
              </a:r>
            </a:p>
          </p:txBody>
        </p:sp>
        <p:pic>
          <p:nvPicPr>
            <p:cNvPr id="8200" name="Picture 16" descr="Xu ly tinh h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608"/>
              <a:ext cx="2640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676400" y="58674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*Nếu em là bạn nhỏ trong tranh, em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38074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8" grpId="0"/>
      <p:bldP spid="102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1905000" y="185738"/>
            <a:ext cx="8534400" cy="4495800"/>
            <a:chOff x="192" y="1608"/>
            <a:chExt cx="2544" cy="2196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672" y="3468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i="1"/>
                <a:t>Tranh 1</a:t>
              </a:r>
            </a:p>
          </p:txBody>
        </p:sp>
        <p:pic>
          <p:nvPicPr>
            <p:cNvPr id="10247" name="Picture 5" descr="Xu ly tinh huong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08"/>
              <a:ext cx="2544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51013" y="513397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* Hãy thử đóng vai bạn nhỏ trong tình huống.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752600" y="44196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* Nhận xét phần xử lí tình huống của các bạn.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511300" y="58674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* Nếu em là bạn nhỏ trong tranh, em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14698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69" grpId="0" autoUpdateAnimBg="0"/>
      <p:bldP spid="194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752600" y="123825"/>
            <a:ext cx="8763000" cy="4267200"/>
            <a:chOff x="2976" y="1608"/>
            <a:chExt cx="2640" cy="2184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648" y="35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i="1"/>
                <a:t>Tranh 2</a:t>
              </a:r>
            </a:p>
          </p:txBody>
        </p:sp>
        <p:pic>
          <p:nvPicPr>
            <p:cNvPr id="11271" name="Picture 7" descr="Xu ly tinh hu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608"/>
              <a:ext cx="2640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751013" y="513397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*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Hãy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nhỏ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tình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huống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730375" y="44958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*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Nhận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xét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phần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xử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lí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tình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huống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511300" y="58674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*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Nếu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nhỏ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sẽ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làm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gì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utoUpdateAnimBg="0"/>
      <p:bldP spid="35849" grpId="0" autoUpdateAnimBg="0"/>
      <p:bldP spid="358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286001" y="533400"/>
            <a:ext cx="7618413" cy="533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600" b="1" u="sng">
                <a:solidFill>
                  <a:schemeClr val="bg1"/>
                </a:solidFill>
                <a:latin typeface="Times New Roman" pitchFamily="18" charset="0"/>
              </a:rPr>
              <a:t>Kết luận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: Con cháu hiếu thảo cần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phải quan tâm, chăm sóc ông bà,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cha mẹ, nhất là khi ông bà già yếu,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ốm đau.</a:t>
            </a:r>
          </a:p>
        </p:txBody>
      </p:sp>
    </p:spTree>
    <p:extLst>
      <p:ext uri="{BB962C8B-B14F-4D97-AF65-F5344CB8AC3E}">
        <p14:creationId xmlns:p14="http://schemas.microsoft.com/office/powerpoint/2010/main" val="30012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057400" y="12954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20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200000"/>
              </a:lnSpc>
              <a:buFontTx/>
              <a:buChar char="-"/>
            </a:pPr>
            <a:r>
              <a:rPr lang="en-US" b="1" dirty="0">
                <a:latin typeface="Times New Roman" pitchFamily="18" charset="0"/>
              </a:rPr>
              <a:t> …………………………………………………….</a:t>
            </a:r>
          </a:p>
          <a:p>
            <a:pPr eaLnBrk="1" hangingPunct="1">
              <a:lnSpc>
                <a:spcPct val="200000"/>
              </a:lnSpc>
            </a:pPr>
            <a:r>
              <a:rPr lang="en-US" b="1" dirty="0">
                <a:latin typeface="Times New Roman" pitchFamily="18" charset="0"/>
              </a:rPr>
              <a:t>- ……………………………………………………..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200000"/>
              </a:lnSpc>
              <a:buFontTx/>
              <a:buChar char="-"/>
            </a:pPr>
            <a:r>
              <a:rPr lang="en-US" b="1" dirty="0">
                <a:latin typeface="Times New Roman" pitchFamily="18" charset="0"/>
              </a:rPr>
              <a:t>……………………………………………………...</a:t>
            </a:r>
          </a:p>
          <a:p>
            <a:pPr eaLnBrk="1" hangingPunct="1">
              <a:lnSpc>
                <a:spcPct val="200000"/>
              </a:lnSpc>
            </a:pPr>
            <a:r>
              <a:rPr lang="en-US" b="1" dirty="0">
                <a:latin typeface="Times New Roman" pitchFamily="18" charset="0"/>
              </a:rPr>
              <a:t>-……………………………………………………….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3523935" y="457200"/>
            <a:ext cx="556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  <a:endParaRPr lang="en-US" sz="36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92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569</Words>
  <Application>Microsoft Office PowerPoint</Application>
  <PresentationFormat>Widescreen</PresentationFormat>
  <Paragraphs>83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5_Office Theme</vt:lpstr>
      <vt:lpstr>PowerPoint Presentation</vt:lpstr>
      <vt:lpstr>PowerPoint Presentation</vt:lpstr>
      <vt:lpstr>Thế nào là hiếu thảo với Ông bà, Cha mẹ?</vt:lpstr>
      <vt:lpstr>Việc làm nào sau đây không phải hiếu thảo với ông bà cha mẹ?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Thuy Ninh</cp:lastModifiedBy>
  <cp:revision>130</cp:revision>
  <dcterms:created xsi:type="dcterms:W3CDTF">2018-11-27T03:06:59Z</dcterms:created>
  <dcterms:modified xsi:type="dcterms:W3CDTF">2023-06-03T16:03:10Z</dcterms:modified>
</cp:coreProperties>
</file>