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audio1.wav" ContentType="audio/wav"/>
  <Override PartName="/ppt/notesSlides/notesSlide1.xml" ContentType="application/vnd.openxmlformats-officedocument.presentationml.notesSlide+xml"/>
  <Override PartName="/ppt/media/audio2.wav" ContentType="audio/wav"/>
  <Override PartName="/ppt/media/audio3.wav" ContentType="audio/wav"/>
  <Override PartName="/ppt/media/audio4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2"/>
  </p:notesMasterIdLst>
  <p:sldIdLst>
    <p:sldId id="259" r:id="rId2"/>
    <p:sldId id="258" r:id="rId3"/>
    <p:sldId id="372" r:id="rId4"/>
    <p:sldId id="373" r:id="rId5"/>
    <p:sldId id="376" r:id="rId6"/>
    <p:sldId id="370" r:id="rId7"/>
    <p:sldId id="377" r:id="rId8"/>
    <p:sldId id="375" r:id="rId9"/>
    <p:sldId id="371" r:id="rId10"/>
    <p:sldId id="3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o Mai" initials="VM" lastIdx="1" clrIdx="0">
    <p:extLst>
      <p:ext uri="{19B8F6BF-5375-455C-9EA6-DF929625EA0E}">
        <p15:presenceInfo xmlns:p15="http://schemas.microsoft.com/office/powerpoint/2012/main" userId="bb34af7cd874810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C39BE1"/>
    <a:srgbClr val="E1CCF0"/>
    <a:srgbClr val="FD6B6B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591" autoAdjust="0"/>
  </p:normalViewPr>
  <p:slideViewPr>
    <p:cSldViewPr snapToGrid="0">
      <p:cViewPr varScale="1">
        <p:scale>
          <a:sx n="64" d="100"/>
          <a:sy n="64" d="100"/>
        </p:scale>
        <p:origin x="90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481193-B7BC-4F19-B8BA-040BDD6AA6FC}" type="datetimeFigureOut">
              <a:rPr lang="vi-VN" smtClean="0"/>
              <a:pPr/>
              <a:t>03/06/2023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DD7809-DC70-48FE-B706-602638D86A9B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01535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79A5E7-2A80-45E5-803A-8EC0212A1D4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06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9C3A-FBA4-4684-B69A-6375F40D084F}" type="datetimeFigureOut">
              <a:rPr lang="vi-VN" smtClean="0"/>
              <a:pPr/>
              <a:t>03/06/2023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1FA2-502E-4C75-A072-59281040665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40252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9C3A-FBA4-4684-B69A-6375F40D084F}" type="datetimeFigureOut">
              <a:rPr lang="vi-VN" smtClean="0"/>
              <a:pPr/>
              <a:t>03/06/2023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1FA2-502E-4C75-A072-59281040665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8654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9C3A-FBA4-4684-B69A-6375F40D084F}" type="datetimeFigureOut">
              <a:rPr lang="vi-VN" smtClean="0"/>
              <a:pPr/>
              <a:t>03/06/2023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1FA2-502E-4C75-A072-59281040665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84115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9C3A-FBA4-4684-B69A-6375F40D084F}" type="datetimeFigureOut">
              <a:rPr lang="vi-VN" smtClean="0"/>
              <a:pPr/>
              <a:t>03/06/2023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1FA2-502E-4C75-A072-59281040665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71369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9C3A-FBA4-4684-B69A-6375F40D084F}" type="datetimeFigureOut">
              <a:rPr lang="vi-VN" smtClean="0"/>
              <a:pPr/>
              <a:t>03/06/2023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1FA2-502E-4C75-A072-59281040665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7209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9C3A-FBA4-4684-B69A-6375F40D084F}" type="datetimeFigureOut">
              <a:rPr lang="vi-VN" smtClean="0"/>
              <a:pPr/>
              <a:t>03/06/2023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1FA2-502E-4C75-A072-59281040665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37340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9C3A-FBA4-4684-B69A-6375F40D084F}" type="datetimeFigureOut">
              <a:rPr lang="vi-VN" smtClean="0"/>
              <a:pPr/>
              <a:t>03/06/2023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1FA2-502E-4C75-A072-59281040665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99911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9C3A-FBA4-4684-B69A-6375F40D084F}" type="datetimeFigureOut">
              <a:rPr lang="vi-VN" smtClean="0"/>
              <a:pPr/>
              <a:t>03/06/2023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1FA2-502E-4C75-A072-59281040665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26984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9C3A-FBA4-4684-B69A-6375F40D084F}" type="datetimeFigureOut">
              <a:rPr lang="vi-VN" smtClean="0"/>
              <a:pPr/>
              <a:t>03/06/2023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1FA2-502E-4C75-A072-59281040665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00236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9C3A-FBA4-4684-B69A-6375F40D084F}" type="datetimeFigureOut">
              <a:rPr lang="vi-VN" smtClean="0"/>
              <a:pPr/>
              <a:t>03/06/2023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1FA2-502E-4C75-A072-59281040665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3765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309C3A-FBA4-4684-B69A-6375F40D084F}" type="datetimeFigureOut">
              <a:rPr lang="vi-VN" smtClean="0"/>
              <a:pPr/>
              <a:t>03/06/2023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F1FA2-502E-4C75-A072-59281040665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93076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09C3A-FBA4-4684-B69A-6375F40D084F}" type="datetimeFigureOut">
              <a:rPr lang="vi-VN" smtClean="0"/>
              <a:pPr/>
              <a:t>03/06/2023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F1FA2-502E-4C75-A072-59281040665F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8563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7.gif"/><Relationship Id="rId12" Type="http://schemas.openxmlformats.org/officeDocument/2006/relationships/image" Target="../media/image12.png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6" Type="http://schemas.openxmlformats.org/officeDocument/2006/relationships/image" Target="../media/image6.gif"/><Relationship Id="rId11" Type="http://schemas.openxmlformats.org/officeDocument/2006/relationships/image" Target="../media/image11.gif"/><Relationship Id="rId5" Type="http://schemas.openxmlformats.org/officeDocument/2006/relationships/image" Target="../media/image5.gif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7.gif"/><Relationship Id="rId10" Type="http://schemas.openxmlformats.org/officeDocument/2006/relationships/image" Target="../media/image6.gif"/><Relationship Id="rId4" Type="http://schemas.openxmlformats.org/officeDocument/2006/relationships/image" Target="../media/image5.gif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4.png"/><Relationship Id="rId18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audio" Target="../media/audio4.wav"/><Relationship Id="rId12" Type="http://schemas.openxmlformats.org/officeDocument/2006/relationships/image" Target="../media/image12.png"/><Relationship Id="rId17" Type="http://schemas.openxmlformats.org/officeDocument/2006/relationships/image" Target="../media/image9.png"/><Relationship Id="rId2" Type="http://schemas.openxmlformats.org/officeDocument/2006/relationships/audio" Target="../media/media2.wav"/><Relationship Id="rId16" Type="http://schemas.openxmlformats.org/officeDocument/2006/relationships/image" Target="../media/image17.png"/><Relationship Id="rId1" Type="http://schemas.microsoft.com/office/2007/relationships/media" Target="../media/media2.wav"/><Relationship Id="rId6" Type="http://schemas.openxmlformats.org/officeDocument/2006/relationships/audio" Target="../media/audio3.wav"/><Relationship Id="rId11" Type="http://schemas.openxmlformats.org/officeDocument/2006/relationships/image" Target="../media/image7.gif"/><Relationship Id="rId5" Type="http://schemas.openxmlformats.org/officeDocument/2006/relationships/audio" Target="../media/audio2.wav"/><Relationship Id="rId15" Type="http://schemas.openxmlformats.org/officeDocument/2006/relationships/image" Target="../media/image16.png"/><Relationship Id="rId10" Type="http://schemas.openxmlformats.org/officeDocument/2006/relationships/image" Target="../media/image6.gif"/><Relationship Id="rId19" Type="http://schemas.openxmlformats.org/officeDocument/2006/relationships/image" Target="../media/image11.gi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gif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28 bài đọc và cách đánh vần cho học sinh chuẩn bị vào lớp 1 - Download.v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37" b="100000" l="157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922" y="4650782"/>
            <a:ext cx="6192078" cy="2197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10 phần mềm học tiếng Anh cho bé tốt nhất - IGE IELT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28" b="100000" l="313" r="99375">
                        <a14:foregroundMark x1="15547" y1="51389" x2="19922" y2="68056"/>
                        <a14:foregroundMark x1="78828" y1="70417" x2="88906" y2="74861"/>
                        <a14:foregroundMark x1="79063" y1="90000" x2="89609" y2="92361"/>
                        <a14:foregroundMark x1="40703" y1="1528" x2="42500" y2="21111"/>
                        <a14:foregroundMark x1="38125" y1="21528" x2="42500" y2="28472"/>
                        <a14:foregroundMark x1="38125" y1="30417" x2="40469" y2="33333"/>
                        <a14:foregroundMark x1="33750" y1="22639" x2="35547" y2="25972"/>
                        <a14:foregroundMark x1="78281" y1="72917" x2="86563" y2="80278"/>
                        <a14:backgroundMark x1="27578" y1="25000" x2="35313" y2="45972"/>
                        <a14:backgroundMark x1="50781" y1="34722" x2="95313" y2="39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71008"/>
            <a:ext cx="6210302" cy="2386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1" descr="pinksparkle6df1[1]">
            <a:extLst>
              <a:ext uri="{FF2B5EF4-FFF2-40B4-BE49-F238E27FC236}">
                <a16:creationId xmlns="" xmlns:a16="http://schemas.microsoft.com/office/drawing/2014/main" id="{0D82BC82-D7D1-4C42-85E7-264C164DB92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6389157"/>
            <a:ext cx="6858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12" descr="pinksparkle6df1[1]">
            <a:extLst>
              <a:ext uri="{FF2B5EF4-FFF2-40B4-BE49-F238E27FC236}">
                <a16:creationId xmlns="" xmlns:a16="http://schemas.microsoft.com/office/drawing/2014/main" id="{C75CBF8A-F3D5-461A-B20D-79BA08EA2D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037763" y="6414556"/>
            <a:ext cx="6096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17" descr="pinksparkle6df1[1]">
            <a:extLst>
              <a:ext uri="{FF2B5EF4-FFF2-40B4-BE49-F238E27FC236}">
                <a16:creationId xmlns="" xmlns:a16="http://schemas.microsoft.com/office/drawing/2014/main" id="{A3DD684F-779B-49B3-B7BF-B216B8CE0C8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6379632"/>
            <a:ext cx="6858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18" descr="pinksparkle6df1[1]">
            <a:extLst>
              <a:ext uri="{FF2B5EF4-FFF2-40B4-BE49-F238E27FC236}">
                <a16:creationId xmlns="" xmlns:a16="http://schemas.microsoft.com/office/drawing/2014/main" id="{2D7C45FF-B36A-4439-A25D-7A31E30CEA9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6358367"/>
            <a:ext cx="6858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19" descr="pinksparkle6df1[1]">
            <a:extLst>
              <a:ext uri="{FF2B5EF4-FFF2-40B4-BE49-F238E27FC236}">
                <a16:creationId xmlns="" xmlns:a16="http://schemas.microsoft.com/office/drawing/2014/main" id="{BAFB06D9-01E0-4494-8998-1ACB5F4A024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379632"/>
            <a:ext cx="6858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20" descr="pinksparkle6df1[1]">
            <a:extLst>
              <a:ext uri="{FF2B5EF4-FFF2-40B4-BE49-F238E27FC236}">
                <a16:creationId xmlns="" xmlns:a16="http://schemas.microsoft.com/office/drawing/2014/main" id="{E4D34F47-10EC-4DB7-ACE7-5EF45CECFB9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379632"/>
            <a:ext cx="6858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21" descr="pinksparkle6df1[1]">
            <a:extLst>
              <a:ext uri="{FF2B5EF4-FFF2-40B4-BE49-F238E27FC236}">
                <a16:creationId xmlns="" xmlns:a16="http://schemas.microsoft.com/office/drawing/2014/main" id="{41251B26-D442-428C-8000-5382EE29DC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6379632"/>
            <a:ext cx="6858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22" descr="pinksparkle6df1[1]">
            <a:extLst>
              <a:ext uri="{FF2B5EF4-FFF2-40B4-BE49-F238E27FC236}">
                <a16:creationId xmlns="" xmlns:a16="http://schemas.microsoft.com/office/drawing/2014/main" id="{24EBAAD9-4572-426F-80D2-E955FDDC480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379632"/>
            <a:ext cx="6858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23" descr="pinksparkle6df1[1]">
            <a:extLst>
              <a:ext uri="{FF2B5EF4-FFF2-40B4-BE49-F238E27FC236}">
                <a16:creationId xmlns="" xmlns:a16="http://schemas.microsoft.com/office/drawing/2014/main" id="{55FB98C6-639A-4A5D-8560-41B8F7EAED7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6379632"/>
            <a:ext cx="6858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24" descr="pinksparkle6df1[1]">
            <a:extLst>
              <a:ext uri="{FF2B5EF4-FFF2-40B4-BE49-F238E27FC236}">
                <a16:creationId xmlns="" xmlns:a16="http://schemas.microsoft.com/office/drawing/2014/main" id="{57DB9B9A-9B9C-4C54-A56E-A1F71D426A9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6379632"/>
            <a:ext cx="6858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25" descr="pinksparkle6df1[1]">
            <a:extLst>
              <a:ext uri="{FF2B5EF4-FFF2-40B4-BE49-F238E27FC236}">
                <a16:creationId xmlns="" xmlns:a16="http://schemas.microsoft.com/office/drawing/2014/main" id="{30EDC697-E590-4C9F-99A3-F2F19C3B2E6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6379632"/>
            <a:ext cx="6858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2920766" y="1437492"/>
            <a:ext cx="63504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n w="10541" cmpd="sng">
                  <a:noFill/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5400" b="1" dirty="0">
                <a:ln w="10541" cmpd="sng">
                  <a:noFill/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10541" cmpd="sng">
                  <a:noFill/>
                  <a:prstDash val="solid"/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endParaRPr lang="en-US" sz="5400" b="1" dirty="0">
              <a:ln w="10541" cmpd="sng">
                <a:noFill/>
                <a:prstDash val="solid"/>
              </a:ln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218" y="2653848"/>
            <a:ext cx="121907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5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76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A5">
            <a:extLst>
              <a:ext uri="{FF2B5EF4-FFF2-40B4-BE49-F238E27FC236}">
                <a16:creationId xmlns="" xmlns:a16="http://schemas.microsoft.com/office/drawing/2014/main" id="{D5DEB694-86E6-4734-B75C-39E6F6252A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078414"/>
            <a:ext cx="2057400" cy="177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A5">
            <a:extLst>
              <a:ext uri="{FF2B5EF4-FFF2-40B4-BE49-F238E27FC236}">
                <a16:creationId xmlns="" xmlns:a16="http://schemas.microsoft.com/office/drawing/2014/main" id="{FB551F0D-3DDD-48A1-924B-BEB1AC845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891088"/>
            <a:ext cx="2273300" cy="196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0612AE70-D65D-425E-A5D0-0FB50DA26D54}"/>
              </a:ext>
            </a:extLst>
          </p:cNvPr>
          <p:cNvSpPr/>
          <p:nvPr/>
        </p:nvSpPr>
        <p:spPr>
          <a:xfrm>
            <a:off x="2131671" y="3025208"/>
            <a:ext cx="7928659" cy="1779587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Chevron">
              <a:avLst/>
            </a:prstTxWarp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Xin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chân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thành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cảm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ơn</a:t>
            </a:r>
            <a:r>
              <a:rPr lang="en-US" sz="5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các</a:t>
            </a:r>
            <a:r>
              <a:rPr lang="en-U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con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học</a:t>
            </a: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5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sinh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83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084" y="895988"/>
            <a:ext cx="1001475" cy="10014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104" y="4600189"/>
            <a:ext cx="547688" cy="7651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229" y="2194504"/>
            <a:ext cx="345436" cy="2802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464" y="1653682"/>
            <a:ext cx="638175" cy="6381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689" y="1553784"/>
            <a:ext cx="638175" cy="6381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174" y="1452317"/>
            <a:ext cx="638175" cy="6381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309" y="2715976"/>
            <a:ext cx="638175" cy="63817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491" y="3069027"/>
            <a:ext cx="638175" cy="6381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682" y="3596880"/>
            <a:ext cx="364006" cy="1032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734" y="2965246"/>
            <a:ext cx="1302253" cy="9512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0559">
            <a:off x="3425443" y="3395313"/>
            <a:ext cx="389917" cy="2924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955480" y="1140693"/>
            <a:ext cx="20973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defRPr/>
            </a:pPr>
            <a:r>
              <a:rPr lang="en-US" sz="3600" b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TRÒ CHƠI</a:t>
            </a:r>
          </a:p>
        </p:txBody>
      </p:sp>
      <p:pic>
        <p:nvPicPr>
          <p:cNvPr id="11" name="nhacankhetravang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00"/>
                </p14:media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1524000" y="-483778"/>
            <a:ext cx="457200" cy="457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949" y="2177150"/>
            <a:ext cx="2985775" cy="283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47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802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5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084" y="895988"/>
            <a:ext cx="1001475" cy="100147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229" y="2194504"/>
            <a:ext cx="345436" cy="28023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682" y="3596880"/>
            <a:ext cx="364006" cy="1032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734" y="2965246"/>
            <a:ext cx="1302253" cy="9512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0559">
            <a:off x="3425443" y="3395313"/>
            <a:ext cx="389917" cy="292438"/>
          </a:xfrm>
          <a:prstGeom prst="rect">
            <a:avLst/>
          </a:prstGeom>
        </p:spPr>
      </p:pic>
      <p:sp>
        <p:nvSpPr>
          <p:cNvPr id="2" name="Rectangular Callout 1"/>
          <p:cNvSpPr/>
          <p:nvPr/>
        </p:nvSpPr>
        <p:spPr>
          <a:xfrm>
            <a:off x="5239482" y="3350299"/>
            <a:ext cx="5249991" cy="1745749"/>
          </a:xfrm>
          <a:prstGeom prst="wedgeRectCallout">
            <a:avLst>
              <a:gd name="adj1" fmla="val -71619"/>
              <a:gd name="adj2" fmla="val -48531"/>
            </a:avLst>
          </a:prstGeom>
          <a:solidFill>
            <a:schemeClr val="bg1">
              <a:alpha val="75000"/>
            </a:schemeClr>
          </a:solidFill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r>
              <a:rPr lang="en-US" sz="2800" dirty="0" err="1">
                <a:solidFill>
                  <a:srgbClr val="FF0066"/>
                </a:solidFill>
                <a:latin typeface="Calibri" panose="020F0502020204030204"/>
              </a:rPr>
              <a:t>Ăn</a:t>
            </a:r>
            <a:r>
              <a:rPr lang="en-US" sz="2800" dirty="0">
                <a:solidFill>
                  <a:srgbClr val="FF0066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Calibri" panose="020F0502020204030204"/>
              </a:rPr>
              <a:t>một</a:t>
            </a:r>
            <a:r>
              <a:rPr lang="en-US" sz="2800" dirty="0">
                <a:solidFill>
                  <a:srgbClr val="FF0066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Calibri" panose="020F0502020204030204"/>
              </a:rPr>
              <a:t>quả</a:t>
            </a:r>
            <a:r>
              <a:rPr lang="en-US" sz="2800" dirty="0">
                <a:solidFill>
                  <a:srgbClr val="FF0066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Calibri" panose="020F0502020204030204"/>
              </a:rPr>
              <a:t>khế</a:t>
            </a:r>
            <a:r>
              <a:rPr lang="en-US" sz="2800" dirty="0">
                <a:solidFill>
                  <a:srgbClr val="FF0066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Calibri" panose="020F0502020204030204"/>
              </a:rPr>
              <a:t>trả</a:t>
            </a:r>
            <a:r>
              <a:rPr lang="en-US" sz="2800" dirty="0">
                <a:solidFill>
                  <a:srgbClr val="FF0066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Calibri" panose="020F0502020204030204"/>
              </a:rPr>
              <a:t>một</a:t>
            </a:r>
            <a:r>
              <a:rPr lang="en-US" sz="2800" dirty="0">
                <a:solidFill>
                  <a:srgbClr val="FF0066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Calibri" panose="020F0502020204030204"/>
              </a:rPr>
              <a:t>cục</a:t>
            </a:r>
            <a:r>
              <a:rPr lang="en-US" sz="2800" dirty="0">
                <a:solidFill>
                  <a:srgbClr val="FF0066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Calibri" panose="020F0502020204030204"/>
              </a:rPr>
              <a:t>vàng</a:t>
            </a:r>
            <a:r>
              <a:rPr lang="en-US" sz="2800" dirty="0">
                <a:solidFill>
                  <a:srgbClr val="FF0066"/>
                </a:solidFill>
                <a:latin typeface="Calibri" panose="020F0502020204030204"/>
              </a:rPr>
              <a:t>, may </a:t>
            </a:r>
            <a:r>
              <a:rPr lang="en-US" sz="2800" dirty="0" err="1">
                <a:solidFill>
                  <a:srgbClr val="FF0066"/>
                </a:solidFill>
                <a:latin typeface="Calibri" panose="020F0502020204030204"/>
              </a:rPr>
              <a:t>túi</a:t>
            </a:r>
            <a:r>
              <a:rPr lang="en-US" sz="2800" dirty="0">
                <a:solidFill>
                  <a:srgbClr val="FF0066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Calibri" panose="020F0502020204030204"/>
              </a:rPr>
              <a:t>ba</a:t>
            </a:r>
            <a:r>
              <a:rPr lang="en-US" sz="2800" dirty="0">
                <a:solidFill>
                  <a:srgbClr val="FF0066"/>
                </a:solidFill>
                <a:latin typeface="Calibri" panose="020F0502020204030204"/>
              </a:rPr>
              <a:t> gang </a:t>
            </a:r>
            <a:r>
              <a:rPr lang="en-US" sz="2800" dirty="0" err="1">
                <a:solidFill>
                  <a:srgbClr val="FF0066"/>
                </a:solidFill>
                <a:latin typeface="Calibri" panose="020F0502020204030204"/>
              </a:rPr>
              <a:t>mang</a:t>
            </a:r>
            <a:r>
              <a:rPr lang="en-US" sz="2800" dirty="0">
                <a:solidFill>
                  <a:srgbClr val="FF0066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Calibri" panose="020F0502020204030204"/>
              </a:rPr>
              <a:t>theo</a:t>
            </a:r>
            <a:r>
              <a:rPr lang="en-US" sz="2800" dirty="0">
                <a:solidFill>
                  <a:srgbClr val="FF0066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Calibri" panose="020F0502020204030204"/>
              </a:rPr>
              <a:t>mà</a:t>
            </a:r>
            <a:r>
              <a:rPr lang="en-US" sz="2800" dirty="0">
                <a:solidFill>
                  <a:srgbClr val="FF0066"/>
                </a:solidFill>
                <a:latin typeface="Calibri" panose="020F0502020204030204"/>
              </a:rPr>
              <a:t> </a:t>
            </a:r>
            <a:r>
              <a:rPr lang="en-US" sz="2800" dirty="0" err="1">
                <a:solidFill>
                  <a:srgbClr val="FF0066"/>
                </a:solidFill>
                <a:latin typeface="Calibri" panose="020F0502020204030204"/>
              </a:rPr>
              <a:t>đựng</a:t>
            </a:r>
            <a:r>
              <a:rPr lang="en-US" sz="2100" dirty="0">
                <a:solidFill>
                  <a:srgbClr val="FF0066"/>
                </a:solidFill>
                <a:latin typeface="Calibri" panose="020F0502020204030204"/>
              </a:rPr>
              <a:t>.</a:t>
            </a:r>
          </a:p>
        </p:txBody>
      </p:sp>
      <p:sp>
        <p:nvSpPr>
          <p:cNvPr id="37" name="Rectangular Callout 36"/>
          <p:cNvSpPr/>
          <p:nvPr/>
        </p:nvSpPr>
        <p:spPr>
          <a:xfrm>
            <a:off x="6202478" y="457200"/>
            <a:ext cx="5410402" cy="2258776"/>
          </a:xfrm>
          <a:prstGeom prst="wedgeRectCallout">
            <a:avLst>
              <a:gd name="adj1" fmla="val -101261"/>
              <a:gd name="adj2" fmla="val 57470"/>
            </a:avLst>
          </a:prstGeom>
          <a:solidFill>
            <a:srgbClr val="FF0066"/>
          </a:solidFill>
          <a:ln w="127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dirty="0" err="1">
                <a:solidFill>
                  <a:schemeClr val="bg1"/>
                </a:solidFill>
              </a:rPr>
              <a:t>Đấy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là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xưa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rồi</a:t>
            </a:r>
            <a:r>
              <a:rPr lang="en-US" sz="2800" dirty="0">
                <a:solidFill>
                  <a:schemeClr val="bg1"/>
                </a:solidFill>
              </a:rPr>
              <a:t>. </a:t>
            </a:r>
            <a:r>
              <a:rPr lang="en-US" sz="2800" dirty="0" err="1">
                <a:solidFill>
                  <a:schemeClr val="bg1"/>
                </a:solidFill>
              </a:rPr>
              <a:t>Những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quả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khế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ngon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ngọt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này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bây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giờ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là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của</a:t>
            </a:r>
            <a:r>
              <a:rPr lang="en-US" sz="2800" dirty="0">
                <a:solidFill>
                  <a:schemeClr val="bg1"/>
                </a:solidFill>
              </a:rPr>
              <a:t> ta. </a:t>
            </a:r>
            <a:r>
              <a:rPr lang="en-US" sz="2800" dirty="0" err="1">
                <a:solidFill>
                  <a:schemeClr val="bg1"/>
                </a:solidFill>
              </a:rPr>
              <a:t>Muốn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ăn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khế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thì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phải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trả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lời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đúng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những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câu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hỏi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mà</a:t>
            </a:r>
            <a:r>
              <a:rPr lang="en-US" sz="2800" dirty="0">
                <a:solidFill>
                  <a:schemeClr val="bg1"/>
                </a:solidFill>
              </a:rPr>
              <a:t> ta </a:t>
            </a:r>
            <a:r>
              <a:rPr lang="en-US" sz="2800" dirty="0" err="1">
                <a:solidFill>
                  <a:schemeClr val="bg1"/>
                </a:solidFill>
              </a:rPr>
              <a:t>đưa</a:t>
            </a:r>
            <a:r>
              <a:rPr lang="en-US" sz="2800" dirty="0">
                <a:solidFill>
                  <a:schemeClr val="bg1"/>
                </a:solidFill>
              </a:rPr>
              <a:t> ra.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464" y="1653682"/>
            <a:ext cx="638175" cy="63817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689" y="1553784"/>
            <a:ext cx="638175" cy="63817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174" y="1452317"/>
            <a:ext cx="638175" cy="63817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309" y="2715976"/>
            <a:ext cx="638175" cy="638175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491" y="3069027"/>
            <a:ext cx="638175" cy="6381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104" y="4600189"/>
            <a:ext cx="547688" cy="765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82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1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50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yen ca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50" presetClass="entr" presetSubtype="0" decel="10000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yen ca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084" y="895988"/>
            <a:ext cx="1001475" cy="10014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104" y="4600189"/>
            <a:ext cx="547688" cy="765152"/>
          </a:xfrm>
          <a:prstGeom prst="rect">
            <a:avLst/>
          </a:prstGeom>
        </p:spPr>
      </p:pic>
      <p:pic>
        <p:nvPicPr>
          <p:cNvPr id="111" name="Picture 1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229" y="2194504"/>
            <a:ext cx="345436" cy="280233"/>
          </a:xfrm>
          <a:prstGeom prst="rect">
            <a:avLst/>
          </a:prstGeom>
        </p:spPr>
      </p:pic>
      <p:sp>
        <p:nvSpPr>
          <p:cNvPr id="6" name="1a"/>
          <p:cNvSpPr/>
          <p:nvPr/>
        </p:nvSpPr>
        <p:spPr>
          <a:xfrm>
            <a:off x="6524807" y="996828"/>
            <a:ext cx="3967089" cy="1703499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vi-V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vi-V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vi-V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altLang="vi-V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vi-V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vi-V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vi-VN" sz="3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1b"/>
          <p:cNvSpPr/>
          <p:nvPr/>
        </p:nvSpPr>
        <p:spPr>
          <a:xfrm>
            <a:off x="6524807" y="2848429"/>
            <a:ext cx="3967089" cy="1703499"/>
          </a:xfrm>
          <a:prstGeom prst="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spcBef>
                <a:spcPct val="50000"/>
              </a:spcBef>
            </a:pPr>
            <a:r>
              <a:rPr lang="vi-VN" altLang="vi-VN" sz="2800" b="1" i="1" dirty="0">
                <a:latin typeface="+mj-lt"/>
              </a:rPr>
              <a:t>Tiết kiệm thời giờ là sử dụng thời giờ một cách hợp lí, có hiệu quả.</a:t>
            </a:r>
            <a:endParaRPr lang="vi-VN" altLang="vi-VN" sz="2800" b="1" i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dapan"/>
          <p:cNvSpPr/>
          <p:nvPr/>
        </p:nvSpPr>
        <p:spPr>
          <a:xfrm>
            <a:off x="9889775" y="5242490"/>
            <a:ext cx="602120" cy="602120"/>
          </a:xfrm>
          <a:prstGeom prst="flowChartExtract">
            <a:avLst/>
          </a:prstGeom>
          <a:solidFill>
            <a:srgbClr val="CC009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0" name="xoa"/>
          <p:cNvSpPr/>
          <p:nvPr/>
        </p:nvSpPr>
        <p:spPr>
          <a:xfrm flipV="1">
            <a:off x="9287655" y="5246953"/>
            <a:ext cx="602120" cy="602120"/>
          </a:xfrm>
          <a:prstGeom prst="flowChartExtract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EA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12360473" y="5543550"/>
            <a:ext cx="457200" cy="457200"/>
          </a:xfrm>
          <a:prstGeom prst="rect">
            <a:avLst/>
          </a:prstGeom>
        </p:spPr>
      </p:pic>
      <p:sp>
        <p:nvSpPr>
          <p:cNvPr id="82" name="2a"/>
          <p:cNvSpPr/>
          <p:nvPr/>
        </p:nvSpPr>
        <p:spPr>
          <a:xfrm>
            <a:off x="6520802" y="996828"/>
            <a:ext cx="3967089" cy="1703499"/>
          </a:xfrm>
          <a:prstGeom prst="rect">
            <a:avLst/>
          </a:prstGeom>
          <a:solidFill>
            <a:srgbClr val="FF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alt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alt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vi-VN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3" name="2b"/>
          <p:cNvSpPr/>
          <p:nvPr/>
        </p:nvSpPr>
        <p:spPr>
          <a:xfrm>
            <a:off x="6413641" y="2820392"/>
            <a:ext cx="4150482" cy="1703499"/>
          </a:xfrm>
          <a:prstGeom prst="rect">
            <a:avLst/>
          </a:prstGeom>
          <a:solidFill>
            <a:srgbClr val="FF006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spcBef>
                <a:spcPct val="50000"/>
              </a:spcBef>
            </a:pPr>
            <a:r>
              <a:rPr lang="vi-VN" altLang="vi-VN" sz="2800" b="1" i="1" dirty="0">
                <a:latin typeface="+mj-lt"/>
              </a:rPr>
              <a:t>Em cần tiết kiệm thời giờ vì thời gian trôi đi không trở lại.</a:t>
            </a:r>
            <a:endParaRPr lang="vi-VN" altLang="vi-VN" sz="2800" b="1" i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85" name="dapan"/>
          <p:cNvSpPr/>
          <p:nvPr/>
        </p:nvSpPr>
        <p:spPr>
          <a:xfrm>
            <a:off x="9889775" y="5242490"/>
            <a:ext cx="602120" cy="602120"/>
          </a:xfrm>
          <a:prstGeom prst="flowChartExtract">
            <a:avLst/>
          </a:prstGeom>
          <a:solidFill>
            <a:srgbClr val="CC009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7" name="xoa"/>
          <p:cNvSpPr/>
          <p:nvPr/>
        </p:nvSpPr>
        <p:spPr>
          <a:xfrm flipV="1">
            <a:off x="9287655" y="5246953"/>
            <a:ext cx="602120" cy="602120"/>
          </a:xfrm>
          <a:prstGeom prst="flowChartExtract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3" name="3a"/>
          <p:cNvSpPr/>
          <p:nvPr/>
        </p:nvSpPr>
        <p:spPr>
          <a:xfrm>
            <a:off x="6545105" y="1010846"/>
            <a:ext cx="3967089" cy="1703499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spcBef>
                <a:spcPct val="50000"/>
              </a:spcBef>
            </a:pPr>
            <a:r>
              <a:rPr lang="en-US" altLang="vi-VN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vi-VN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altLang="vi-VN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altLang="vi-VN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vi-VN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vi-VN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vi-VN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vi-VN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vi-VN"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3b"/>
          <p:cNvSpPr/>
          <p:nvPr/>
        </p:nvSpPr>
        <p:spPr>
          <a:xfrm>
            <a:off x="6213947" y="2796779"/>
            <a:ext cx="4354856" cy="1703499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spcBef>
                <a:spcPct val="50000"/>
              </a:spcBef>
            </a:pPr>
            <a:r>
              <a:rPr lang="vi-VN" altLang="vi-VN" sz="2800" b="1" i="1" dirty="0">
                <a:solidFill>
                  <a:schemeClr val="tx1"/>
                </a:solidFill>
                <a:latin typeface="+mj-lt"/>
              </a:rPr>
              <a:t>Để tiết kiệm thời giờ em cần l</a:t>
            </a:r>
            <a:r>
              <a:rPr lang="vi-VN" altLang="vi-VN" sz="2800" b="1" i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à</a:t>
            </a:r>
            <a:r>
              <a:rPr lang="vi-VN" altLang="vi-VN" sz="2800" b="1" i="1" dirty="0">
                <a:solidFill>
                  <a:schemeClr val="tx1"/>
                </a:solidFill>
                <a:latin typeface="+mj-lt"/>
              </a:rPr>
              <a:t>m giờ n</a:t>
            </a:r>
            <a:r>
              <a:rPr lang="vi-VN" altLang="vi-VN" sz="2800" b="1" i="1" dirty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à</a:t>
            </a:r>
            <a:r>
              <a:rPr lang="vi-VN" altLang="vi-VN" sz="2800" b="1" i="1" dirty="0">
                <a:solidFill>
                  <a:schemeClr val="tx1"/>
                </a:solidFill>
                <a:latin typeface="+mj-lt"/>
              </a:rPr>
              <a:t>o việc nấy.</a:t>
            </a:r>
            <a:endParaRPr lang="vi-VN" altLang="vi-VN" sz="2800" b="1" i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95" name="khe3a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142" y="2717595"/>
            <a:ext cx="400509" cy="635590"/>
          </a:xfrm>
          <a:prstGeom prst="rect">
            <a:avLst/>
          </a:prstGeom>
        </p:spPr>
      </p:pic>
      <p:sp>
        <p:nvSpPr>
          <p:cNvPr id="96" name="dapan"/>
          <p:cNvSpPr/>
          <p:nvPr/>
        </p:nvSpPr>
        <p:spPr>
          <a:xfrm>
            <a:off x="9889775" y="5242490"/>
            <a:ext cx="602120" cy="602120"/>
          </a:xfrm>
          <a:prstGeom prst="flowChartExtract">
            <a:avLst/>
          </a:prstGeom>
          <a:solidFill>
            <a:srgbClr val="CC009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97" name="khe3b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142" y="2717595"/>
            <a:ext cx="400509" cy="635590"/>
          </a:xfrm>
          <a:prstGeom prst="rect">
            <a:avLst/>
          </a:prstGeom>
        </p:spPr>
      </p:pic>
      <p:sp>
        <p:nvSpPr>
          <p:cNvPr id="98" name="xoa"/>
          <p:cNvSpPr/>
          <p:nvPr/>
        </p:nvSpPr>
        <p:spPr>
          <a:xfrm flipV="1">
            <a:off x="9287655" y="5246953"/>
            <a:ext cx="602120" cy="602120"/>
          </a:xfrm>
          <a:prstGeom prst="flowChartExtract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9" name="4a"/>
          <p:cNvSpPr/>
          <p:nvPr/>
        </p:nvSpPr>
        <p:spPr>
          <a:xfrm>
            <a:off x="6565403" y="980298"/>
            <a:ext cx="3967089" cy="1703499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spcBef>
                <a:spcPct val="50000"/>
              </a:spcBef>
            </a:pPr>
            <a:r>
              <a:rPr lang="vi-VN" altLang="vi-VN" sz="2800" b="1" i="1" dirty="0">
                <a:solidFill>
                  <a:schemeClr val="bg1"/>
                </a:solidFill>
                <a:latin typeface="+mj-lt"/>
              </a:rPr>
              <a:t>Em hãy đọc câu ca dao, tục ngữ nói về tiết kiệm thời giờ.</a:t>
            </a:r>
            <a:endParaRPr lang="vi-VN" altLang="vi-VN" sz="2800" b="1" i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0" name="4b"/>
          <p:cNvSpPr/>
          <p:nvPr/>
        </p:nvSpPr>
        <p:spPr>
          <a:xfrm>
            <a:off x="5694278" y="2790394"/>
            <a:ext cx="4928839" cy="1703499"/>
          </a:xfrm>
          <a:prstGeom prst="rect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>
              <a:spcBef>
                <a:spcPct val="50000"/>
              </a:spcBef>
            </a:pPr>
            <a:r>
              <a:rPr lang="vi-VN" altLang="vi-VN" sz="2800" b="1" i="1" dirty="0">
                <a:solidFill>
                  <a:schemeClr val="bg1"/>
                </a:solidFill>
                <a:latin typeface="+mj-lt"/>
              </a:rPr>
              <a:t>Thời gian thấm thoắt thoi đưa</a:t>
            </a:r>
          </a:p>
          <a:p>
            <a:pPr algn="ctr" eaLnBrk="0" hangingPunct="0">
              <a:spcBef>
                <a:spcPct val="50000"/>
              </a:spcBef>
            </a:pPr>
            <a:r>
              <a:rPr lang="vi-VN" altLang="vi-VN" sz="2800" b="1" i="1" dirty="0">
                <a:solidFill>
                  <a:schemeClr val="bg1"/>
                </a:solidFill>
                <a:latin typeface="+mj-lt"/>
              </a:rPr>
              <a:t>Nó đi đi mãi không chờ đợi ai</a:t>
            </a:r>
            <a:endParaRPr lang="vi-VN" altLang="vi-VN" sz="2800" b="1" i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2" name="dapan"/>
          <p:cNvSpPr/>
          <p:nvPr/>
        </p:nvSpPr>
        <p:spPr>
          <a:xfrm>
            <a:off x="9889775" y="5242490"/>
            <a:ext cx="602120" cy="602120"/>
          </a:xfrm>
          <a:prstGeom prst="flowChartExtract">
            <a:avLst/>
          </a:prstGeom>
          <a:solidFill>
            <a:srgbClr val="CC009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4" name="xoa"/>
          <p:cNvSpPr/>
          <p:nvPr/>
        </p:nvSpPr>
        <p:spPr>
          <a:xfrm flipV="1">
            <a:off x="9287655" y="5246953"/>
            <a:ext cx="602120" cy="602120"/>
          </a:xfrm>
          <a:prstGeom prst="flowChartExtract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8" name="dapan"/>
          <p:cNvSpPr/>
          <p:nvPr/>
        </p:nvSpPr>
        <p:spPr>
          <a:xfrm>
            <a:off x="9889775" y="5242490"/>
            <a:ext cx="602120" cy="602120"/>
          </a:xfrm>
          <a:prstGeom prst="flowChartExtract">
            <a:avLst/>
          </a:prstGeom>
          <a:solidFill>
            <a:srgbClr val="CC0099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0" name="xoa"/>
          <p:cNvSpPr/>
          <p:nvPr/>
        </p:nvSpPr>
        <p:spPr>
          <a:xfrm flipV="1">
            <a:off x="9287655" y="5246953"/>
            <a:ext cx="602120" cy="602120"/>
          </a:xfrm>
          <a:prstGeom prst="flowChartExtract">
            <a:avLst/>
          </a:prstGeom>
          <a:solidFill>
            <a:srgbClr val="FF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US" sz="135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9" name="khe1a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1" t="3111" r="18355" b="17587"/>
          <a:stretch/>
        </p:blipFill>
        <p:spPr>
          <a:xfrm>
            <a:off x="2241573" y="1653682"/>
            <a:ext cx="411956" cy="638175"/>
          </a:xfrm>
          <a:prstGeom prst="rect">
            <a:avLst/>
          </a:prstGeom>
        </p:spPr>
      </p:pic>
      <p:pic>
        <p:nvPicPr>
          <p:cNvPr id="41" name="khe1b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1" t="3111" r="18355" b="17587"/>
          <a:stretch/>
        </p:blipFill>
        <p:spPr>
          <a:xfrm>
            <a:off x="2241573" y="1653682"/>
            <a:ext cx="411956" cy="638175"/>
          </a:xfrm>
          <a:prstGeom prst="rect">
            <a:avLst/>
          </a:prstGeom>
        </p:spPr>
      </p:pic>
      <p:pic>
        <p:nvPicPr>
          <p:cNvPr id="84" name="khe2a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522" y="1553784"/>
            <a:ext cx="400509" cy="638175"/>
          </a:xfrm>
          <a:prstGeom prst="rect">
            <a:avLst/>
          </a:prstGeom>
        </p:spPr>
      </p:pic>
      <p:pic>
        <p:nvPicPr>
          <p:cNvPr id="86" name="khe2b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522" y="1553784"/>
            <a:ext cx="400509" cy="638175"/>
          </a:xfrm>
          <a:prstGeom prst="rect">
            <a:avLst/>
          </a:prstGeom>
        </p:spPr>
      </p:pic>
      <p:pic>
        <p:nvPicPr>
          <p:cNvPr id="101" name="khe4a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184" y="1452316"/>
            <a:ext cx="396155" cy="635590"/>
          </a:xfrm>
          <a:prstGeom prst="rect">
            <a:avLst/>
          </a:prstGeom>
        </p:spPr>
      </p:pic>
      <p:pic>
        <p:nvPicPr>
          <p:cNvPr id="103" name="khe4b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184" y="1452316"/>
            <a:ext cx="396155" cy="63559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3602" y="3583817"/>
            <a:ext cx="364006" cy="10329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313403" y="2899931"/>
            <a:ext cx="1302253" cy="951292"/>
            <a:chOff x="1975644" y="2810661"/>
            <a:chExt cx="1736337" cy="126838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5644" y="2810661"/>
              <a:ext cx="1736337" cy="126838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10559">
              <a:off x="2535255" y="3384083"/>
              <a:ext cx="519889" cy="3899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5099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4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4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1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"/>
                            </p:stCondLst>
                            <p:childTnLst>
                              <p:par>
                                <p:cTn id="2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85185E-6 C 0.06016 0.0169 0.07722 0.01389 0.12956 0.0537 C 0.17253 0.08055 0.20209 0.09977 0.22604 0.17153 C 0.22735 0.21111 0.23724 0.2956 0.1918 0.30741 " pathEditMode="relative" rAng="0" ptsTypes="AAAA">
                                      <p:cBhvr>
                                        <p:cTn id="72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93" y="1537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4" dur="3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3000" fill="hold"/>
                                        <p:tgtEl>
                                          <p:spTgt spid="41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4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2" presetID="32" presetClass="emph" presetSubtype="0" repeatCount="4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8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"/>
                            </p:stCondLst>
                            <p:childTnLst>
                              <p:par>
                                <p:cTn id="9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5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3.7037E-6 C 0.0595 0.0169 0.02343 0.00834 0.07565 0.04769 C 0.0983 0.0882 0.09205 0.10695 0.0957 0.17153 C 0.09687 0.21111 0.03854 0.31505 -0.00651 0.32686 " pathEditMode="relative" rAng="0" ptsTypes="AAAA">
                                      <p:cBhvr>
                                        <p:cTn id="142" dur="3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79" y="163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4" dur="3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6" dur="3000" fill="hold"/>
                                        <p:tgtEl>
                                          <p:spTgt spid="86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1" dur="4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2" presetID="32" presetClass="emph" presetSubtype="0" repeatCount="4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15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50"/>
                            </p:stCondLst>
                            <p:childTnLst>
                              <p:par>
                                <p:cTn id="168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250"/>
                            </p:stCondLst>
                            <p:childTnLst>
                              <p:par>
                                <p:cTn id="1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500"/>
                            </p:stCondLst>
                            <p:childTnLst>
                              <p:par>
                                <p:cTn id="1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000"/>
                            </p:stCondLst>
                            <p:childTnLst>
                              <p:par>
                                <p:cTn id="1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3.7037E-7 C 0.02513 0.01157 0.03842 0.01018 0.04857 0.03819 C 0.04532 0.07731 0.02474 0.08981 0.00144 0.1088 C -0.022 0.12338 -0.04895 0.11134 -0.07851 0.10162 " pathEditMode="relative" rAng="0" ptsTypes="AAAA">
                                      <p:cBhvr>
                                        <p:cTn id="211" dur="3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2" y="578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13" dur="3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5" dur="3000" fill="hold"/>
                                        <p:tgtEl>
                                          <p:spTgt spid="97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0" dur="4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1" presetID="32" presetClass="emph" presetSubtype="0" repeatCount="4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222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250"/>
                            </p:stCondLst>
                            <p:childTnLst>
                              <p:par>
                                <p:cTn id="23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250"/>
                            </p:stCondLst>
                            <p:childTnLst>
                              <p:par>
                                <p:cTn id="2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500"/>
                            </p:stCondLst>
                            <p:childTnLst>
                              <p:par>
                                <p:cTn id="2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1000"/>
                            </p:stCondLst>
                            <p:childTnLst>
                              <p:par>
                                <p:cTn id="2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>
                      <p:stCondLst>
                        <p:cond delay="0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3.7037E-6 C 0.04687 0.03541 -0.00612 0.19351 -0.02709 0.2324 C -0.05352 0.27754 -0.14714 0.33588 -0.19232 0.34768 " pathEditMode="relative" rAng="0" ptsTypes="AAA">
                                      <p:cBhvr>
                                        <p:cTn id="280" dur="3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59" y="1738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82" dur="3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4" dur="3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  <p:par>
                                <p:cTn id="285" presetID="10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" presetClass="mediacall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9" dur="48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0" presetID="32" presetClass="emph" presetSubtype="0" repeatCount="4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120000">
                                      <p:cBhvr>
                                        <p:cTn id="29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500"/>
                            </p:stCondLst>
                            <p:childTnLst>
                              <p:par>
                                <p:cTn id="3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306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7" fill="hold">
                      <p:stCondLst>
                        <p:cond delay="0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5" grpId="0" animBg="1"/>
      <p:bldP spid="15" grpId="1" animBg="1"/>
      <p:bldP spid="3" grpId="0" animBg="1"/>
      <p:bldP spid="3" grpId="1" animBg="1"/>
      <p:bldP spid="80" grpId="0" animBg="1"/>
      <p:bldP spid="80" grpId="1" animBg="1"/>
      <p:bldP spid="82" grpId="0" animBg="1"/>
      <p:bldP spid="82" grpId="1" animBg="1"/>
      <p:bldP spid="83" grpId="0" animBg="1"/>
      <p:bldP spid="83" grpId="1" animBg="1"/>
      <p:bldP spid="85" grpId="0" animBg="1"/>
      <p:bldP spid="85" grpId="1" animBg="1"/>
      <p:bldP spid="87" grpId="0" animBg="1"/>
      <p:bldP spid="87" grpId="1" animBg="1"/>
      <p:bldP spid="93" grpId="0" animBg="1"/>
      <p:bldP spid="93" grpId="1" animBg="1"/>
      <p:bldP spid="94" grpId="0" animBg="1"/>
      <p:bldP spid="94" grpId="1" animBg="1"/>
      <p:bldP spid="96" grpId="0" animBg="1"/>
      <p:bldP spid="96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2" grpId="0" animBg="1"/>
      <p:bldP spid="102" grpId="1" animBg="1"/>
      <p:bldP spid="104" grpId="0" animBg="1"/>
      <p:bldP spid="104" grpId="1" animBg="1"/>
      <p:bldP spid="108" grpId="0" animBg="1"/>
      <p:bldP spid="108" grpId="1" animBg="1"/>
      <p:bldP spid="110" grpId="0" animBg="1"/>
      <p:bldP spid="11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82489" y="557683"/>
            <a:ext cx="11557820" cy="128907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79331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rgbClr val="05A57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3600" b="1" i="0" u="none" strike="noStrike" cap="none" normalizeH="0" baseline="0" dirty="0" smtClean="0">
                <a:ln>
                  <a:noFill/>
                </a:ln>
                <a:solidFill>
                  <a:srgbClr val="05A57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1" i="0" u="none" strike="noStrike" cap="none" normalizeH="0" baseline="0" dirty="0" err="1" smtClean="0">
                <a:ln>
                  <a:noFill/>
                </a:ln>
                <a:solidFill>
                  <a:srgbClr val="05A57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altLang="en-US" sz="3600" b="1" i="0" u="none" strike="noStrike" cap="none" normalizeH="0" dirty="0" smtClean="0">
                <a:ln>
                  <a:noFill/>
                </a:ln>
                <a:solidFill>
                  <a:srgbClr val="05A57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5.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gương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kumimoji="0" lang="en-US" alt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058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iểu sử Chủ tịch Hồ Chí Minh | C. Mác; Ph. Ăngghen; V. I. Lênin; Hồ Chí Minh">
            <a:extLst>
              <a:ext uri="{FF2B5EF4-FFF2-40B4-BE49-F238E27FC236}">
                <a16:creationId xmlns="" xmlns:a16="http://schemas.microsoft.com/office/drawing/2014/main" id="{CB605E36-D8FB-48E8-8EEC-73A14D315A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467" y="468352"/>
            <a:ext cx="3265403" cy="456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5">
            <a:extLst>
              <a:ext uri="{FF2B5EF4-FFF2-40B4-BE49-F238E27FC236}">
                <a16:creationId xmlns="" xmlns:a16="http://schemas.microsoft.com/office/drawing/2014/main" id="{95C1C76F-9DF9-48B8-BA5D-CB57DE8DDB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7263" y="5347809"/>
            <a:ext cx="4329410" cy="1169551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tịch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</a:t>
            </a:r>
          </a:p>
          <a:p>
            <a:pPr algn="ctr">
              <a:spcBef>
                <a:spcPct val="50000"/>
              </a:spcBef>
            </a:pPr>
            <a:r>
              <a:rPr lang="en-US" alt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19/5/1890-2/9/1969)</a:t>
            </a:r>
            <a:endParaRPr lang="en-US" altLang="vi-VN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ình ảnh màu hiếm về Chủ tịch Hồ Chí Minh (P3) - Giáo dục Việt Nam">
            <a:extLst>
              <a:ext uri="{FF2B5EF4-FFF2-40B4-BE49-F238E27FC236}">
                <a16:creationId xmlns="" xmlns:a16="http://schemas.microsoft.com/office/drawing/2014/main" id="{FC446951-016A-4992-A6BC-6693E98BF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355" y="468352"/>
            <a:ext cx="3496689" cy="4565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557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04504" y="-85097"/>
            <a:ext cx="12087496" cy="71983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79331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báu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ghét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cay,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ghét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đắng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ghét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thói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liêu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nhũng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lãng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1945,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Huấn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Nam,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thắn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ý: “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8h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8h10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báu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!”.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tướng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suối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tướng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15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bào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ạ!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10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500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nọ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ái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ngại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23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25660"/>
            <a:ext cx="1188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5A5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05A5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5A5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 smtClean="0">
                <a:solidFill>
                  <a:srgbClr val="05A5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: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trao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38069"/>
              </p:ext>
            </p:extLst>
          </p:nvPr>
        </p:nvGraphicFramePr>
        <p:xfrm>
          <a:off x="0" y="1287412"/>
          <a:ext cx="12192000" cy="55579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3532">
                  <a:extLst>
                    <a:ext uri="{9D8B030D-6E8A-4147-A177-3AD203B41FA5}">
                      <a16:colId xmlns="" xmlns:a16="http://schemas.microsoft.com/office/drawing/2014/main" val="124743769"/>
                    </a:ext>
                  </a:extLst>
                </a:gridCol>
                <a:gridCol w="8548468">
                  <a:extLst>
                    <a:ext uri="{9D8B030D-6E8A-4147-A177-3AD203B41FA5}">
                      <a16:colId xmlns="" xmlns:a16="http://schemas.microsoft.com/office/drawing/2014/main" val="249396670"/>
                    </a:ext>
                  </a:extLst>
                </a:gridCol>
              </a:tblGrid>
              <a:tr h="553201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endParaRPr lang="vi-VN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endParaRPr lang="vi-VN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626273702"/>
                  </a:ext>
                </a:extLst>
              </a:tr>
              <a:tr h="553201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612985181"/>
                  </a:ext>
                </a:extLst>
              </a:tr>
              <a:tr h="553201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82358642"/>
                  </a:ext>
                </a:extLst>
              </a:tr>
              <a:tr h="553201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30373522"/>
                  </a:ext>
                </a:extLst>
              </a:tr>
              <a:tr h="553201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45076087"/>
                  </a:ext>
                </a:extLst>
              </a:tr>
              <a:tr h="553201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420862012"/>
                  </a:ext>
                </a:extLst>
              </a:tr>
              <a:tr h="553201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957196157"/>
                  </a:ext>
                </a:extLst>
              </a:tr>
              <a:tr h="553201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284608870"/>
                  </a:ext>
                </a:extLst>
              </a:tr>
              <a:tr h="553201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1298605362"/>
                  </a:ext>
                </a:extLst>
              </a:tr>
              <a:tr h="553201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3172041992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13471" y="1825885"/>
            <a:ext cx="267286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6h – 6h30p</a:t>
            </a:r>
            <a:endParaRPr lang="en-US" sz="3600" b="0" i="0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99804" y="1841410"/>
            <a:ext cx="35450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0" i="0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3471" y="2356831"/>
            <a:ext cx="29776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6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h30p – 6h40p </a:t>
            </a:r>
            <a:endParaRPr lang="en-US" sz="3600" b="0" i="0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99804" y="2356830"/>
            <a:ext cx="35450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0" i="0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2923913"/>
            <a:ext cx="31863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6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h40p – 7h20p </a:t>
            </a:r>
            <a:endParaRPr lang="en-US" sz="3600" b="0" i="0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99804" y="2923913"/>
            <a:ext cx="35450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0" i="0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799" y="3439333"/>
            <a:ext cx="3090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6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h20p – 7h30p </a:t>
            </a:r>
            <a:endParaRPr lang="en-US" sz="3600" b="0" i="0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99803" y="3518582"/>
            <a:ext cx="35450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6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0" i="0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798" y="4067189"/>
            <a:ext cx="31863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7h3</a:t>
            </a:r>
            <a:r>
              <a:rPr lang="en-US" sz="36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0p – 11h </a:t>
            </a:r>
            <a:endParaRPr lang="en-US" sz="3600" b="0" i="0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99803" y="4048946"/>
            <a:ext cx="35450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0" i="0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798" y="4603883"/>
            <a:ext cx="31863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11h</a:t>
            </a:r>
            <a:r>
              <a:rPr lang="en-US" sz="36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11h10p </a:t>
            </a:r>
            <a:endParaRPr lang="en-US" sz="3600" b="0" i="0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699803" y="4615996"/>
            <a:ext cx="35450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0" i="0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4798" y="5155083"/>
            <a:ext cx="33950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11h10p</a:t>
            </a:r>
            <a:r>
              <a:rPr lang="en-US" sz="3600" b="0" i="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– 12h </a:t>
            </a:r>
            <a:endParaRPr lang="en-US" sz="3600" b="0" i="0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699803" y="5155082"/>
            <a:ext cx="35450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sz="36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0" i="0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05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8D152BBB-970C-4852-98DA-04ED7824AF7F}"/>
              </a:ext>
            </a:extLst>
          </p:cNvPr>
          <p:cNvSpPr txBox="1"/>
          <p:nvPr/>
        </p:nvSpPr>
        <p:spPr>
          <a:xfrm>
            <a:off x="2508069" y="1446000"/>
            <a:ext cx="6779622" cy="34605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00" algn="just">
              <a:lnSpc>
                <a:spcPct val="114000"/>
              </a:lnSpc>
            </a:pPr>
            <a:r>
              <a:rPr lang="en-US" altLang="zh-CN" sz="3200" b="1" dirty="0" err="1">
                <a:ln>
                  <a:solidFill>
                    <a:schemeClr val="tx1"/>
                  </a:solidFill>
                </a:ln>
                <a:latin typeface="HP001 5 hàng" panose="020B0603050302020204" pitchFamily="34" charset="0"/>
              </a:rPr>
              <a:t>Thời</a:t>
            </a:r>
            <a:r>
              <a:rPr lang="en-US" altLang="zh-CN" sz="3200" b="1" dirty="0">
                <a:ln>
                  <a:solidFill>
                    <a:schemeClr val="tx1"/>
                  </a:solidFill>
                </a:ln>
                <a:latin typeface="HP001 5 hàng" panose="020B0603050302020204" pitchFamily="34" charset="0"/>
              </a:rPr>
              <a:t> </a:t>
            </a:r>
            <a:r>
              <a:rPr lang="en-US" altLang="zh-CN" sz="3200" b="1" dirty="0" err="1">
                <a:ln>
                  <a:solidFill>
                    <a:schemeClr val="tx1"/>
                  </a:solidFill>
                </a:ln>
                <a:latin typeface="HP001 5 hàng" panose="020B0603050302020204" pitchFamily="34" charset="0"/>
              </a:rPr>
              <a:t>giờ</a:t>
            </a:r>
            <a:r>
              <a:rPr lang="en-US" altLang="zh-CN" sz="3200" b="1" dirty="0">
                <a:ln>
                  <a:solidFill>
                    <a:schemeClr val="tx1"/>
                  </a:solidFill>
                </a:ln>
                <a:latin typeface="HP001 5 hàng" panose="020B0603050302020204" pitchFamily="34" charset="0"/>
              </a:rPr>
              <a:t> </a:t>
            </a:r>
            <a:r>
              <a:rPr lang="en-US" altLang="zh-CN" sz="3200" b="1" dirty="0" err="1">
                <a:ln>
                  <a:solidFill>
                    <a:schemeClr val="tx1"/>
                  </a:solidFill>
                </a:ln>
                <a:latin typeface="HP001 5 hàng" panose="020B0603050302020204" pitchFamily="34" charset="0"/>
              </a:rPr>
              <a:t>là</a:t>
            </a:r>
            <a:r>
              <a:rPr lang="en-US" altLang="zh-CN" sz="3200" b="1" dirty="0">
                <a:ln>
                  <a:solidFill>
                    <a:schemeClr val="tx1"/>
                  </a:solidFill>
                </a:ln>
                <a:latin typeface="HP001 5 hàng" panose="020B0603050302020204" pitchFamily="34" charset="0"/>
              </a:rPr>
              <a:t> </a:t>
            </a:r>
            <a:r>
              <a:rPr lang="en-US" altLang="zh-CN" sz="3200" b="1" dirty="0" err="1">
                <a:ln>
                  <a:solidFill>
                    <a:schemeClr val="tx1"/>
                  </a:solidFill>
                </a:ln>
                <a:latin typeface="HP001 5 hàng" panose="020B0603050302020204" pitchFamily="34" charset="0"/>
              </a:rPr>
              <a:t>thứ</a:t>
            </a:r>
            <a:r>
              <a:rPr lang="en-US" altLang="zh-CN" sz="3200" b="1" dirty="0">
                <a:ln>
                  <a:solidFill>
                    <a:schemeClr val="tx1"/>
                  </a:solidFill>
                </a:ln>
                <a:latin typeface="HP001 5 hàng" panose="020B0603050302020204" pitchFamily="34" charset="0"/>
              </a:rPr>
              <a:t> </a:t>
            </a:r>
            <a:r>
              <a:rPr lang="en-US" altLang="zh-CN" sz="3200" b="1" dirty="0" err="1">
                <a:ln>
                  <a:solidFill>
                    <a:schemeClr val="tx1"/>
                  </a:solidFill>
                </a:ln>
                <a:latin typeface="HP001 5 hàng" panose="020B0603050302020204" pitchFamily="34" charset="0"/>
              </a:rPr>
              <a:t>quý</a:t>
            </a:r>
            <a:r>
              <a:rPr lang="en-US" altLang="zh-CN" sz="3200" b="1" dirty="0">
                <a:ln>
                  <a:solidFill>
                    <a:schemeClr val="tx1"/>
                  </a:solidFill>
                </a:ln>
                <a:latin typeface="HP001 5 hàng" panose="020B0603050302020204" pitchFamily="34" charset="0"/>
              </a:rPr>
              <a:t> </a:t>
            </a:r>
            <a:r>
              <a:rPr lang="en-US" altLang="zh-CN" sz="3200" b="1" dirty="0" err="1">
                <a:ln>
                  <a:solidFill>
                    <a:schemeClr val="tx1"/>
                  </a:solidFill>
                </a:ln>
                <a:latin typeface="HP001 5 hàng" panose="020B0603050302020204" pitchFamily="34" charset="0"/>
              </a:rPr>
              <a:t>nhất</a:t>
            </a:r>
            <a:r>
              <a:rPr lang="en-US" altLang="zh-CN" sz="3200" b="1" dirty="0">
                <a:ln>
                  <a:solidFill>
                    <a:schemeClr val="tx1"/>
                  </a:solidFill>
                </a:ln>
                <a:latin typeface="HP001 5 hàng" panose="020B0603050302020204" pitchFamily="34" charset="0"/>
              </a:rPr>
              <a:t>, </a:t>
            </a:r>
            <a:r>
              <a:rPr lang="en-US" altLang="zh-CN" sz="3200" b="1" dirty="0" err="1">
                <a:ln>
                  <a:solidFill>
                    <a:schemeClr val="tx1"/>
                  </a:solidFill>
                </a:ln>
                <a:latin typeface="HP001 5 hàng" panose="020B0603050302020204" pitchFamily="34" charset="0"/>
              </a:rPr>
              <a:t>vì</a:t>
            </a:r>
            <a:r>
              <a:rPr lang="en-US" altLang="zh-CN" sz="3200" b="1" dirty="0">
                <a:ln>
                  <a:solidFill>
                    <a:schemeClr val="tx1"/>
                  </a:solidFill>
                </a:ln>
                <a:latin typeface="HP001 5 hàng" panose="020B0603050302020204" pitchFamily="34" charset="0"/>
              </a:rPr>
              <a:t> </a:t>
            </a:r>
            <a:r>
              <a:rPr lang="en-US" altLang="zh-CN" sz="3200" b="1" dirty="0" err="1">
                <a:ln>
                  <a:solidFill>
                    <a:schemeClr val="tx1"/>
                  </a:solidFill>
                </a:ln>
                <a:latin typeface="HP001 5 hàng" panose="020B0603050302020204" pitchFamily="34" charset="0"/>
              </a:rPr>
              <a:t>khi</a:t>
            </a:r>
            <a:r>
              <a:rPr lang="en-US" altLang="zh-CN" sz="3200" b="1" dirty="0">
                <a:ln>
                  <a:solidFill>
                    <a:schemeClr val="tx1"/>
                  </a:solidFill>
                </a:ln>
                <a:latin typeface="HP001 5 hàng" panose="020B0603050302020204" pitchFamily="34" charset="0"/>
              </a:rPr>
              <a:t> </a:t>
            </a:r>
            <a:r>
              <a:rPr lang="en-US" altLang="zh-CN" sz="3200" b="1" dirty="0" err="1">
                <a:ln>
                  <a:solidFill>
                    <a:schemeClr val="tx1"/>
                  </a:solidFill>
                </a:ln>
                <a:latin typeface="HP001 5 hàng" panose="020B0603050302020204" pitchFamily="34" charset="0"/>
              </a:rPr>
              <a:t>nó</a:t>
            </a:r>
            <a:r>
              <a:rPr lang="en-US" altLang="zh-CN" sz="3200" b="1" dirty="0">
                <a:ln>
                  <a:solidFill>
                    <a:schemeClr val="tx1"/>
                  </a:solidFill>
                </a:ln>
                <a:latin typeface="HP001 5 hàng" panose="020B0603050302020204" pitchFamily="34" charset="0"/>
              </a:rPr>
              <a:t> </a:t>
            </a:r>
            <a:r>
              <a:rPr lang="en-US" altLang="zh-CN" sz="3200" b="1" dirty="0" err="1">
                <a:ln>
                  <a:solidFill>
                    <a:schemeClr val="tx1"/>
                  </a:solidFill>
                </a:ln>
                <a:latin typeface="HP001 5 hàng" panose="020B0603050302020204" pitchFamily="34" charset="0"/>
              </a:rPr>
              <a:t>đã</a:t>
            </a:r>
            <a:r>
              <a:rPr lang="en-US" altLang="zh-CN" sz="3200" b="1" dirty="0">
                <a:ln>
                  <a:solidFill>
                    <a:schemeClr val="tx1"/>
                  </a:solidFill>
                </a:ln>
                <a:latin typeface="HP001 5 hàng" panose="020B0603050302020204" pitchFamily="34" charset="0"/>
              </a:rPr>
              <a:t> </a:t>
            </a:r>
            <a:r>
              <a:rPr lang="en-US" altLang="zh-CN" sz="3200" b="1" dirty="0" err="1">
                <a:ln>
                  <a:solidFill>
                    <a:schemeClr val="tx1"/>
                  </a:solidFill>
                </a:ln>
                <a:latin typeface="HP001 5 hàng" panose="020B0603050302020204" pitchFamily="34" charset="0"/>
              </a:rPr>
              <a:t>trôi</a:t>
            </a:r>
            <a:r>
              <a:rPr lang="en-US" altLang="zh-CN" sz="3200" b="1" dirty="0">
                <a:ln>
                  <a:solidFill>
                    <a:schemeClr val="tx1"/>
                  </a:solidFill>
                </a:ln>
                <a:latin typeface="HP001 5 hàng" panose="020B0603050302020204" pitchFamily="34" charset="0"/>
              </a:rPr>
              <a:t> qua </a:t>
            </a:r>
            <a:r>
              <a:rPr lang="en-US" altLang="zh-CN" sz="3200" b="1" dirty="0" err="1">
                <a:ln>
                  <a:solidFill>
                    <a:schemeClr val="tx1"/>
                  </a:solidFill>
                </a:ln>
                <a:latin typeface="HP001 5 hàng" panose="020B0603050302020204" pitchFamily="34" charset="0"/>
              </a:rPr>
              <a:t>thì</a:t>
            </a:r>
            <a:r>
              <a:rPr lang="en-US" altLang="zh-CN" sz="3200" b="1" dirty="0">
                <a:ln>
                  <a:solidFill>
                    <a:schemeClr val="tx1"/>
                  </a:solidFill>
                </a:ln>
                <a:latin typeface="HP001 5 hàng" panose="020B0603050302020204" pitchFamily="34" charset="0"/>
              </a:rPr>
              <a:t> </a:t>
            </a:r>
            <a:r>
              <a:rPr lang="en-US" altLang="zh-CN" sz="3200" b="1" dirty="0" err="1">
                <a:ln>
                  <a:solidFill>
                    <a:schemeClr val="tx1"/>
                  </a:solidFill>
                </a:ln>
                <a:latin typeface="HP001 5 hàng" panose="020B0603050302020204" pitchFamily="34" charset="0"/>
              </a:rPr>
              <a:t>không</a:t>
            </a:r>
            <a:r>
              <a:rPr lang="en-US" altLang="zh-CN" sz="3200" b="1" dirty="0">
                <a:ln>
                  <a:solidFill>
                    <a:schemeClr val="tx1"/>
                  </a:solidFill>
                </a:ln>
                <a:latin typeface="HP001 5 hàng" panose="020B0603050302020204" pitchFamily="34" charset="0"/>
              </a:rPr>
              <a:t> bao </a:t>
            </a:r>
            <a:r>
              <a:rPr lang="en-US" altLang="zh-CN" sz="3200" b="1" dirty="0" err="1">
                <a:ln>
                  <a:solidFill>
                    <a:schemeClr val="tx1"/>
                  </a:solidFill>
                </a:ln>
                <a:latin typeface="HP001 5 hàng" panose="020B0603050302020204" pitchFamily="34" charset="0"/>
              </a:rPr>
              <a:t>giờ</a:t>
            </a:r>
            <a:r>
              <a:rPr lang="en-US" altLang="zh-CN" sz="3200" b="1" dirty="0">
                <a:ln>
                  <a:solidFill>
                    <a:schemeClr val="tx1"/>
                  </a:solidFill>
                </a:ln>
                <a:latin typeface="HP001 5 hàng" panose="020B0603050302020204" pitchFamily="34" charset="0"/>
              </a:rPr>
              <a:t> </a:t>
            </a:r>
            <a:r>
              <a:rPr lang="en-US" altLang="zh-CN" sz="3200" b="1" dirty="0" err="1">
                <a:ln>
                  <a:solidFill>
                    <a:schemeClr val="tx1"/>
                  </a:solidFill>
                </a:ln>
                <a:latin typeface="HP001 5 hàng" panose="020B0603050302020204" pitchFamily="34" charset="0"/>
              </a:rPr>
              <a:t>trở</a:t>
            </a:r>
            <a:r>
              <a:rPr lang="en-US" altLang="zh-CN" sz="3200" b="1" dirty="0">
                <a:ln>
                  <a:solidFill>
                    <a:schemeClr val="tx1"/>
                  </a:solidFill>
                </a:ln>
                <a:latin typeface="HP001 5 hàng" panose="020B0603050302020204" pitchFamily="34" charset="0"/>
              </a:rPr>
              <a:t> </a:t>
            </a:r>
            <a:r>
              <a:rPr lang="en-US" altLang="zh-CN" sz="3200" b="1" dirty="0" err="1">
                <a:ln>
                  <a:solidFill>
                    <a:schemeClr val="tx1"/>
                  </a:solidFill>
                </a:ln>
                <a:latin typeface="HP001 5 hàng" panose="020B0603050302020204" pitchFamily="34" charset="0"/>
              </a:rPr>
              <a:t>lại</a:t>
            </a:r>
            <a:r>
              <a:rPr lang="en-US" altLang="zh-CN" sz="3200" b="1" dirty="0">
                <a:ln>
                  <a:solidFill>
                    <a:schemeClr val="tx1"/>
                  </a:solidFill>
                </a:ln>
                <a:latin typeface="HP001 5 hàng" panose="020B0603050302020204" pitchFamily="34" charset="0"/>
              </a:rPr>
              <a:t> </a:t>
            </a:r>
            <a:r>
              <a:rPr lang="en-US" altLang="zh-CN" sz="3200" b="1" dirty="0" err="1">
                <a:ln>
                  <a:solidFill>
                    <a:schemeClr val="tx1"/>
                  </a:solidFill>
                </a:ln>
                <a:latin typeface="HP001 5 hàng" panose="020B0603050302020204" pitchFamily="34" charset="0"/>
              </a:rPr>
              <a:t>được</a:t>
            </a:r>
            <a:r>
              <a:rPr lang="en-US" altLang="zh-CN" sz="3200" b="1" dirty="0">
                <a:ln>
                  <a:solidFill>
                    <a:schemeClr val="tx1"/>
                  </a:solidFill>
                </a:ln>
                <a:latin typeface="HP001 5 hàng" panose="020B0603050302020204" pitchFamily="34" charset="0"/>
              </a:rPr>
              <a:t>. Do </a:t>
            </a:r>
            <a:r>
              <a:rPr lang="en-US" altLang="zh-CN" sz="3200" b="1" dirty="0" err="1">
                <a:ln>
                  <a:solidFill>
                    <a:schemeClr val="tx1"/>
                  </a:solidFill>
                </a:ln>
                <a:latin typeface="HP001 5 hàng" panose="020B0603050302020204" pitchFamily="34" charset="0"/>
              </a:rPr>
              <a:t>đó</a:t>
            </a:r>
            <a:r>
              <a:rPr lang="en-US" altLang="zh-CN" sz="3200" b="1" dirty="0">
                <a:ln>
                  <a:solidFill>
                    <a:schemeClr val="tx1"/>
                  </a:solidFill>
                </a:ln>
                <a:latin typeface="HP001 5 hàng" panose="020B0603050302020204" pitchFamily="34" charset="0"/>
              </a:rPr>
              <a:t>, </a:t>
            </a:r>
            <a:r>
              <a:rPr lang="en-US" altLang="zh-CN" sz="3200" b="1" dirty="0" err="1">
                <a:ln>
                  <a:solidFill>
                    <a:schemeClr val="tx1"/>
                  </a:solidFill>
                </a:ln>
                <a:latin typeface="HP001 5 hàng" panose="020B0603050302020204" pitchFamily="34" charset="0"/>
              </a:rPr>
              <a:t>chúng</a:t>
            </a:r>
            <a:r>
              <a:rPr lang="en-US" altLang="zh-CN" sz="3200" b="1" dirty="0">
                <a:ln>
                  <a:solidFill>
                    <a:schemeClr val="tx1"/>
                  </a:solidFill>
                </a:ln>
                <a:latin typeface="HP001 5 hàng" panose="020B0603050302020204" pitchFamily="34" charset="0"/>
              </a:rPr>
              <a:t> ta </a:t>
            </a:r>
            <a:r>
              <a:rPr lang="en-US" altLang="zh-CN" sz="3200" b="1" dirty="0" err="1">
                <a:ln>
                  <a:solidFill>
                    <a:schemeClr val="tx1"/>
                  </a:solidFill>
                </a:ln>
                <a:latin typeface="HP001 5 hàng" panose="020B0603050302020204" pitchFamily="34" charset="0"/>
              </a:rPr>
              <a:t>cần</a:t>
            </a:r>
            <a:r>
              <a:rPr lang="en-US" altLang="zh-CN" sz="3200" b="1" dirty="0">
                <a:ln>
                  <a:solidFill>
                    <a:schemeClr val="tx1"/>
                  </a:solidFill>
                </a:ln>
                <a:latin typeface="HP001 5 hàng" panose="020B0603050302020204" pitchFamily="34" charset="0"/>
              </a:rPr>
              <a:t> </a:t>
            </a:r>
            <a:r>
              <a:rPr lang="en-US" altLang="zh-CN" sz="3200" b="1" dirty="0" err="1">
                <a:ln>
                  <a:solidFill>
                    <a:schemeClr val="tx1"/>
                  </a:solidFill>
                </a:ln>
                <a:latin typeface="HP001 5 hàng" panose="020B0603050302020204" pitchFamily="34" charset="0"/>
              </a:rPr>
              <a:t>phải</a:t>
            </a:r>
            <a:r>
              <a:rPr lang="en-US" altLang="zh-CN" sz="3200" b="1" dirty="0">
                <a:ln>
                  <a:solidFill>
                    <a:schemeClr val="tx1"/>
                  </a:solidFill>
                </a:ln>
                <a:latin typeface="HP001 5 hàng" panose="020B0603050302020204" pitchFamily="34" charset="0"/>
              </a:rPr>
              <a:t> </a:t>
            </a:r>
            <a:r>
              <a:rPr lang="en-US" altLang="zh-CN" sz="3200" b="1" dirty="0" err="1">
                <a:ln>
                  <a:solidFill>
                    <a:schemeClr val="tx1"/>
                  </a:solidFill>
                </a:ln>
                <a:latin typeface="HP001 5 hàng" panose="020B0603050302020204" pitchFamily="34" charset="0"/>
              </a:rPr>
              <a:t>biết</a:t>
            </a:r>
            <a:r>
              <a:rPr lang="en-US" altLang="zh-CN" sz="3200" b="1" dirty="0">
                <a:ln>
                  <a:solidFill>
                    <a:schemeClr val="tx1"/>
                  </a:solidFill>
                </a:ln>
                <a:latin typeface="HP001 5 hàng" panose="020B0603050302020204" pitchFamily="34" charset="0"/>
              </a:rPr>
              <a:t> </a:t>
            </a:r>
            <a:r>
              <a:rPr lang="en-US" altLang="zh-CN" sz="3200" b="1" dirty="0" err="1">
                <a:ln>
                  <a:solidFill>
                    <a:schemeClr val="tx1"/>
                  </a:solidFill>
                </a:ln>
                <a:latin typeface="HP001 5 hàng" panose="020B0603050302020204" pitchFamily="34" charset="0"/>
              </a:rPr>
              <a:t>sử</a:t>
            </a:r>
            <a:r>
              <a:rPr lang="en-US" altLang="zh-CN" sz="3200" b="1" dirty="0">
                <a:ln>
                  <a:solidFill>
                    <a:schemeClr val="tx1"/>
                  </a:solidFill>
                </a:ln>
                <a:latin typeface="HP001 5 hàng" panose="020B0603050302020204" pitchFamily="34" charset="0"/>
              </a:rPr>
              <a:t> </a:t>
            </a:r>
            <a:r>
              <a:rPr lang="en-US" altLang="zh-CN" sz="3200" b="1" dirty="0" err="1">
                <a:ln>
                  <a:solidFill>
                    <a:schemeClr val="tx1"/>
                  </a:solidFill>
                </a:ln>
                <a:latin typeface="HP001 5 hàng" panose="020B0603050302020204" pitchFamily="34" charset="0"/>
              </a:rPr>
              <a:t>dụng</a:t>
            </a:r>
            <a:r>
              <a:rPr lang="en-US" altLang="zh-CN" sz="3200" b="1" dirty="0">
                <a:ln>
                  <a:solidFill>
                    <a:schemeClr val="tx1"/>
                  </a:solidFill>
                </a:ln>
                <a:latin typeface="HP001 5 hàng" panose="020B0603050302020204" pitchFamily="34" charset="0"/>
              </a:rPr>
              <a:t> </a:t>
            </a:r>
            <a:r>
              <a:rPr lang="en-US" altLang="zh-CN" sz="3200" b="1" dirty="0" err="1">
                <a:ln>
                  <a:solidFill>
                    <a:schemeClr val="tx1"/>
                  </a:solidFill>
                </a:ln>
                <a:latin typeface="HP001 5 hàng" panose="020B0603050302020204" pitchFamily="34" charset="0"/>
              </a:rPr>
              <a:t>thời</a:t>
            </a:r>
            <a:r>
              <a:rPr lang="en-US" altLang="zh-CN" sz="3200" b="1" dirty="0">
                <a:ln>
                  <a:solidFill>
                    <a:schemeClr val="tx1"/>
                  </a:solidFill>
                </a:ln>
                <a:latin typeface="HP001 5 hàng" panose="020B0603050302020204" pitchFamily="34" charset="0"/>
              </a:rPr>
              <a:t> </a:t>
            </a:r>
            <a:r>
              <a:rPr lang="en-US" altLang="zh-CN" sz="3200" b="1" dirty="0" err="1">
                <a:ln>
                  <a:solidFill>
                    <a:schemeClr val="tx1"/>
                  </a:solidFill>
                </a:ln>
                <a:latin typeface="HP001 5 hàng" panose="020B0603050302020204" pitchFamily="34" charset="0"/>
              </a:rPr>
              <a:t>giờ</a:t>
            </a:r>
            <a:r>
              <a:rPr lang="en-US" altLang="zh-CN" sz="3200" b="1" dirty="0">
                <a:ln>
                  <a:solidFill>
                    <a:schemeClr val="tx1"/>
                  </a:solidFill>
                </a:ln>
                <a:latin typeface="HP001 5 hàng" panose="020B0603050302020204" pitchFamily="34" charset="0"/>
              </a:rPr>
              <a:t> </a:t>
            </a:r>
            <a:r>
              <a:rPr lang="en-US" altLang="zh-CN" sz="3200" b="1" dirty="0" err="1">
                <a:ln>
                  <a:solidFill>
                    <a:schemeClr val="tx1"/>
                  </a:solidFill>
                </a:ln>
                <a:latin typeface="HP001 5 hàng" panose="020B0603050302020204" pitchFamily="34" charset="0"/>
              </a:rPr>
              <a:t>vào</a:t>
            </a:r>
            <a:r>
              <a:rPr lang="en-US" altLang="zh-CN" sz="3200" b="1" dirty="0">
                <a:ln>
                  <a:solidFill>
                    <a:schemeClr val="tx1"/>
                  </a:solidFill>
                </a:ln>
                <a:latin typeface="HP001 5 hàng" panose="020B0603050302020204" pitchFamily="34" charset="0"/>
              </a:rPr>
              <a:t> </a:t>
            </a:r>
            <a:r>
              <a:rPr lang="en-US" altLang="zh-CN" sz="3200" b="1" dirty="0" err="1">
                <a:ln>
                  <a:solidFill>
                    <a:schemeClr val="tx1"/>
                  </a:solidFill>
                </a:ln>
                <a:latin typeface="HP001 5 hàng" panose="020B0603050302020204" pitchFamily="34" charset="0"/>
              </a:rPr>
              <a:t>những</a:t>
            </a:r>
            <a:r>
              <a:rPr lang="en-US" altLang="zh-CN" sz="3200" b="1" dirty="0">
                <a:ln>
                  <a:solidFill>
                    <a:schemeClr val="tx1"/>
                  </a:solidFill>
                </a:ln>
                <a:latin typeface="HP001 5 hàng" panose="020B0603050302020204" pitchFamily="34" charset="0"/>
              </a:rPr>
              <a:t> </a:t>
            </a:r>
            <a:r>
              <a:rPr lang="en-US" altLang="zh-CN" sz="3200" b="1" dirty="0" err="1">
                <a:ln>
                  <a:solidFill>
                    <a:schemeClr val="tx1"/>
                  </a:solidFill>
                </a:ln>
                <a:latin typeface="HP001 5 hàng" panose="020B0603050302020204" pitchFamily="34" charset="0"/>
              </a:rPr>
              <a:t>việc</a:t>
            </a:r>
            <a:r>
              <a:rPr lang="en-US" altLang="zh-CN" sz="3200" b="1" dirty="0">
                <a:ln>
                  <a:solidFill>
                    <a:schemeClr val="tx1"/>
                  </a:solidFill>
                </a:ln>
                <a:latin typeface="HP001 5 hàng" panose="020B0603050302020204" pitchFamily="34" charset="0"/>
              </a:rPr>
              <a:t> </a:t>
            </a:r>
            <a:r>
              <a:rPr lang="en-US" altLang="zh-CN" sz="3200" b="1" dirty="0" err="1">
                <a:ln>
                  <a:solidFill>
                    <a:schemeClr val="tx1"/>
                  </a:solidFill>
                </a:ln>
                <a:latin typeface="HP001 5 hàng" panose="020B0603050302020204" pitchFamily="34" charset="0"/>
              </a:rPr>
              <a:t>có</a:t>
            </a:r>
            <a:r>
              <a:rPr lang="en-US" altLang="zh-CN" sz="3200" b="1" dirty="0">
                <a:ln>
                  <a:solidFill>
                    <a:schemeClr val="tx1"/>
                  </a:solidFill>
                </a:ln>
                <a:latin typeface="HP001 5 hàng" panose="020B0603050302020204" pitchFamily="34" charset="0"/>
              </a:rPr>
              <a:t> </a:t>
            </a:r>
            <a:r>
              <a:rPr lang="en-US" altLang="zh-CN" sz="3200" b="1" dirty="0" err="1">
                <a:ln>
                  <a:solidFill>
                    <a:schemeClr val="tx1"/>
                  </a:solidFill>
                </a:ln>
                <a:latin typeface="HP001 5 hàng" panose="020B0603050302020204" pitchFamily="34" charset="0"/>
              </a:rPr>
              <a:t>ích</a:t>
            </a:r>
            <a:r>
              <a:rPr lang="en-US" altLang="zh-CN" sz="3200" b="1" dirty="0">
                <a:ln>
                  <a:solidFill>
                    <a:schemeClr val="tx1"/>
                  </a:solidFill>
                </a:ln>
                <a:latin typeface="HP001 5 hàng" panose="020B0603050302020204" pitchFamily="34" charset="0"/>
              </a:rPr>
              <a:t> </a:t>
            </a:r>
            <a:r>
              <a:rPr lang="en-US" altLang="zh-CN" sz="3200" b="1" dirty="0" err="1">
                <a:ln>
                  <a:solidFill>
                    <a:schemeClr val="tx1"/>
                  </a:solidFill>
                </a:ln>
                <a:latin typeface="HP001 5 hàng" panose="020B0603050302020204" pitchFamily="34" charset="0"/>
              </a:rPr>
              <a:t>một</a:t>
            </a:r>
            <a:r>
              <a:rPr lang="en-US" altLang="zh-CN" sz="3200" b="1" dirty="0">
                <a:ln>
                  <a:solidFill>
                    <a:schemeClr val="tx1"/>
                  </a:solidFill>
                </a:ln>
                <a:latin typeface="HP001 5 hàng" panose="020B0603050302020204" pitchFamily="34" charset="0"/>
              </a:rPr>
              <a:t> </a:t>
            </a:r>
            <a:r>
              <a:rPr lang="en-US" altLang="zh-CN" sz="3200" b="1" dirty="0" err="1">
                <a:ln>
                  <a:solidFill>
                    <a:schemeClr val="tx1"/>
                  </a:solidFill>
                </a:ln>
                <a:latin typeface="HP001 5 hàng" panose="020B0603050302020204" pitchFamily="34" charset="0"/>
              </a:rPr>
              <a:t>cách</a:t>
            </a:r>
            <a:r>
              <a:rPr lang="en-US" altLang="zh-CN" sz="3200" b="1" dirty="0">
                <a:ln>
                  <a:solidFill>
                    <a:schemeClr val="tx1"/>
                  </a:solidFill>
                </a:ln>
                <a:latin typeface="HP001 5 hàng" panose="020B0603050302020204" pitchFamily="34" charset="0"/>
              </a:rPr>
              <a:t> </a:t>
            </a:r>
            <a:r>
              <a:rPr lang="en-US" altLang="zh-CN" sz="3200" b="1" dirty="0" err="1">
                <a:ln>
                  <a:solidFill>
                    <a:schemeClr val="tx1"/>
                  </a:solidFill>
                </a:ln>
                <a:latin typeface="HP001 5 hàng" panose="020B0603050302020204" pitchFamily="34" charset="0"/>
              </a:rPr>
              <a:t>hiệu</a:t>
            </a:r>
            <a:r>
              <a:rPr lang="en-US" altLang="zh-CN" sz="3200" b="1" dirty="0">
                <a:ln>
                  <a:solidFill>
                    <a:schemeClr val="tx1"/>
                  </a:solidFill>
                </a:ln>
                <a:latin typeface="HP001 5 hàng" panose="020B0603050302020204" pitchFamily="34" charset="0"/>
              </a:rPr>
              <a:t> </a:t>
            </a:r>
            <a:r>
              <a:rPr lang="en-US" altLang="zh-CN" sz="3200" b="1" dirty="0" err="1">
                <a:ln>
                  <a:solidFill>
                    <a:schemeClr val="tx1"/>
                  </a:solidFill>
                </a:ln>
                <a:latin typeface="HP001 5 hàng" panose="020B0603050302020204" pitchFamily="34" charset="0"/>
              </a:rPr>
              <a:t>quả</a:t>
            </a:r>
            <a:r>
              <a:rPr lang="en-US" altLang="zh-CN" sz="3200" b="1" dirty="0">
                <a:ln>
                  <a:solidFill>
                    <a:schemeClr val="tx1"/>
                  </a:solidFill>
                </a:ln>
                <a:latin typeface="HP001 5 hàng" panose="020B0603050302020204" pitchFamily="34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D570219-1911-4A21-AD95-C3BEFDB9AA0F}"/>
              </a:ext>
            </a:extLst>
          </p:cNvPr>
          <p:cNvSpPr txBox="1"/>
          <p:nvPr/>
        </p:nvSpPr>
        <p:spPr>
          <a:xfrm>
            <a:off x="4237382" y="337759"/>
            <a:ext cx="28154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4 hàng" panose="020B0603050302020204" pitchFamily="34" charset="0"/>
              </a:rPr>
              <a:t>Ghi</a:t>
            </a:r>
            <a:r>
              <a:rPr lang="en-US" sz="4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4 hàng" panose="020B0603050302020204" pitchFamily="34" charset="0"/>
              </a:rPr>
              <a:t>nhớ</a:t>
            </a:r>
            <a:r>
              <a:rPr lang="en-US" sz="40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4 hàng" panose="020B0603050302020204" pitchFamily="34" charset="0"/>
              </a:rPr>
              <a:t>:</a:t>
            </a:r>
            <a:endParaRPr lang="vi-VN" sz="40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4E7F391-2D3E-4A3F-8146-89579090AB8C}"/>
              </a:ext>
            </a:extLst>
          </p:cNvPr>
          <p:cNvSpPr txBox="1"/>
          <p:nvPr/>
        </p:nvSpPr>
        <p:spPr>
          <a:xfrm>
            <a:off x="5326566" y="5181169"/>
            <a:ext cx="4304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4 hàng" panose="020B0603050302020204" pitchFamily="34" charset="0"/>
              </a:rPr>
              <a:t>- </a:t>
            </a:r>
            <a:r>
              <a:rPr lang="en-US" sz="2400" b="1" i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4 hàng" panose="020B0603050302020204" pitchFamily="34" charset="0"/>
              </a:rPr>
              <a:t>Thời</a:t>
            </a:r>
            <a:r>
              <a:rPr lang="en-US" sz="2400" b="1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i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4 hàng" panose="020B0603050302020204" pitchFamily="34" charset="0"/>
              </a:rPr>
              <a:t>gian</a:t>
            </a:r>
            <a:r>
              <a:rPr lang="en-US" sz="2400" b="1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i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4 hàng" panose="020B0603050302020204" pitchFamily="34" charset="0"/>
              </a:rPr>
              <a:t>là</a:t>
            </a:r>
            <a:r>
              <a:rPr lang="en-US" sz="2400" b="1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i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4 hàng" panose="020B0603050302020204" pitchFamily="34" charset="0"/>
              </a:rPr>
              <a:t>vàng</a:t>
            </a:r>
            <a:r>
              <a:rPr lang="en-US" sz="2400" b="1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sz="2400" b="1" i="1" dirty="0" err="1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4 hàng" panose="020B0603050302020204" pitchFamily="34" charset="0"/>
              </a:rPr>
              <a:t>bạc</a:t>
            </a:r>
            <a:r>
              <a:rPr lang="en-US" sz="2400" b="1" i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HP001 4 hàng" panose="020B0603050302020204" pitchFamily="34" charset="0"/>
              </a:rPr>
              <a:t> -</a:t>
            </a:r>
            <a:endParaRPr lang="vi-VN" sz="2400" b="1" i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51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1433</TotalTime>
  <Words>638</Words>
  <Application>Microsoft Office PowerPoint</Application>
  <PresentationFormat>Widescreen</PresentationFormat>
  <Paragraphs>48</Paragraphs>
  <Slides>10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等线</vt:lpstr>
      <vt:lpstr>HP001 4 hàng</vt:lpstr>
      <vt:lpstr>HP001 5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Mai</dc:creator>
  <cp:lastModifiedBy>Thuy Ninh</cp:lastModifiedBy>
  <cp:revision>44</cp:revision>
  <dcterms:created xsi:type="dcterms:W3CDTF">2020-10-13T03:16:56Z</dcterms:created>
  <dcterms:modified xsi:type="dcterms:W3CDTF">2023-06-03T15:57:56Z</dcterms:modified>
</cp:coreProperties>
</file>