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10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58">
          <p15:clr>
            <a:srgbClr val="9AA0A6"/>
          </p15:clr>
        </p15:guide>
        <p15:guide id="2" orient="horz" pos="209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77CF51-399A-43C2-8097-1F9FE8484715}">
  <a:tblStyle styleId="{9077CF51-399A-43C2-8097-1F9FE84847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2"/>
  </p:normalViewPr>
  <p:slideViewPr>
    <p:cSldViewPr snapToGrid="0">
      <p:cViewPr varScale="1">
        <p:scale>
          <a:sx n="83" d="100"/>
          <a:sy n="83" d="100"/>
        </p:scale>
        <p:origin x="-736" y="-52"/>
      </p:cViewPr>
      <p:guideLst>
        <p:guide orient="horz" pos="658"/>
        <p:guide orient="horz" pos="209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30240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0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 rot="-525">
            <a:off x="2607300" y="4037887"/>
            <a:ext cx="3929400" cy="4263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256150" y="679013"/>
            <a:ext cx="4631700" cy="33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108433" y="55418"/>
            <a:ext cx="8987744" cy="4779784"/>
            <a:chOff x="108433" y="55418"/>
            <a:chExt cx="8987744" cy="4779784"/>
          </a:xfrm>
        </p:grpSpPr>
        <p:sp>
          <p:nvSpPr>
            <p:cNvPr id="13" name="Google Shape;13;p2"/>
            <p:cNvSpPr/>
            <p:nvPr/>
          </p:nvSpPr>
          <p:spPr>
            <a:xfrm rot="778881">
              <a:off x="178470" y="114036"/>
              <a:ext cx="588597" cy="690534"/>
            </a:xfrm>
            <a:custGeom>
              <a:avLst/>
              <a:gdLst/>
              <a:ahLst/>
              <a:cxnLst/>
              <a:rect l="l" t="t" r="r" b="b"/>
              <a:pathLst>
                <a:path w="16924" h="19855" extrusionOk="0">
                  <a:moveTo>
                    <a:pt x="13058" y="0"/>
                  </a:moveTo>
                  <a:cubicBezTo>
                    <a:pt x="13048" y="0"/>
                    <a:pt x="13038" y="2"/>
                    <a:pt x="13028" y="2"/>
                  </a:cubicBezTo>
                  <a:cubicBezTo>
                    <a:pt x="13021" y="2"/>
                    <a:pt x="13016" y="2"/>
                    <a:pt x="13010" y="3"/>
                  </a:cubicBezTo>
                  <a:cubicBezTo>
                    <a:pt x="13003" y="5"/>
                    <a:pt x="12993" y="9"/>
                    <a:pt x="12983" y="10"/>
                  </a:cubicBezTo>
                  <a:cubicBezTo>
                    <a:pt x="12900" y="30"/>
                    <a:pt x="12796" y="81"/>
                    <a:pt x="12663" y="177"/>
                  </a:cubicBezTo>
                  <a:cubicBezTo>
                    <a:pt x="12309" y="432"/>
                    <a:pt x="11950" y="678"/>
                    <a:pt x="11592" y="926"/>
                  </a:cubicBezTo>
                  <a:cubicBezTo>
                    <a:pt x="11486" y="999"/>
                    <a:pt x="11379" y="1073"/>
                    <a:pt x="11272" y="1148"/>
                  </a:cubicBezTo>
                  <a:cubicBezTo>
                    <a:pt x="10914" y="1401"/>
                    <a:pt x="10558" y="1668"/>
                    <a:pt x="10223" y="1956"/>
                  </a:cubicBezTo>
                  <a:cubicBezTo>
                    <a:pt x="9721" y="2387"/>
                    <a:pt x="9267" y="2867"/>
                    <a:pt x="8927" y="3441"/>
                  </a:cubicBezTo>
                  <a:cubicBezTo>
                    <a:pt x="8897" y="3491"/>
                    <a:pt x="8869" y="3547"/>
                    <a:pt x="8842" y="3599"/>
                  </a:cubicBezTo>
                  <a:cubicBezTo>
                    <a:pt x="8648" y="3956"/>
                    <a:pt x="8502" y="4342"/>
                    <a:pt x="8426" y="4737"/>
                  </a:cubicBezTo>
                  <a:cubicBezTo>
                    <a:pt x="8402" y="4861"/>
                    <a:pt x="8371" y="5003"/>
                    <a:pt x="8349" y="5151"/>
                  </a:cubicBezTo>
                  <a:cubicBezTo>
                    <a:pt x="8197" y="4709"/>
                    <a:pt x="7984" y="4324"/>
                    <a:pt x="7730" y="4059"/>
                  </a:cubicBezTo>
                  <a:cubicBezTo>
                    <a:pt x="7682" y="4009"/>
                    <a:pt x="7600" y="3978"/>
                    <a:pt x="7522" y="3978"/>
                  </a:cubicBezTo>
                  <a:cubicBezTo>
                    <a:pt x="7462" y="3978"/>
                    <a:pt x="7405" y="3996"/>
                    <a:pt x="7365" y="4035"/>
                  </a:cubicBezTo>
                  <a:cubicBezTo>
                    <a:pt x="7225" y="4175"/>
                    <a:pt x="7298" y="4352"/>
                    <a:pt x="7363" y="4507"/>
                  </a:cubicBezTo>
                  <a:cubicBezTo>
                    <a:pt x="7584" y="5041"/>
                    <a:pt x="7808" y="5521"/>
                    <a:pt x="7934" y="6091"/>
                  </a:cubicBezTo>
                  <a:cubicBezTo>
                    <a:pt x="8051" y="6626"/>
                    <a:pt x="8051" y="7188"/>
                    <a:pt x="7919" y="7720"/>
                  </a:cubicBezTo>
                  <a:cubicBezTo>
                    <a:pt x="7843" y="8023"/>
                    <a:pt x="7689" y="8313"/>
                    <a:pt x="7513" y="8590"/>
                  </a:cubicBezTo>
                  <a:cubicBezTo>
                    <a:pt x="7475" y="8565"/>
                    <a:pt x="7443" y="8530"/>
                    <a:pt x="7423" y="8486"/>
                  </a:cubicBezTo>
                  <a:cubicBezTo>
                    <a:pt x="6930" y="7399"/>
                    <a:pt x="5877" y="7003"/>
                    <a:pt x="4791" y="7003"/>
                  </a:cubicBezTo>
                  <a:cubicBezTo>
                    <a:pt x="4423" y="7003"/>
                    <a:pt x="4051" y="7048"/>
                    <a:pt x="3695" y="7128"/>
                  </a:cubicBezTo>
                  <a:cubicBezTo>
                    <a:pt x="2900" y="7306"/>
                    <a:pt x="2138" y="7677"/>
                    <a:pt x="1575" y="8275"/>
                  </a:cubicBezTo>
                  <a:cubicBezTo>
                    <a:pt x="821" y="9075"/>
                    <a:pt x="443" y="10161"/>
                    <a:pt x="265" y="11228"/>
                  </a:cubicBezTo>
                  <a:cubicBezTo>
                    <a:pt x="97" y="12239"/>
                    <a:pt x="0" y="13282"/>
                    <a:pt x="136" y="14302"/>
                  </a:cubicBezTo>
                  <a:cubicBezTo>
                    <a:pt x="469" y="16790"/>
                    <a:pt x="2762" y="18982"/>
                    <a:pt x="5194" y="19494"/>
                  </a:cubicBezTo>
                  <a:cubicBezTo>
                    <a:pt x="6172" y="19700"/>
                    <a:pt x="7216" y="19855"/>
                    <a:pt x="8247" y="19855"/>
                  </a:cubicBezTo>
                  <a:cubicBezTo>
                    <a:pt x="8977" y="19855"/>
                    <a:pt x="9701" y="19777"/>
                    <a:pt x="10392" y="19585"/>
                  </a:cubicBezTo>
                  <a:cubicBezTo>
                    <a:pt x="11841" y="19184"/>
                    <a:pt x="13203" y="18434"/>
                    <a:pt x="14327" y="17433"/>
                  </a:cubicBezTo>
                  <a:cubicBezTo>
                    <a:pt x="15185" y="16668"/>
                    <a:pt x="15811" y="15834"/>
                    <a:pt x="16308" y="14826"/>
                  </a:cubicBezTo>
                  <a:cubicBezTo>
                    <a:pt x="16347" y="14747"/>
                    <a:pt x="16385" y="14667"/>
                    <a:pt x="16423" y="14584"/>
                  </a:cubicBezTo>
                  <a:cubicBezTo>
                    <a:pt x="16923" y="13490"/>
                    <a:pt x="16913" y="12242"/>
                    <a:pt x="16779" y="11069"/>
                  </a:cubicBezTo>
                  <a:cubicBezTo>
                    <a:pt x="16694" y="10321"/>
                    <a:pt x="16363" y="9547"/>
                    <a:pt x="15946" y="8944"/>
                  </a:cubicBezTo>
                  <a:cubicBezTo>
                    <a:pt x="15319" y="8034"/>
                    <a:pt x="14663" y="7425"/>
                    <a:pt x="13668" y="6945"/>
                  </a:cubicBezTo>
                  <a:cubicBezTo>
                    <a:pt x="13148" y="6693"/>
                    <a:pt x="12461" y="6575"/>
                    <a:pt x="11789" y="6575"/>
                  </a:cubicBezTo>
                  <a:cubicBezTo>
                    <a:pt x="11271" y="6575"/>
                    <a:pt x="10762" y="6645"/>
                    <a:pt x="10342" y="6777"/>
                  </a:cubicBezTo>
                  <a:cubicBezTo>
                    <a:pt x="9621" y="7004"/>
                    <a:pt x="8971" y="7418"/>
                    <a:pt x="8431" y="7946"/>
                  </a:cubicBezTo>
                  <a:cubicBezTo>
                    <a:pt x="8623" y="7376"/>
                    <a:pt x="8653" y="6696"/>
                    <a:pt x="8560" y="6045"/>
                  </a:cubicBezTo>
                  <a:lnTo>
                    <a:pt x="8562" y="6045"/>
                  </a:lnTo>
                  <a:cubicBezTo>
                    <a:pt x="8579" y="6052"/>
                    <a:pt x="8594" y="6061"/>
                    <a:pt x="8611" y="6064"/>
                  </a:cubicBezTo>
                  <a:cubicBezTo>
                    <a:pt x="8639" y="6069"/>
                    <a:pt x="8670" y="6069"/>
                    <a:pt x="8700" y="6069"/>
                  </a:cubicBezTo>
                  <a:cubicBezTo>
                    <a:pt x="8708" y="6069"/>
                    <a:pt x="8714" y="6071"/>
                    <a:pt x="8721" y="6071"/>
                  </a:cubicBezTo>
                  <a:cubicBezTo>
                    <a:pt x="8723" y="6071"/>
                    <a:pt x="8725" y="6071"/>
                    <a:pt x="8727" y="6070"/>
                  </a:cubicBezTo>
                  <a:cubicBezTo>
                    <a:pt x="8854" y="6062"/>
                    <a:pt x="8999" y="6009"/>
                    <a:pt x="9136" y="5947"/>
                  </a:cubicBezTo>
                  <a:cubicBezTo>
                    <a:pt x="9258" y="5892"/>
                    <a:pt x="9375" y="5832"/>
                    <a:pt x="9470" y="5788"/>
                  </a:cubicBezTo>
                  <a:cubicBezTo>
                    <a:pt x="10388" y="5360"/>
                    <a:pt x="11181" y="4656"/>
                    <a:pt x="11691" y="3778"/>
                  </a:cubicBezTo>
                  <a:cubicBezTo>
                    <a:pt x="11905" y="3413"/>
                    <a:pt x="12089" y="3023"/>
                    <a:pt x="12267" y="2626"/>
                  </a:cubicBezTo>
                  <a:cubicBezTo>
                    <a:pt x="12555" y="1987"/>
                    <a:pt x="12815" y="1328"/>
                    <a:pt x="13085" y="710"/>
                  </a:cubicBezTo>
                  <a:cubicBezTo>
                    <a:pt x="13094" y="689"/>
                    <a:pt x="13099" y="669"/>
                    <a:pt x="13109" y="648"/>
                  </a:cubicBezTo>
                  <a:cubicBezTo>
                    <a:pt x="13120" y="619"/>
                    <a:pt x="13132" y="590"/>
                    <a:pt x="13141" y="562"/>
                  </a:cubicBezTo>
                  <a:cubicBezTo>
                    <a:pt x="13152" y="530"/>
                    <a:pt x="13162" y="500"/>
                    <a:pt x="13171" y="469"/>
                  </a:cubicBezTo>
                  <a:cubicBezTo>
                    <a:pt x="13182" y="429"/>
                    <a:pt x="13192" y="391"/>
                    <a:pt x="13198" y="354"/>
                  </a:cubicBezTo>
                  <a:cubicBezTo>
                    <a:pt x="13201" y="338"/>
                    <a:pt x="13203" y="321"/>
                    <a:pt x="13205" y="305"/>
                  </a:cubicBezTo>
                  <a:cubicBezTo>
                    <a:pt x="13210" y="265"/>
                    <a:pt x="13214" y="229"/>
                    <a:pt x="13212" y="195"/>
                  </a:cubicBezTo>
                  <a:cubicBezTo>
                    <a:pt x="13212" y="183"/>
                    <a:pt x="13209" y="172"/>
                    <a:pt x="13208" y="162"/>
                  </a:cubicBezTo>
                  <a:cubicBezTo>
                    <a:pt x="13204" y="132"/>
                    <a:pt x="13198" y="106"/>
                    <a:pt x="13187" y="83"/>
                  </a:cubicBezTo>
                  <a:cubicBezTo>
                    <a:pt x="13186" y="80"/>
                    <a:pt x="13186" y="75"/>
                    <a:pt x="13183" y="70"/>
                  </a:cubicBezTo>
                  <a:cubicBezTo>
                    <a:pt x="13160" y="30"/>
                    <a:pt x="13123" y="7"/>
                    <a:pt x="13071" y="1"/>
                  </a:cubicBezTo>
                  <a:cubicBezTo>
                    <a:pt x="13067" y="1"/>
                    <a:pt x="13062" y="0"/>
                    <a:pt x="1305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86788" y="4206125"/>
              <a:ext cx="623844" cy="624675"/>
            </a:xfrm>
            <a:custGeom>
              <a:avLst/>
              <a:gdLst/>
              <a:ahLst/>
              <a:cxnLst/>
              <a:rect l="l" t="t" r="r" b="b"/>
              <a:pathLst>
                <a:path w="18782" h="18807" extrusionOk="0">
                  <a:moveTo>
                    <a:pt x="9288" y="0"/>
                  </a:moveTo>
                  <a:cubicBezTo>
                    <a:pt x="9270" y="0"/>
                    <a:pt x="9251" y="11"/>
                    <a:pt x="9242" y="35"/>
                  </a:cubicBezTo>
                  <a:cubicBezTo>
                    <a:pt x="9137" y="339"/>
                    <a:pt x="9114" y="687"/>
                    <a:pt x="9106" y="1027"/>
                  </a:cubicBezTo>
                  <a:cubicBezTo>
                    <a:pt x="8675" y="1537"/>
                    <a:pt x="8300" y="2073"/>
                    <a:pt x="7676" y="2370"/>
                  </a:cubicBezTo>
                  <a:cubicBezTo>
                    <a:pt x="7006" y="2686"/>
                    <a:pt x="6256" y="2855"/>
                    <a:pt x="5574" y="3099"/>
                  </a:cubicBezTo>
                  <a:cubicBezTo>
                    <a:pt x="4906" y="3335"/>
                    <a:pt x="4247" y="3680"/>
                    <a:pt x="3823" y="4246"/>
                  </a:cubicBezTo>
                  <a:cubicBezTo>
                    <a:pt x="3524" y="4647"/>
                    <a:pt x="3362" y="5130"/>
                    <a:pt x="3213" y="5607"/>
                  </a:cubicBezTo>
                  <a:cubicBezTo>
                    <a:pt x="3080" y="6030"/>
                    <a:pt x="2953" y="6455"/>
                    <a:pt x="2827" y="6880"/>
                  </a:cubicBezTo>
                  <a:cubicBezTo>
                    <a:pt x="2780" y="7040"/>
                    <a:pt x="2663" y="7321"/>
                    <a:pt x="2832" y="7433"/>
                  </a:cubicBezTo>
                  <a:cubicBezTo>
                    <a:pt x="2872" y="7459"/>
                    <a:pt x="2927" y="7470"/>
                    <a:pt x="2993" y="7470"/>
                  </a:cubicBezTo>
                  <a:cubicBezTo>
                    <a:pt x="3384" y="7470"/>
                    <a:pt x="4153" y="7069"/>
                    <a:pt x="4376" y="6959"/>
                  </a:cubicBezTo>
                  <a:cubicBezTo>
                    <a:pt x="4944" y="6682"/>
                    <a:pt x="5465" y="6313"/>
                    <a:pt x="5942" y="5900"/>
                  </a:cubicBezTo>
                  <a:cubicBezTo>
                    <a:pt x="6703" y="5237"/>
                    <a:pt x="7354" y="4459"/>
                    <a:pt x="8000" y="3684"/>
                  </a:cubicBezTo>
                  <a:cubicBezTo>
                    <a:pt x="8345" y="3270"/>
                    <a:pt x="8690" y="2844"/>
                    <a:pt x="8938" y="2365"/>
                  </a:cubicBezTo>
                  <a:cubicBezTo>
                    <a:pt x="8970" y="2304"/>
                    <a:pt x="9012" y="2222"/>
                    <a:pt x="9056" y="2132"/>
                  </a:cubicBezTo>
                  <a:lnTo>
                    <a:pt x="9056" y="2132"/>
                  </a:lnTo>
                  <a:cubicBezTo>
                    <a:pt x="9029" y="2592"/>
                    <a:pt x="8995" y="3047"/>
                    <a:pt x="8931" y="3507"/>
                  </a:cubicBezTo>
                  <a:cubicBezTo>
                    <a:pt x="8779" y="4596"/>
                    <a:pt x="8579" y="5705"/>
                    <a:pt x="8194" y="6738"/>
                  </a:cubicBezTo>
                  <a:cubicBezTo>
                    <a:pt x="7843" y="7682"/>
                    <a:pt x="7294" y="8586"/>
                    <a:pt x="6789" y="9456"/>
                  </a:cubicBezTo>
                  <a:cubicBezTo>
                    <a:pt x="6472" y="9995"/>
                    <a:pt x="6113" y="10453"/>
                    <a:pt x="5686" y="10854"/>
                  </a:cubicBezTo>
                  <a:cubicBezTo>
                    <a:pt x="5265" y="10698"/>
                    <a:pt x="4813" y="10623"/>
                    <a:pt x="4360" y="10623"/>
                  </a:cubicBezTo>
                  <a:cubicBezTo>
                    <a:pt x="3505" y="10623"/>
                    <a:pt x="2645" y="10892"/>
                    <a:pt x="1975" y="11404"/>
                  </a:cubicBezTo>
                  <a:cubicBezTo>
                    <a:pt x="1427" y="11825"/>
                    <a:pt x="982" y="12381"/>
                    <a:pt x="659" y="12998"/>
                  </a:cubicBezTo>
                  <a:cubicBezTo>
                    <a:pt x="147" y="13977"/>
                    <a:pt x="0" y="15097"/>
                    <a:pt x="181" y="16182"/>
                  </a:cubicBezTo>
                  <a:cubicBezTo>
                    <a:pt x="315" y="16993"/>
                    <a:pt x="928" y="18026"/>
                    <a:pt x="1715" y="18372"/>
                  </a:cubicBezTo>
                  <a:cubicBezTo>
                    <a:pt x="2340" y="18680"/>
                    <a:pt x="3019" y="18806"/>
                    <a:pt x="3704" y="18806"/>
                  </a:cubicBezTo>
                  <a:cubicBezTo>
                    <a:pt x="3986" y="18806"/>
                    <a:pt x="4269" y="18785"/>
                    <a:pt x="4550" y="18747"/>
                  </a:cubicBezTo>
                  <a:cubicBezTo>
                    <a:pt x="7972" y="18277"/>
                    <a:pt x="9305" y="13618"/>
                    <a:pt x="6642" y="11401"/>
                  </a:cubicBezTo>
                  <a:cubicBezTo>
                    <a:pt x="6480" y="11266"/>
                    <a:pt x="6307" y="11150"/>
                    <a:pt x="6124" y="11049"/>
                  </a:cubicBezTo>
                  <a:cubicBezTo>
                    <a:pt x="6425" y="10727"/>
                    <a:pt x="6686" y="10355"/>
                    <a:pt x="6904" y="10035"/>
                  </a:cubicBezTo>
                  <a:cubicBezTo>
                    <a:pt x="7486" y="9173"/>
                    <a:pt x="7998" y="8204"/>
                    <a:pt x="8424" y="7258"/>
                  </a:cubicBezTo>
                  <a:cubicBezTo>
                    <a:pt x="8900" y="6205"/>
                    <a:pt x="9119" y="5030"/>
                    <a:pt x="9273" y="3891"/>
                  </a:cubicBezTo>
                  <a:cubicBezTo>
                    <a:pt x="9281" y="3846"/>
                    <a:pt x="9283" y="3800"/>
                    <a:pt x="9288" y="3755"/>
                  </a:cubicBezTo>
                  <a:cubicBezTo>
                    <a:pt x="9483" y="4663"/>
                    <a:pt x="9799" y="5579"/>
                    <a:pt x="10141" y="6422"/>
                  </a:cubicBezTo>
                  <a:cubicBezTo>
                    <a:pt x="10519" y="7350"/>
                    <a:pt x="11074" y="8190"/>
                    <a:pt x="11739" y="8937"/>
                  </a:cubicBezTo>
                  <a:cubicBezTo>
                    <a:pt x="11849" y="9060"/>
                    <a:pt x="11968" y="9175"/>
                    <a:pt x="12089" y="9288"/>
                  </a:cubicBezTo>
                  <a:cubicBezTo>
                    <a:pt x="12024" y="9341"/>
                    <a:pt x="11961" y="9397"/>
                    <a:pt x="11902" y="9456"/>
                  </a:cubicBezTo>
                  <a:cubicBezTo>
                    <a:pt x="10956" y="10385"/>
                    <a:pt x="10737" y="11607"/>
                    <a:pt x="10862" y="12890"/>
                  </a:cubicBezTo>
                  <a:cubicBezTo>
                    <a:pt x="10954" y="13849"/>
                    <a:pt x="11430" y="14813"/>
                    <a:pt x="12205" y="15402"/>
                  </a:cubicBezTo>
                  <a:cubicBezTo>
                    <a:pt x="12784" y="15841"/>
                    <a:pt x="13500" y="16027"/>
                    <a:pt x="14238" y="16027"/>
                  </a:cubicBezTo>
                  <a:cubicBezTo>
                    <a:pt x="15337" y="16027"/>
                    <a:pt x="16483" y="15614"/>
                    <a:pt x="17291" y="15015"/>
                  </a:cubicBezTo>
                  <a:cubicBezTo>
                    <a:pt x="18326" y="14240"/>
                    <a:pt x="18781" y="12749"/>
                    <a:pt x="18517" y="11528"/>
                  </a:cubicBezTo>
                  <a:cubicBezTo>
                    <a:pt x="18328" y="10653"/>
                    <a:pt x="17833" y="9879"/>
                    <a:pt x="17177" y="9279"/>
                  </a:cubicBezTo>
                  <a:cubicBezTo>
                    <a:pt x="16516" y="8675"/>
                    <a:pt x="15805" y="8407"/>
                    <a:pt x="14898" y="8383"/>
                  </a:cubicBezTo>
                  <a:cubicBezTo>
                    <a:pt x="14859" y="8382"/>
                    <a:pt x="14821" y="8382"/>
                    <a:pt x="14782" y="8382"/>
                  </a:cubicBezTo>
                  <a:cubicBezTo>
                    <a:pt x="13956" y="8382"/>
                    <a:pt x="13153" y="8605"/>
                    <a:pt x="12448" y="9036"/>
                  </a:cubicBezTo>
                  <a:cubicBezTo>
                    <a:pt x="12339" y="8935"/>
                    <a:pt x="12231" y="8833"/>
                    <a:pt x="12130" y="8726"/>
                  </a:cubicBezTo>
                  <a:cubicBezTo>
                    <a:pt x="11440" y="7995"/>
                    <a:pt x="10900" y="7114"/>
                    <a:pt x="10519" y="6186"/>
                  </a:cubicBezTo>
                  <a:cubicBezTo>
                    <a:pt x="10137" y="5256"/>
                    <a:pt x="9837" y="4241"/>
                    <a:pt x="9628" y="3258"/>
                  </a:cubicBezTo>
                  <a:cubicBezTo>
                    <a:pt x="9509" y="2694"/>
                    <a:pt x="9507" y="2122"/>
                    <a:pt x="9487" y="1549"/>
                  </a:cubicBezTo>
                  <a:cubicBezTo>
                    <a:pt x="9470" y="1063"/>
                    <a:pt x="9507" y="495"/>
                    <a:pt x="9335" y="35"/>
                  </a:cubicBezTo>
                  <a:cubicBezTo>
                    <a:pt x="9327" y="12"/>
                    <a:pt x="9308" y="0"/>
                    <a:pt x="928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59550" y="42719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093038" y="469678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2307615">
              <a:off x="869431" y="473733"/>
              <a:ext cx="121067" cy="121067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2307615">
              <a:off x="1195153" y="303620"/>
              <a:ext cx="121067" cy="121067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288074" y="279885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927140" y="191765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545649" y="2717751"/>
              <a:ext cx="481209" cy="667165"/>
            </a:xfrm>
            <a:custGeom>
              <a:avLst/>
              <a:gdLst/>
              <a:ahLst/>
              <a:cxnLst/>
              <a:rect l="l" t="t" r="r" b="b"/>
              <a:pathLst>
                <a:path w="16453" h="22811" extrusionOk="0">
                  <a:moveTo>
                    <a:pt x="8700" y="1"/>
                  </a:moveTo>
                  <a:cubicBezTo>
                    <a:pt x="8598" y="1"/>
                    <a:pt x="8495" y="37"/>
                    <a:pt x="8421" y="117"/>
                  </a:cubicBezTo>
                  <a:cubicBezTo>
                    <a:pt x="8270" y="287"/>
                    <a:pt x="8391" y="533"/>
                    <a:pt x="8412" y="722"/>
                  </a:cubicBezTo>
                  <a:cubicBezTo>
                    <a:pt x="8441" y="1004"/>
                    <a:pt x="8432" y="1287"/>
                    <a:pt x="8404" y="1571"/>
                  </a:cubicBezTo>
                  <a:cubicBezTo>
                    <a:pt x="8363" y="1937"/>
                    <a:pt x="8205" y="2293"/>
                    <a:pt x="8138" y="2655"/>
                  </a:cubicBezTo>
                  <a:cubicBezTo>
                    <a:pt x="7856" y="2172"/>
                    <a:pt x="7337" y="1864"/>
                    <a:pt x="6825" y="1624"/>
                  </a:cubicBezTo>
                  <a:cubicBezTo>
                    <a:pt x="6564" y="1501"/>
                    <a:pt x="6299" y="1387"/>
                    <a:pt x="6027" y="1285"/>
                  </a:cubicBezTo>
                  <a:cubicBezTo>
                    <a:pt x="5913" y="1242"/>
                    <a:pt x="5553" y="1049"/>
                    <a:pt x="5380" y="1049"/>
                  </a:cubicBezTo>
                  <a:cubicBezTo>
                    <a:pt x="5355" y="1049"/>
                    <a:pt x="5334" y="1053"/>
                    <a:pt x="5318" y="1063"/>
                  </a:cubicBezTo>
                  <a:cubicBezTo>
                    <a:pt x="5043" y="1229"/>
                    <a:pt x="5500" y="1639"/>
                    <a:pt x="5614" y="1761"/>
                  </a:cubicBezTo>
                  <a:cubicBezTo>
                    <a:pt x="5941" y="2120"/>
                    <a:pt x="5683" y="2174"/>
                    <a:pt x="5372" y="2174"/>
                  </a:cubicBezTo>
                  <a:cubicBezTo>
                    <a:pt x="5239" y="2174"/>
                    <a:pt x="5097" y="2164"/>
                    <a:pt x="4987" y="2164"/>
                  </a:cubicBezTo>
                  <a:cubicBezTo>
                    <a:pt x="4983" y="2164"/>
                    <a:pt x="4980" y="2164"/>
                    <a:pt x="4976" y="2164"/>
                  </a:cubicBezTo>
                  <a:cubicBezTo>
                    <a:pt x="4650" y="2167"/>
                    <a:pt x="4311" y="2187"/>
                    <a:pt x="4001" y="2308"/>
                  </a:cubicBezTo>
                  <a:cubicBezTo>
                    <a:pt x="3583" y="2468"/>
                    <a:pt x="4071" y="2632"/>
                    <a:pt x="4307" y="2719"/>
                  </a:cubicBezTo>
                  <a:cubicBezTo>
                    <a:pt x="4487" y="2784"/>
                    <a:pt x="5124" y="2845"/>
                    <a:pt x="4966" y="3099"/>
                  </a:cubicBezTo>
                  <a:cubicBezTo>
                    <a:pt x="4829" y="3316"/>
                    <a:pt x="4121" y="3357"/>
                    <a:pt x="3893" y="3421"/>
                  </a:cubicBezTo>
                  <a:cubicBezTo>
                    <a:pt x="3461" y="3546"/>
                    <a:pt x="3051" y="4103"/>
                    <a:pt x="3537" y="4421"/>
                  </a:cubicBezTo>
                  <a:cubicBezTo>
                    <a:pt x="3774" y="4575"/>
                    <a:pt x="4080" y="4619"/>
                    <a:pt x="4389" y="4619"/>
                  </a:cubicBezTo>
                  <a:cubicBezTo>
                    <a:pt x="4647" y="4619"/>
                    <a:pt x="4906" y="4588"/>
                    <a:pt x="5127" y="4564"/>
                  </a:cubicBezTo>
                  <a:cubicBezTo>
                    <a:pt x="5309" y="4543"/>
                    <a:pt x="5494" y="4517"/>
                    <a:pt x="5674" y="4514"/>
                  </a:cubicBezTo>
                  <a:lnTo>
                    <a:pt x="5674" y="4514"/>
                  </a:lnTo>
                  <a:cubicBezTo>
                    <a:pt x="5595" y="4540"/>
                    <a:pt x="5516" y="4569"/>
                    <a:pt x="5437" y="4602"/>
                  </a:cubicBezTo>
                  <a:cubicBezTo>
                    <a:pt x="4594" y="4926"/>
                    <a:pt x="4056" y="5465"/>
                    <a:pt x="3829" y="6351"/>
                  </a:cubicBezTo>
                  <a:cubicBezTo>
                    <a:pt x="3765" y="6599"/>
                    <a:pt x="3718" y="6853"/>
                    <a:pt x="3726" y="7111"/>
                  </a:cubicBezTo>
                  <a:cubicBezTo>
                    <a:pt x="3736" y="7351"/>
                    <a:pt x="3797" y="7587"/>
                    <a:pt x="3897" y="7810"/>
                  </a:cubicBezTo>
                  <a:cubicBezTo>
                    <a:pt x="3859" y="7900"/>
                    <a:pt x="3825" y="7993"/>
                    <a:pt x="3792" y="8090"/>
                  </a:cubicBezTo>
                  <a:cubicBezTo>
                    <a:pt x="3540" y="7934"/>
                    <a:pt x="3259" y="7841"/>
                    <a:pt x="2951" y="7841"/>
                  </a:cubicBezTo>
                  <a:cubicBezTo>
                    <a:pt x="2883" y="7841"/>
                    <a:pt x="2813" y="7846"/>
                    <a:pt x="2742" y="7855"/>
                  </a:cubicBezTo>
                  <a:cubicBezTo>
                    <a:pt x="2239" y="7926"/>
                    <a:pt x="1760" y="8209"/>
                    <a:pt x="1432" y="8592"/>
                  </a:cubicBezTo>
                  <a:cubicBezTo>
                    <a:pt x="558" y="9614"/>
                    <a:pt x="1" y="11451"/>
                    <a:pt x="944" y="12588"/>
                  </a:cubicBezTo>
                  <a:cubicBezTo>
                    <a:pt x="1278" y="12989"/>
                    <a:pt x="1736" y="13241"/>
                    <a:pt x="2231" y="13355"/>
                  </a:cubicBezTo>
                  <a:cubicBezTo>
                    <a:pt x="2207" y="13436"/>
                    <a:pt x="2186" y="13518"/>
                    <a:pt x="2169" y="13601"/>
                  </a:cubicBezTo>
                  <a:cubicBezTo>
                    <a:pt x="2029" y="14295"/>
                    <a:pt x="2060" y="15276"/>
                    <a:pt x="2396" y="15906"/>
                  </a:cubicBezTo>
                  <a:cubicBezTo>
                    <a:pt x="2672" y="16418"/>
                    <a:pt x="3093" y="16853"/>
                    <a:pt x="3598" y="17137"/>
                  </a:cubicBezTo>
                  <a:cubicBezTo>
                    <a:pt x="3648" y="17166"/>
                    <a:pt x="3700" y="17187"/>
                    <a:pt x="3750" y="17213"/>
                  </a:cubicBezTo>
                  <a:cubicBezTo>
                    <a:pt x="3668" y="17327"/>
                    <a:pt x="3598" y="17449"/>
                    <a:pt x="3540" y="17581"/>
                  </a:cubicBezTo>
                  <a:cubicBezTo>
                    <a:pt x="3431" y="17838"/>
                    <a:pt x="3367" y="18119"/>
                    <a:pt x="3352" y="18403"/>
                  </a:cubicBezTo>
                  <a:cubicBezTo>
                    <a:pt x="3326" y="18985"/>
                    <a:pt x="3601" y="19559"/>
                    <a:pt x="4011" y="19973"/>
                  </a:cubicBezTo>
                  <a:cubicBezTo>
                    <a:pt x="4354" y="20324"/>
                    <a:pt x="4873" y="20681"/>
                    <a:pt x="5367" y="20774"/>
                  </a:cubicBezTo>
                  <a:cubicBezTo>
                    <a:pt x="5367" y="20864"/>
                    <a:pt x="5373" y="20959"/>
                    <a:pt x="5388" y="21050"/>
                  </a:cubicBezTo>
                  <a:cubicBezTo>
                    <a:pt x="5475" y="21581"/>
                    <a:pt x="5894" y="22005"/>
                    <a:pt x="6359" y="22277"/>
                  </a:cubicBezTo>
                  <a:cubicBezTo>
                    <a:pt x="6752" y="22512"/>
                    <a:pt x="7206" y="22666"/>
                    <a:pt x="7665" y="22666"/>
                  </a:cubicBezTo>
                  <a:cubicBezTo>
                    <a:pt x="7670" y="22666"/>
                    <a:pt x="7675" y="22666"/>
                    <a:pt x="7679" y="22666"/>
                  </a:cubicBezTo>
                  <a:cubicBezTo>
                    <a:pt x="8095" y="22666"/>
                    <a:pt x="8509" y="22523"/>
                    <a:pt x="8824" y="22256"/>
                  </a:cubicBezTo>
                  <a:cubicBezTo>
                    <a:pt x="9177" y="22626"/>
                    <a:pt x="9709" y="22810"/>
                    <a:pt x="10233" y="22810"/>
                  </a:cubicBezTo>
                  <a:cubicBezTo>
                    <a:pt x="10546" y="22810"/>
                    <a:pt x="10856" y="22744"/>
                    <a:pt x="11122" y="22613"/>
                  </a:cubicBezTo>
                  <a:cubicBezTo>
                    <a:pt x="11305" y="22522"/>
                    <a:pt x="11466" y="22403"/>
                    <a:pt x="11613" y="22256"/>
                  </a:cubicBezTo>
                  <a:cubicBezTo>
                    <a:pt x="11897" y="22417"/>
                    <a:pt x="12222" y="22489"/>
                    <a:pt x="12551" y="22489"/>
                  </a:cubicBezTo>
                  <a:cubicBezTo>
                    <a:pt x="12970" y="22489"/>
                    <a:pt x="13398" y="22373"/>
                    <a:pt x="13762" y="22178"/>
                  </a:cubicBezTo>
                  <a:cubicBezTo>
                    <a:pt x="13913" y="22094"/>
                    <a:pt x="14065" y="22006"/>
                    <a:pt x="14202" y="21898"/>
                  </a:cubicBezTo>
                  <a:cubicBezTo>
                    <a:pt x="14896" y="21345"/>
                    <a:pt x="15255" y="20307"/>
                    <a:pt x="14933" y="19459"/>
                  </a:cubicBezTo>
                  <a:cubicBezTo>
                    <a:pt x="14808" y="19123"/>
                    <a:pt x="14583" y="18822"/>
                    <a:pt x="14310" y="18564"/>
                  </a:cubicBezTo>
                  <a:cubicBezTo>
                    <a:pt x="15208" y="18324"/>
                    <a:pt x="15956" y="17585"/>
                    <a:pt x="16226" y="16690"/>
                  </a:cubicBezTo>
                  <a:cubicBezTo>
                    <a:pt x="16453" y="15935"/>
                    <a:pt x="16228" y="15040"/>
                    <a:pt x="15718" y="14453"/>
                  </a:cubicBezTo>
                  <a:cubicBezTo>
                    <a:pt x="15380" y="14058"/>
                    <a:pt x="15000" y="13879"/>
                    <a:pt x="14597" y="13862"/>
                  </a:cubicBezTo>
                  <a:cubicBezTo>
                    <a:pt x="14720" y="13632"/>
                    <a:pt x="14813" y="13383"/>
                    <a:pt x="14872" y="13120"/>
                  </a:cubicBezTo>
                  <a:cubicBezTo>
                    <a:pt x="14997" y="12549"/>
                    <a:pt x="14948" y="11983"/>
                    <a:pt x="14796" y="11424"/>
                  </a:cubicBezTo>
                  <a:cubicBezTo>
                    <a:pt x="14755" y="11274"/>
                    <a:pt x="14697" y="11143"/>
                    <a:pt x="14630" y="11021"/>
                  </a:cubicBezTo>
                  <a:cubicBezTo>
                    <a:pt x="15495" y="10205"/>
                    <a:pt x="15772" y="8585"/>
                    <a:pt x="15080" y="7679"/>
                  </a:cubicBezTo>
                  <a:cubicBezTo>
                    <a:pt x="14765" y="7265"/>
                    <a:pt x="14309" y="6978"/>
                    <a:pt x="13812" y="6828"/>
                  </a:cubicBezTo>
                  <a:cubicBezTo>
                    <a:pt x="13899" y="6364"/>
                    <a:pt x="13864" y="5933"/>
                    <a:pt x="13692" y="5454"/>
                  </a:cubicBezTo>
                  <a:cubicBezTo>
                    <a:pt x="13421" y="4707"/>
                    <a:pt x="12665" y="4279"/>
                    <a:pt x="11857" y="4147"/>
                  </a:cubicBezTo>
                  <a:cubicBezTo>
                    <a:pt x="12373" y="4072"/>
                    <a:pt x="12834" y="3899"/>
                    <a:pt x="13054" y="3513"/>
                  </a:cubicBezTo>
                  <a:cubicBezTo>
                    <a:pt x="13165" y="3316"/>
                    <a:pt x="13203" y="3079"/>
                    <a:pt x="13112" y="2901"/>
                  </a:cubicBezTo>
                  <a:cubicBezTo>
                    <a:pt x="13071" y="2817"/>
                    <a:pt x="12997" y="2743"/>
                    <a:pt x="12893" y="2694"/>
                  </a:cubicBezTo>
                  <a:cubicBezTo>
                    <a:pt x="12785" y="2644"/>
                    <a:pt x="12663" y="2633"/>
                    <a:pt x="12539" y="2633"/>
                  </a:cubicBezTo>
                  <a:cubicBezTo>
                    <a:pt x="12448" y="2633"/>
                    <a:pt x="12356" y="2639"/>
                    <a:pt x="12267" y="2639"/>
                  </a:cubicBezTo>
                  <a:cubicBezTo>
                    <a:pt x="12221" y="2639"/>
                    <a:pt x="12176" y="2637"/>
                    <a:pt x="12132" y="2632"/>
                  </a:cubicBezTo>
                  <a:cubicBezTo>
                    <a:pt x="11933" y="2611"/>
                    <a:pt x="11862" y="2623"/>
                    <a:pt x="12000" y="2435"/>
                  </a:cubicBezTo>
                  <a:cubicBezTo>
                    <a:pt x="12117" y="2272"/>
                    <a:pt x="12593" y="2197"/>
                    <a:pt x="12488" y="1910"/>
                  </a:cubicBezTo>
                  <a:cubicBezTo>
                    <a:pt x="12464" y="1845"/>
                    <a:pt x="12363" y="1822"/>
                    <a:pt x="12224" y="1822"/>
                  </a:cubicBezTo>
                  <a:cubicBezTo>
                    <a:pt x="11870" y="1822"/>
                    <a:pt x="11275" y="1973"/>
                    <a:pt x="11108" y="1973"/>
                  </a:cubicBezTo>
                  <a:cubicBezTo>
                    <a:pt x="11100" y="1973"/>
                    <a:pt x="11093" y="1972"/>
                    <a:pt x="11087" y="1972"/>
                  </a:cubicBezTo>
                  <a:cubicBezTo>
                    <a:pt x="10663" y="1921"/>
                    <a:pt x="11316" y="1303"/>
                    <a:pt x="11415" y="1199"/>
                  </a:cubicBezTo>
                  <a:cubicBezTo>
                    <a:pt x="11558" y="1050"/>
                    <a:pt x="12178" y="579"/>
                    <a:pt x="11932" y="349"/>
                  </a:cubicBezTo>
                  <a:cubicBezTo>
                    <a:pt x="11902" y="320"/>
                    <a:pt x="11863" y="311"/>
                    <a:pt x="11821" y="311"/>
                  </a:cubicBezTo>
                  <a:cubicBezTo>
                    <a:pt x="11786" y="311"/>
                    <a:pt x="11749" y="318"/>
                    <a:pt x="11716" y="324"/>
                  </a:cubicBezTo>
                  <a:cubicBezTo>
                    <a:pt x="10669" y="564"/>
                    <a:pt x="9645" y="959"/>
                    <a:pt x="8967" y="1810"/>
                  </a:cubicBezTo>
                  <a:cubicBezTo>
                    <a:pt x="9025" y="1527"/>
                    <a:pt x="9060" y="1240"/>
                    <a:pt x="9070" y="951"/>
                  </a:cubicBezTo>
                  <a:cubicBezTo>
                    <a:pt x="9074" y="737"/>
                    <a:pt x="9152" y="412"/>
                    <a:pt x="9064" y="213"/>
                  </a:cubicBezTo>
                  <a:cubicBezTo>
                    <a:pt x="9044" y="161"/>
                    <a:pt x="9007" y="120"/>
                    <a:pt x="8960" y="85"/>
                  </a:cubicBezTo>
                  <a:cubicBezTo>
                    <a:pt x="8888" y="31"/>
                    <a:pt x="8794" y="1"/>
                    <a:pt x="8700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-823828">
              <a:off x="8553788" y="104938"/>
              <a:ext cx="464922" cy="708724"/>
            </a:xfrm>
            <a:custGeom>
              <a:avLst/>
              <a:gdLst/>
              <a:ahLst/>
              <a:cxnLst/>
              <a:rect l="l" t="t" r="r" b="b"/>
              <a:pathLst>
                <a:path w="14062" h="21436" extrusionOk="0">
                  <a:moveTo>
                    <a:pt x="8748" y="0"/>
                  </a:moveTo>
                  <a:cubicBezTo>
                    <a:pt x="8315" y="0"/>
                    <a:pt x="7874" y="83"/>
                    <a:pt x="7496" y="203"/>
                  </a:cubicBezTo>
                  <a:cubicBezTo>
                    <a:pt x="6650" y="471"/>
                    <a:pt x="5905" y="1050"/>
                    <a:pt x="5436" y="1802"/>
                  </a:cubicBezTo>
                  <a:cubicBezTo>
                    <a:pt x="5059" y="2408"/>
                    <a:pt x="4791" y="2898"/>
                    <a:pt x="4807" y="3611"/>
                  </a:cubicBezTo>
                  <a:cubicBezTo>
                    <a:pt x="4834" y="4969"/>
                    <a:pt x="4804" y="6753"/>
                    <a:pt x="4105" y="7968"/>
                  </a:cubicBezTo>
                  <a:cubicBezTo>
                    <a:pt x="3840" y="8428"/>
                    <a:pt x="3529" y="8858"/>
                    <a:pt x="3174" y="9251"/>
                  </a:cubicBezTo>
                  <a:cubicBezTo>
                    <a:pt x="1722" y="10866"/>
                    <a:pt x="804" y="12495"/>
                    <a:pt x="384" y="14617"/>
                  </a:cubicBezTo>
                  <a:cubicBezTo>
                    <a:pt x="1" y="16557"/>
                    <a:pt x="577" y="18663"/>
                    <a:pt x="1949" y="20097"/>
                  </a:cubicBezTo>
                  <a:cubicBezTo>
                    <a:pt x="2977" y="21169"/>
                    <a:pt x="4517" y="21435"/>
                    <a:pt x="5970" y="21435"/>
                  </a:cubicBezTo>
                  <a:cubicBezTo>
                    <a:pt x="6284" y="21435"/>
                    <a:pt x="6595" y="21423"/>
                    <a:pt x="6895" y="21403"/>
                  </a:cubicBezTo>
                  <a:cubicBezTo>
                    <a:pt x="8253" y="21317"/>
                    <a:pt x="9647" y="21087"/>
                    <a:pt x="10800" y="20318"/>
                  </a:cubicBezTo>
                  <a:cubicBezTo>
                    <a:pt x="12027" y="19501"/>
                    <a:pt x="12953" y="18207"/>
                    <a:pt x="13446" y="16831"/>
                  </a:cubicBezTo>
                  <a:cubicBezTo>
                    <a:pt x="13928" y="15487"/>
                    <a:pt x="14061" y="14023"/>
                    <a:pt x="13749" y="12762"/>
                  </a:cubicBezTo>
                  <a:cubicBezTo>
                    <a:pt x="13549" y="11952"/>
                    <a:pt x="13190" y="11205"/>
                    <a:pt x="12650" y="10574"/>
                  </a:cubicBezTo>
                  <a:cubicBezTo>
                    <a:pt x="12096" y="9929"/>
                    <a:pt x="11498" y="9312"/>
                    <a:pt x="11077" y="8566"/>
                  </a:cubicBezTo>
                  <a:cubicBezTo>
                    <a:pt x="10151" y="6927"/>
                    <a:pt x="10596" y="4959"/>
                    <a:pt x="10782" y="3194"/>
                  </a:cubicBezTo>
                  <a:cubicBezTo>
                    <a:pt x="10880" y="2268"/>
                    <a:pt x="10839" y="768"/>
                    <a:pt x="9894" y="256"/>
                  </a:cubicBezTo>
                  <a:cubicBezTo>
                    <a:pt x="9555" y="73"/>
                    <a:pt x="9154" y="0"/>
                    <a:pt x="874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646239" y="4725702"/>
              <a:ext cx="109500" cy="109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831689" y="4587278"/>
              <a:ext cx="109500" cy="109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845922" y="4257202"/>
              <a:ext cx="109500" cy="109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-2318287">
              <a:off x="1659689" y="112844"/>
              <a:ext cx="426855" cy="692916"/>
            </a:xfrm>
            <a:custGeom>
              <a:avLst/>
              <a:gdLst/>
              <a:ahLst/>
              <a:cxnLst/>
              <a:rect l="l" t="t" r="r" b="b"/>
              <a:pathLst>
                <a:path w="13799" h="22400" extrusionOk="0">
                  <a:moveTo>
                    <a:pt x="10503" y="1"/>
                  </a:moveTo>
                  <a:cubicBezTo>
                    <a:pt x="10377" y="1"/>
                    <a:pt x="10246" y="51"/>
                    <a:pt x="10121" y="168"/>
                  </a:cubicBezTo>
                  <a:lnTo>
                    <a:pt x="8990" y="1220"/>
                  </a:lnTo>
                  <a:cubicBezTo>
                    <a:pt x="8540" y="1637"/>
                    <a:pt x="8011" y="1775"/>
                    <a:pt x="7487" y="2050"/>
                  </a:cubicBezTo>
                  <a:cubicBezTo>
                    <a:pt x="6097" y="2777"/>
                    <a:pt x="4938" y="3894"/>
                    <a:pt x="3924" y="5079"/>
                  </a:cubicBezTo>
                  <a:cubicBezTo>
                    <a:pt x="2945" y="6223"/>
                    <a:pt x="2084" y="7417"/>
                    <a:pt x="1456" y="8797"/>
                  </a:cubicBezTo>
                  <a:cubicBezTo>
                    <a:pt x="1" y="11987"/>
                    <a:pt x="71" y="15522"/>
                    <a:pt x="1544" y="18677"/>
                  </a:cubicBezTo>
                  <a:cubicBezTo>
                    <a:pt x="2132" y="19934"/>
                    <a:pt x="3267" y="20943"/>
                    <a:pt x="4533" y="21513"/>
                  </a:cubicBezTo>
                  <a:cubicBezTo>
                    <a:pt x="5793" y="22080"/>
                    <a:pt x="7159" y="22400"/>
                    <a:pt x="8530" y="22400"/>
                  </a:cubicBezTo>
                  <a:cubicBezTo>
                    <a:pt x="8574" y="22400"/>
                    <a:pt x="8617" y="22400"/>
                    <a:pt x="8660" y="22399"/>
                  </a:cubicBezTo>
                  <a:cubicBezTo>
                    <a:pt x="10090" y="22375"/>
                    <a:pt x="11611" y="22153"/>
                    <a:pt x="13078" y="22103"/>
                  </a:cubicBezTo>
                  <a:cubicBezTo>
                    <a:pt x="13089" y="22102"/>
                    <a:pt x="13100" y="22102"/>
                    <a:pt x="13111" y="22102"/>
                  </a:cubicBezTo>
                  <a:cubicBezTo>
                    <a:pt x="13184" y="22102"/>
                    <a:pt x="13263" y="22108"/>
                    <a:pt x="13338" y="22108"/>
                  </a:cubicBezTo>
                  <a:cubicBezTo>
                    <a:pt x="13475" y="22108"/>
                    <a:pt x="13604" y="22089"/>
                    <a:pt x="13678" y="21980"/>
                  </a:cubicBezTo>
                  <a:cubicBezTo>
                    <a:pt x="13707" y="21937"/>
                    <a:pt x="13733" y="21875"/>
                    <a:pt x="13751" y="21802"/>
                  </a:cubicBezTo>
                  <a:lnTo>
                    <a:pt x="13751" y="21799"/>
                  </a:lnTo>
                  <a:cubicBezTo>
                    <a:pt x="13798" y="21619"/>
                    <a:pt x="13795" y="21388"/>
                    <a:pt x="13697" y="21275"/>
                  </a:cubicBezTo>
                  <a:cubicBezTo>
                    <a:pt x="13653" y="21223"/>
                    <a:pt x="13597" y="21200"/>
                    <a:pt x="13537" y="21189"/>
                  </a:cubicBezTo>
                  <a:cubicBezTo>
                    <a:pt x="11937" y="20891"/>
                    <a:pt x="9935" y="19647"/>
                    <a:pt x="8780" y="18469"/>
                  </a:cubicBezTo>
                  <a:cubicBezTo>
                    <a:pt x="7915" y="17584"/>
                    <a:pt x="7071" y="16628"/>
                    <a:pt x="6637" y="15450"/>
                  </a:cubicBezTo>
                  <a:cubicBezTo>
                    <a:pt x="6412" y="14836"/>
                    <a:pt x="6262" y="14196"/>
                    <a:pt x="6169" y="13550"/>
                  </a:cubicBezTo>
                  <a:cubicBezTo>
                    <a:pt x="5988" y="12283"/>
                    <a:pt x="6023" y="10997"/>
                    <a:pt x="6148" y="9725"/>
                  </a:cubicBezTo>
                  <a:cubicBezTo>
                    <a:pt x="6313" y="8091"/>
                    <a:pt x="6492" y="6437"/>
                    <a:pt x="7158" y="4917"/>
                  </a:cubicBezTo>
                  <a:cubicBezTo>
                    <a:pt x="7582" y="3951"/>
                    <a:pt x="8187" y="3081"/>
                    <a:pt x="8970" y="2396"/>
                  </a:cubicBezTo>
                  <a:cubicBezTo>
                    <a:pt x="9260" y="2139"/>
                    <a:pt x="9576" y="1908"/>
                    <a:pt x="9918" y="1709"/>
                  </a:cubicBezTo>
                  <a:cubicBezTo>
                    <a:pt x="10217" y="1534"/>
                    <a:pt x="10629" y="1522"/>
                    <a:pt x="10901" y="1315"/>
                  </a:cubicBezTo>
                  <a:cubicBezTo>
                    <a:pt x="11460" y="884"/>
                    <a:pt x="11032" y="1"/>
                    <a:pt x="10503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618918" y="345714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090239" y="208929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693511" y="73251"/>
              <a:ext cx="581021" cy="581795"/>
            </a:xfrm>
            <a:custGeom>
              <a:avLst/>
              <a:gdLst/>
              <a:ahLst/>
              <a:cxnLst/>
              <a:rect l="l" t="t" r="r" b="b"/>
              <a:pathLst>
                <a:path w="18782" h="18807" extrusionOk="0">
                  <a:moveTo>
                    <a:pt x="9288" y="0"/>
                  </a:moveTo>
                  <a:cubicBezTo>
                    <a:pt x="9270" y="0"/>
                    <a:pt x="9251" y="11"/>
                    <a:pt x="9242" y="35"/>
                  </a:cubicBezTo>
                  <a:cubicBezTo>
                    <a:pt x="9137" y="339"/>
                    <a:pt x="9114" y="687"/>
                    <a:pt x="9106" y="1027"/>
                  </a:cubicBezTo>
                  <a:cubicBezTo>
                    <a:pt x="8675" y="1537"/>
                    <a:pt x="8300" y="2073"/>
                    <a:pt x="7676" y="2370"/>
                  </a:cubicBezTo>
                  <a:cubicBezTo>
                    <a:pt x="7006" y="2686"/>
                    <a:pt x="6256" y="2855"/>
                    <a:pt x="5574" y="3099"/>
                  </a:cubicBezTo>
                  <a:cubicBezTo>
                    <a:pt x="4906" y="3335"/>
                    <a:pt x="4247" y="3680"/>
                    <a:pt x="3823" y="4246"/>
                  </a:cubicBezTo>
                  <a:cubicBezTo>
                    <a:pt x="3524" y="4647"/>
                    <a:pt x="3362" y="5130"/>
                    <a:pt x="3213" y="5607"/>
                  </a:cubicBezTo>
                  <a:cubicBezTo>
                    <a:pt x="3080" y="6030"/>
                    <a:pt x="2953" y="6455"/>
                    <a:pt x="2827" y="6880"/>
                  </a:cubicBezTo>
                  <a:cubicBezTo>
                    <a:pt x="2780" y="7040"/>
                    <a:pt x="2663" y="7321"/>
                    <a:pt x="2832" y="7433"/>
                  </a:cubicBezTo>
                  <a:cubicBezTo>
                    <a:pt x="2872" y="7459"/>
                    <a:pt x="2927" y="7470"/>
                    <a:pt x="2993" y="7470"/>
                  </a:cubicBezTo>
                  <a:cubicBezTo>
                    <a:pt x="3384" y="7470"/>
                    <a:pt x="4153" y="7069"/>
                    <a:pt x="4376" y="6959"/>
                  </a:cubicBezTo>
                  <a:cubicBezTo>
                    <a:pt x="4944" y="6682"/>
                    <a:pt x="5465" y="6313"/>
                    <a:pt x="5942" y="5900"/>
                  </a:cubicBezTo>
                  <a:cubicBezTo>
                    <a:pt x="6703" y="5237"/>
                    <a:pt x="7354" y="4459"/>
                    <a:pt x="8000" y="3684"/>
                  </a:cubicBezTo>
                  <a:cubicBezTo>
                    <a:pt x="8345" y="3270"/>
                    <a:pt x="8690" y="2844"/>
                    <a:pt x="8938" y="2365"/>
                  </a:cubicBezTo>
                  <a:cubicBezTo>
                    <a:pt x="8970" y="2304"/>
                    <a:pt x="9012" y="2222"/>
                    <a:pt x="9056" y="2132"/>
                  </a:cubicBezTo>
                  <a:lnTo>
                    <a:pt x="9056" y="2132"/>
                  </a:lnTo>
                  <a:cubicBezTo>
                    <a:pt x="9029" y="2592"/>
                    <a:pt x="8995" y="3047"/>
                    <a:pt x="8931" y="3507"/>
                  </a:cubicBezTo>
                  <a:cubicBezTo>
                    <a:pt x="8779" y="4596"/>
                    <a:pt x="8579" y="5705"/>
                    <a:pt x="8194" y="6738"/>
                  </a:cubicBezTo>
                  <a:cubicBezTo>
                    <a:pt x="7843" y="7682"/>
                    <a:pt x="7294" y="8586"/>
                    <a:pt x="6789" y="9456"/>
                  </a:cubicBezTo>
                  <a:cubicBezTo>
                    <a:pt x="6472" y="9995"/>
                    <a:pt x="6113" y="10453"/>
                    <a:pt x="5686" y="10854"/>
                  </a:cubicBezTo>
                  <a:cubicBezTo>
                    <a:pt x="5265" y="10698"/>
                    <a:pt x="4813" y="10623"/>
                    <a:pt x="4360" y="10623"/>
                  </a:cubicBezTo>
                  <a:cubicBezTo>
                    <a:pt x="3505" y="10623"/>
                    <a:pt x="2645" y="10892"/>
                    <a:pt x="1975" y="11404"/>
                  </a:cubicBezTo>
                  <a:cubicBezTo>
                    <a:pt x="1427" y="11825"/>
                    <a:pt x="982" y="12381"/>
                    <a:pt x="659" y="12998"/>
                  </a:cubicBezTo>
                  <a:cubicBezTo>
                    <a:pt x="147" y="13977"/>
                    <a:pt x="0" y="15097"/>
                    <a:pt x="181" y="16182"/>
                  </a:cubicBezTo>
                  <a:cubicBezTo>
                    <a:pt x="315" y="16993"/>
                    <a:pt x="928" y="18026"/>
                    <a:pt x="1715" y="18372"/>
                  </a:cubicBezTo>
                  <a:cubicBezTo>
                    <a:pt x="2340" y="18680"/>
                    <a:pt x="3019" y="18806"/>
                    <a:pt x="3704" y="18806"/>
                  </a:cubicBezTo>
                  <a:cubicBezTo>
                    <a:pt x="3986" y="18806"/>
                    <a:pt x="4269" y="18785"/>
                    <a:pt x="4550" y="18747"/>
                  </a:cubicBezTo>
                  <a:cubicBezTo>
                    <a:pt x="7972" y="18277"/>
                    <a:pt x="9305" y="13618"/>
                    <a:pt x="6642" y="11401"/>
                  </a:cubicBezTo>
                  <a:cubicBezTo>
                    <a:pt x="6480" y="11266"/>
                    <a:pt x="6307" y="11150"/>
                    <a:pt x="6124" y="11049"/>
                  </a:cubicBezTo>
                  <a:cubicBezTo>
                    <a:pt x="6425" y="10727"/>
                    <a:pt x="6686" y="10355"/>
                    <a:pt x="6904" y="10035"/>
                  </a:cubicBezTo>
                  <a:cubicBezTo>
                    <a:pt x="7486" y="9173"/>
                    <a:pt x="7998" y="8204"/>
                    <a:pt x="8424" y="7258"/>
                  </a:cubicBezTo>
                  <a:cubicBezTo>
                    <a:pt x="8900" y="6205"/>
                    <a:pt x="9119" y="5030"/>
                    <a:pt x="9273" y="3891"/>
                  </a:cubicBezTo>
                  <a:cubicBezTo>
                    <a:pt x="9281" y="3846"/>
                    <a:pt x="9283" y="3800"/>
                    <a:pt x="9288" y="3755"/>
                  </a:cubicBezTo>
                  <a:cubicBezTo>
                    <a:pt x="9483" y="4663"/>
                    <a:pt x="9799" y="5579"/>
                    <a:pt x="10141" y="6422"/>
                  </a:cubicBezTo>
                  <a:cubicBezTo>
                    <a:pt x="10519" y="7350"/>
                    <a:pt x="11074" y="8190"/>
                    <a:pt x="11739" y="8937"/>
                  </a:cubicBezTo>
                  <a:cubicBezTo>
                    <a:pt x="11849" y="9060"/>
                    <a:pt x="11968" y="9175"/>
                    <a:pt x="12089" y="9288"/>
                  </a:cubicBezTo>
                  <a:cubicBezTo>
                    <a:pt x="12024" y="9341"/>
                    <a:pt x="11961" y="9397"/>
                    <a:pt x="11902" y="9456"/>
                  </a:cubicBezTo>
                  <a:cubicBezTo>
                    <a:pt x="10956" y="10385"/>
                    <a:pt x="10737" y="11607"/>
                    <a:pt x="10862" y="12890"/>
                  </a:cubicBezTo>
                  <a:cubicBezTo>
                    <a:pt x="10954" y="13849"/>
                    <a:pt x="11430" y="14813"/>
                    <a:pt x="12205" y="15402"/>
                  </a:cubicBezTo>
                  <a:cubicBezTo>
                    <a:pt x="12784" y="15841"/>
                    <a:pt x="13500" y="16027"/>
                    <a:pt x="14238" y="16027"/>
                  </a:cubicBezTo>
                  <a:cubicBezTo>
                    <a:pt x="15337" y="16027"/>
                    <a:pt x="16483" y="15614"/>
                    <a:pt x="17291" y="15015"/>
                  </a:cubicBezTo>
                  <a:cubicBezTo>
                    <a:pt x="18326" y="14240"/>
                    <a:pt x="18781" y="12749"/>
                    <a:pt x="18517" y="11528"/>
                  </a:cubicBezTo>
                  <a:cubicBezTo>
                    <a:pt x="18328" y="10653"/>
                    <a:pt x="17833" y="9879"/>
                    <a:pt x="17177" y="9279"/>
                  </a:cubicBezTo>
                  <a:cubicBezTo>
                    <a:pt x="16516" y="8675"/>
                    <a:pt x="15805" y="8407"/>
                    <a:pt x="14898" y="8383"/>
                  </a:cubicBezTo>
                  <a:cubicBezTo>
                    <a:pt x="14859" y="8382"/>
                    <a:pt x="14821" y="8382"/>
                    <a:pt x="14782" y="8382"/>
                  </a:cubicBezTo>
                  <a:cubicBezTo>
                    <a:pt x="13956" y="8382"/>
                    <a:pt x="13153" y="8605"/>
                    <a:pt x="12448" y="9036"/>
                  </a:cubicBezTo>
                  <a:cubicBezTo>
                    <a:pt x="12339" y="8935"/>
                    <a:pt x="12231" y="8833"/>
                    <a:pt x="12130" y="8726"/>
                  </a:cubicBezTo>
                  <a:cubicBezTo>
                    <a:pt x="11440" y="7995"/>
                    <a:pt x="10900" y="7114"/>
                    <a:pt x="10519" y="6186"/>
                  </a:cubicBezTo>
                  <a:cubicBezTo>
                    <a:pt x="10137" y="5256"/>
                    <a:pt x="9837" y="4241"/>
                    <a:pt x="9628" y="3258"/>
                  </a:cubicBezTo>
                  <a:cubicBezTo>
                    <a:pt x="9509" y="2694"/>
                    <a:pt x="9507" y="2122"/>
                    <a:pt x="9487" y="1549"/>
                  </a:cubicBezTo>
                  <a:cubicBezTo>
                    <a:pt x="9470" y="1063"/>
                    <a:pt x="9507" y="495"/>
                    <a:pt x="9335" y="35"/>
                  </a:cubicBezTo>
                  <a:cubicBezTo>
                    <a:pt x="9327" y="12"/>
                    <a:pt x="9308" y="0"/>
                    <a:pt x="928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flipH="1">
              <a:off x="6009614" y="345714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flipH="1">
              <a:off x="5664893" y="132729"/>
              <a:ext cx="112500" cy="1125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9" name="Google Shape;519;p29"/>
          <p:cNvPicPr preferRelativeResize="0"/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0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1" name="Google Shape;521;p30"/>
          <p:cNvPicPr preferRelativeResize="0"/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0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2" name="Google Shape;522;p30"/>
          <p:cNvGrpSpPr/>
          <p:nvPr/>
        </p:nvGrpSpPr>
        <p:grpSpPr>
          <a:xfrm>
            <a:off x="5004625" y="204973"/>
            <a:ext cx="4202763" cy="5001498"/>
            <a:chOff x="5004625" y="204973"/>
            <a:chExt cx="4202763" cy="5001498"/>
          </a:xfrm>
        </p:grpSpPr>
        <p:sp>
          <p:nvSpPr>
            <p:cNvPr id="523" name="Google Shape;523;p30"/>
            <p:cNvSpPr/>
            <p:nvPr/>
          </p:nvSpPr>
          <p:spPr>
            <a:xfrm>
              <a:off x="8018244" y="2218052"/>
              <a:ext cx="602960" cy="707384"/>
            </a:xfrm>
            <a:custGeom>
              <a:avLst/>
              <a:gdLst/>
              <a:ahLst/>
              <a:cxnLst/>
              <a:rect l="l" t="t" r="r" b="b"/>
              <a:pathLst>
                <a:path w="16924" h="19855" extrusionOk="0">
                  <a:moveTo>
                    <a:pt x="13058" y="0"/>
                  </a:moveTo>
                  <a:cubicBezTo>
                    <a:pt x="13048" y="0"/>
                    <a:pt x="13038" y="2"/>
                    <a:pt x="13028" y="2"/>
                  </a:cubicBezTo>
                  <a:cubicBezTo>
                    <a:pt x="13021" y="2"/>
                    <a:pt x="13016" y="2"/>
                    <a:pt x="13010" y="3"/>
                  </a:cubicBezTo>
                  <a:cubicBezTo>
                    <a:pt x="13003" y="5"/>
                    <a:pt x="12993" y="9"/>
                    <a:pt x="12983" y="10"/>
                  </a:cubicBezTo>
                  <a:cubicBezTo>
                    <a:pt x="12900" y="30"/>
                    <a:pt x="12796" y="81"/>
                    <a:pt x="12663" y="177"/>
                  </a:cubicBezTo>
                  <a:cubicBezTo>
                    <a:pt x="12309" y="432"/>
                    <a:pt x="11950" y="678"/>
                    <a:pt x="11592" y="926"/>
                  </a:cubicBezTo>
                  <a:cubicBezTo>
                    <a:pt x="11486" y="999"/>
                    <a:pt x="11379" y="1073"/>
                    <a:pt x="11272" y="1148"/>
                  </a:cubicBezTo>
                  <a:cubicBezTo>
                    <a:pt x="10914" y="1401"/>
                    <a:pt x="10558" y="1668"/>
                    <a:pt x="10223" y="1956"/>
                  </a:cubicBezTo>
                  <a:cubicBezTo>
                    <a:pt x="9721" y="2387"/>
                    <a:pt x="9267" y="2867"/>
                    <a:pt x="8927" y="3441"/>
                  </a:cubicBezTo>
                  <a:cubicBezTo>
                    <a:pt x="8897" y="3491"/>
                    <a:pt x="8869" y="3547"/>
                    <a:pt x="8842" y="3599"/>
                  </a:cubicBezTo>
                  <a:cubicBezTo>
                    <a:pt x="8648" y="3956"/>
                    <a:pt x="8502" y="4342"/>
                    <a:pt x="8426" y="4737"/>
                  </a:cubicBezTo>
                  <a:cubicBezTo>
                    <a:pt x="8402" y="4861"/>
                    <a:pt x="8371" y="5003"/>
                    <a:pt x="8349" y="5151"/>
                  </a:cubicBezTo>
                  <a:cubicBezTo>
                    <a:pt x="8197" y="4709"/>
                    <a:pt x="7984" y="4324"/>
                    <a:pt x="7730" y="4059"/>
                  </a:cubicBezTo>
                  <a:cubicBezTo>
                    <a:pt x="7682" y="4009"/>
                    <a:pt x="7600" y="3978"/>
                    <a:pt x="7522" y="3978"/>
                  </a:cubicBezTo>
                  <a:cubicBezTo>
                    <a:pt x="7462" y="3978"/>
                    <a:pt x="7405" y="3996"/>
                    <a:pt x="7365" y="4035"/>
                  </a:cubicBezTo>
                  <a:cubicBezTo>
                    <a:pt x="7225" y="4175"/>
                    <a:pt x="7298" y="4352"/>
                    <a:pt x="7363" y="4507"/>
                  </a:cubicBezTo>
                  <a:cubicBezTo>
                    <a:pt x="7584" y="5041"/>
                    <a:pt x="7808" y="5521"/>
                    <a:pt x="7934" y="6091"/>
                  </a:cubicBezTo>
                  <a:cubicBezTo>
                    <a:pt x="8051" y="6626"/>
                    <a:pt x="8051" y="7188"/>
                    <a:pt x="7919" y="7720"/>
                  </a:cubicBezTo>
                  <a:cubicBezTo>
                    <a:pt x="7843" y="8023"/>
                    <a:pt x="7689" y="8313"/>
                    <a:pt x="7513" y="8590"/>
                  </a:cubicBezTo>
                  <a:cubicBezTo>
                    <a:pt x="7475" y="8565"/>
                    <a:pt x="7443" y="8530"/>
                    <a:pt x="7423" y="8486"/>
                  </a:cubicBezTo>
                  <a:cubicBezTo>
                    <a:pt x="6930" y="7399"/>
                    <a:pt x="5877" y="7003"/>
                    <a:pt x="4791" y="7003"/>
                  </a:cubicBezTo>
                  <a:cubicBezTo>
                    <a:pt x="4423" y="7003"/>
                    <a:pt x="4051" y="7048"/>
                    <a:pt x="3695" y="7128"/>
                  </a:cubicBezTo>
                  <a:cubicBezTo>
                    <a:pt x="2900" y="7306"/>
                    <a:pt x="2138" y="7677"/>
                    <a:pt x="1575" y="8275"/>
                  </a:cubicBezTo>
                  <a:cubicBezTo>
                    <a:pt x="821" y="9075"/>
                    <a:pt x="443" y="10161"/>
                    <a:pt x="265" y="11228"/>
                  </a:cubicBezTo>
                  <a:cubicBezTo>
                    <a:pt x="97" y="12239"/>
                    <a:pt x="0" y="13282"/>
                    <a:pt x="136" y="14302"/>
                  </a:cubicBezTo>
                  <a:cubicBezTo>
                    <a:pt x="469" y="16790"/>
                    <a:pt x="2762" y="18982"/>
                    <a:pt x="5194" y="19494"/>
                  </a:cubicBezTo>
                  <a:cubicBezTo>
                    <a:pt x="6172" y="19700"/>
                    <a:pt x="7216" y="19855"/>
                    <a:pt x="8247" y="19855"/>
                  </a:cubicBezTo>
                  <a:cubicBezTo>
                    <a:pt x="8977" y="19855"/>
                    <a:pt x="9701" y="19777"/>
                    <a:pt x="10392" y="19585"/>
                  </a:cubicBezTo>
                  <a:cubicBezTo>
                    <a:pt x="11841" y="19184"/>
                    <a:pt x="13203" y="18434"/>
                    <a:pt x="14327" y="17433"/>
                  </a:cubicBezTo>
                  <a:cubicBezTo>
                    <a:pt x="15185" y="16668"/>
                    <a:pt x="15811" y="15834"/>
                    <a:pt x="16308" y="14826"/>
                  </a:cubicBezTo>
                  <a:cubicBezTo>
                    <a:pt x="16347" y="14747"/>
                    <a:pt x="16385" y="14667"/>
                    <a:pt x="16423" y="14584"/>
                  </a:cubicBezTo>
                  <a:cubicBezTo>
                    <a:pt x="16923" y="13490"/>
                    <a:pt x="16913" y="12242"/>
                    <a:pt x="16779" y="11069"/>
                  </a:cubicBezTo>
                  <a:cubicBezTo>
                    <a:pt x="16694" y="10321"/>
                    <a:pt x="16363" y="9547"/>
                    <a:pt x="15946" y="8944"/>
                  </a:cubicBezTo>
                  <a:cubicBezTo>
                    <a:pt x="15319" y="8034"/>
                    <a:pt x="14663" y="7425"/>
                    <a:pt x="13668" y="6945"/>
                  </a:cubicBezTo>
                  <a:cubicBezTo>
                    <a:pt x="13148" y="6693"/>
                    <a:pt x="12461" y="6575"/>
                    <a:pt x="11789" y="6575"/>
                  </a:cubicBezTo>
                  <a:cubicBezTo>
                    <a:pt x="11271" y="6575"/>
                    <a:pt x="10762" y="6645"/>
                    <a:pt x="10342" y="6777"/>
                  </a:cubicBezTo>
                  <a:cubicBezTo>
                    <a:pt x="9621" y="7004"/>
                    <a:pt x="8971" y="7418"/>
                    <a:pt x="8431" y="7946"/>
                  </a:cubicBezTo>
                  <a:cubicBezTo>
                    <a:pt x="8623" y="7376"/>
                    <a:pt x="8653" y="6696"/>
                    <a:pt x="8560" y="6045"/>
                  </a:cubicBezTo>
                  <a:lnTo>
                    <a:pt x="8562" y="6045"/>
                  </a:lnTo>
                  <a:cubicBezTo>
                    <a:pt x="8579" y="6052"/>
                    <a:pt x="8594" y="6061"/>
                    <a:pt x="8611" y="6064"/>
                  </a:cubicBezTo>
                  <a:cubicBezTo>
                    <a:pt x="8639" y="6069"/>
                    <a:pt x="8670" y="6069"/>
                    <a:pt x="8700" y="6069"/>
                  </a:cubicBezTo>
                  <a:cubicBezTo>
                    <a:pt x="8708" y="6069"/>
                    <a:pt x="8714" y="6071"/>
                    <a:pt x="8721" y="6071"/>
                  </a:cubicBezTo>
                  <a:cubicBezTo>
                    <a:pt x="8723" y="6071"/>
                    <a:pt x="8725" y="6071"/>
                    <a:pt x="8727" y="6070"/>
                  </a:cubicBezTo>
                  <a:cubicBezTo>
                    <a:pt x="8854" y="6062"/>
                    <a:pt x="8999" y="6009"/>
                    <a:pt x="9136" y="5947"/>
                  </a:cubicBezTo>
                  <a:cubicBezTo>
                    <a:pt x="9258" y="5892"/>
                    <a:pt x="9375" y="5832"/>
                    <a:pt x="9470" y="5788"/>
                  </a:cubicBezTo>
                  <a:cubicBezTo>
                    <a:pt x="10388" y="5360"/>
                    <a:pt x="11181" y="4656"/>
                    <a:pt x="11691" y="3778"/>
                  </a:cubicBezTo>
                  <a:cubicBezTo>
                    <a:pt x="11905" y="3413"/>
                    <a:pt x="12089" y="3023"/>
                    <a:pt x="12267" y="2626"/>
                  </a:cubicBezTo>
                  <a:cubicBezTo>
                    <a:pt x="12555" y="1987"/>
                    <a:pt x="12815" y="1328"/>
                    <a:pt x="13085" y="710"/>
                  </a:cubicBezTo>
                  <a:cubicBezTo>
                    <a:pt x="13094" y="689"/>
                    <a:pt x="13099" y="669"/>
                    <a:pt x="13109" y="648"/>
                  </a:cubicBezTo>
                  <a:cubicBezTo>
                    <a:pt x="13120" y="619"/>
                    <a:pt x="13132" y="590"/>
                    <a:pt x="13141" y="562"/>
                  </a:cubicBezTo>
                  <a:cubicBezTo>
                    <a:pt x="13152" y="530"/>
                    <a:pt x="13162" y="500"/>
                    <a:pt x="13171" y="469"/>
                  </a:cubicBezTo>
                  <a:cubicBezTo>
                    <a:pt x="13182" y="429"/>
                    <a:pt x="13192" y="391"/>
                    <a:pt x="13198" y="354"/>
                  </a:cubicBezTo>
                  <a:cubicBezTo>
                    <a:pt x="13201" y="338"/>
                    <a:pt x="13203" y="321"/>
                    <a:pt x="13205" y="305"/>
                  </a:cubicBezTo>
                  <a:cubicBezTo>
                    <a:pt x="13210" y="265"/>
                    <a:pt x="13214" y="229"/>
                    <a:pt x="13212" y="195"/>
                  </a:cubicBezTo>
                  <a:cubicBezTo>
                    <a:pt x="13212" y="183"/>
                    <a:pt x="13209" y="172"/>
                    <a:pt x="13208" y="162"/>
                  </a:cubicBezTo>
                  <a:cubicBezTo>
                    <a:pt x="13204" y="132"/>
                    <a:pt x="13198" y="106"/>
                    <a:pt x="13187" y="83"/>
                  </a:cubicBezTo>
                  <a:cubicBezTo>
                    <a:pt x="13186" y="80"/>
                    <a:pt x="13186" y="75"/>
                    <a:pt x="13183" y="70"/>
                  </a:cubicBezTo>
                  <a:cubicBezTo>
                    <a:pt x="13160" y="30"/>
                    <a:pt x="13123" y="7"/>
                    <a:pt x="13071" y="1"/>
                  </a:cubicBezTo>
                  <a:cubicBezTo>
                    <a:pt x="13067" y="1"/>
                    <a:pt x="13062" y="0"/>
                    <a:pt x="1305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0"/>
            <p:cNvSpPr/>
            <p:nvPr/>
          </p:nvSpPr>
          <p:spPr>
            <a:xfrm>
              <a:off x="8621209" y="1550311"/>
              <a:ext cx="586179" cy="812699"/>
            </a:xfrm>
            <a:custGeom>
              <a:avLst/>
              <a:gdLst/>
              <a:ahLst/>
              <a:cxnLst/>
              <a:rect l="l" t="t" r="r" b="b"/>
              <a:pathLst>
                <a:path w="16453" h="22811" extrusionOk="0">
                  <a:moveTo>
                    <a:pt x="8700" y="1"/>
                  </a:moveTo>
                  <a:cubicBezTo>
                    <a:pt x="8598" y="1"/>
                    <a:pt x="8495" y="37"/>
                    <a:pt x="8421" y="117"/>
                  </a:cubicBezTo>
                  <a:cubicBezTo>
                    <a:pt x="8270" y="287"/>
                    <a:pt x="8391" y="533"/>
                    <a:pt x="8412" y="722"/>
                  </a:cubicBezTo>
                  <a:cubicBezTo>
                    <a:pt x="8441" y="1004"/>
                    <a:pt x="8432" y="1287"/>
                    <a:pt x="8404" y="1571"/>
                  </a:cubicBezTo>
                  <a:cubicBezTo>
                    <a:pt x="8363" y="1937"/>
                    <a:pt x="8205" y="2293"/>
                    <a:pt x="8138" y="2655"/>
                  </a:cubicBezTo>
                  <a:cubicBezTo>
                    <a:pt x="7856" y="2172"/>
                    <a:pt x="7337" y="1864"/>
                    <a:pt x="6825" y="1624"/>
                  </a:cubicBezTo>
                  <a:cubicBezTo>
                    <a:pt x="6564" y="1501"/>
                    <a:pt x="6299" y="1387"/>
                    <a:pt x="6027" y="1285"/>
                  </a:cubicBezTo>
                  <a:cubicBezTo>
                    <a:pt x="5913" y="1242"/>
                    <a:pt x="5553" y="1049"/>
                    <a:pt x="5380" y="1049"/>
                  </a:cubicBezTo>
                  <a:cubicBezTo>
                    <a:pt x="5355" y="1049"/>
                    <a:pt x="5334" y="1053"/>
                    <a:pt x="5318" y="1063"/>
                  </a:cubicBezTo>
                  <a:cubicBezTo>
                    <a:pt x="5043" y="1229"/>
                    <a:pt x="5500" y="1639"/>
                    <a:pt x="5614" y="1761"/>
                  </a:cubicBezTo>
                  <a:cubicBezTo>
                    <a:pt x="5941" y="2120"/>
                    <a:pt x="5683" y="2174"/>
                    <a:pt x="5372" y="2174"/>
                  </a:cubicBezTo>
                  <a:cubicBezTo>
                    <a:pt x="5239" y="2174"/>
                    <a:pt x="5097" y="2164"/>
                    <a:pt x="4987" y="2164"/>
                  </a:cubicBezTo>
                  <a:cubicBezTo>
                    <a:pt x="4983" y="2164"/>
                    <a:pt x="4980" y="2164"/>
                    <a:pt x="4976" y="2164"/>
                  </a:cubicBezTo>
                  <a:cubicBezTo>
                    <a:pt x="4650" y="2167"/>
                    <a:pt x="4311" y="2187"/>
                    <a:pt x="4001" y="2308"/>
                  </a:cubicBezTo>
                  <a:cubicBezTo>
                    <a:pt x="3583" y="2468"/>
                    <a:pt x="4071" y="2632"/>
                    <a:pt x="4307" y="2719"/>
                  </a:cubicBezTo>
                  <a:cubicBezTo>
                    <a:pt x="4487" y="2784"/>
                    <a:pt x="5124" y="2845"/>
                    <a:pt x="4966" y="3099"/>
                  </a:cubicBezTo>
                  <a:cubicBezTo>
                    <a:pt x="4829" y="3316"/>
                    <a:pt x="4121" y="3357"/>
                    <a:pt x="3893" y="3421"/>
                  </a:cubicBezTo>
                  <a:cubicBezTo>
                    <a:pt x="3461" y="3546"/>
                    <a:pt x="3051" y="4103"/>
                    <a:pt x="3537" y="4421"/>
                  </a:cubicBezTo>
                  <a:cubicBezTo>
                    <a:pt x="3774" y="4575"/>
                    <a:pt x="4080" y="4619"/>
                    <a:pt x="4389" y="4619"/>
                  </a:cubicBezTo>
                  <a:cubicBezTo>
                    <a:pt x="4647" y="4619"/>
                    <a:pt x="4906" y="4588"/>
                    <a:pt x="5127" y="4564"/>
                  </a:cubicBezTo>
                  <a:cubicBezTo>
                    <a:pt x="5309" y="4543"/>
                    <a:pt x="5494" y="4517"/>
                    <a:pt x="5674" y="4514"/>
                  </a:cubicBezTo>
                  <a:lnTo>
                    <a:pt x="5674" y="4514"/>
                  </a:lnTo>
                  <a:cubicBezTo>
                    <a:pt x="5595" y="4540"/>
                    <a:pt x="5516" y="4569"/>
                    <a:pt x="5437" y="4602"/>
                  </a:cubicBezTo>
                  <a:cubicBezTo>
                    <a:pt x="4594" y="4926"/>
                    <a:pt x="4056" y="5465"/>
                    <a:pt x="3829" y="6351"/>
                  </a:cubicBezTo>
                  <a:cubicBezTo>
                    <a:pt x="3765" y="6599"/>
                    <a:pt x="3718" y="6853"/>
                    <a:pt x="3726" y="7111"/>
                  </a:cubicBezTo>
                  <a:cubicBezTo>
                    <a:pt x="3736" y="7351"/>
                    <a:pt x="3797" y="7587"/>
                    <a:pt x="3897" y="7810"/>
                  </a:cubicBezTo>
                  <a:cubicBezTo>
                    <a:pt x="3859" y="7900"/>
                    <a:pt x="3825" y="7993"/>
                    <a:pt x="3792" y="8090"/>
                  </a:cubicBezTo>
                  <a:cubicBezTo>
                    <a:pt x="3540" y="7934"/>
                    <a:pt x="3259" y="7841"/>
                    <a:pt x="2951" y="7841"/>
                  </a:cubicBezTo>
                  <a:cubicBezTo>
                    <a:pt x="2883" y="7841"/>
                    <a:pt x="2813" y="7846"/>
                    <a:pt x="2742" y="7855"/>
                  </a:cubicBezTo>
                  <a:cubicBezTo>
                    <a:pt x="2239" y="7926"/>
                    <a:pt x="1760" y="8209"/>
                    <a:pt x="1432" y="8592"/>
                  </a:cubicBezTo>
                  <a:cubicBezTo>
                    <a:pt x="558" y="9614"/>
                    <a:pt x="1" y="11451"/>
                    <a:pt x="944" y="12588"/>
                  </a:cubicBezTo>
                  <a:cubicBezTo>
                    <a:pt x="1278" y="12989"/>
                    <a:pt x="1736" y="13241"/>
                    <a:pt x="2231" y="13355"/>
                  </a:cubicBezTo>
                  <a:cubicBezTo>
                    <a:pt x="2207" y="13436"/>
                    <a:pt x="2186" y="13518"/>
                    <a:pt x="2169" y="13601"/>
                  </a:cubicBezTo>
                  <a:cubicBezTo>
                    <a:pt x="2029" y="14295"/>
                    <a:pt x="2060" y="15276"/>
                    <a:pt x="2396" y="15906"/>
                  </a:cubicBezTo>
                  <a:cubicBezTo>
                    <a:pt x="2672" y="16418"/>
                    <a:pt x="3093" y="16853"/>
                    <a:pt x="3598" y="17137"/>
                  </a:cubicBezTo>
                  <a:cubicBezTo>
                    <a:pt x="3648" y="17166"/>
                    <a:pt x="3700" y="17187"/>
                    <a:pt x="3750" y="17213"/>
                  </a:cubicBezTo>
                  <a:cubicBezTo>
                    <a:pt x="3668" y="17327"/>
                    <a:pt x="3598" y="17449"/>
                    <a:pt x="3540" y="17581"/>
                  </a:cubicBezTo>
                  <a:cubicBezTo>
                    <a:pt x="3431" y="17838"/>
                    <a:pt x="3367" y="18119"/>
                    <a:pt x="3352" y="18403"/>
                  </a:cubicBezTo>
                  <a:cubicBezTo>
                    <a:pt x="3326" y="18985"/>
                    <a:pt x="3601" y="19559"/>
                    <a:pt x="4011" y="19973"/>
                  </a:cubicBezTo>
                  <a:cubicBezTo>
                    <a:pt x="4354" y="20324"/>
                    <a:pt x="4873" y="20681"/>
                    <a:pt x="5367" y="20774"/>
                  </a:cubicBezTo>
                  <a:cubicBezTo>
                    <a:pt x="5367" y="20864"/>
                    <a:pt x="5373" y="20959"/>
                    <a:pt x="5388" y="21050"/>
                  </a:cubicBezTo>
                  <a:cubicBezTo>
                    <a:pt x="5475" y="21581"/>
                    <a:pt x="5894" y="22005"/>
                    <a:pt x="6359" y="22277"/>
                  </a:cubicBezTo>
                  <a:cubicBezTo>
                    <a:pt x="6752" y="22512"/>
                    <a:pt x="7206" y="22666"/>
                    <a:pt x="7665" y="22666"/>
                  </a:cubicBezTo>
                  <a:cubicBezTo>
                    <a:pt x="7670" y="22666"/>
                    <a:pt x="7675" y="22666"/>
                    <a:pt x="7679" y="22666"/>
                  </a:cubicBezTo>
                  <a:cubicBezTo>
                    <a:pt x="8095" y="22666"/>
                    <a:pt x="8509" y="22523"/>
                    <a:pt x="8824" y="22256"/>
                  </a:cubicBezTo>
                  <a:cubicBezTo>
                    <a:pt x="9177" y="22626"/>
                    <a:pt x="9709" y="22810"/>
                    <a:pt x="10233" y="22810"/>
                  </a:cubicBezTo>
                  <a:cubicBezTo>
                    <a:pt x="10546" y="22810"/>
                    <a:pt x="10856" y="22744"/>
                    <a:pt x="11122" y="22613"/>
                  </a:cubicBezTo>
                  <a:cubicBezTo>
                    <a:pt x="11305" y="22522"/>
                    <a:pt x="11466" y="22403"/>
                    <a:pt x="11613" y="22256"/>
                  </a:cubicBezTo>
                  <a:cubicBezTo>
                    <a:pt x="11897" y="22417"/>
                    <a:pt x="12222" y="22489"/>
                    <a:pt x="12551" y="22489"/>
                  </a:cubicBezTo>
                  <a:cubicBezTo>
                    <a:pt x="12970" y="22489"/>
                    <a:pt x="13398" y="22373"/>
                    <a:pt x="13762" y="22178"/>
                  </a:cubicBezTo>
                  <a:cubicBezTo>
                    <a:pt x="13913" y="22094"/>
                    <a:pt x="14065" y="22006"/>
                    <a:pt x="14202" y="21898"/>
                  </a:cubicBezTo>
                  <a:cubicBezTo>
                    <a:pt x="14896" y="21345"/>
                    <a:pt x="15255" y="20307"/>
                    <a:pt x="14933" y="19459"/>
                  </a:cubicBezTo>
                  <a:cubicBezTo>
                    <a:pt x="14808" y="19123"/>
                    <a:pt x="14583" y="18822"/>
                    <a:pt x="14310" y="18564"/>
                  </a:cubicBezTo>
                  <a:cubicBezTo>
                    <a:pt x="15208" y="18324"/>
                    <a:pt x="15956" y="17585"/>
                    <a:pt x="16226" y="16690"/>
                  </a:cubicBezTo>
                  <a:cubicBezTo>
                    <a:pt x="16453" y="15935"/>
                    <a:pt x="16228" y="15040"/>
                    <a:pt x="15718" y="14453"/>
                  </a:cubicBezTo>
                  <a:cubicBezTo>
                    <a:pt x="15380" y="14058"/>
                    <a:pt x="15000" y="13879"/>
                    <a:pt x="14597" y="13862"/>
                  </a:cubicBezTo>
                  <a:cubicBezTo>
                    <a:pt x="14720" y="13632"/>
                    <a:pt x="14813" y="13383"/>
                    <a:pt x="14872" y="13120"/>
                  </a:cubicBezTo>
                  <a:cubicBezTo>
                    <a:pt x="14997" y="12549"/>
                    <a:pt x="14948" y="11983"/>
                    <a:pt x="14796" y="11424"/>
                  </a:cubicBezTo>
                  <a:cubicBezTo>
                    <a:pt x="14755" y="11274"/>
                    <a:pt x="14697" y="11143"/>
                    <a:pt x="14630" y="11021"/>
                  </a:cubicBezTo>
                  <a:cubicBezTo>
                    <a:pt x="15495" y="10205"/>
                    <a:pt x="15772" y="8585"/>
                    <a:pt x="15080" y="7679"/>
                  </a:cubicBezTo>
                  <a:cubicBezTo>
                    <a:pt x="14765" y="7265"/>
                    <a:pt x="14309" y="6978"/>
                    <a:pt x="13812" y="6828"/>
                  </a:cubicBezTo>
                  <a:cubicBezTo>
                    <a:pt x="13899" y="6364"/>
                    <a:pt x="13864" y="5933"/>
                    <a:pt x="13692" y="5454"/>
                  </a:cubicBezTo>
                  <a:cubicBezTo>
                    <a:pt x="13421" y="4707"/>
                    <a:pt x="12665" y="4279"/>
                    <a:pt x="11857" y="4147"/>
                  </a:cubicBezTo>
                  <a:cubicBezTo>
                    <a:pt x="12373" y="4072"/>
                    <a:pt x="12834" y="3899"/>
                    <a:pt x="13054" y="3513"/>
                  </a:cubicBezTo>
                  <a:cubicBezTo>
                    <a:pt x="13165" y="3316"/>
                    <a:pt x="13203" y="3079"/>
                    <a:pt x="13112" y="2901"/>
                  </a:cubicBezTo>
                  <a:cubicBezTo>
                    <a:pt x="13071" y="2817"/>
                    <a:pt x="12997" y="2743"/>
                    <a:pt x="12893" y="2694"/>
                  </a:cubicBezTo>
                  <a:cubicBezTo>
                    <a:pt x="12785" y="2644"/>
                    <a:pt x="12663" y="2633"/>
                    <a:pt x="12539" y="2633"/>
                  </a:cubicBezTo>
                  <a:cubicBezTo>
                    <a:pt x="12448" y="2633"/>
                    <a:pt x="12356" y="2639"/>
                    <a:pt x="12267" y="2639"/>
                  </a:cubicBezTo>
                  <a:cubicBezTo>
                    <a:pt x="12221" y="2639"/>
                    <a:pt x="12176" y="2637"/>
                    <a:pt x="12132" y="2632"/>
                  </a:cubicBezTo>
                  <a:cubicBezTo>
                    <a:pt x="11933" y="2611"/>
                    <a:pt x="11862" y="2623"/>
                    <a:pt x="12000" y="2435"/>
                  </a:cubicBezTo>
                  <a:cubicBezTo>
                    <a:pt x="12117" y="2272"/>
                    <a:pt x="12593" y="2197"/>
                    <a:pt x="12488" y="1910"/>
                  </a:cubicBezTo>
                  <a:cubicBezTo>
                    <a:pt x="12464" y="1845"/>
                    <a:pt x="12363" y="1822"/>
                    <a:pt x="12224" y="1822"/>
                  </a:cubicBezTo>
                  <a:cubicBezTo>
                    <a:pt x="11870" y="1822"/>
                    <a:pt x="11275" y="1973"/>
                    <a:pt x="11108" y="1973"/>
                  </a:cubicBezTo>
                  <a:cubicBezTo>
                    <a:pt x="11100" y="1973"/>
                    <a:pt x="11093" y="1972"/>
                    <a:pt x="11087" y="1972"/>
                  </a:cubicBezTo>
                  <a:cubicBezTo>
                    <a:pt x="10663" y="1921"/>
                    <a:pt x="11316" y="1303"/>
                    <a:pt x="11415" y="1199"/>
                  </a:cubicBezTo>
                  <a:cubicBezTo>
                    <a:pt x="11558" y="1050"/>
                    <a:pt x="12178" y="579"/>
                    <a:pt x="11932" y="349"/>
                  </a:cubicBezTo>
                  <a:cubicBezTo>
                    <a:pt x="11902" y="320"/>
                    <a:pt x="11863" y="311"/>
                    <a:pt x="11821" y="311"/>
                  </a:cubicBezTo>
                  <a:cubicBezTo>
                    <a:pt x="11786" y="311"/>
                    <a:pt x="11749" y="318"/>
                    <a:pt x="11716" y="324"/>
                  </a:cubicBezTo>
                  <a:cubicBezTo>
                    <a:pt x="10669" y="564"/>
                    <a:pt x="9645" y="959"/>
                    <a:pt x="8967" y="1810"/>
                  </a:cubicBezTo>
                  <a:cubicBezTo>
                    <a:pt x="9025" y="1527"/>
                    <a:pt x="9060" y="1240"/>
                    <a:pt x="9070" y="951"/>
                  </a:cubicBezTo>
                  <a:cubicBezTo>
                    <a:pt x="9074" y="737"/>
                    <a:pt x="9152" y="412"/>
                    <a:pt x="9064" y="213"/>
                  </a:cubicBezTo>
                  <a:cubicBezTo>
                    <a:pt x="9044" y="161"/>
                    <a:pt x="9007" y="120"/>
                    <a:pt x="8960" y="85"/>
                  </a:cubicBezTo>
                  <a:cubicBezTo>
                    <a:pt x="8888" y="31"/>
                    <a:pt x="8794" y="1"/>
                    <a:pt x="8700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0"/>
            <p:cNvSpPr/>
            <p:nvPr/>
          </p:nvSpPr>
          <p:spPr>
            <a:xfrm>
              <a:off x="5605973" y="278312"/>
              <a:ext cx="500994" cy="763711"/>
            </a:xfrm>
            <a:custGeom>
              <a:avLst/>
              <a:gdLst/>
              <a:ahLst/>
              <a:cxnLst/>
              <a:rect l="l" t="t" r="r" b="b"/>
              <a:pathLst>
                <a:path w="14062" h="21436" extrusionOk="0">
                  <a:moveTo>
                    <a:pt x="8748" y="0"/>
                  </a:moveTo>
                  <a:cubicBezTo>
                    <a:pt x="8315" y="0"/>
                    <a:pt x="7874" y="83"/>
                    <a:pt x="7496" y="203"/>
                  </a:cubicBezTo>
                  <a:cubicBezTo>
                    <a:pt x="6650" y="471"/>
                    <a:pt x="5905" y="1050"/>
                    <a:pt x="5436" y="1802"/>
                  </a:cubicBezTo>
                  <a:cubicBezTo>
                    <a:pt x="5059" y="2408"/>
                    <a:pt x="4791" y="2898"/>
                    <a:pt x="4807" y="3611"/>
                  </a:cubicBezTo>
                  <a:cubicBezTo>
                    <a:pt x="4834" y="4969"/>
                    <a:pt x="4804" y="6753"/>
                    <a:pt x="4105" y="7968"/>
                  </a:cubicBezTo>
                  <a:cubicBezTo>
                    <a:pt x="3840" y="8428"/>
                    <a:pt x="3529" y="8858"/>
                    <a:pt x="3174" y="9251"/>
                  </a:cubicBezTo>
                  <a:cubicBezTo>
                    <a:pt x="1722" y="10866"/>
                    <a:pt x="804" y="12495"/>
                    <a:pt x="384" y="14617"/>
                  </a:cubicBezTo>
                  <a:cubicBezTo>
                    <a:pt x="1" y="16557"/>
                    <a:pt x="577" y="18663"/>
                    <a:pt x="1949" y="20097"/>
                  </a:cubicBezTo>
                  <a:cubicBezTo>
                    <a:pt x="2977" y="21169"/>
                    <a:pt x="4517" y="21435"/>
                    <a:pt x="5970" y="21435"/>
                  </a:cubicBezTo>
                  <a:cubicBezTo>
                    <a:pt x="6284" y="21435"/>
                    <a:pt x="6595" y="21423"/>
                    <a:pt x="6895" y="21403"/>
                  </a:cubicBezTo>
                  <a:cubicBezTo>
                    <a:pt x="8253" y="21317"/>
                    <a:pt x="9647" y="21087"/>
                    <a:pt x="10800" y="20318"/>
                  </a:cubicBezTo>
                  <a:cubicBezTo>
                    <a:pt x="12027" y="19501"/>
                    <a:pt x="12953" y="18207"/>
                    <a:pt x="13446" y="16831"/>
                  </a:cubicBezTo>
                  <a:cubicBezTo>
                    <a:pt x="13928" y="15487"/>
                    <a:pt x="14061" y="14023"/>
                    <a:pt x="13749" y="12762"/>
                  </a:cubicBezTo>
                  <a:cubicBezTo>
                    <a:pt x="13549" y="11952"/>
                    <a:pt x="13190" y="11205"/>
                    <a:pt x="12650" y="10574"/>
                  </a:cubicBezTo>
                  <a:cubicBezTo>
                    <a:pt x="12096" y="9929"/>
                    <a:pt x="11498" y="9312"/>
                    <a:pt x="11077" y="8566"/>
                  </a:cubicBezTo>
                  <a:cubicBezTo>
                    <a:pt x="10151" y="6927"/>
                    <a:pt x="10596" y="4959"/>
                    <a:pt x="10782" y="3194"/>
                  </a:cubicBezTo>
                  <a:cubicBezTo>
                    <a:pt x="10880" y="2268"/>
                    <a:pt x="10839" y="768"/>
                    <a:pt x="9894" y="256"/>
                  </a:cubicBezTo>
                  <a:cubicBezTo>
                    <a:pt x="9555" y="73"/>
                    <a:pt x="9154" y="0"/>
                    <a:pt x="874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0"/>
            <p:cNvSpPr/>
            <p:nvPr/>
          </p:nvSpPr>
          <p:spPr>
            <a:xfrm>
              <a:off x="6316077" y="204973"/>
              <a:ext cx="669156" cy="670046"/>
            </a:xfrm>
            <a:custGeom>
              <a:avLst/>
              <a:gdLst/>
              <a:ahLst/>
              <a:cxnLst/>
              <a:rect l="l" t="t" r="r" b="b"/>
              <a:pathLst>
                <a:path w="18782" h="18807" extrusionOk="0">
                  <a:moveTo>
                    <a:pt x="9288" y="0"/>
                  </a:moveTo>
                  <a:cubicBezTo>
                    <a:pt x="9270" y="0"/>
                    <a:pt x="9251" y="11"/>
                    <a:pt x="9242" y="35"/>
                  </a:cubicBezTo>
                  <a:cubicBezTo>
                    <a:pt x="9137" y="339"/>
                    <a:pt x="9114" y="687"/>
                    <a:pt x="9106" y="1027"/>
                  </a:cubicBezTo>
                  <a:cubicBezTo>
                    <a:pt x="8675" y="1537"/>
                    <a:pt x="8300" y="2073"/>
                    <a:pt x="7676" y="2370"/>
                  </a:cubicBezTo>
                  <a:cubicBezTo>
                    <a:pt x="7006" y="2686"/>
                    <a:pt x="6256" y="2855"/>
                    <a:pt x="5574" y="3099"/>
                  </a:cubicBezTo>
                  <a:cubicBezTo>
                    <a:pt x="4906" y="3335"/>
                    <a:pt x="4247" y="3680"/>
                    <a:pt x="3823" y="4246"/>
                  </a:cubicBezTo>
                  <a:cubicBezTo>
                    <a:pt x="3524" y="4647"/>
                    <a:pt x="3362" y="5130"/>
                    <a:pt x="3213" y="5607"/>
                  </a:cubicBezTo>
                  <a:cubicBezTo>
                    <a:pt x="3080" y="6030"/>
                    <a:pt x="2953" y="6455"/>
                    <a:pt x="2827" y="6880"/>
                  </a:cubicBezTo>
                  <a:cubicBezTo>
                    <a:pt x="2780" y="7040"/>
                    <a:pt x="2663" y="7321"/>
                    <a:pt x="2832" y="7433"/>
                  </a:cubicBezTo>
                  <a:cubicBezTo>
                    <a:pt x="2872" y="7459"/>
                    <a:pt x="2927" y="7470"/>
                    <a:pt x="2993" y="7470"/>
                  </a:cubicBezTo>
                  <a:cubicBezTo>
                    <a:pt x="3384" y="7470"/>
                    <a:pt x="4153" y="7069"/>
                    <a:pt x="4376" y="6959"/>
                  </a:cubicBezTo>
                  <a:cubicBezTo>
                    <a:pt x="4944" y="6682"/>
                    <a:pt x="5465" y="6313"/>
                    <a:pt x="5942" y="5900"/>
                  </a:cubicBezTo>
                  <a:cubicBezTo>
                    <a:pt x="6703" y="5237"/>
                    <a:pt x="7354" y="4459"/>
                    <a:pt x="8000" y="3684"/>
                  </a:cubicBezTo>
                  <a:cubicBezTo>
                    <a:pt x="8345" y="3270"/>
                    <a:pt x="8690" y="2844"/>
                    <a:pt x="8938" y="2365"/>
                  </a:cubicBezTo>
                  <a:cubicBezTo>
                    <a:pt x="8970" y="2304"/>
                    <a:pt x="9012" y="2222"/>
                    <a:pt x="9056" y="2132"/>
                  </a:cubicBezTo>
                  <a:lnTo>
                    <a:pt x="9056" y="2132"/>
                  </a:lnTo>
                  <a:cubicBezTo>
                    <a:pt x="9029" y="2592"/>
                    <a:pt x="8995" y="3047"/>
                    <a:pt x="8931" y="3507"/>
                  </a:cubicBezTo>
                  <a:cubicBezTo>
                    <a:pt x="8779" y="4596"/>
                    <a:pt x="8579" y="5705"/>
                    <a:pt x="8194" y="6738"/>
                  </a:cubicBezTo>
                  <a:cubicBezTo>
                    <a:pt x="7843" y="7682"/>
                    <a:pt x="7294" y="8586"/>
                    <a:pt x="6789" y="9456"/>
                  </a:cubicBezTo>
                  <a:cubicBezTo>
                    <a:pt x="6472" y="9995"/>
                    <a:pt x="6113" y="10453"/>
                    <a:pt x="5686" y="10854"/>
                  </a:cubicBezTo>
                  <a:cubicBezTo>
                    <a:pt x="5265" y="10698"/>
                    <a:pt x="4813" y="10623"/>
                    <a:pt x="4360" y="10623"/>
                  </a:cubicBezTo>
                  <a:cubicBezTo>
                    <a:pt x="3505" y="10623"/>
                    <a:pt x="2645" y="10892"/>
                    <a:pt x="1975" y="11404"/>
                  </a:cubicBezTo>
                  <a:cubicBezTo>
                    <a:pt x="1427" y="11825"/>
                    <a:pt x="982" y="12381"/>
                    <a:pt x="659" y="12998"/>
                  </a:cubicBezTo>
                  <a:cubicBezTo>
                    <a:pt x="147" y="13977"/>
                    <a:pt x="0" y="15097"/>
                    <a:pt x="181" y="16182"/>
                  </a:cubicBezTo>
                  <a:cubicBezTo>
                    <a:pt x="315" y="16993"/>
                    <a:pt x="928" y="18026"/>
                    <a:pt x="1715" y="18372"/>
                  </a:cubicBezTo>
                  <a:cubicBezTo>
                    <a:pt x="2340" y="18680"/>
                    <a:pt x="3019" y="18806"/>
                    <a:pt x="3704" y="18806"/>
                  </a:cubicBezTo>
                  <a:cubicBezTo>
                    <a:pt x="3986" y="18806"/>
                    <a:pt x="4269" y="18785"/>
                    <a:pt x="4550" y="18747"/>
                  </a:cubicBezTo>
                  <a:cubicBezTo>
                    <a:pt x="7972" y="18277"/>
                    <a:pt x="9305" y="13618"/>
                    <a:pt x="6642" y="11401"/>
                  </a:cubicBezTo>
                  <a:cubicBezTo>
                    <a:pt x="6480" y="11266"/>
                    <a:pt x="6307" y="11150"/>
                    <a:pt x="6124" y="11049"/>
                  </a:cubicBezTo>
                  <a:cubicBezTo>
                    <a:pt x="6425" y="10727"/>
                    <a:pt x="6686" y="10355"/>
                    <a:pt x="6904" y="10035"/>
                  </a:cubicBezTo>
                  <a:cubicBezTo>
                    <a:pt x="7486" y="9173"/>
                    <a:pt x="7998" y="8204"/>
                    <a:pt x="8424" y="7258"/>
                  </a:cubicBezTo>
                  <a:cubicBezTo>
                    <a:pt x="8900" y="6205"/>
                    <a:pt x="9119" y="5030"/>
                    <a:pt x="9273" y="3891"/>
                  </a:cubicBezTo>
                  <a:cubicBezTo>
                    <a:pt x="9281" y="3846"/>
                    <a:pt x="9283" y="3800"/>
                    <a:pt x="9288" y="3755"/>
                  </a:cubicBezTo>
                  <a:cubicBezTo>
                    <a:pt x="9483" y="4663"/>
                    <a:pt x="9799" y="5579"/>
                    <a:pt x="10141" y="6422"/>
                  </a:cubicBezTo>
                  <a:cubicBezTo>
                    <a:pt x="10519" y="7350"/>
                    <a:pt x="11074" y="8190"/>
                    <a:pt x="11739" y="8937"/>
                  </a:cubicBezTo>
                  <a:cubicBezTo>
                    <a:pt x="11849" y="9060"/>
                    <a:pt x="11968" y="9175"/>
                    <a:pt x="12089" y="9288"/>
                  </a:cubicBezTo>
                  <a:cubicBezTo>
                    <a:pt x="12024" y="9341"/>
                    <a:pt x="11961" y="9397"/>
                    <a:pt x="11902" y="9456"/>
                  </a:cubicBezTo>
                  <a:cubicBezTo>
                    <a:pt x="10956" y="10385"/>
                    <a:pt x="10737" y="11607"/>
                    <a:pt x="10862" y="12890"/>
                  </a:cubicBezTo>
                  <a:cubicBezTo>
                    <a:pt x="10954" y="13849"/>
                    <a:pt x="11430" y="14813"/>
                    <a:pt x="12205" y="15402"/>
                  </a:cubicBezTo>
                  <a:cubicBezTo>
                    <a:pt x="12784" y="15841"/>
                    <a:pt x="13500" y="16027"/>
                    <a:pt x="14238" y="16027"/>
                  </a:cubicBezTo>
                  <a:cubicBezTo>
                    <a:pt x="15337" y="16027"/>
                    <a:pt x="16483" y="15614"/>
                    <a:pt x="17291" y="15015"/>
                  </a:cubicBezTo>
                  <a:cubicBezTo>
                    <a:pt x="18326" y="14240"/>
                    <a:pt x="18781" y="12749"/>
                    <a:pt x="18517" y="11528"/>
                  </a:cubicBezTo>
                  <a:cubicBezTo>
                    <a:pt x="18328" y="10653"/>
                    <a:pt x="17833" y="9879"/>
                    <a:pt x="17177" y="9279"/>
                  </a:cubicBezTo>
                  <a:cubicBezTo>
                    <a:pt x="16516" y="8675"/>
                    <a:pt x="15805" y="8407"/>
                    <a:pt x="14898" y="8383"/>
                  </a:cubicBezTo>
                  <a:cubicBezTo>
                    <a:pt x="14859" y="8382"/>
                    <a:pt x="14821" y="8382"/>
                    <a:pt x="14782" y="8382"/>
                  </a:cubicBezTo>
                  <a:cubicBezTo>
                    <a:pt x="13956" y="8382"/>
                    <a:pt x="13153" y="8605"/>
                    <a:pt x="12448" y="9036"/>
                  </a:cubicBezTo>
                  <a:cubicBezTo>
                    <a:pt x="12339" y="8935"/>
                    <a:pt x="12231" y="8833"/>
                    <a:pt x="12130" y="8726"/>
                  </a:cubicBezTo>
                  <a:cubicBezTo>
                    <a:pt x="11440" y="7995"/>
                    <a:pt x="10900" y="7114"/>
                    <a:pt x="10519" y="6186"/>
                  </a:cubicBezTo>
                  <a:cubicBezTo>
                    <a:pt x="10137" y="5256"/>
                    <a:pt x="9837" y="4241"/>
                    <a:pt x="9628" y="3258"/>
                  </a:cubicBezTo>
                  <a:cubicBezTo>
                    <a:pt x="9509" y="2694"/>
                    <a:pt x="9507" y="2122"/>
                    <a:pt x="9487" y="1549"/>
                  </a:cubicBezTo>
                  <a:cubicBezTo>
                    <a:pt x="9470" y="1063"/>
                    <a:pt x="9507" y="495"/>
                    <a:pt x="9335" y="35"/>
                  </a:cubicBezTo>
                  <a:cubicBezTo>
                    <a:pt x="9327" y="12"/>
                    <a:pt x="9308" y="0"/>
                    <a:pt x="928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0"/>
            <p:cNvSpPr/>
            <p:nvPr/>
          </p:nvSpPr>
          <p:spPr>
            <a:xfrm>
              <a:off x="7320182" y="4408415"/>
              <a:ext cx="491624" cy="798056"/>
            </a:xfrm>
            <a:custGeom>
              <a:avLst/>
              <a:gdLst/>
              <a:ahLst/>
              <a:cxnLst/>
              <a:rect l="l" t="t" r="r" b="b"/>
              <a:pathLst>
                <a:path w="13799" h="22400" extrusionOk="0">
                  <a:moveTo>
                    <a:pt x="10503" y="1"/>
                  </a:moveTo>
                  <a:cubicBezTo>
                    <a:pt x="10377" y="1"/>
                    <a:pt x="10246" y="51"/>
                    <a:pt x="10121" y="168"/>
                  </a:cubicBezTo>
                  <a:lnTo>
                    <a:pt x="8990" y="1220"/>
                  </a:lnTo>
                  <a:cubicBezTo>
                    <a:pt x="8540" y="1637"/>
                    <a:pt x="8011" y="1775"/>
                    <a:pt x="7487" y="2050"/>
                  </a:cubicBezTo>
                  <a:cubicBezTo>
                    <a:pt x="6097" y="2777"/>
                    <a:pt x="4938" y="3894"/>
                    <a:pt x="3924" y="5079"/>
                  </a:cubicBezTo>
                  <a:cubicBezTo>
                    <a:pt x="2945" y="6223"/>
                    <a:pt x="2084" y="7417"/>
                    <a:pt x="1456" y="8797"/>
                  </a:cubicBezTo>
                  <a:cubicBezTo>
                    <a:pt x="1" y="11987"/>
                    <a:pt x="71" y="15522"/>
                    <a:pt x="1544" y="18677"/>
                  </a:cubicBezTo>
                  <a:cubicBezTo>
                    <a:pt x="2132" y="19934"/>
                    <a:pt x="3267" y="20943"/>
                    <a:pt x="4533" y="21513"/>
                  </a:cubicBezTo>
                  <a:cubicBezTo>
                    <a:pt x="5793" y="22080"/>
                    <a:pt x="7159" y="22400"/>
                    <a:pt x="8530" y="22400"/>
                  </a:cubicBezTo>
                  <a:cubicBezTo>
                    <a:pt x="8574" y="22400"/>
                    <a:pt x="8617" y="22400"/>
                    <a:pt x="8660" y="22399"/>
                  </a:cubicBezTo>
                  <a:cubicBezTo>
                    <a:pt x="10090" y="22375"/>
                    <a:pt x="11611" y="22153"/>
                    <a:pt x="13078" y="22103"/>
                  </a:cubicBezTo>
                  <a:cubicBezTo>
                    <a:pt x="13089" y="22102"/>
                    <a:pt x="13100" y="22102"/>
                    <a:pt x="13111" y="22102"/>
                  </a:cubicBezTo>
                  <a:cubicBezTo>
                    <a:pt x="13184" y="22102"/>
                    <a:pt x="13263" y="22108"/>
                    <a:pt x="13338" y="22108"/>
                  </a:cubicBezTo>
                  <a:cubicBezTo>
                    <a:pt x="13475" y="22108"/>
                    <a:pt x="13604" y="22089"/>
                    <a:pt x="13678" y="21980"/>
                  </a:cubicBezTo>
                  <a:cubicBezTo>
                    <a:pt x="13707" y="21937"/>
                    <a:pt x="13733" y="21875"/>
                    <a:pt x="13751" y="21802"/>
                  </a:cubicBezTo>
                  <a:lnTo>
                    <a:pt x="13751" y="21799"/>
                  </a:lnTo>
                  <a:cubicBezTo>
                    <a:pt x="13798" y="21619"/>
                    <a:pt x="13795" y="21388"/>
                    <a:pt x="13697" y="21275"/>
                  </a:cubicBezTo>
                  <a:cubicBezTo>
                    <a:pt x="13653" y="21223"/>
                    <a:pt x="13597" y="21200"/>
                    <a:pt x="13537" y="21189"/>
                  </a:cubicBezTo>
                  <a:cubicBezTo>
                    <a:pt x="11937" y="20891"/>
                    <a:pt x="9935" y="19647"/>
                    <a:pt x="8780" y="18469"/>
                  </a:cubicBezTo>
                  <a:cubicBezTo>
                    <a:pt x="7915" y="17584"/>
                    <a:pt x="7071" y="16628"/>
                    <a:pt x="6637" y="15450"/>
                  </a:cubicBezTo>
                  <a:cubicBezTo>
                    <a:pt x="6412" y="14836"/>
                    <a:pt x="6262" y="14196"/>
                    <a:pt x="6169" y="13550"/>
                  </a:cubicBezTo>
                  <a:cubicBezTo>
                    <a:pt x="5988" y="12283"/>
                    <a:pt x="6023" y="10997"/>
                    <a:pt x="6148" y="9725"/>
                  </a:cubicBezTo>
                  <a:cubicBezTo>
                    <a:pt x="6313" y="8091"/>
                    <a:pt x="6492" y="6437"/>
                    <a:pt x="7158" y="4917"/>
                  </a:cubicBezTo>
                  <a:cubicBezTo>
                    <a:pt x="7582" y="3951"/>
                    <a:pt x="8187" y="3081"/>
                    <a:pt x="8970" y="2396"/>
                  </a:cubicBezTo>
                  <a:cubicBezTo>
                    <a:pt x="9260" y="2139"/>
                    <a:pt x="9576" y="1908"/>
                    <a:pt x="9918" y="1709"/>
                  </a:cubicBezTo>
                  <a:cubicBezTo>
                    <a:pt x="10217" y="1534"/>
                    <a:pt x="10629" y="1522"/>
                    <a:pt x="10901" y="1315"/>
                  </a:cubicBezTo>
                  <a:cubicBezTo>
                    <a:pt x="11460" y="884"/>
                    <a:pt x="11032" y="1"/>
                    <a:pt x="10503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0"/>
            <p:cNvSpPr/>
            <p:nvPr/>
          </p:nvSpPr>
          <p:spPr>
            <a:xfrm>
              <a:off x="5275975" y="37965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0"/>
            <p:cNvSpPr/>
            <p:nvPr/>
          </p:nvSpPr>
          <p:spPr>
            <a:xfrm>
              <a:off x="5066325" y="5400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0"/>
            <p:cNvSpPr/>
            <p:nvPr/>
          </p:nvSpPr>
          <p:spPr>
            <a:xfrm>
              <a:off x="5004625" y="35495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0"/>
            <p:cNvSpPr/>
            <p:nvPr/>
          </p:nvSpPr>
          <p:spPr>
            <a:xfrm>
              <a:off x="8751675" y="27656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0"/>
            <p:cNvSpPr/>
            <p:nvPr/>
          </p:nvSpPr>
          <p:spPr>
            <a:xfrm>
              <a:off x="8576925" y="29254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0"/>
            <p:cNvSpPr/>
            <p:nvPr/>
          </p:nvSpPr>
          <p:spPr>
            <a:xfrm>
              <a:off x="8731100" y="30972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0"/>
            <p:cNvSpPr/>
            <p:nvPr/>
          </p:nvSpPr>
          <p:spPr>
            <a:xfrm>
              <a:off x="6985225" y="478828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0"/>
            <p:cNvSpPr/>
            <p:nvPr/>
          </p:nvSpPr>
          <p:spPr>
            <a:xfrm>
              <a:off x="6759050" y="48808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6" name="Google Shape;536;p30"/>
          <p:cNvGrpSpPr/>
          <p:nvPr/>
        </p:nvGrpSpPr>
        <p:grpSpPr>
          <a:xfrm>
            <a:off x="7827913" y="3517227"/>
            <a:ext cx="1074851" cy="1307464"/>
            <a:chOff x="1492675" y="1950250"/>
            <a:chExt cx="596775" cy="725925"/>
          </a:xfrm>
        </p:grpSpPr>
        <p:sp>
          <p:nvSpPr>
            <p:cNvPr id="537" name="Google Shape;537;p30"/>
            <p:cNvSpPr/>
            <p:nvPr/>
          </p:nvSpPr>
          <p:spPr>
            <a:xfrm>
              <a:off x="1492675" y="1950250"/>
              <a:ext cx="596775" cy="725925"/>
            </a:xfrm>
            <a:custGeom>
              <a:avLst/>
              <a:gdLst/>
              <a:ahLst/>
              <a:cxnLst/>
              <a:rect l="l" t="t" r="r" b="b"/>
              <a:pathLst>
                <a:path w="23871" h="29037" extrusionOk="0">
                  <a:moveTo>
                    <a:pt x="12212" y="1"/>
                  </a:moveTo>
                  <a:cubicBezTo>
                    <a:pt x="9049" y="1"/>
                    <a:pt x="6177" y="918"/>
                    <a:pt x="4126" y="2583"/>
                  </a:cubicBezTo>
                  <a:cubicBezTo>
                    <a:pt x="2679" y="3758"/>
                    <a:pt x="1650" y="5386"/>
                    <a:pt x="1046" y="7138"/>
                  </a:cubicBezTo>
                  <a:cubicBezTo>
                    <a:pt x="714" y="8105"/>
                    <a:pt x="556" y="9083"/>
                    <a:pt x="426" y="10091"/>
                  </a:cubicBezTo>
                  <a:cubicBezTo>
                    <a:pt x="278" y="11256"/>
                    <a:pt x="1" y="12331"/>
                    <a:pt x="96" y="13524"/>
                  </a:cubicBezTo>
                  <a:cubicBezTo>
                    <a:pt x="137" y="14018"/>
                    <a:pt x="185" y="14518"/>
                    <a:pt x="238" y="15018"/>
                  </a:cubicBezTo>
                  <a:cubicBezTo>
                    <a:pt x="327" y="15844"/>
                    <a:pt x="432" y="16674"/>
                    <a:pt x="536" y="17480"/>
                  </a:cubicBezTo>
                  <a:cubicBezTo>
                    <a:pt x="676" y="18567"/>
                    <a:pt x="1397" y="19530"/>
                    <a:pt x="2393" y="19984"/>
                  </a:cubicBezTo>
                  <a:cubicBezTo>
                    <a:pt x="2431" y="20550"/>
                    <a:pt x="2505" y="21127"/>
                    <a:pt x="2639" y="21709"/>
                  </a:cubicBezTo>
                  <a:cubicBezTo>
                    <a:pt x="2707" y="22007"/>
                    <a:pt x="2789" y="22336"/>
                    <a:pt x="2894" y="22681"/>
                  </a:cubicBezTo>
                  <a:cubicBezTo>
                    <a:pt x="2480" y="23072"/>
                    <a:pt x="2173" y="23576"/>
                    <a:pt x="2023" y="24152"/>
                  </a:cubicBezTo>
                  <a:cubicBezTo>
                    <a:pt x="1563" y="25916"/>
                    <a:pt x="2092" y="27529"/>
                    <a:pt x="3402" y="28365"/>
                  </a:cubicBezTo>
                  <a:cubicBezTo>
                    <a:pt x="4020" y="28759"/>
                    <a:pt x="4751" y="28958"/>
                    <a:pt x="5578" y="28958"/>
                  </a:cubicBezTo>
                  <a:cubicBezTo>
                    <a:pt x="5847" y="28958"/>
                    <a:pt x="6088" y="28938"/>
                    <a:pt x="6265" y="28922"/>
                  </a:cubicBezTo>
                  <a:cubicBezTo>
                    <a:pt x="6315" y="28918"/>
                    <a:pt x="6363" y="28913"/>
                    <a:pt x="6409" y="28911"/>
                  </a:cubicBezTo>
                  <a:cubicBezTo>
                    <a:pt x="6747" y="28916"/>
                    <a:pt x="7085" y="28930"/>
                    <a:pt x="7425" y="28944"/>
                  </a:cubicBezTo>
                  <a:cubicBezTo>
                    <a:pt x="7902" y="28964"/>
                    <a:pt x="8395" y="28985"/>
                    <a:pt x="8914" y="28985"/>
                  </a:cubicBezTo>
                  <a:lnTo>
                    <a:pt x="9535" y="28983"/>
                  </a:lnTo>
                  <a:cubicBezTo>
                    <a:pt x="9872" y="28983"/>
                    <a:pt x="10309" y="28983"/>
                    <a:pt x="10771" y="28953"/>
                  </a:cubicBezTo>
                  <a:cubicBezTo>
                    <a:pt x="11217" y="29009"/>
                    <a:pt x="11669" y="29036"/>
                    <a:pt x="12121" y="29036"/>
                  </a:cubicBezTo>
                  <a:cubicBezTo>
                    <a:pt x="12558" y="29036"/>
                    <a:pt x="12997" y="29010"/>
                    <a:pt x="13433" y="28959"/>
                  </a:cubicBezTo>
                  <a:cubicBezTo>
                    <a:pt x="13721" y="28970"/>
                    <a:pt x="13996" y="28972"/>
                    <a:pt x="14247" y="28974"/>
                  </a:cubicBezTo>
                  <a:cubicBezTo>
                    <a:pt x="14384" y="28975"/>
                    <a:pt x="14521" y="28978"/>
                    <a:pt x="14655" y="28980"/>
                  </a:cubicBezTo>
                  <a:cubicBezTo>
                    <a:pt x="14791" y="28983"/>
                    <a:pt x="14927" y="28984"/>
                    <a:pt x="15062" y="28984"/>
                  </a:cubicBezTo>
                  <a:cubicBezTo>
                    <a:pt x="15614" y="28984"/>
                    <a:pt x="16143" y="28963"/>
                    <a:pt x="16653" y="28942"/>
                  </a:cubicBezTo>
                  <a:cubicBezTo>
                    <a:pt x="16915" y="28931"/>
                    <a:pt x="17176" y="28921"/>
                    <a:pt x="17439" y="28913"/>
                  </a:cubicBezTo>
                  <a:cubicBezTo>
                    <a:pt x="17546" y="28911"/>
                    <a:pt x="17651" y="28907"/>
                    <a:pt x="17755" y="28907"/>
                  </a:cubicBezTo>
                  <a:cubicBezTo>
                    <a:pt x="17867" y="28907"/>
                    <a:pt x="17961" y="28911"/>
                    <a:pt x="18036" y="28917"/>
                  </a:cubicBezTo>
                  <a:lnTo>
                    <a:pt x="18070" y="28920"/>
                  </a:lnTo>
                  <a:cubicBezTo>
                    <a:pt x="18176" y="28928"/>
                    <a:pt x="18355" y="28943"/>
                    <a:pt x="18567" y="28943"/>
                  </a:cubicBezTo>
                  <a:cubicBezTo>
                    <a:pt x="19297" y="28943"/>
                    <a:pt x="19952" y="28761"/>
                    <a:pt x="20515" y="28404"/>
                  </a:cubicBezTo>
                  <a:cubicBezTo>
                    <a:pt x="21863" y="27544"/>
                    <a:pt x="22417" y="25915"/>
                    <a:pt x="21959" y="24152"/>
                  </a:cubicBezTo>
                  <a:cubicBezTo>
                    <a:pt x="21796" y="23529"/>
                    <a:pt x="21450" y="22991"/>
                    <a:pt x="20987" y="22591"/>
                  </a:cubicBezTo>
                  <a:cubicBezTo>
                    <a:pt x="21173" y="21963"/>
                    <a:pt x="21317" y="21292"/>
                    <a:pt x="21417" y="20581"/>
                  </a:cubicBezTo>
                  <a:cubicBezTo>
                    <a:pt x="21567" y="20514"/>
                    <a:pt x="21708" y="20435"/>
                    <a:pt x="21844" y="20346"/>
                  </a:cubicBezTo>
                  <a:cubicBezTo>
                    <a:pt x="22844" y="19695"/>
                    <a:pt x="23187" y="18686"/>
                    <a:pt x="23307" y="17508"/>
                  </a:cubicBezTo>
                  <a:cubicBezTo>
                    <a:pt x="23412" y="16475"/>
                    <a:pt x="23610" y="15494"/>
                    <a:pt x="23768" y="14475"/>
                  </a:cubicBezTo>
                  <a:cubicBezTo>
                    <a:pt x="23817" y="14173"/>
                    <a:pt x="23871" y="13769"/>
                    <a:pt x="23864" y="13316"/>
                  </a:cubicBezTo>
                  <a:cubicBezTo>
                    <a:pt x="23857" y="12859"/>
                    <a:pt x="23755" y="12425"/>
                    <a:pt x="23576" y="12035"/>
                  </a:cubicBezTo>
                  <a:cubicBezTo>
                    <a:pt x="23784" y="10786"/>
                    <a:pt x="23672" y="9546"/>
                    <a:pt x="23535" y="8554"/>
                  </a:cubicBezTo>
                  <a:cubicBezTo>
                    <a:pt x="23309" y="6905"/>
                    <a:pt x="22699" y="5366"/>
                    <a:pt x="21719" y="3983"/>
                  </a:cubicBezTo>
                  <a:cubicBezTo>
                    <a:pt x="19390" y="690"/>
                    <a:pt x="15273" y="241"/>
                    <a:pt x="13919" y="93"/>
                  </a:cubicBezTo>
                  <a:cubicBezTo>
                    <a:pt x="13358" y="31"/>
                    <a:pt x="12784" y="1"/>
                    <a:pt x="122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0"/>
            <p:cNvSpPr/>
            <p:nvPr/>
          </p:nvSpPr>
          <p:spPr>
            <a:xfrm>
              <a:off x="1573325" y="2023350"/>
              <a:ext cx="441575" cy="235850"/>
            </a:xfrm>
            <a:custGeom>
              <a:avLst/>
              <a:gdLst/>
              <a:ahLst/>
              <a:cxnLst/>
              <a:rect l="l" t="t" r="r" b="b"/>
              <a:pathLst>
                <a:path w="17663" h="9434" extrusionOk="0">
                  <a:moveTo>
                    <a:pt x="8986" y="1"/>
                  </a:moveTo>
                  <a:cubicBezTo>
                    <a:pt x="6776" y="1"/>
                    <a:pt x="4424" y="564"/>
                    <a:pt x="2744" y="1929"/>
                  </a:cubicBezTo>
                  <a:cubicBezTo>
                    <a:pt x="834" y="3479"/>
                    <a:pt x="1" y="6220"/>
                    <a:pt x="79" y="8598"/>
                  </a:cubicBezTo>
                  <a:cubicBezTo>
                    <a:pt x="81" y="8680"/>
                    <a:pt x="142" y="8721"/>
                    <a:pt x="204" y="8721"/>
                  </a:cubicBezTo>
                  <a:cubicBezTo>
                    <a:pt x="265" y="8721"/>
                    <a:pt x="327" y="8680"/>
                    <a:pt x="332" y="8599"/>
                  </a:cubicBezTo>
                  <a:cubicBezTo>
                    <a:pt x="458" y="6344"/>
                    <a:pt x="1188" y="3894"/>
                    <a:pt x="2909" y="2344"/>
                  </a:cubicBezTo>
                  <a:cubicBezTo>
                    <a:pt x="4485" y="926"/>
                    <a:pt x="6872" y="459"/>
                    <a:pt x="9027" y="459"/>
                  </a:cubicBezTo>
                  <a:cubicBezTo>
                    <a:pt x="9426" y="459"/>
                    <a:pt x="9817" y="475"/>
                    <a:pt x="10193" y="504"/>
                  </a:cubicBezTo>
                  <a:cubicBezTo>
                    <a:pt x="12261" y="662"/>
                    <a:pt x="14534" y="1293"/>
                    <a:pt x="15785" y="3062"/>
                  </a:cubicBezTo>
                  <a:cubicBezTo>
                    <a:pt x="16405" y="3940"/>
                    <a:pt x="16771" y="4929"/>
                    <a:pt x="16959" y="5983"/>
                  </a:cubicBezTo>
                  <a:cubicBezTo>
                    <a:pt x="17155" y="7096"/>
                    <a:pt x="17019" y="8180"/>
                    <a:pt x="17007" y="9295"/>
                  </a:cubicBezTo>
                  <a:cubicBezTo>
                    <a:pt x="17006" y="9387"/>
                    <a:pt x="17073" y="9433"/>
                    <a:pt x="17144" y="9433"/>
                  </a:cubicBezTo>
                  <a:cubicBezTo>
                    <a:pt x="17203" y="9433"/>
                    <a:pt x="17265" y="9400"/>
                    <a:pt x="17290" y="9332"/>
                  </a:cubicBezTo>
                  <a:cubicBezTo>
                    <a:pt x="17662" y="8313"/>
                    <a:pt x="17557" y="7078"/>
                    <a:pt x="17412" y="6028"/>
                  </a:cubicBezTo>
                  <a:cubicBezTo>
                    <a:pt x="17249" y="4836"/>
                    <a:pt x="16799" y="3726"/>
                    <a:pt x="16106" y="2747"/>
                  </a:cubicBezTo>
                  <a:cubicBezTo>
                    <a:pt x="14809" y="913"/>
                    <a:pt x="12503" y="307"/>
                    <a:pt x="10378" y="76"/>
                  </a:cubicBezTo>
                  <a:cubicBezTo>
                    <a:pt x="9925" y="27"/>
                    <a:pt x="9459" y="1"/>
                    <a:pt x="89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0"/>
            <p:cNvSpPr/>
            <p:nvPr/>
          </p:nvSpPr>
          <p:spPr>
            <a:xfrm>
              <a:off x="1988175" y="2246575"/>
              <a:ext cx="22575" cy="64825"/>
            </a:xfrm>
            <a:custGeom>
              <a:avLst/>
              <a:gdLst/>
              <a:ahLst/>
              <a:cxnLst/>
              <a:rect l="l" t="t" r="r" b="b"/>
              <a:pathLst>
                <a:path w="903" h="2593" extrusionOk="0">
                  <a:moveTo>
                    <a:pt x="459" y="0"/>
                  </a:moveTo>
                  <a:cubicBezTo>
                    <a:pt x="295" y="0"/>
                    <a:pt x="117" y="140"/>
                    <a:pt x="55" y="400"/>
                  </a:cubicBezTo>
                  <a:cubicBezTo>
                    <a:pt x="18" y="556"/>
                    <a:pt x="15" y="718"/>
                    <a:pt x="14" y="879"/>
                  </a:cubicBezTo>
                  <a:cubicBezTo>
                    <a:pt x="10" y="1277"/>
                    <a:pt x="6" y="1672"/>
                    <a:pt x="2" y="2070"/>
                  </a:cubicBezTo>
                  <a:cubicBezTo>
                    <a:pt x="1" y="2409"/>
                    <a:pt x="172" y="2593"/>
                    <a:pt x="359" y="2593"/>
                  </a:cubicBezTo>
                  <a:cubicBezTo>
                    <a:pt x="377" y="2593"/>
                    <a:pt x="395" y="2591"/>
                    <a:pt x="414" y="2588"/>
                  </a:cubicBezTo>
                  <a:cubicBezTo>
                    <a:pt x="545" y="2562"/>
                    <a:pt x="678" y="2449"/>
                    <a:pt x="758" y="2238"/>
                  </a:cubicBezTo>
                  <a:cubicBezTo>
                    <a:pt x="903" y="1864"/>
                    <a:pt x="767" y="1383"/>
                    <a:pt x="769" y="1006"/>
                  </a:cubicBezTo>
                  <a:cubicBezTo>
                    <a:pt x="770" y="822"/>
                    <a:pt x="772" y="636"/>
                    <a:pt x="773" y="451"/>
                  </a:cubicBezTo>
                  <a:cubicBezTo>
                    <a:pt x="775" y="144"/>
                    <a:pt x="625" y="0"/>
                    <a:pt x="4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0"/>
            <p:cNvSpPr/>
            <p:nvPr/>
          </p:nvSpPr>
          <p:spPr>
            <a:xfrm>
              <a:off x="1915875" y="2278025"/>
              <a:ext cx="100425" cy="140200"/>
            </a:xfrm>
            <a:custGeom>
              <a:avLst/>
              <a:gdLst/>
              <a:ahLst/>
              <a:cxnLst/>
              <a:rect l="l" t="t" r="r" b="b"/>
              <a:pathLst>
                <a:path w="4017" h="5608" extrusionOk="0">
                  <a:moveTo>
                    <a:pt x="3592" y="1125"/>
                  </a:moveTo>
                  <a:cubicBezTo>
                    <a:pt x="3604" y="1131"/>
                    <a:pt x="3608" y="1135"/>
                    <a:pt x="3606" y="1135"/>
                  </a:cubicBezTo>
                  <a:cubicBezTo>
                    <a:pt x="3605" y="1135"/>
                    <a:pt x="3599" y="1132"/>
                    <a:pt x="3592" y="1125"/>
                  </a:cubicBezTo>
                  <a:close/>
                  <a:moveTo>
                    <a:pt x="3748" y="1"/>
                  </a:moveTo>
                  <a:cubicBezTo>
                    <a:pt x="3464" y="1"/>
                    <a:pt x="3288" y="209"/>
                    <a:pt x="3215" y="467"/>
                  </a:cubicBezTo>
                  <a:cubicBezTo>
                    <a:pt x="3205" y="498"/>
                    <a:pt x="3198" y="534"/>
                    <a:pt x="3193" y="571"/>
                  </a:cubicBezTo>
                  <a:cubicBezTo>
                    <a:pt x="3148" y="606"/>
                    <a:pt x="3112" y="655"/>
                    <a:pt x="3107" y="712"/>
                  </a:cubicBezTo>
                  <a:cubicBezTo>
                    <a:pt x="3062" y="1228"/>
                    <a:pt x="3183" y="1781"/>
                    <a:pt x="3177" y="2303"/>
                  </a:cubicBezTo>
                  <a:cubicBezTo>
                    <a:pt x="3169" y="2940"/>
                    <a:pt x="3107" y="3615"/>
                    <a:pt x="2842" y="4202"/>
                  </a:cubicBezTo>
                  <a:cubicBezTo>
                    <a:pt x="2350" y="5286"/>
                    <a:pt x="969" y="5067"/>
                    <a:pt x="55" y="5475"/>
                  </a:cubicBezTo>
                  <a:cubicBezTo>
                    <a:pt x="0" y="5500"/>
                    <a:pt x="34" y="5573"/>
                    <a:pt x="83" y="5577"/>
                  </a:cubicBezTo>
                  <a:cubicBezTo>
                    <a:pt x="280" y="5596"/>
                    <a:pt x="483" y="5607"/>
                    <a:pt x="688" y="5607"/>
                  </a:cubicBezTo>
                  <a:cubicBezTo>
                    <a:pt x="1529" y="5607"/>
                    <a:pt x="2395" y="5415"/>
                    <a:pt x="2955" y="4784"/>
                  </a:cubicBezTo>
                  <a:cubicBezTo>
                    <a:pt x="3013" y="4817"/>
                    <a:pt x="3077" y="4834"/>
                    <a:pt x="3144" y="4834"/>
                  </a:cubicBezTo>
                  <a:cubicBezTo>
                    <a:pt x="3177" y="4834"/>
                    <a:pt x="3212" y="4829"/>
                    <a:pt x="3246" y="4821"/>
                  </a:cubicBezTo>
                  <a:cubicBezTo>
                    <a:pt x="3444" y="4770"/>
                    <a:pt x="3517" y="4502"/>
                    <a:pt x="3368" y="4361"/>
                  </a:cubicBezTo>
                  <a:cubicBezTo>
                    <a:pt x="3345" y="4339"/>
                    <a:pt x="3324" y="4322"/>
                    <a:pt x="3300" y="4302"/>
                  </a:cubicBezTo>
                  <a:lnTo>
                    <a:pt x="3300" y="4302"/>
                  </a:lnTo>
                  <a:cubicBezTo>
                    <a:pt x="3309" y="4309"/>
                    <a:pt x="3315" y="4313"/>
                    <a:pt x="3315" y="4313"/>
                  </a:cubicBezTo>
                  <a:cubicBezTo>
                    <a:pt x="3316" y="4313"/>
                    <a:pt x="3307" y="4306"/>
                    <a:pt x="3282" y="4288"/>
                  </a:cubicBezTo>
                  <a:lnTo>
                    <a:pt x="3282" y="4288"/>
                  </a:lnTo>
                  <a:cubicBezTo>
                    <a:pt x="3288" y="4293"/>
                    <a:pt x="3293" y="4297"/>
                    <a:pt x="3300" y="4302"/>
                  </a:cubicBezTo>
                  <a:cubicBezTo>
                    <a:pt x="3294" y="4298"/>
                    <a:pt x="3288" y="4293"/>
                    <a:pt x="3282" y="4289"/>
                  </a:cubicBezTo>
                  <a:lnTo>
                    <a:pt x="3282" y="4288"/>
                  </a:lnTo>
                  <a:cubicBezTo>
                    <a:pt x="3514" y="3779"/>
                    <a:pt x="3565" y="3160"/>
                    <a:pt x="3598" y="2623"/>
                  </a:cubicBezTo>
                  <a:cubicBezTo>
                    <a:pt x="3619" y="2299"/>
                    <a:pt x="3644" y="1924"/>
                    <a:pt x="3627" y="1556"/>
                  </a:cubicBezTo>
                  <a:cubicBezTo>
                    <a:pt x="3640" y="1553"/>
                    <a:pt x="3654" y="1551"/>
                    <a:pt x="3667" y="1544"/>
                  </a:cubicBezTo>
                  <a:cubicBezTo>
                    <a:pt x="3879" y="1453"/>
                    <a:pt x="3924" y="1100"/>
                    <a:pt x="3954" y="909"/>
                  </a:cubicBezTo>
                  <a:cubicBezTo>
                    <a:pt x="3989" y="694"/>
                    <a:pt x="4017" y="469"/>
                    <a:pt x="4015" y="250"/>
                  </a:cubicBezTo>
                  <a:cubicBezTo>
                    <a:pt x="4011" y="111"/>
                    <a:pt x="3901" y="5"/>
                    <a:pt x="3765" y="1"/>
                  </a:cubicBezTo>
                  <a:cubicBezTo>
                    <a:pt x="3759" y="1"/>
                    <a:pt x="3753" y="1"/>
                    <a:pt x="37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0"/>
            <p:cNvSpPr/>
            <p:nvPr/>
          </p:nvSpPr>
          <p:spPr>
            <a:xfrm>
              <a:off x="1567900" y="2229525"/>
              <a:ext cx="23150" cy="63625"/>
            </a:xfrm>
            <a:custGeom>
              <a:avLst/>
              <a:gdLst/>
              <a:ahLst/>
              <a:cxnLst/>
              <a:rect l="l" t="t" r="r" b="b"/>
              <a:pathLst>
                <a:path w="926" h="2545" extrusionOk="0">
                  <a:moveTo>
                    <a:pt x="444" y="1"/>
                  </a:moveTo>
                  <a:cubicBezTo>
                    <a:pt x="438" y="1"/>
                    <a:pt x="432" y="1"/>
                    <a:pt x="426" y="2"/>
                  </a:cubicBezTo>
                  <a:cubicBezTo>
                    <a:pt x="403" y="3"/>
                    <a:pt x="382" y="9"/>
                    <a:pt x="363" y="19"/>
                  </a:cubicBezTo>
                  <a:cubicBezTo>
                    <a:pt x="199" y="105"/>
                    <a:pt x="69" y="442"/>
                    <a:pt x="51" y="577"/>
                  </a:cubicBezTo>
                  <a:cubicBezTo>
                    <a:pt x="0" y="954"/>
                    <a:pt x="8" y="2454"/>
                    <a:pt x="562" y="2542"/>
                  </a:cubicBezTo>
                  <a:cubicBezTo>
                    <a:pt x="574" y="2544"/>
                    <a:pt x="586" y="2545"/>
                    <a:pt x="597" y="2545"/>
                  </a:cubicBezTo>
                  <a:cubicBezTo>
                    <a:pt x="721" y="2545"/>
                    <a:pt x="833" y="2441"/>
                    <a:pt x="878" y="2321"/>
                  </a:cubicBezTo>
                  <a:cubicBezTo>
                    <a:pt x="926" y="2190"/>
                    <a:pt x="911" y="2045"/>
                    <a:pt x="895" y="1907"/>
                  </a:cubicBezTo>
                  <a:cubicBezTo>
                    <a:pt x="868" y="1659"/>
                    <a:pt x="918" y="1"/>
                    <a:pt x="4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0"/>
            <p:cNvSpPr/>
            <p:nvPr/>
          </p:nvSpPr>
          <p:spPr>
            <a:xfrm>
              <a:off x="1566250" y="2267725"/>
              <a:ext cx="76125" cy="132250"/>
            </a:xfrm>
            <a:custGeom>
              <a:avLst/>
              <a:gdLst/>
              <a:ahLst/>
              <a:cxnLst/>
              <a:rect l="l" t="t" r="r" b="b"/>
              <a:pathLst>
                <a:path w="3045" h="5290" extrusionOk="0">
                  <a:moveTo>
                    <a:pt x="255" y="0"/>
                  </a:moveTo>
                  <a:cubicBezTo>
                    <a:pt x="51" y="0"/>
                    <a:pt x="31" y="342"/>
                    <a:pt x="19" y="484"/>
                  </a:cubicBezTo>
                  <a:cubicBezTo>
                    <a:pt x="0" y="751"/>
                    <a:pt x="59" y="1036"/>
                    <a:pt x="168" y="1278"/>
                  </a:cubicBezTo>
                  <a:cubicBezTo>
                    <a:pt x="204" y="1361"/>
                    <a:pt x="268" y="1395"/>
                    <a:pt x="336" y="1395"/>
                  </a:cubicBezTo>
                  <a:cubicBezTo>
                    <a:pt x="357" y="1395"/>
                    <a:pt x="379" y="1392"/>
                    <a:pt x="400" y="1386"/>
                  </a:cubicBezTo>
                  <a:lnTo>
                    <a:pt x="400" y="1386"/>
                  </a:lnTo>
                  <a:cubicBezTo>
                    <a:pt x="348" y="2234"/>
                    <a:pt x="260" y="3094"/>
                    <a:pt x="597" y="3884"/>
                  </a:cubicBezTo>
                  <a:cubicBezTo>
                    <a:pt x="948" y="4708"/>
                    <a:pt x="1657" y="5289"/>
                    <a:pt x="2540" y="5289"/>
                  </a:cubicBezTo>
                  <a:cubicBezTo>
                    <a:pt x="2665" y="5289"/>
                    <a:pt x="2793" y="5278"/>
                    <a:pt x="2924" y="5254"/>
                  </a:cubicBezTo>
                  <a:cubicBezTo>
                    <a:pt x="3044" y="5232"/>
                    <a:pt x="3035" y="5081"/>
                    <a:pt x="2956" y="5024"/>
                  </a:cubicBezTo>
                  <a:cubicBezTo>
                    <a:pt x="2662" y="4809"/>
                    <a:pt x="2269" y="4824"/>
                    <a:pt x="1925" y="4734"/>
                  </a:cubicBezTo>
                  <a:cubicBezTo>
                    <a:pt x="1283" y="4565"/>
                    <a:pt x="975" y="3804"/>
                    <a:pt x="828" y="3228"/>
                  </a:cubicBezTo>
                  <a:cubicBezTo>
                    <a:pt x="613" y="2378"/>
                    <a:pt x="945" y="1443"/>
                    <a:pt x="621" y="624"/>
                  </a:cubicBezTo>
                  <a:cubicBezTo>
                    <a:pt x="621" y="506"/>
                    <a:pt x="620" y="389"/>
                    <a:pt x="607" y="270"/>
                  </a:cubicBezTo>
                  <a:cubicBezTo>
                    <a:pt x="593" y="142"/>
                    <a:pt x="474" y="28"/>
                    <a:pt x="351" y="28"/>
                  </a:cubicBezTo>
                  <a:cubicBezTo>
                    <a:pt x="348" y="28"/>
                    <a:pt x="345" y="28"/>
                    <a:pt x="341" y="29"/>
                  </a:cubicBezTo>
                  <a:cubicBezTo>
                    <a:pt x="323" y="14"/>
                    <a:pt x="302" y="3"/>
                    <a:pt x="272" y="1"/>
                  </a:cubicBezTo>
                  <a:cubicBezTo>
                    <a:pt x="266" y="1"/>
                    <a:pt x="261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0"/>
            <p:cNvSpPr/>
            <p:nvPr/>
          </p:nvSpPr>
          <p:spPr>
            <a:xfrm>
              <a:off x="1757875" y="2580000"/>
              <a:ext cx="4625" cy="3600"/>
            </a:xfrm>
            <a:custGeom>
              <a:avLst/>
              <a:gdLst/>
              <a:ahLst/>
              <a:cxnLst/>
              <a:rect l="l" t="t" r="r" b="b"/>
              <a:pathLst>
                <a:path w="185" h="144" extrusionOk="0">
                  <a:moveTo>
                    <a:pt x="92" y="0"/>
                  </a:moveTo>
                  <a:cubicBezTo>
                    <a:pt x="1" y="0"/>
                    <a:pt x="1" y="144"/>
                    <a:pt x="92" y="144"/>
                  </a:cubicBezTo>
                  <a:cubicBezTo>
                    <a:pt x="184" y="144"/>
                    <a:pt x="184" y="0"/>
                    <a:pt x="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0"/>
            <p:cNvSpPr/>
            <p:nvPr/>
          </p:nvSpPr>
          <p:spPr>
            <a:xfrm>
              <a:off x="1610300" y="2569025"/>
              <a:ext cx="177350" cy="32850"/>
            </a:xfrm>
            <a:custGeom>
              <a:avLst/>
              <a:gdLst/>
              <a:ahLst/>
              <a:cxnLst/>
              <a:rect l="l" t="t" r="r" b="b"/>
              <a:pathLst>
                <a:path w="7094" h="1314" extrusionOk="0">
                  <a:moveTo>
                    <a:pt x="341" y="1"/>
                  </a:moveTo>
                  <a:cubicBezTo>
                    <a:pt x="256" y="1"/>
                    <a:pt x="168" y="54"/>
                    <a:pt x="146" y="140"/>
                  </a:cubicBezTo>
                  <a:cubicBezTo>
                    <a:pt x="81" y="391"/>
                    <a:pt x="0" y="978"/>
                    <a:pt x="267" y="1149"/>
                  </a:cubicBezTo>
                  <a:cubicBezTo>
                    <a:pt x="434" y="1255"/>
                    <a:pt x="648" y="1284"/>
                    <a:pt x="872" y="1284"/>
                  </a:cubicBezTo>
                  <a:cubicBezTo>
                    <a:pt x="1153" y="1284"/>
                    <a:pt x="1451" y="1238"/>
                    <a:pt x="1689" y="1238"/>
                  </a:cubicBezTo>
                  <a:cubicBezTo>
                    <a:pt x="1698" y="1238"/>
                    <a:pt x="1706" y="1238"/>
                    <a:pt x="1714" y="1238"/>
                  </a:cubicBezTo>
                  <a:cubicBezTo>
                    <a:pt x="2546" y="1249"/>
                    <a:pt x="3376" y="1313"/>
                    <a:pt x="4209" y="1313"/>
                  </a:cubicBezTo>
                  <a:cubicBezTo>
                    <a:pt x="4258" y="1313"/>
                    <a:pt x="4307" y="1313"/>
                    <a:pt x="4355" y="1312"/>
                  </a:cubicBezTo>
                  <a:cubicBezTo>
                    <a:pt x="4436" y="1312"/>
                    <a:pt x="4517" y="1312"/>
                    <a:pt x="4600" y="1312"/>
                  </a:cubicBezTo>
                  <a:cubicBezTo>
                    <a:pt x="4719" y="1312"/>
                    <a:pt x="4841" y="1312"/>
                    <a:pt x="4963" y="1312"/>
                  </a:cubicBezTo>
                  <a:cubicBezTo>
                    <a:pt x="5658" y="1312"/>
                    <a:pt x="6382" y="1298"/>
                    <a:pt x="7030" y="1111"/>
                  </a:cubicBezTo>
                  <a:cubicBezTo>
                    <a:pt x="7092" y="1093"/>
                    <a:pt x="7093" y="1001"/>
                    <a:pt x="7030" y="983"/>
                  </a:cubicBezTo>
                  <a:cubicBezTo>
                    <a:pt x="6629" y="870"/>
                    <a:pt x="6210" y="852"/>
                    <a:pt x="5791" y="852"/>
                  </a:cubicBezTo>
                  <a:cubicBezTo>
                    <a:pt x="5599" y="852"/>
                    <a:pt x="5407" y="856"/>
                    <a:pt x="5216" y="856"/>
                  </a:cubicBezTo>
                  <a:cubicBezTo>
                    <a:pt x="5201" y="856"/>
                    <a:pt x="5186" y="856"/>
                    <a:pt x="5171" y="856"/>
                  </a:cubicBezTo>
                  <a:cubicBezTo>
                    <a:pt x="4423" y="853"/>
                    <a:pt x="3678" y="834"/>
                    <a:pt x="2931" y="798"/>
                  </a:cubicBezTo>
                  <a:cubicBezTo>
                    <a:pt x="2496" y="778"/>
                    <a:pt x="2056" y="749"/>
                    <a:pt x="1618" y="749"/>
                  </a:cubicBezTo>
                  <a:cubicBezTo>
                    <a:pt x="1415" y="749"/>
                    <a:pt x="1212" y="755"/>
                    <a:pt x="1010" y="771"/>
                  </a:cubicBezTo>
                  <a:cubicBezTo>
                    <a:pt x="931" y="777"/>
                    <a:pt x="851" y="790"/>
                    <a:pt x="782" y="790"/>
                  </a:cubicBezTo>
                  <a:cubicBezTo>
                    <a:pt x="668" y="790"/>
                    <a:pt x="582" y="754"/>
                    <a:pt x="575" y="589"/>
                  </a:cubicBezTo>
                  <a:cubicBezTo>
                    <a:pt x="569" y="415"/>
                    <a:pt x="568" y="255"/>
                    <a:pt x="495" y="96"/>
                  </a:cubicBezTo>
                  <a:cubicBezTo>
                    <a:pt x="464" y="30"/>
                    <a:pt x="404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0"/>
            <p:cNvSpPr/>
            <p:nvPr/>
          </p:nvSpPr>
          <p:spPr>
            <a:xfrm>
              <a:off x="1797175" y="2569025"/>
              <a:ext cx="177075" cy="33425"/>
            </a:xfrm>
            <a:custGeom>
              <a:avLst/>
              <a:gdLst/>
              <a:ahLst/>
              <a:cxnLst/>
              <a:rect l="l" t="t" r="r" b="b"/>
              <a:pathLst>
                <a:path w="7083" h="1337" extrusionOk="0">
                  <a:moveTo>
                    <a:pt x="6751" y="0"/>
                  </a:moveTo>
                  <a:cubicBezTo>
                    <a:pt x="6689" y="0"/>
                    <a:pt x="6629" y="29"/>
                    <a:pt x="6599" y="94"/>
                  </a:cubicBezTo>
                  <a:cubicBezTo>
                    <a:pt x="6455" y="414"/>
                    <a:pt x="6666" y="778"/>
                    <a:pt x="6233" y="778"/>
                  </a:cubicBezTo>
                  <a:cubicBezTo>
                    <a:pt x="6225" y="778"/>
                    <a:pt x="6216" y="778"/>
                    <a:pt x="6207" y="777"/>
                  </a:cubicBezTo>
                  <a:cubicBezTo>
                    <a:pt x="5951" y="769"/>
                    <a:pt x="5696" y="765"/>
                    <a:pt x="5440" y="765"/>
                  </a:cubicBezTo>
                  <a:cubicBezTo>
                    <a:pt x="5083" y="765"/>
                    <a:pt x="4726" y="773"/>
                    <a:pt x="4366" y="789"/>
                  </a:cubicBezTo>
                  <a:cubicBezTo>
                    <a:pt x="3619" y="821"/>
                    <a:pt x="2875" y="848"/>
                    <a:pt x="2127" y="855"/>
                  </a:cubicBezTo>
                  <a:cubicBezTo>
                    <a:pt x="2094" y="855"/>
                    <a:pt x="2061" y="855"/>
                    <a:pt x="2027" y="855"/>
                  </a:cubicBezTo>
                  <a:cubicBezTo>
                    <a:pt x="1790" y="855"/>
                    <a:pt x="1549" y="849"/>
                    <a:pt x="1308" y="849"/>
                  </a:cubicBezTo>
                  <a:cubicBezTo>
                    <a:pt x="887" y="849"/>
                    <a:pt x="466" y="869"/>
                    <a:pt x="65" y="983"/>
                  </a:cubicBezTo>
                  <a:cubicBezTo>
                    <a:pt x="1" y="1000"/>
                    <a:pt x="2" y="1093"/>
                    <a:pt x="65" y="1111"/>
                  </a:cubicBezTo>
                  <a:cubicBezTo>
                    <a:pt x="847" y="1337"/>
                    <a:pt x="1728" y="1293"/>
                    <a:pt x="2536" y="1310"/>
                  </a:cubicBezTo>
                  <a:cubicBezTo>
                    <a:pt x="2647" y="1313"/>
                    <a:pt x="2759" y="1314"/>
                    <a:pt x="2870" y="1314"/>
                  </a:cubicBezTo>
                  <a:cubicBezTo>
                    <a:pt x="3640" y="1314"/>
                    <a:pt x="4407" y="1265"/>
                    <a:pt x="5178" y="1243"/>
                  </a:cubicBezTo>
                  <a:cubicBezTo>
                    <a:pt x="5306" y="1239"/>
                    <a:pt x="5435" y="1237"/>
                    <a:pt x="5564" y="1237"/>
                  </a:cubicBezTo>
                  <a:cubicBezTo>
                    <a:pt x="5738" y="1237"/>
                    <a:pt x="5913" y="1242"/>
                    <a:pt x="6087" y="1255"/>
                  </a:cubicBezTo>
                  <a:cubicBezTo>
                    <a:pt x="6174" y="1262"/>
                    <a:pt x="6282" y="1273"/>
                    <a:pt x="6389" y="1273"/>
                  </a:cubicBezTo>
                  <a:cubicBezTo>
                    <a:pt x="6526" y="1273"/>
                    <a:pt x="6664" y="1255"/>
                    <a:pt x="6764" y="1191"/>
                  </a:cubicBezTo>
                  <a:cubicBezTo>
                    <a:pt x="7082" y="988"/>
                    <a:pt x="7033" y="464"/>
                    <a:pt x="6948" y="141"/>
                  </a:cubicBezTo>
                  <a:cubicBezTo>
                    <a:pt x="6926" y="54"/>
                    <a:pt x="6837" y="0"/>
                    <a:pt x="67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0"/>
            <p:cNvSpPr/>
            <p:nvPr/>
          </p:nvSpPr>
          <p:spPr>
            <a:xfrm>
              <a:off x="1675325" y="2584700"/>
              <a:ext cx="20050" cy="15575"/>
            </a:xfrm>
            <a:custGeom>
              <a:avLst/>
              <a:gdLst/>
              <a:ahLst/>
              <a:cxnLst/>
              <a:rect l="l" t="t" r="r" b="b"/>
              <a:pathLst>
                <a:path w="802" h="623" extrusionOk="0">
                  <a:moveTo>
                    <a:pt x="401" y="1"/>
                  </a:moveTo>
                  <a:cubicBezTo>
                    <a:pt x="0" y="1"/>
                    <a:pt x="0" y="623"/>
                    <a:pt x="401" y="623"/>
                  </a:cubicBezTo>
                  <a:cubicBezTo>
                    <a:pt x="801" y="623"/>
                    <a:pt x="801" y="1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0"/>
            <p:cNvSpPr/>
            <p:nvPr/>
          </p:nvSpPr>
          <p:spPr>
            <a:xfrm>
              <a:off x="1907850" y="2582525"/>
              <a:ext cx="13450" cy="13000"/>
            </a:xfrm>
            <a:custGeom>
              <a:avLst/>
              <a:gdLst/>
              <a:ahLst/>
              <a:cxnLst/>
              <a:rect l="l" t="t" r="r" b="b"/>
              <a:pathLst>
                <a:path w="538" h="520" extrusionOk="0">
                  <a:moveTo>
                    <a:pt x="258" y="0"/>
                  </a:moveTo>
                  <a:cubicBezTo>
                    <a:pt x="171" y="0"/>
                    <a:pt x="86" y="44"/>
                    <a:pt x="41" y="122"/>
                  </a:cubicBezTo>
                  <a:cubicBezTo>
                    <a:pt x="11" y="173"/>
                    <a:pt x="0" y="240"/>
                    <a:pt x="12" y="301"/>
                  </a:cubicBezTo>
                  <a:lnTo>
                    <a:pt x="12" y="301"/>
                  </a:lnTo>
                  <a:cubicBezTo>
                    <a:pt x="15" y="397"/>
                    <a:pt x="86" y="485"/>
                    <a:pt x="180" y="511"/>
                  </a:cubicBezTo>
                  <a:cubicBezTo>
                    <a:pt x="201" y="517"/>
                    <a:pt x="221" y="519"/>
                    <a:pt x="242" y="519"/>
                  </a:cubicBezTo>
                  <a:cubicBezTo>
                    <a:pt x="306" y="519"/>
                    <a:pt x="367" y="491"/>
                    <a:pt x="411" y="442"/>
                  </a:cubicBezTo>
                  <a:lnTo>
                    <a:pt x="411" y="442"/>
                  </a:lnTo>
                  <a:cubicBezTo>
                    <a:pt x="435" y="423"/>
                    <a:pt x="455" y="400"/>
                    <a:pt x="470" y="373"/>
                  </a:cubicBezTo>
                  <a:cubicBezTo>
                    <a:pt x="538" y="257"/>
                    <a:pt x="497" y="101"/>
                    <a:pt x="381" y="33"/>
                  </a:cubicBezTo>
                  <a:cubicBezTo>
                    <a:pt x="343" y="11"/>
                    <a:pt x="300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0"/>
            <p:cNvSpPr/>
            <p:nvPr/>
          </p:nvSpPr>
          <p:spPr>
            <a:xfrm>
              <a:off x="1623500" y="2123750"/>
              <a:ext cx="341350" cy="479425"/>
            </a:xfrm>
            <a:custGeom>
              <a:avLst/>
              <a:gdLst/>
              <a:ahLst/>
              <a:cxnLst/>
              <a:rect l="l" t="t" r="r" b="b"/>
              <a:pathLst>
                <a:path w="13654" h="19177" extrusionOk="0">
                  <a:moveTo>
                    <a:pt x="7237" y="0"/>
                  </a:moveTo>
                  <a:cubicBezTo>
                    <a:pt x="7114" y="0"/>
                    <a:pt x="6991" y="2"/>
                    <a:pt x="6868" y="5"/>
                  </a:cubicBezTo>
                  <a:cubicBezTo>
                    <a:pt x="5062" y="55"/>
                    <a:pt x="3542" y="1131"/>
                    <a:pt x="2496" y="2544"/>
                  </a:cubicBezTo>
                  <a:cubicBezTo>
                    <a:pt x="1438" y="3974"/>
                    <a:pt x="1008" y="5785"/>
                    <a:pt x="528" y="7479"/>
                  </a:cubicBezTo>
                  <a:cubicBezTo>
                    <a:pt x="234" y="8515"/>
                    <a:pt x="126" y="9592"/>
                    <a:pt x="83" y="10665"/>
                  </a:cubicBezTo>
                  <a:cubicBezTo>
                    <a:pt x="37" y="11795"/>
                    <a:pt x="0" y="12989"/>
                    <a:pt x="258" y="14119"/>
                  </a:cubicBezTo>
                  <a:cubicBezTo>
                    <a:pt x="530" y="15316"/>
                    <a:pt x="952" y="16515"/>
                    <a:pt x="1889" y="17355"/>
                  </a:cubicBezTo>
                  <a:cubicBezTo>
                    <a:pt x="3249" y="18573"/>
                    <a:pt x="5069" y="19177"/>
                    <a:pt x="6894" y="19177"/>
                  </a:cubicBezTo>
                  <a:cubicBezTo>
                    <a:pt x="7846" y="19177"/>
                    <a:pt x="8799" y="19012"/>
                    <a:pt x="9690" y="18686"/>
                  </a:cubicBezTo>
                  <a:cubicBezTo>
                    <a:pt x="10998" y="18205"/>
                    <a:pt x="11878" y="17266"/>
                    <a:pt x="12456" y="16101"/>
                  </a:cubicBezTo>
                  <a:cubicBezTo>
                    <a:pt x="13653" y="13688"/>
                    <a:pt x="13550" y="10297"/>
                    <a:pt x="13257" y="7970"/>
                  </a:cubicBezTo>
                  <a:cubicBezTo>
                    <a:pt x="13056" y="6364"/>
                    <a:pt x="12840" y="4730"/>
                    <a:pt x="12189" y="3234"/>
                  </a:cubicBezTo>
                  <a:cubicBezTo>
                    <a:pt x="11688" y="2082"/>
                    <a:pt x="10733" y="774"/>
                    <a:pt x="9500" y="333"/>
                  </a:cubicBezTo>
                  <a:cubicBezTo>
                    <a:pt x="8772" y="72"/>
                    <a:pt x="8008" y="0"/>
                    <a:pt x="72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0"/>
            <p:cNvSpPr/>
            <p:nvPr/>
          </p:nvSpPr>
          <p:spPr>
            <a:xfrm>
              <a:off x="1700825" y="2169475"/>
              <a:ext cx="246575" cy="346325"/>
            </a:xfrm>
            <a:custGeom>
              <a:avLst/>
              <a:gdLst/>
              <a:ahLst/>
              <a:cxnLst/>
              <a:rect l="l" t="t" r="r" b="b"/>
              <a:pathLst>
                <a:path w="9863" h="13853" extrusionOk="0">
                  <a:moveTo>
                    <a:pt x="5241" y="1"/>
                  </a:moveTo>
                  <a:cubicBezTo>
                    <a:pt x="5148" y="1"/>
                    <a:pt x="5055" y="2"/>
                    <a:pt x="4961" y="5"/>
                  </a:cubicBezTo>
                  <a:cubicBezTo>
                    <a:pt x="3657" y="38"/>
                    <a:pt x="2558" y="817"/>
                    <a:pt x="1803" y="1838"/>
                  </a:cubicBezTo>
                  <a:cubicBezTo>
                    <a:pt x="1039" y="2871"/>
                    <a:pt x="729" y="4179"/>
                    <a:pt x="380" y="5402"/>
                  </a:cubicBezTo>
                  <a:cubicBezTo>
                    <a:pt x="168" y="6151"/>
                    <a:pt x="90" y="6929"/>
                    <a:pt x="59" y="7704"/>
                  </a:cubicBezTo>
                  <a:cubicBezTo>
                    <a:pt x="26" y="8521"/>
                    <a:pt x="0" y="9384"/>
                    <a:pt x="186" y="10199"/>
                  </a:cubicBezTo>
                  <a:cubicBezTo>
                    <a:pt x="382" y="11063"/>
                    <a:pt x="687" y="11929"/>
                    <a:pt x="1364" y="12536"/>
                  </a:cubicBezTo>
                  <a:cubicBezTo>
                    <a:pt x="2347" y="13417"/>
                    <a:pt x="3661" y="13853"/>
                    <a:pt x="4979" y="13853"/>
                  </a:cubicBezTo>
                  <a:cubicBezTo>
                    <a:pt x="5667" y="13853"/>
                    <a:pt x="6355" y="13734"/>
                    <a:pt x="6998" y="13498"/>
                  </a:cubicBezTo>
                  <a:cubicBezTo>
                    <a:pt x="7945" y="13151"/>
                    <a:pt x="8581" y="12473"/>
                    <a:pt x="8999" y="11631"/>
                  </a:cubicBezTo>
                  <a:cubicBezTo>
                    <a:pt x="9863" y="9887"/>
                    <a:pt x="9788" y="7439"/>
                    <a:pt x="9577" y="5756"/>
                  </a:cubicBezTo>
                  <a:cubicBezTo>
                    <a:pt x="9432" y="4597"/>
                    <a:pt x="9274" y="3416"/>
                    <a:pt x="8806" y="2335"/>
                  </a:cubicBezTo>
                  <a:cubicBezTo>
                    <a:pt x="8445" y="1503"/>
                    <a:pt x="7754" y="558"/>
                    <a:pt x="6864" y="240"/>
                  </a:cubicBezTo>
                  <a:cubicBezTo>
                    <a:pt x="6341" y="53"/>
                    <a:pt x="5794" y="1"/>
                    <a:pt x="52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1765600" y="2253000"/>
              <a:ext cx="52875" cy="193625"/>
            </a:xfrm>
            <a:custGeom>
              <a:avLst/>
              <a:gdLst/>
              <a:ahLst/>
              <a:cxnLst/>
              <a:rect l="l" t="t" r="r" b="b"/>
              <a:pathLst>
                <a:path w="2115" h="7745" extrusionOk="0">
                  <a:moveTo>
                    <a:pt x="1204" y="1"/>
                  </a:moveTo>
                  <a:cubicBezTo>
                    <a:pt x="638" y="1"/>
                    <a:pt x="534" y="1038"/>
                    <a:pt x="540" y="1455"/>
                  </a:cubicBezTo>
                  <a:cubicBezTo>
                    <a:pt x="546" y="1836"/>
                    <a:pt x="450" y="2231"/>
                    <a:pt x="408" y="2620"/>
                  </a:cubicBezTo>
                  <a:cubicBezTo>
                    <a:pt x="316" y="3454"/>
                    <a:pt x="298" y="4297"/>
                    <a:pt x="322" y="5136"/>
                  </a:cubicBezTo>
                  <a:cubicBezTo>
                    <a:pt x="341" y="5749"/>
                    <a:pt x="1" y="7545"/>
                    <a:pt x="892" y="7729"/>
                  </a:cubicBezTo>
                  <a:cubicBezTo>
                    <a:pt x="917" y="7735"/>
                    <a:pt x="943" y="7739"/>
                    <a:pt x="969" y="7742"/>
                  </a:cubicBezTo>
                  <a:cubicBezTo>
                    <a:pt x="983" y="7743"/>
                    <a:pt x="997" y="7744"/>
                    <a:pt x="1010" y="7744"/>
                  </a:cubicBezTo>
                  <a:cubicBezTo>
                    <a:pt x="2115" y="7744"/>
                    <a:pt x="1815" y="3300"/>
                    <a:pt x="1846" y="2661"/>
                  </a:cubicBezTo>
                  <a:cubicBezTo>
                    <a:pt x="1871" y="2159"/>
                    <a:pt x="2017" y="49"/>
                    <a:pt x="1233" y="2"/>
                  </a:cubicBezTo>
                  <a:cubicBezTo>
                    <a:pt x="1223" y="1"/>
                    <a:pt x="1213" y="1"/>
                    <a:pt x="12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0"/>
            <p:cNvSpPr/>
            <p:nvPr/>
          </p:nvSpPr>
          <p:spPr>
            <a:xfrm>
              <a:off x="1715375" y="2178075"/>
              <a:ext cx="47000" cy="111100"/>
            </a:xfrm>
            <a:custGeom>
              <a:avLst/>
              <a:gdLst/>
              <a:ahLst/>
              <a:cxnLst/>
              <a:rect l="l" t="t" r="r" b="b"/>
              <a:pathLst>
                <a:path w="1880" h="4444" extrusionOk="0">
                  <a:moveTo>
                    <a:pt x="1170" y="0"/>
                  </a:moveTo>
                  <a:cubicBezTo>
                    <a:pt x="1134" y="0"/>
                    <a:pt x="1095" y="4"/>
                    <a:pt x="1053" y="10"/>
                  </a:cubicBezTo>
                  <a:cubicBezTo>
                    <a:pt x="758" y="56"/>
                    <a:pt x="596" y="267"/>
                    <a:pt x="482" y="516"/>
                  </a:cubicBezTo>
                  <a:cubicBezTo>
                    <a:pt x="347" y="809"/>
                    <a:pt x="242" y="1113"/>
                    <a:pt x="169" y="1426"/>
                  </a:cubicBezTo>
                  <a:cubicBezTo>
                    <a:pt x="47" y="1918"/>
                    <a:pt x="0" y="2429"/>
                    <a:pt x="30" y="2935"/>
                  </a:cubicBezTo>
                  <a:cubicBezTo>
                    <a:pt x="35" y="3040"/>
                    <a:pt x="43" y="3149"/>
                    <a:pt x="58" y="3253"/>
                  </a:cubicBezTo>
                  <a:cubicBezTo>
                    <a:pt x="94" y="3563"/>
                    <a:pt x="167" y="3886"/>
                    <a:pt x="366" y="4128"/>
                  </a:cubicBezTo>
                  <a:cubicBezTo>
                    <a:pt x="550" y="4352"/>
                    <a:pt x="733" y="4444"/>
                    <a:pt x="900" y="4444"/>
                  </a:cubicBezTo>
                  <a:cubicBezTo>
                    <a:pt x="1289" y="4444"/>
                    <a:pt x="1601" y="3953"/>
                    <a:pt x="1679" y="3496"/>
                  </a:cubicBezTo>
                  <a:cubicBezTo>
                    <a:pt x="1686" y="3436"/>
                    <a:pt x="1698" y="3378"/>
                    <a:pt x="1707" y="3316"/>
                  </a:cubicBezTo>
                  <a:cubicBezTo>
                    <a:pt x="1813" y="2658"/>
                    <a:pt x="1880" y="1983"/>
                    <a:pt x="1810" y="1317"/>
                  </a:cubicBezTo>
                  <a:cubicBezTo>
                    <a:pt x="1786" y="1089"/>
                    <a:pt x="1743" y="862"/>
                    <a:pt x="1681" y="639"/>
                  </a:cubicBezTo>
                  <a:cubicBezTo>
                    <a:pt x="1589" y="308"/>
                    <a:pt x="1520" y="0"/>
                    <a:pt x="11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0"/>
            <p:cNvSpPr/>
            <p:nvPr/>
          </p:nvSpPr>
          <p:spPr>
            <a:xfrm>
              <a:off x="1715375" y="2204450"/>
              <a:ext cx="47000" cy="61225"/>
            </a:xfrm>
            <a:custGeom>
              <a:avLst/>
              <a:gdLst/>
              <a:ahLst/>
              <a:cxnLst/>
              <a:rect l="l" t="t" r="r" b="b"/>
              <a:pathLst>
                <a:path w="1880" h="2449" extrusionOk="0">
                  <a:moveTo>
                    <a:pt x="1043" y="0"/>
                  </a:moveTo>
                  <a:cubicBezTo>
                    <a:pt x="655" y="0"/>
                    <a:pt x="366" y="147"/>
                    <a:pt x="169" y="372"/>
                  </a:cubicBezTo>
                  <a:cubicBezTo>
                    <a:pt x="47" y="864"/>
                    <a:pt x="0" y="1376"/>
                    <a:pt x="30" y="1881"/>
                  </a:cubicBezTo>
                  <a:cubicBezTo>
                    <a:pt x="214" y="2209"/>
                    <a:pt x="550" y="2449"/>
                    <a:pt x="1043" y="2449"/>
                  </a:cubicBezTo>
                  <a:cubicBezTo>
                    <a:pt x="1309" y="2449"/>
                    <a:pt x="1532" y="2377"/>
                    <a:pt x="1707" y="2261"/>
                  </a:cubicBezTo>
                  <a:cubicBezTo>
                    <a:pt x="1813" y="1603"/>
                    <a:pt x="1880" y="928"/>
                    <a:pt x="1810" y="263"/>
                  </a:cubicBezTo>
                  <a:cubicBezTo>
                    <a:pt x="1619" y="100"/>
                    <a:pt x="1366" y="0"/>
                    <a:pt x="10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0"/>
            <p:cNvSpPr/>
            <p:nvPr/>
          </p:nvSpPr>
          <p:spPr>
            <a:xfrm>
              <a:off x="1826475" y="2177075"/>
              <a:ext cx="47675" cy="116825"/>
            </a:xfrm>
            <a:custGeom>
              <a:avLst/>
              <a:gdLst/>
              <a:ahLst/>
              <a:cxnLst/>
              <a:rect l="l" t="t" r="r" b="b"/>
              <a:pathLst>
                <a:path w="1907" h="4673" extrusionOk="0">
                  <a:moveTo>
                    <a:pt x="759" y="1"/>
                  </a:moveTo>
                  <a:cubicBezTo>
                    <a:pt x="193" y="1"/>
                    <a:pt x="95" y="1026"/>
                    <a:pt x="57" y="1588"/>
                  </a:cubicBezTo>
                  <a:cubicBezTo>
                    <a:pt x="49" y="1682"/>
                    <a:pt x="44" y="1760"/>
                    <a:pt x="39" y="1822"/>
                  </a:cubicBezTo>
                  <a:cubicBezTo>
                    <a:pt x="0" y="2278"/>
                    <a:pt x="7" y="2739"/>
                    <a:pt x="83" y="3190"/>
                  </a:cubicBezTo>
                  <a:cubicBezTo>
                    <a:pt x="116" y="3362"/>
                    <a:pt x="156" y="3533"/>
                    <a:pt x="209" y="3698"/>
                  </a:cubicBezTo>
                  <a:cubicBezTo>
                    <a:pt x="308" y="4015"/>
                    <a:pt x="597" y="4596"/>
                    <a:pt x="974" y="4666"/>
                  </a:cubicBezTo>
                  <a:cubicBezTo>
                    <a:pt x="984" y="4666"/>
                    <a:pt x="992" y="4669"/>
                    <a:pt x="997" y="4669"/>
                  </a:cubicBezTo>
                  <a:cubicBezTo>
                    <a:pt x="1015" y="4671"/>
                    <a:pt x="1033" y="4672"/>
                    <a:pt x="1050" y="4672"/>
                  </a:cubicBezTo>
                  <a:cubicBezTo>
                    <a:pt x="1372" y="4672"/>
                    <a:pt x="1594" y="4296"/>
                    <a:pt x="1702" y="4026"/>
                  </a:cubicBezTo>
                  <a:cubicBezTo>
                    <a:pt x="1822" y="3728"/>
                    <a:pt x="1875" y="3400"/>
                    <a:pt x="1889" y="3067"/>
                  </a:cubicBezTo>
                  <a:cubicBezTo>
                    <a:pt x="1906" y="2681"/>
                    <a:pt x="1872" y="2289"/>
                    <a:pt x="1821" y="1931"/>
                  </a:cubicBezTo>
                  <a:cubicBezTo>
                    <a:pt x="1803" y="1813"/>
                    <a:pt x="1787" y="1675"/>
                    <a:pt x="1766" y="1533"/>
                  </a:cubicBezTo>
                  <a:cubicBezTo>
                    <a:pt x="1682" y="974"/>
                    <a:pt x="1526" y="301"/>
                    <a:pt x="1036" y="70"/>
                  </a:cubicBezTo>
                  <a:cubicBezTo>
                    <a:pt x="933" y="22"/>
                    <a:pt x="841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0"/>
            <p:cNvSpPr/>
            <p:nvPr/>
          </p:nvSpPr>
          <p:spPr>
            <a:xfrm>
              <a:off x="1826475" y="2206750"/>
              <a:ext cx="47675" cy="59275"/>
            </a:xfrm>
            <a:custGeom>
              <a:avLst/>
              <a:gdLst/>
              <a:ahLst/>
              <a:cxnLst/>
              <a:rect l="l" t="t" r="r" b="b"/>
              <a:pathLst>
                <a:path w="1907" h="2371" extrusionOk="0">
                  <a:moveTo>
                    <a:pt x="936" y="1"/>
                  </a:moveTo>
                  <a:cubicBezTo>
                    <a:pt x="589" y="1"/>
                    <a:pt x="273" y="154"/>
                    <a:pt x="57" y="401"/>
                  </a:cubicBezTo>
                  <a:cubicBezTo>
                    <a:pt x="49" y="495"/>
                    <a:pt x="44" y="573"/>
                    <a:pt x="39" y="635"/>
                  </a:cubicBezTo>
                  <a:cubicBezTo>
                    <a:pt x="0" y="1091"/>
                    <a:pt x="7" y="1552"/>
                    <a:pt x="83" y="2003"/>
                  </a:cubicBezTo>
                  <a:cubicBezTo>
                    <a:pt x="301" y="2231"/>
                    <a:pt x="607" y="2370"/>
                    <a:pt x="936" y="2370"/>
                  </a:cubicBezTo>
                  <a:cubicBezTo>
                    <a:pt x="1325" y="2370"/>
                    <a:pt x="1676" y="2178"/>
                    <a:pt x="1889" y="1880"/>
                  </a:cubicBezTo>
                  <a:cubicBezTo>
                    <a:pt x="1906" y="1494"/>
                    <a:pt x="1872" y="1102"/>
                    <a:pt x="1821" y="743"/>
                  </a:cubicBezTo>
                  <a:cubicBezTo>
                    <a:pt x="1803" y="626"/>
                    <a:pt x="1787" y="488"/>
                    <a:pt x="1766" y="346"/>
                  </a:cubicBezTo>
                  <a:cubicBezTo>
                    <a:pt x="1550" y="132"/>
                    <a:pt x="1258" y="1"/>
                    <a:pt x="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1779900" y="2123725"/>
              <a:ext cx="57200" cy="16850"/>
            </a:xfrm>
            <a:custGeom>
              <a:avLst/>
              <a:gdLst/>
              <a:ahLst/>
              <a:cxnLst/>
              <a:rect l="l" t="t" r="r" b="b"/>
              <a:pathLst>
                <a:path w="2288" h="674" extrusionOk="0">
                  <a:moveTo>
                    <a:pt x="970" y="1"/>
                  </a:moveTo>
                  <a:cubicBezTo>
                    <a:pt x="851" y="1"/>
                    <a:pt x="731" y="2"/>
                    <a:pt x="612" y="5"/>
                  </a:cubicBezTo>
                  <a:cubicBezTo>
                    <a:pt x="404" y="11"/>
                    <a:pt x="200" y="28"/>
                    <a:pt x="1" y="61"/>
                  </a:cubicBezTo>
                  <a:cubicBezTo>
                    <a:pt x="41" y="113"/>
                    <a:pt x="79" y="160"/>
                    <a:pt x="117" y="201"/>
                  </a:cubicBezTo>
                  <a:cubicBezTo>
                    <a:pt x="398" y="524"/>
                    <a:pt x="740" y="674"/>
                    <a:pt x="1108" y="674"/>
                  </a:cubicBezTo>
                  <a:cubicBezTo>
                    <a:pt x="1274" y="674"/>
                    <a:pt x="1445" y="643"/>
                    <a:pt x="1617" y="584"/>
                  </a:cubicBezTo>
                  <a:cubicBezTo>
                    <a:pt x="1886" y="494"/>
                    <a:pt x="2117" y="316"/>
                    <a:pt x="2287" y="93"/>
                  </a:cubicBezTo>
                  <a:cubicBezTo>
                    <a:pt x="1856" y="24"/>
                    <a:pt x="1414" y="1"/>
                    <a:pt x="9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0"/>
            <p:cNvSpPr/>
            <p:nvPr/>
          </p:nvSpPr>
          <p:spPr>
            <a:xfrm>
              <a:off x="1708950" y="2526525"/>
              <a:ext cx="7700" cy="6300"/>
            </a:xfrm>
            <a:custGeom>
              <a:avLst/>
              <a:gdLst/>
              <a:ahLst/>
              <a:cxnLst/>
              <a:rect l="l" t="t" r="r" b="b"/>
              <a:pathLst>
                <a:path w="308" h="252" extrusionOk="0">
                  <a:moveTo>
                    <a:pt x="130" y="1"/>
                  </a:moveTo>
                  <a:cubicBezTo>
                    <a:pt x="62" y="1"/>
                    <a:pt x="1" y="50"/>
                    <a:pt x="1" y="125"/>
                  </a:cubicBezTo>
                  <a:cubicBezTo>
                    <a:pt x="0" y="195"/>
                    <a:pt x="59" y="252"/>
                    <a:pt x="126" y="252"/>
                  </a:cubicBezTo>
                  <a:cubicBezTo>
                    <a:pt x="137" y="252"/>
                    <a:pt x="148" y="250"/>
                    <a:pt x="159" y="247"/>
                  </a:cubicBezTo>
                  <a:cubicBezTo>
                    <a:pt x="157" y="247"/>
                    <a:pt x="154" y="247"/>
                    <a:pt x="152" y="246"/>
                  </a:cubicBezTo>
                  <a:cubicBezTo>
                    <a:pt x="153" y="246"/>
                    <a:pt x="154" y="246"/>
                    <a:pt x="155" y="246"/>
                  </a:cubicBezTo>
                  <a:lnTo>
                    <a:pt x="155" y="246"/>
                  </a:lnTo>
                  <a:cubicBezTo>
                    <a:pt x="164" y="248"/>
                    <a:pt x="172" y="249"/>
                    <a:pt x="180" y="249"/>
                  </a:cubicBezTo>
                  <a:cubicBezTo>
                    <a:pt x="216" y="249"/>
                    <a:pt x="248" y="227"/>
                    <a:pt x="264" y="196"/>
                  </a:cubicBezTo>
                  <a:cubicBezTo>
                    <a:pt x="308" y="113"/>
                    <a:pt x="245" y="23"/>
                    <a:pt x="159" y="4"/>
                  </a:cubicBezTo>
                  <a:cubicBezTo>
                    <a:pt x="149" y="2"/>
                    <a:pt x="139" y="1"/>
                    <a:pt x="1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0"/>
            <p:cNvSpPr/>
            <p:nvPr/>
          </p:nvSpPr>
          <p:spPr>
            <a:xfrm>
              <a:off x="1728225" y="2541350"/>
              <a:ext cx="7825" cy="6050"/>
            </a:xfrm>
            <a:custGeom>
              <a:avLst/>
              <a:gdLst/>
              <a:ahLst/>
              <a:cxnLst/>
              <a:rect l="l" t="t" r="r" b="b"/>
              <a:pathLst>
                <a:path w="313" h="242" extrusionOk="0">
                  <a:moveTo>
                    <a:pt x="157" y="1"/>
                  </a:moveTo>
                  <a:cubicBezTo>
                    <a:pt x="1" y="1"/>
                    <a:pt x="1" y="241"/>
                    <a:pt x="157" y="241"/>
                  </a:cubicBezTo>
                  <a:cubicBezTo>
                    <a:pt x="313" y="241"/>
                    <a:pt x="313" y="1"/>
                    <a:pt x="1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1743075" y="2524825"/>
              <a:ext cx="4850" cy="5575"/>
            </a:xfrm>
            <a:custGeom>
              <a:avLst/>
              <a:gdLst/>
              <a:ahLst/>
              <a:cxnLst/>
              <a:rect l="l" t="t" r="r" b="b"/>
              <a:pathLst>
                <a:path w="194" h="223" extrusionOk="0">
                  <a:moveTo>
                    <a:pt x="98" y="0"/>
                  </a:moveTo>
                  <a:cubicBezTo>
                    <a:pt x="61" y="0"/>
                    <a:pt x="25" y="21"/>
                    <a:pt x="12" y="64"/>
                  </a:cubicBezTo>
                  <a:cubicBezTo>
                    <a:pt x="0" y="101"/>
                    <a:pt x="7" y="127"/>
                    <a:pt x="18" y="163"/>
                  </a:cubicBezTo>
                  <a:cubicBezTo>
                    <a:pt x="30" y="202"/>
                    <a:pt x="64" y="222"/>
                    <a:pt x="98" y="222"/>
                  </a:cubicBezTo>
                  <a:cubicBezTo>
                    <a:pt x="131" y="222"/>
                    <a:pt x="165" y="202"/>
                    <a:pt x="176" y="163"/>
                  </a:cubicBezTo>
                  <a:cubicBezTo>
                    <a:pt x="187" y="128"/>
                    <a:pt x="194" y="101"/>
                    <a:pt x="184" y="64"/>
                  </a:cubicBezTo>
                  <a:cubicBezTo>
                    <a:pt x="170" y="21"/>
                    <a:pt x="134" y="0"/>
                    <a:pt x="9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1773375" y="2529525"/>
              <a:ext cx="8350" cy="8325"/>
            </a:xfrm>
            <a:custGeom>
              <a:avLst/>
              <a:gdLst/>
              <a:ahLst/>
              <a:cxnLst/>
              <a:rect l="l" t="t" r="r" b="b"/>
              <a:pathLst>
                <a:path w="334" h="333" extrusionOk="0">
                  <a:moveTo>
                    <a:pt x="167" y="0"/>
                  </a:moveTo>
                  <a:cubicBezTo>
                    <a:pt x="77" y="0"/>
                    <a:pt x="1" y="76"/>
                    <a:pt x="1" y="166"/>
                  </a:cubicBezTo>
                  <a:cubicBezTo>
                    <a:pt x="1" y="258"/>
                    <a:pt x="77" y="332"/>
                    <a:pt x="167" y="332"/>
                  </a:cubicBezTo>
                  <a:cubicBezTo>
                    <a:pt x="257" y="332"/>
                    <a:pt x="334" y="257"/>
                    <a:pt x="334" y="166"/>
                  </a:cubicBezTo>
                  <a:cubicBezTo>
                    <a:pt x="334" y="76"/>
                    <a:pt x="257" y="0"/>
                    <a:pt x="1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0"/>
            <p:cNvSpPr/>
            <p:nvPr/>
          </p:nvSpPr>
          <p:spPr>
            <a:xfrm>
              <a:off x="1784375" y="2549725"/>
              <a:ext cx="7725" cy="6675"/>
            </a:xfrm>
            <a:custGeom>
              <a:avLst/>
              <a:gdLst/>
              <a:ahLst/>
              <a:cxnLst/>
              <a:rect l="l" t="t" r="r" b="b"/>
              <a:pathLst>
                <a:path w="309" h="267" extrusionOk="0">
                  <a:moveTo>
                    <a:pt x="155" y="0"/>
                  </a:moveTo>
                  <a:cubicBezTo>
                    <a:pt x="144" y="0"/>
                    <a:pt x="133" y="2"/>
                    <a:pt x="121" y="5"/>
                  </a:cubicBezTo>
                  <a:cubicBezTo>
                    <a:pt x="48" y="30"/>
                    <a:pt x="1" y="116"/>
                    <a:pt x="47" y="188"/>
                  </a:cubicBezTo>
                  <a:cubicBezTo>
                    <a:pt x="52" y="195"/>
                    <a:pt x="57" y="205"/>
                    <a:pt x="62" y="214"/>
                  </a:cubicBezTo>
                  <a:cubicBezTo>
                    <a:pt x="81" y="249"/>
                    <a:pt x="118" y="266"/>
                    <a:pt x="155" y="266"/>
                  </a:cubicBezTo>
                  <a:cubicBezTo>
                    <a:pt x="192" y="266"/>
                    <a:pt x="228" y="249"/>
                    <a:pt x="247" y="214"/>
                  </a:cubicBezTo>
                  <a:cubicBezTo>
                    <a:pt x="251" y="205"/>
                    <a:pt x="256" y="195"/>
                    <a:pt x="262" y="188"/>
                  </a:cubicBezTo>
                  <a:cubicBezTo>
                    <a:pt x="308" y="116"/>
                    <a:pt x="261" y="30"/>
                    <a:pt x="188" y="5"/>
                  </a:cubicBezTo>
                  <a:cubicBezTo>
                    <a:pt x="178" y="2"/>
                    <a:pt x="167" y="0"/>
                    <a:pt x="15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0"/>
            <p:cNvSpPr/>
            <p:nvPr/>
          </p:nvSpPr>
          <p:spPr>
            <a:xfrm>
              <a:off x="1686825" y="2470950"/>
              <a:ext cx="7800" cy="7825"/>
            </a:xfrm>
            <a:custGeom>
              <a:avLst/>
              <a:gdLst/>
              <a:ahLst/>
              <a:cxnLst/>
              <a:rect l="l" t="t" r="r" b="b"/>
              <a:pathLst>
                <a:path w="312" h="313" extrusionOk="0">
                  <a:moveTo>
                    <a:pt x="156" y="1"/>
                  </a:moveTo>
                  <a:cubicBezTo>
                    <a:pt x="70" y="1"/>
                    <a:pt x="0" y="72"/>
                    <a:pt x="0" y="157"/>
                  </a:cubicBezTo>
                  <a:cubicBezTo>
                    <a:pt x="0" y="242"/>
                    <a:pt x="70" y="313"/>
                    <a:pt x="156" y="313"/>
                  </a:cubicBezTo>
                  <a:cubicBezTo>
                    <a:pt x="241" y="313"/>
                    <a:pt x="311" y="242"/>
                    <a:pt x="311" y="157"/>
                  </a:cubicBezTo>
                  <a:cubicBezTo>
                    <a:pt x="311" y="72"/>
                    <a:pt x="241" y="1"/>
                    <a:pt x="15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1663050" y="2452075"/>
              <a:ext cx="7175" cy="5525"/>
            </a:xfrm>
            <a:custGeom>
              <a:avLst/>
              <a:gdLst/>
              <a:ahLst/>
              <a:cxnLst/>
              <a:rect l="l" t="t" r="r" b="b"/>
              <a:pathLst>
                <a:path w="287" h="221" extrusionOk="0">
                  <a:moveTo>
                    <a:pt x="144" y="1"/>
                  </a:moveTo>
                  <a:cubicBezTo>
                    <a:pt x="0" y="1"/>
                    <a:pt x="2" y="221"/>
                    <a:pt x="144" y="221"/>
                  </a:cubicBezTo>
                  <a:cubicBezTo>
                    <a:pt x="286" y="221"/>
                    <a:pt x="286" y="1"/>
                    <a:pt x="1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0"/>
            <p:cNvSpPr/>
            <p:nvPr/>
          </p:nvSpPr>
          <p:spPr>
            <a:xfrm>
              <a:off x="1672475" y="2444075"/>
              <a:ext cx="7025" cy="5500"/>
            </a:xfrm>
            <a:custGeom>
              <a:avLst/>
              <a:gdLst/>
              <a:ahLst/>
              <a:cxnLst/>
              <a:rect l="l" t="t" r="r" b="b"/>
              <a:pathLst>
                <a:path w="281" h="220" extrusionOk="0">
                  <a:moveTo>
                    <a:pt x="141" y="1"/>
                  </a:moveTo>
                  <a:cubicBezTo>
                    <a:pt x="0" y="1"/>
                    <a:pt x="0" y="219"/>
                    <a:pt x="141" y="219"/>
                  </a:cubicBezTo>
                  <a:cubicBezTo>
                    <a:pt x="281" y="219"/>
                    <a:pt x="281" y="1"/>
                    <a:pt x="1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0"/>
            <p:cNvSpPr/>
            <p:nvPr/>
          </p:nvSpPr>
          <p:spPr>
            <a:xfrm>
              <a:off x="1660900" y="2491475"/>
              <a:ext cx="8850" cy="6875"/>
            </a:xfrm>
            <a:custGeom>
              <a:avLst/>
              <a:gdLst/>
              <a:ahLst/>
              <a:cxnLst/>
              <a:rect l="l" t="t" r="r" b="b"/>
              <a:pathLst>
                <a:path w="354" h="275" extrusionOk="0">
                  <a:moveTo>
                    <a:pt x="177" y="1"/>
                  </a:moveTo>
                  <a:cubicBezTo>
                    <a:pt x="0" y="1"/>
                    <a:pt x="0" y="274"/>
                    <a:pt x="177" y="274"/>
                  </a:cubicBezTo>
                  <a:cubicBezTo>
                    <a:pt x="353" y="274"/>
                    <a:pt x="353" y="1"/>
                    <a:pt x="17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1748450" y="2319975"/>
              <a:ext cx="13550" cy="59175"/>
            </a:xfrm>
            <a:custGeom>
              <a:avLst/>
              <a:gdLst/>
              <a:ahLst/>
              <a:cxnLst/>
              <a:rect l="l" t="t" r="r" b="b"/>
              <a:pathLst>
                <a:path w="542" h="2367" extrusionOk="0">
                  <a:moveTo>
                    <a:pt x="416" y="1"/>
                  </a:moveTo>
                  <a:cubicBezTo>
                    <a:pt x="383" y="1"/>
                    <a:pt x="349" y="16"/>
                    <a:pt x="327" y="49"/>
                  </a:cubicBezTo>
                  <a:cubicBezTo>
                    <a:pt x="86" y="407"/>
                    <a:pt x="54" y="914"/>
                    <a:pt x="24" y="1333"/>
                  </a:cubicBezTo>
                  <a:cubicBezTo>
                    <a:pt x="1" y="1657"/>
                    <a:pt x="1" y="2178"/>
                    <a:pt x="327" y="2357"/>
                  </a:cubicBezTo>
                  <a:cubicBezTo>
                    <a:pt x="339" y="2364"/>
                    <a:pt x="351" y="2367"/>
                    <a:pt x="363" y="2367"/>
                  </a:cubicBezTo>
                  <a:cubicBezTo>
                    <a:pt x="401" y="2367"/>
                    <a:pt x="432" y="2335"/>
                    <a:pt x="437" y="2294"/>
                  </a:cubicBezTo>
                  <a:cubicBezTo>
                    <a:pt x="476" y="1943"/>
                    <a:pt x="367" y="1572"/>
                    <a:pt x="388" y="1211"/>
                  </a:cubicBezTo>
                  <a:cubicBezTo>
                    <a:pt x="409" y="841"/>
                    <a:pt x="541" y="472"/>
                    <a:pt x="521" y="102"/>
                  </a:cubicBezTo>
                  <a:cubicBezTo>
                    <a:pt x="518" y="38"/>
                    <a:pt x="467" y="1"/>
                    <a:pt x="41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1822025" y="2327175"/>
              <a:ext cx="21400" cy="56250"/>
            </a:xfrm>
            <a:custGeom>
              <a:avLst/>
              <a:gdLst/>
              <a:ahLst/>
              <a:cxnLst/>
              <a:rect l="l" t="t" r="r" b="b"/>
              <a:pathLst>
                <a:path w="856" h="2250" extrusionOk="0">
                  <a:moveTo>
                    <a:pt x="423" y="1"/>
                  </a:moveTo>
                  <a:cubicBezTo>
                    <a:pt x="356" y="1"/>
                    <a:pt x="289" y="57"/>
                    <a:pt x="279" y="134"/>
                  </a:cubicBezTo>
                  <a:cubicBezTo>
                    <a:pt x="237" y="464"/>
                    <a:pt x="304" y="814"/>
                    <a:pt x="285" y="1149"/>
                  </a:cubicBezTo>
                  <a:cubicBezTo>
                    <a:pt x="264" y="1511"/>
                    <a:pt x="85" y="1801"/>
                    <a:pt x="12" y="2144"/>
                  </a:cubicBezTo>
                  <a:cubicBezTo>
                    <a:pt x="1" y="2200"/>
                    <a:pt x="41" y="2250"/>
                    <a:pt x="95" y="2250"/>
                  </a:cubicBezTo>
                  <a:cubicBezTo>
                    <a:pt x="101" y="2250"/>
                    <a:pt x="108" y="2249"/>
                    <a:pt x="116" y="2247"/>
                  </a:cubicBezTo>
                  <a:cubicBezTo>
                    <a:pt x="856" y="2086"/>
                    <a:pt x="818" y="564"/>
                    <a:pt x="529" y="68"/>
                  </a:cubicBezTo>
                  <a:cubicBezTo>
                    <a:pt x="502" y="21"/>
                    <a:pt x="462" y="1"/>
                    <a:pt x="4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0"/>
            <p:cNvSpPr/>
            <p:nvPr/>
          </p:nvSpPr>
          <p:spPr>
            <a:xfrm>
              <a:off x="1880675" y="2331900"/>
              <a:ext cx="10275" cy="8000"/>
            </a:xfrm>
            <a:custGeom>
              <a:avLst/>
              <a:gdLst/>
              <a:ahLst/>
              <a:cxnLst/>
              <a:rect l="l" t="t" r="r" b="b"/>
              <a:pathLst>
                <a:path w="411" h="320" extrusionOk="0">
                  <a:moveTo>
                    <a:pt x="205" y="1"/>
                  </a:moveTo>
                  <a:cubicBezTo>
                    <a:pt x="1" y="1"/>
                    <a:pt x="1" y="319"/>
                    <a:pt x="205" y="319"/>
                  </a:cubicBezTo>
                  <a:cubicBezTo>
                    <a:pt x="410" y="319"/>
                    <a:pt x="410" y="1"/>
                    <a:pt x="20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0"/>
            <p:cNvSpPr/>
            <p:nvPr/>
          </p:nvSpPr>
          <p:spPr>
            <a:xfrm>
              <a:off x="1889150" y="2347975"/>
              <a:ext cx="6725" cy="5200"/>
            </a:xfrm>
            <a:custGeom>
              <a:avLst/>
              <a:gdLst/>
              <a:ahLst/>
              <a:cxnLst/>
              <a:rect l="l" t="t" r="r" b="b"/>
              <a:pathLst>
                <a:path w="269" h="208" extrusionOk="0">
                  <a:moveTo>
                    <a:pt x="134" y="1"/>
                  </a:moveTo>
                  <a:cubicBezTo>
                    <a:pt x="0" y="1"/>
                    <a:pt x="0" y="208"/>
                    <a:pt x="134" y="208"/>
                  </a:cubicBezTo>
                  <a:cubicBezTo>
                    <a:pt x="268" y="208"/>
                    <a:pt x="268" y="1"/>
                    <a:pt x="13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0"/>
            <p:cNvSpPr/>
            <p:nvPr/>
          </p:nvSpPr>
          <p:spPr>
            <a:xfrm>
              <a:off x="1873750" y="2361200"/>
              <a:ext cx="10050" cy="8175"/>
            </a:xfrm>
            <a:custGeom>
              <a:avLst/>
              <a:gdLst/>
              <a:ahLst/>
              <a:cxnLst/>
              <a:rect l="l" t="t" r="r" b="b"/>
              <a:pathLst>
                <a:path w="402" h="327" extrusionOk="0">
                  <a:moveTo>
                    <a:pt x="195" y="0"/>
                  </a:moveTo>
                  <a:cubicBezTo>
                    <a:pt x="184" y="0"/>
                    <a:pt x="173" y="1"/>
                    <a:pt x="162" y="3"/>
                  </a:cubicBezTo>
                  <a:cubicBezTo>
                    <a:pt x="75" y="13"/>
                    <a:pt x="0" y="69"/>
                    <a:pt x="0" y="164"/>
                  </a:cubicBezTo>
                  <a:cubicBezTo>
                    <a:pt x="1" y="259"/>
                    <a:pt x="75" y="312"/>
                    <a:pt x="162" y="325"/>
                  </a:cubicBezTo>
                  <a:cubicBezTo>
                    <a:pt x="173" y="326"/>
                    <a:pt x="184" y="327"/>
                    <a:pt x="194" y="327"/>
                  </a:cubicBezTo>
                  <a:cubicBezTo>
                    <a:pt x="252" y="327"/>
                    <a:pt x="298" y="307"/>
                    <a:pt x="346" y="263"/>
                  </a:cubicBezTo>
                  <a:cubicBezTo>
                    <a:pt x="401" y="215"/>
                    <a:pt x="401" y="114"/>
                    <a:pt x="346" y="64"/>
                  </a:cubicBezTo>
                  <a:cubicBezTo>
                    <a:pt x="298" y="22"/>
                    <a:pt x="253" y="0"/>
                    <a:pt x="19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1902750" y="2366225"/>
              <a:ext cx="10025" cy="7425"/>
            </a:xfrm>
            <a:custGeom>
              <a:avLst/>
              <a:gdLst/>
              <a:ahLst/>
              <a:cxnLst/>
              <a:rect l="l" t="t" r="r" b="b"/>
              <a:pathLst>
                <a:path w="401" h="297" extrusionOk="0">
                  <a:moveTo>
                    <a:pt x="230" y="1"/>
                  </a:moveTo>
                  <a:cubicBezTo>
                    <a:pt x="202" y="1"/>
                    <a:pt x="172" y="11"/>
                    <a:pt x="143" y="35"/>
                  </a:cubicBezTo>
                  <a:cubicBezTo>
                    <a:pt x="128" y="47"/>
                    <a:pt x="114" y="59"/>
                    <a:pt x="99" y="72"/>
                  </a:cubicBezTo>
                  <a:cubicBezTo>
                    <a:pt x="0" y="155"/>
                    <a:pt x="99" y="296"/>
                    <a:pt x="200" y="296"/>
                  </a:cubicBezTo>
                  <a:cubicBezTo>
                    <a:pt x="230" y="296"/>
                    <a:pt x="259" y="284"/>
                    <a:pt x="284" y="255"/>
                  </a:cubicBezTo>
                  <a:cubicBezTo>
                    <a:pt x="296" y="240"/>
                    <a:pt x="308" y="226"/>
                    <a:pt x="321" y="211"/>
                  </a:cubicBezTo>
                  <a:cubicBezTo>
                    <a:pt x="401" y="116"/>
                    <a:pt x="326" y="1"/>
                    <a:pt x="2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1912625" y="2331800"/>
              <a:ext cx="11425" cy="8175"/>
            </a:xfrm>
            <a:custGeom>
              <a:avLst/>
              <a:gdLst/>
              <a:ahLst/>
              <a:cxnLst/>
              <a:rect l="l" t="t" r="r" b="b"/>
              <a:pathLst>
                <a:path w="457" h="327" extrusionOk="0">
                  <a:moveTo>
                    <a:pt x="211" y="1"/>
                  </a:moveTo>
                  <a:cubicBezTo>
                    <a:pt x="0" y="1"/>
                    <a:pt x="0" y="326"/>
                    <a:pt x="211" y="326"/>
                  </a:cubicBezTo>
                  <a:lnTo>
                    <a:pt x="246" y="326"/>
                  </a:lnTo>
                  <a:cubicBezTo>
                    <a:pt x="457" y="326"/>
                    <a:pt x="457" y="1"/>
                    <a:pt x="2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0"/>
            <p:cNvSpPr/>
            <p:nvPr/>
          </p:nvSpPr>
          <p:spPr>
            <a:xfrm>
              <a:off x="1909300" y="2300550"/>
              <a:ext cx="7700" cy="6575"/>
            </a:xfrm>
            <a:custGeom>
              <a:avLst/>
              <a:gdLst/>
              <a:ahLst/>
              <a:cxnLst/>
              <a:rect l="l" t="t" r="r" b="b"/>
              <a:pathLst>
                <a:path w="308" h="263" extrusionOk="0">
                  <a:moveTo>
                    <a:pt x="127" y="1"/>
                  </a:moveTo>
                  <a:cubicBezTo>
                    <a:pt x="60" y="1"/>
                    <a:pt x="0" y="65"/>
                    <a:pt x="0" y="131"/>
                  </a:cubicBezTo>
                  <a:cubicBezTo>
                    <a:pt x="1" y="197"/>
                    <a:pt x="61" y="262"/>
                    <a:pt x="128" y="262"/>
                  </a:cubicBezTo>
                  <a:cubicBezTo>
                    <a:pt x="140" y="262"/>
                    <a:pt x="152" y="260"/>
                    <a:pt x="164" y="256"/>
                  </a:cubicBezTo>
                  <a:cubicBezTo>
                    <a:pt x="174" y="252"/>
                    <a:pt x="185" y="247"/>
                    <a:pt x="196" y="244"/>
                  </a:cubicBezTo>
                  <a:cubicBezTo>
                    <a:pt x="307" y="203"/>
                    <a:pt x="307" y="61"/>
                    <a:pt x="196" y="19"/>
                  </a:cubicBezTo>
                  <a:cubicBezTo>
                    <a:pt x="186" y="15"/>
                    <a:pt x="175" y="11"/>
                    <a:pt x="164" y="8"/>
                  </a:cubicBezTo>
                  <a:cubicBezTo>
                    <a:pt x="151" y="3"/>
                    <a:pt x="139" y="1"/>
                    <a:pt x="12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0"/>
            <p:cNvSpPr/>
            <p:nvPr/>
          </p:nvSpPr>
          <p:spPr>
            <a:xfrm>
              <a:off x="1908175" y="2282450"/>
              <a:ext cx="6125" cy="6425"/>
            </a:xfrm>
            <a:custGeom>
              <a:avLst/>
              <a:gdLst/>
              <a:ahLst/>
              <a:cxnLst/>
              <a:rect l="l" t="t" r="r" b="b"/>
              <a:pathLst>
                <a:path w="245" h="257" extrusionOk="0">
                  <a:moveTo>
                    <a:pt x="121" y="0"/>
                  </a:moveTo>
                  <a:cubicBezTo>
                    <a:pt x="73" y="0"/>
                    <a:pt x="24" y="26"/>
                    <a:pt x="17" y="78"/>
                  </a:cubicBezTo>
                  <a:cubicBezTo>
                    <a:pt x="16" y="90"/>
                    <a:pt x="13" y="100"/>
                    <a:pt x="12" y="112"/>
                  </a:cubicBezTo>
                  <a:cubicBezTo>
                    <a:pt x="0" y="184"/>
                    <a:pt x="42" y="256"/>
                    <a:pt x="122" y="256"/>
                  </a:cubicBezTo>
                  <a:cubicBezTo>
                    <a:pt x="202" y="256"/>
                    <a:pt x="244" y="184"/>
                    <a:pt x="232" y="112"/>
                  </a:cubicBezTo>
                  <a:cubicBezTo>
                    <a:pt x="230" y="100"/>
                    <a:pt x="229" y="90"/>
                    <a:pt x="227" y="78"/>
                  </a:cubicBezTo>
                  <a:cubicBezTo>
                    <a:pt x="218" y="26"/>
                    <a:pt x="169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1688900" y="2227025"/>
              <a:ext cx="9675" cy="8975"/>
            </a:xfrm>
            <a:custGeom>
              <a:avLst/>
              <a:gdLst/>
              <a:ahLst/>
              <a:cxnLst/>
              <a:rect l="l" t="t" r="r" b="b"/>
              <a:pathLst>
                <a:path w="387" h="359" extrusionOk="0">
                  <a:moveTo>
                    <a:pt x="215" y="0"/>
                  </a:moveTo>
                  <a:cubicBezTo>
                    <a:pt x="202" y="0"/>
                    <a:pt x="190" y="2"/>
                    <a:pt x="177" y="5"/>
                  </a:cubicBezTo>
                  <a:cubicBezTo>
                    <a:pt x="140" y="15"/>
                    <a:pt x="103" y="35"/>
                    <a:pt x="76" y="61"/>
                  </a:cubicBezTo>
                  <a:cubicBezTo>
                    <a:pt x="51" y="86"/>
                    <a:pt x="25" y="119"/>
                    <a:pt x="18" y="154"/>
                  </a:cubicBezTo>
                  <a:cubicBezTo>
                    <a:pt x="13" y="170"/>
                    <a:pt x="11" y="185"/>
                    <a:pt x="9" y="201"/>
                  </a:cubicBezTo>
                  <a:cubicBezTo>
                    <a:pt x="9" y="194"/>
                    <a:pt x="9" y="191"/>
                    <a:pt x="9" y="191"/>
                  </a:cubicBezTo>
                  <a:cubicBezTo>
                    <a:pt x="8" y="191"/>
                    <a:pt x="7" y="229"/>
                    <a:pt x="6" y="238"/>
                  </a:cubicBezTo>
                  <a:cubicBezTo>
                    <a:pt x="1" y="290"/>
                    <a:pt x="46" y="340"/>
                    <a:pt x="95" y="354"/>
                  </a:cubicBezTo>
                  <a:cubicBezTo>
                    <a:pt x="106" y="357"/>
                    <a:pt x="116" y="358"/>
                    <a:pt x="127" y="358"/>
                  </a:cubicBezTo>
                  <a:cubicBezTo>
                    <a:pt x="167" y="358"/>
                    <a:pt x="202" y="335"/>
                    <a:pt x="230" y="299"/>
                  </a:cubicBezTo>
                  <a:lnTo>
                    <a:pt x="230" y="299"/>
                  </a:lnTo>
                  <a:cubicBezTo>
                    <a:pt x="218" y="315"/>
                    <a:pt x="214" y="321"/>
                    <a:pt x="214" y="321"/>
                  </a:cubicBezTo>
                  <a:cubicBezTo>
                    <a:pt x="215" y="321"/>
                    <a:pt x="224" y="311"/>
                    <a:pt x="232" y="305"/>
                  </a:cubicBezTo>
                  <a:cubicBezTo>
                    <a:pt x="243" y="296"/>
                    <a:pt x="254" y="291"/>
                    <a:pt x="267" y="285"/>
                  </a:cubicBezTo>
                  <a:cubicBezTo>
                    <a:pt x="298" y="267"/>
                    <a:pt x="319" y="245"/>
                    <a:pt x="340" y="219"/>
                  </a:cubicBezTo>
                  <a:lnTo>
                    <a:pt x="340" y="219"/>
                  </a:lnTo>
                  <a:cubicBezTo>
                    <a:pt x="369" y="188"/>
                    <a:pt x="386" y="150"/>
                    <a:pt x="374" y="103"/>
                  </a:cubicBezTo>
                  <a:cubicBezTo>
                    <a:pt x="363" y="63"/>
                    <a:pt x="329" y="26"/>
                    <a:pt x="289" y="18"/>
                  </a:cubicBezTo>
                  <a:lnTo>
                    <a:pt x="289" y="18"/>
                  </a:lnTo>
                  <a:cubicBezTo>
                    <a:pt x="296" y="22"/>
                    <a:pt x="299" y="25"/>
                    <a:pt x="298" y="25"/>
                  </a:cubicBezTo>
                  <a:cubicBezTo>
                    <a:pt x="296" y="25"/>
                    <a:pt x="285" y="19"/>
                    <a:pt x="265" y="9"/>
                  </a:cubicBezTo>
                  <a:cubicBezTo>
                    <a:pt x="248" y="3"/>
                    <a:pt x="232" y="0"/>
                    <a:pt x="2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0"/>
            <p:cNvSpPr/>
            <p:nvPr/>
          </p:nvSpPr>
          <p:spPr>
            <a:xfrm>
              <a:off x="1700800" y="2205375"/>
              <a:ext cx="9225" cy="7150"/>
            </a:xfrm>
            <a:custGeom>
              <a:avLst/>
              <a:gdLst/>
              <a:ahLst/>
              <a:cxnLst/>
              <a:rect l="l" t="t" r="r" b="b"/>
              <a:pathLst>
                <a:path w="369" h="286" extrusionOk="0">
                  <a:moveTo>
                    <a:pt x="184" y="0"/>
                  </a:moveTo>
                  <a:cubicBezTo>
                    <a:pt x="0" y="0"/>
                    <a:pt x="0" y="286"/>
                    <a:pt x="184" y="286"/>
                  </a:cubicBezTo>
                  <a:cubicBezTo>
                    <a:pt x="369" y="286"/>
                    <a:pt x="369" y="0"/>
                    <a:pt x="18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0"/>
            <p:cNvSpPr/>
            <p:nvPr/>
          </p:nvSpPr>
          <p:spPr>
            <a:xfrm>
              <a:off x="1686175" y="2255300"/>
              <a:ext cx="6350" cy="5875"/>
            </a:xfrm>
            <a:custGeom>
              <a:avLst/>
              <a:gdLst/>
              <a:ahLst/>
              <a:cxnLst/>
              <a:rect l="l" t="t" r="r" b="b"/>
              <a:pathLst>
                <a:path w="254" h="235" extrusionOk="0">
                  <a:moveTo>
                    <a:pt x="164" y="0"/>
                  </a:moveTo>
                  <a:cubicBezTo>
                    <a:pt x="130" y="0"/>
                    <a:pt x="104" y="12"/>
                    <a:pt x="70" y="27"/>
                  </a:cubicBezTo>
                  <a:cubicBezTo>
                    <a:pt x="4" y="56"/>
                    <a:pt x="1" y="155"/>
                    <a:pt x="48" y="202"/>
                  </a:cubicBezTo>
                  <a:cubicBezTo>
                    <a:pt x="69" y="223"/>
                    <a:pt x="100" y="234"/>
                    <a:pt x="131" y="234"/>
                  </a:cubicBezTo>
                  <a:cubicBezTo>
                    <a:pt x="170" y="234"/>
                    <a:pt x="207" y="217"/>
                    <a:pt x="224" y="180"/>
                  </a:cubicBezTo>
                  <a:cubicBezTo>
                    <a:pt x="241" y="142"/>
                    <a:pt x="253" y="112"/>
                    <a:pt x="250" y="70"/>
                  </a:cubicBezTo>
                  <a:cubicBezTo>
                    <a:pt x="246" y="29"/>
                    <a:pt x="221" y="4"/>
                    <a:pt x="180" y="1"/>
                  </a:cubicBezTo>
                  <a:cubicBezTo>
                    <a:pt x="174" y="0"/>
                    <a:pt x="169" y="0"/>
                    <a:pt x="16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0"/>
            <p:cNvSpPr/>
            <p:nvPr/>
          </p:nvSpPr>
          <p:spPr>
            <a:xfrm>
              <a:off x="1753025" y="2160300"/>
              <a:ext cx="7250" cy="6375"/>
            </a:xfrm>
            <a:custGeom>
              <a:avLst/>
              <a:gdLst/>
              <a:ahLst/>
              <a:cxnLst/>
              <a:rect l="l" t="t" r="r" b="b"/>
              <a:pathLst>
                <a:path w="290" h="255" extrusionOk="0">
                  <a:moveTo>
                    <a:pt x="126" y="1"/>
                  </a:moveTo>
                  <a:cubicBezTo>
                    <a:pt x="60" y="1"/>
                    <a:pt x="1" y="60"/>
                    <a:pt x="1" y="128"/>
                  </a:cubicBezTo>
                  <a:cubicBezTo>
                    <a:pt x="0" y="195"/>
                    <a:pt x="59" y="255"/>
                    <a:pt x="125" y="255"/>
                  </a:cubicBezTo>
                  <a:cubicBezTo>
                    <a:pt x="137" y="255"/>
                    <a:pt x="149" y="253"/>
                    <a:pt x="160" y="249"/>
                  </a:cubicBezTo>
                  <a:cubicBezTo>
                    <a:pt x="181" y="243"/>
                    <a:pt x="201" y="236"/>
                    <a:pt x="218" y="223"/>
                  </a:cubicBezTo>
                  <a:cubicBezTo>
                    <a:pt x="289" y="173"/>
                    <a:pt x="289" y="82"/>
                    <a:pt x="218" y="32"/>
                  </a:cubicBezTo>
                  <a:cubicBezTo>
                    <a:pt x="200" y="19"/>
                    <a:pt x="181" y="12"/>
                    <a:pt x="160" y="6"/>
                  </a:cubicBezTo>
                  <a:cubicBezTo>
                    <a:pt x="149" y="3"/>
                    <a:pt x="137" y="1"/>
                    <a:pt x="12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0"/>
            <p:cNvSpPr/>
            <p:nvPr/>
          </p:nvSpPr>
          <p:spPr>
            <a:xfrm>
              <a:off x="1765475" y="2143925"/>
              <a:ext cx="6300" cy="4375"/>
            </a:xfrm>
            <a:custGeom>
              <a:avLst/>
              <a:gdLst/>
              <a:ahLst/>
              <a:cxnLst/>
              <a:rect l="l" t="t" r="r" b="b"/>
              <a:pathLst>
                <a:path w="252" h="175" extrusionOk="0">
                  <a:moveTo>
                    <a:pt x="102" y="0"/>
                  </a:moveTo>
                  <a:cubicBezTo>
                    <a:pt x="0" y="0"/>
                    <a:pt x="0" y="175"/>
                    <a:pt x="101" y="175"/>
                  </a:cubicBezTo>
                  <a:cubicBezTo>
                    <a:pt x="104" y="175"/>
                    <a:pt x="107" y="175"/>
                    <a:pt x="110" y="174"/>
                  </a:cubicBezTo>
                  <a:lnTo>
                    <a:pt x="144" y="170"/>
                  </a:lnTo>
                  <a:cubicBezTo>
                    <a:pt x="252" y="160"/>
                    <a:pt x="252" y="14"/>
                    <a:pt x="144" y="4"/>
                  </a:cubicBezTo>
                  <a:lnTo>
                    <a:pt x="110" y="0"/>
                  </a:lnTo>
                  <a:cubicBezTo>
                    <a:pt x="107" y="0"/>
                    <a:pt x="104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0"/>
            <p:cNvSpPr/>
            <p:nvPr/>
          </p:nvSpPr>
          <p:spPr>
            <a:xfrm>
              <a:off x="1775075" y="2159175"/>
              <a:ext cx="7625" cy="5925"/>
            </a:xfrm>
            <a:custGeom>
              <a:avLst/>
              <a:gdLst/>
              <a:ahLst/>
              <a:cxnLst/>
              <a:rect l="l" t="t" r="r" b="b"/>
              <a:pathLst>
                <a:path w="305" h="237" extrusionOk="0">
                  <a:moveTo>
                    <a:pt x="153" y="1"/>
                  </a:moveTo>
                  <a:cubicBezTo>
                    <a:pt x="1" y="1"/>
                    <a:pt x="1" y="237"/>
                    <a:pt x="153" y="237"/>
                  </a:cubicBezTo>
                  <a:cubicBezTo>
                    <a:pt x="305" y="237"/>
                    <a:pt x="305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0"/>
            <p:cNvSpPr/>
            <p:nvPr/>
          </p:nvSpPr>
          <p:spPr>
            <a:xfrm>
              <a:off x="1764850" y="2179575"/>
              <a:ext cx="7375" cy="5250"/>
            </a:xfrm>
            <a:custGeom>
              <a:avLst/>
              <a:gdLst/>
              <a:ahLst/>
              <a:cxnLst/>
              <a:rect l="l" t="t" r="r" b="b"/>
              <a:pathLst>
                <a:path w="295" h="210" extrusionOk="0">
                  <a:moveTo>
                    <a:pt x="141" y="0"/>
                  </a:moveTo>
                  <a:cubicBezTo>
                    <a:pt x="139" y="0"/>
                    <a:pt x="137" y="1"/>
                    <a:pt x="135" y="1"/>
                  </a:cubicBezTo>
                  <a:cubicBezTo>
                    <a:pt x="0" y="9"/>
                    <a:pt x="0" y="203"/>
                    <a:pt x="135" y="209"/>
                  </a:cubicBezTo>
                  <a:cubicBezTo>
                    <a:pt x="137" y="209"/>
                    <a:pt x="139" y="209"/>
                    <a:pt x="141" y="209"/>
                  </a:cubicBezTo>
                  <a:cubicBezTo>
                    <a:pt x="160" y="209"/>
                    <a:pt x="179" y="206"/>
                    <a:pt x="197" y="204"/>
                  </a:cubicBezTo>
                  <a:cubicBezTo>
                    <a:pt x="295" y="189"/>
                    <a:pt x="295" y="21"/>
                    <a:pt x="197" y="6"/>
                  </a:cubicBezTo>
                  <a:cubicBezTo>
                    <a:pt x="179" y="4"/>
                    <a:pt x="160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0"/>
            <p:cNvSpPr/>
            <p:nvPr/>
          </p:nvSpPr>
          <p:spPr>
            <a:xfrm>
              <a:off x="1784100" y="2189650"/>
              <a:ext cx="8350" cy="6475"/>
            </a:xfrm>
            <a:custGeom>
              <a:avLst/>
              <a:gdLst/>
              <a:ahLst/>
              <a:cxnLst/>
              <a:rect l="l" t="t" r="r" b="b"/>
              <a:pathLst>
                <a:path w="334" h="259" extrusionOk="0">
                  <a:moveTo>
                    <a:pt x="167" y="1"/>
                  </a:moveTo>
                  <a:cubicBezTo>
                    <a:pt x="0" y="1"/>
                    <a:pt x="0" y="258"/>
                    <a:pt x="167" y="258"/>
                  </a:cubicBezTo>
                  <a:cubicBezTo>
                    <a:pt x="333" y="258"/>
                    <a:pt x="333" y="1"/>
                    <a:pt x="1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0"/>
            <p:cNvSpPr/>
            <p:nvPr/>
          </p:nvSpPr>
          <p:spPr>
            <a:xfrm>
              <a:off x="1778025" y="2207525"/>
              <a:ext cx="7125" cy="5525"/>
            </a:xfrm>
            <a:custGeom>
              <a:avLst/>
              <a:gdLst/>
              <a:ahLst/>
              <a:cxnLst/>
              <a:rect l="l" t="t" r="r" b="b"/>
              <a:pathLst>
                <a:path w="285" h="221" extrusionOk="0">
                  <a:moveTo>
                    <a:pt x="141" y="1"/>
                  </a:moveTo>
                  <a:cubicBezTo>
                    <a:pt x="0" y="1"/>
                    <a:pt x="1" y="221"/>
                    <a:pt x="143" y="221"/>
                  </a:cubicBezTo>
                  <a:cubicBezTo>
                    <a:pt x="285" y="221"/>
                    <a:pt x="285" y="1"/>
                    <a:pt x="143" y="1"/>
                  </a:cubicBezTo>
                  <a:cubicBezTo>
                    <a:pt x="142" y="1"/>
                    <a:pt x="141" y="1"/>
                    <a:pt x="1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0"/>
            <p:cNvSpPr/>
            <p:nvPr/>
          </p:nvSpPr>
          <p:spPr>
            <a:xfrm>
              <a:off x="1797725" y="2207225"/>
              <a:ext cx="7750" cy="6050"/>
            </a:xfrm>
            <a:custGeom>
              <a:avLst/>
              <a:gdLst/>
              <a:ahLst/>
              <a:cxnLst/>
              <a:rect l="l" t="t" r="r" b="b"/>
              <a:pathLst>
                <a:path w="310" h="242" extrusionOk="0">
                  <a:moveTo>
                    <a:pt x="156" y="0"/>
                  </a:moveTo>
                  <a:cubicBezTo>
                    <a:pt x="1" y="2"/>
                    <a:pt x="1" y="241"/>
                    <a:pt x="156" y="241"/>
                  </a:cubicBezTo>
                  <a:cubicBezTo>
                    <a:pt x="310" y="241"/>
                    <a:pt x="310" y="0"/>
                    <a:pt x="1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0"/>
            <p:cNvSpPr/>
            <p:nvPr/>
          </p:nvSpPr>
          <p:spPr>
            <a:xfrm>
              <a:off x="1782425" y="2226475"/>
              <a:ext cx="7175" cy="5025"/>
            </a:xfrm>
            <a:custGeom>
              <a:avLst/>
              <a:gdLst/>
              <a:ahLst/>
              <a:cxnLst/>
              <a:rect l="l" t="t" r="r" b="b"/>
              <a:pathLst>
                <a:path w="287" h="201" extrusionOk="0">
                  <a:moveTo>
                    <a:pt x="144" y="1"/>
                  </a:moveTo>
                  <a:cubicBezTo>
                    <a:pt x="138" y="1"/>
                    <a:pt x="132" y="2"/>
                    <a:pt x="126" y="3"/>
                  </a:cubicBezTo>
                  <a:cubicBezTo>
                    <a:pt x="0" y="16"/>
                    <a:pt x="0" y="185"/>
                    <a:pt x="126" y="198"/>
                  </a:cubicBezTo>
                  <a:cubicBezTo>
                    <a:pt x="132" y="199"/>
                    <a:pt x="138" y="200"/>
                    <a:pt x="144" y="200"/>
                  </a:cubicBezTo>
                  <a:cubicBezTo>
                    <a:pt x="150" y="200"/>
                    <a:pt x="156" y="199"/>
                    <a:pt x="161" y="198"/>
                  </a:cubicBezTo>
                  <a:cubicBezTo>
                    <a:pt x="287" y="182"/>
                    <a:pt x="287" y="19"/>
                    <a:pt x="161" y="3"/>
                  </a:cubicBezTo>
                  <a:cubicBezTo>
                    <a:pt x="156" y="2"/>
                    <a:pt x="150" y="1"/>
                    <a:pt x="1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0"/>
            <p:cNvSpPr/>
            <p:nvPr/>
          </p:nvSpPr>
          <p:spPr>
            <a:xfrm>
              <a:off x="1661700" y="2415950"/>
              <a:ext cx="7225" cy="5625"/>
            </a:xfrm>
            <a:custGeom>
              <a:avLst/>
              <a:gdLst/>
              <a:ahLst/>
              <a:cxnLst/>
              <a:rect l="l" t="t" r="r" b="b"/>
              <a:pathLst>
                <a:path w="289" h="225" extrusionOk="0">
                  <a:moveTo>
                    <a:pt x="145" y="1"/>
                  </a:moveTo>
                  <a:cubicBezTo>
                    <a:pt x="1" y="1"/>
                    <a:pt x="1" y="224"/>
                    <a:pt x="145" y="224"/>
                  </a:cubicBezTo>
                  <a:cubicBezTo>
                    <a:pt x="289" y="224"/>
                    <a:pt x="289" y="1"/>
                    <a:pt x="14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0"/>
            <p:cNvSpPr/>
            <p:nvPr/>
          </p:nvSpPr>
          <p:spPr>
            <a:xfrm>
              <a:off x="1662300" y="2401700"/>
              <a:ext cx="6000" cy="4675"/>
            </a:xfrm>
            <a:custGeom>
              <a:avLst/>
              <a:gdLst/>
              <a:ahLst/>
              <a:cxnLst/>
              <a:rect l="l" t="t" r="r" b="b"/>
              <a:pathLst>
                <a:path w="240" h="187" extrusionOk="0">
                  <a:moveTo>
                    <a:pt x="121" y="0"/>
                  </a:moveTo>
                  <a:cubicBezTo>
                    <a:pt x="1" y="1"/>
                    <a:pt x="1" y="187"/>
                    <a:pt x="121" y="187"/>
                  </a:cubicBezTo>
                  <a:cubicBezTo>
                    <a:pt x="240" y="187"/>
                    <a:pt x="240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0"/>
            <p:cNvSpPr/>
            <p:nvPr/>
          </p:nvSpPr>
          <p:spPr>
            <a:xfrm>
              <a:off x="1643975" y="2404175"/>
              <a:ext cx="5800" cy="5075"/>
            </a:xfrm>
            <a:custGeom>
              <a:avLst/>
              <a:gdLst/>
              <a:ahLst/>
              <a:cxnLst/>
              <a:rect l="l" t="t" r="r" b="b"/>
              <a:pathLst>
                <a:path w="232" h="203" extrusionOk="0">
                  <a:moveTo>
                    <a:pt x="104" y="1"/>
                  </a:moveTo>
                  <a:cubicBezTo>
                    <a:pt x="51" y="1"/>
                    <a:pt x="1" y="37"/>
                    <a:pt x="1" y="101"/>
                  </a:cubicBezTo>
                  <a:cubicBezTo>
                    <a:pt x="1" y="166"/>
                    <a:pt x="50" y="202"/>
                    <a:pt x="103" y="202"/>
                  </a:cubicBezTo>
                  <a:cubicBezTo>
                    <a:pt x="130" y="202"/>
                    <a:pt x="157" y="193"/>
                    <a:pt x="179" y="175"/>
                  </a:cubicBezTo>
                  <a:cubicBezTo>
                    <a:pt x="231" y="132"/>
                    <a:pt x="231" y="72"/>
                    <a:pt x="179" y="28"/>
                  </a:cubicBezTo>
                  <a:cubicBezTo>
                    <a:pt x="157" y="10"/>
                    <a:pt x="130" y="1"/>
                    <a:pt x="10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0"/>
            <p:cNvSpPr/>
            <p:nvPr/>
          </p:nvSpPr>
          <p:spPr>
            <a:xfrm>
              <a:off x="1825675" y="2546450"/>
              <a:ext cx="7950" cy="8100"/>
            </a:xfrm>
            <a:custGeom>
              <a:avLst/>
              <a:gdLst/>
              <a:ahLst/>
              <a:cxnLst/>
              <a:rect l="l" t="t" r="r" b="b"/>
              <a:pathLst>
                <a:path w="318" h="324" extrusionOk="0">
                  <a:moveTo>
                    <a:pt x="159" y="1"/>
                  </a:moveTo>
                  <a:cubicBezTo>
                    <a:pt x="55" y="1"/>
                    <a:pt x="1" y="95"/>
                    <a:pt x="17" y="188"/>
                  </a:cubicBezTo>
                  <a:cubicBezTo>
                    <a:pt x="19" y="200"/>
                    <a:pt x="21" y="210"/>
                    <a:pt x="23" y="222"/>
                  </a:cubicBezTo>
                  <a:cubicBezTo>
                    <a:pt x="35" y="290"/>
                    <a:pt x="98" y="324"/>
                    <a:pt x="160" y="324"/>
                  </a:cubicBezTo>
                  <a:cubicBezTo>
                    <a:pt x="223" y="324"/>
                    <a:pt x="285" y="290"/>
                    <a:pt x="296" y="222"/>
                  </a:cubicBezTo>
                  <a:cubicBezTo>
                    <a:pt x="299" y="210"/>
                    <a:pt x="300" y="200"/>
                    <a:pt x="301" y="188"/>
                  </a:cubicBezTo>
                  <a:cubicBezTo>
                    <a:pt x="317" y="95"/>
                    <a:pt x="263" y="1"/>
                    <a:pt x="15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0"/>
            <p:cNvSpPr/>
            <p:nvPr/>
          </p:nvSpPr>
          <p:spPr>
            <a:xfrm>
              <a:off x="1828300" y="2559925"/>
              <a:ext cx="8125" cy="6300"/>
            </a:xfrm>
            <a:custGeom>
              <a:avLst/>
              <a:gdLst/>
              <a:ahLst/>
              <a:cxnLst/>
              <a:rect l="l" t="t" r="r" b="b"/>
              <a:pathLst>
                <a:path w="325" h="252" extrusionOk="0">
                  <a:moveTo>
                    <a:pt x="163" y="0"/>
                  </a:moveTo>
                  <a:cubicBezTo>
                    <a:pt x="1" y="1"/>
                    <a:pt x="1" y="251"/>
                    <a:pt x="163" y="251"/>
                  </a:cubicBezTo>
                  <a:cubicBezTo>
                    <a:pt x="324" y="251"/>
                    <a:pt x="324" y="0"/>
                    <a:pt x="1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0"/>
            <p:cNvSpPr/>
            <p:nvPr/>
          </p:nvSpPr>
          <p:spPr>
            <a:xfrm>
              <a:off x="1744375" y="2568150"/>
              <a:ext cx="7625" cy="5925"/>
            </a:xfrm>
            <a:custGeom>
              <a:avLst/>
              <a:gdLst/>
              <a:ahLst/>
              <a:cxnLst/>
              <a:rect l="l" t="t" r="r" b="b"/>
              <a:pathLst>
                <a:path w="305" h="237" extrusionOk="0">
                  <a:moveTo>
                    <a:pt x="152" y="1"/>
                  </a:moveTo>
                  <a:cubicBezTo>
                    <a:pt x="1" y="1"/>
                    <a:pt x="1" y="236"/>
                    <a:pt x="152" y="236"/>
                  </a:cubicBezTo>
                  <a:cubicBezTo>
                    <a:pt x="304" y="236"/>
                    <a:pt x="304" y="1"/>
                    <a:pt x="15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0"/>
            <p:cNvSpPr/>
            <p:nvPr/>
          </p:nvSpPr>
          <p:spPr>
            <a:xfrm>
              <a:off x="1762100" y="2569075"/>
              <a:ext cx="6025" cy="4050"/>
            </a:xfrm>
            <a:custGeom>
              <a:avLst/>
              <a:gdLst/>
              <a:ahLst/>
              <a:cxnLst/>
              <a:rect l="l" t="t" r="r" b="b"/>
              <a:pathLst>
                <a:path w="241" h="162" extrusionOk="0">
                  <a:moveTo>
                    <a:pt x="141" y="0"/>
                  </a:moveTo>
                  <a:cubicBezTo>
                    <a:pt x="140" y="0"/>
                    <a:pt x="139" y="0"/>
                    <a:pt x="138" y="1"/>
                  </a:cubicBezTo>
                  <a:cubicBezTo>
                    <a:pt x="126" y="1"/>
                    <a:pt x="115" y="1"/>
                    <a:pt x="103" y="2"/>
                  </a:cubicBezTo>
                  <a:cubicBezTo>
                    <a:pt x="1" y="5"/>
                    <a:pt x="1" y="158"/>
                    <a:pt x="103" y="160"/>
                  </a:cubicBezTo>
                  <a:cubicBezTo>
                    <a:pt x="115" y="160"/>
                    <a:pt x="126" y="162"/>
                    <a:pt x="138" y="162"/>
                  </a:cubicBezTo>
                  <a:cubicBezTo>
                    <a:pt x="138" y="162"/>
                    <a:pt x="139" y="162"/>
                    <a:pt x="140" y="162"/>
                  </a:cubicBezTo>
                  <a:cubicBezTo>
                    <a:pt x="240" y="162"/>
                    <a:pt x="241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0"/>
            <p:cNvSpPr/>
            <p:nvPr/>
          </p:nvSpPr>
          <p:spPr>
            <a:xfrm>
              <a:off x="1907025" y="2506100"/>
              <a:ext cx="5700" cy="4400"/>
            </a:xfrm>
            <a:custGeom>
              <a:avLst/>
              <a:gdLst/>
              <a:ahLst/>
              <a:cxnLst/>
              <a:rect l="l" t="t" r="r" b="b"/>
              <a:pathLst>
                <a:path w="228" h="176" extrusionOk="0">
                  <a:moveTo>
                    <a:pt x="114" y="0"/>
                  </a:moveTo>
                  <a:cubicBezTo>
                    <a:pt x="0" y="0"/>
                    <a:pt x="0" y="175"/>
                    <a:pt x="114" y="175"/>
                  </a:cubicBezTo>
                  <a:cubicBezTo>
                    <a:pt x="228" y="175"/>
                    <a:pt x="228" y="0"/>
                    <a:pt x="11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0"/>
            <p:cNvSpPr/>
            <p:nvPr/>
          </p:nvSpPr>
          <p:spPr>
            <a:xfrm>
              <a:off x="1578475" y="2369575"/>
              <a:ext cx="14350" cy="14350"/>
            </a:xfrm>
            <a:custGeom>
              <a:avLst/>
              <a:gdLst/>
              <a:ahLst/>
              <a:cxnLst/>
              <a:rect l="l" t="t" r="r" b="b"/>
              <a:pathLst>
                <a:path w="574" h="574" extrusionOk="0">
                  <a:moveTo>
                    <a:pt x="287" y="1"/>
                  </a:moveTo>
                  <a:cubicBezTo>
                    <a:pt x="130" y="1"/>
                    <a:pt x="0" y="131"/>
                    <a:pt x="0" y="286"/>
                  </a:cubicBezTo>
                  <a:cubicBezTo>
                    <a:pt x="0" y="443"/>
                    <a:pt x="131" y="573"/>
                    <a:pt x="287" y="573"/>
                  </a:cubicBezTo>
                  <a:cubicBezTo>
                    <a:pt x="444" y="573"/>
                    <a:pt x="574" y="442"/>
                    <a:pt x="574" y="286"/>
                  </a:cubicBezTo>
                  <a:cubicBezTo>
                    <a:pt x="574" y="129"/>
                    <a:pt x="443" y="1"/>
                    <a:pt x="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4" name="Google Shape;594;p30"/>
          <p:cNvGrpSpPr/>
          <p:nvPr/>
        </p:nvGrpSpPr>
        <p:grpSpPr>
          <a:xfrm>
            <a:off x="6986664" y="423981"/>
            <a:ext cx="1367215" cy="1390134"/>
            <a:chOff x="2666375" y="940300"/>
            <a:chExt cx="759100" cy="771825"/>
          </a:xfrm>
        </p:grpSpPr>
        <p:sp>
          <p:nvSpPr>
            <p:cNvPr id="595" name="Google Shape;595;p30"/>
            <p:cNvSpPr/>
            <p:nvPr/>
          </p:nvSpPr>
          <p:spPr>
            <a:xfrm>
              <a:off x="2666375" y="940300"/>
              <a:ext cx="759100" cy="771825"/>
            </a:xfrm>
            <a:custGeom>
              <a:avLst/>
              <a:gdLst/>
              <a:ahLst/>
              <a:cxnLst/>
              <a:rect l="l" t="t" r="r" b="b"/>
              <a:pathLst>
                <a:path w="30364" h="30873" extrusionOk="0">
                  <a:moveTo>
                    <a:pt x="13916" y="1"/>
                  </a:moveTo>
                  <a:cubicBezTo>
                    <a:pt x="13766" y="1"/>
                    <a:pt x="13615" y="8"/>
                    <a:pt x="13471" y="24"/>
                  </a:cubicBezTo>
                  <a:cubicBezTo>
                    <a:pt x="12177" y="165"/>
                    <a:pt x="11121" y="1113"/>
                    <a:pt x="10843" y="2383"/>
                  </a:cubicBezTo>
                  <a:cubicBezTo>
                    <a:pt x="10804" y="2561"/>
                    <a:pt x="10782" y="2740"/>
                    <a:pt x="10775" y="2917"/>
                  </a:cubicBezTo>
                  <a:cubicBezTo>
                    <a:pt x="10591" y="3149"/>
                    <a:pt x="10434" y="3404"/>
                    <a:pt x="10310" y="3674"/>
                  </a:cubicBezTo>
                  <a:cubicBezTo>
                    <a:pt x="10144" y="4040"/>
                    <a:pt x="10043" y="4423"/>
                    <a:pt x="10007" y="4809"/>
                  </a:cubicBezTo>
                  <a:cubicBezTo>
                    <a:pt x="9854" y="4945"/>
                    <a:pt x="9699" y="5085"/>
                    <a:pt x="9546" y="5229"/>
                  </a:cubicBezTo>
                  <a:cubicBezTo>
                    <a:pt x="8803" y="5742"/>
                    <a:pt x="8099" y="6338"/>
                    <a:pt x="7452" y="7003"/>
                  </a:cubicBezTo>
                  <a:cubicBezTo>
                    <a:pt x="6042" y="8451"/>
                    <a:pt x="4979" y="10307"/>
                    <a:pt x="4289" y="12524"/>
                  </a:cubicBezTo>
                  <a:cubicBezTo>
                    <a:pt x="4199" y="12813"/>
                    <a:pt x="4121" y="13090"/>
                    <a:pt x="4054" y="13359"/>
                  </a:cubicBezTo>
                  <a:cubicBezTo>
                    <a:pt x="3471" y="13533"/>
                    <a:pt x="2905" y="13766"/>
                    <a:pt x="2367" y="14058"/>
                  </a:cubicBezTo>
                  <a:cubicBezTo>
                    <a:pt x="942" y="14829"/>
                    <a:pt x="410" y="15865"/>
                    <a:pt x="214" y="16601"/>
                  </a:cubicBezTo>
                  <a:cubicBezTo>
                    <a:pt x="1" y="17408"/>
                    <a:pt x="113" y="18134"/>
                    <a:pt x="175" y="18525"/>
                  </a:cubicBezTo>
                  <a:lnTo>
                    <a:pt x="185" y="18603"/>
                  </a:lnTo>
                  <a:cubicBezTo>
                    <a:pt x="332" y="19636"/>
                    <a:pt x="718" y="20645"/>
                    <a:pt x="1363" y="21686"/>
                  </a:cubicBezTo>
                  <a:cubicBezTo>
                    <a:pt x="1420" y="21777"/>
                    <a:pt x="1477" y="21866"/>
                    <a:pt x="1535" y="21953"/>
                  </a:cubicBezTo>
                  <a:cubicBezTo>
                    <a:pt x="1341" y="22826"/>
                    <a:pt x="1375" y="23769"/>
                    <a:pt x="1647" y="24718"/>
                  </a:cubicBezTo>
                  <a:cubicBezTo>
                    <a:pt x="1984" y="25888"/>
                    <a:pt x="2481" y="26828"/>
                    <a:pt x="3126" y="27513"/>
                  </a:cubicBezTo>
                  <a:cubicBezTo>
                    <a:pt x="3123" y="27578"/>
                    <a:pt x="3122" y="27644"/>
                    <a:pt x="3123" y="27709"/>
                  </a:cubicBezTo>
                  <a:cubicBezTo>
                    <a:pt x="3139" y="28654"/>
                    <a:pt x="3581" y="29522"/>
                    <a:pt x="4332" y="30091"/>
                  </a:cubicBezTo>
                  <a:cubicBezTo>
                    <a:pt x="4884" y="30510"/>
                    <a:pt x="5549" y="30731"/>
                    <a:pt x="6253" y="30731"/>
                  </a:cubicBezTo>
                  <a:cubicBezTo>
                    <a:pt x="6948" y="30731"/>
                    <a:pt x="7508" y="30508"/>
                    <a:pt x="7827" y="30365"/>
                  </a:cubicBezTo>
                  <a:cubicBezTo>
                    <a:pt x="8306" y="30222"/>
                    <a:pt x="9560" y="29809"/>
                    <a:pt x="10127" y="28431"/>
                  </a:cubicBezTo>
                  <a:cubicBezTo>
                    <a:pt x="10237" y="28166"/>
                    <a:pt x="10300" y="27913"/>
                    <a:pt x="10336" y="27691"/>
                  </a:cubicBezTo>
                  <a:cubicBezTo>
                    <a:pt x="10536" y="27683"/>
                    <a:pt x="10730" y="27668"/>
                    <a:pt x="10922" y="27649"/>
                  </a:cubicBezTo>
                  <a:cubicBezTo>
                    <a:pt x="10990" y="28341"/>
                    <a:pt x="11243" y="29279"/>
                    <a:pt x="12090" y="30037"/>
                  </a:cubicBezTo>
                  <a:cubicBezTo>
                    <a:pt x="12692" y="30576"/>
                    <a:pt x="13463" y="30872"/>
                    <a:pt x="14262" y="30872"/>
                  </a:cubicBezTo>
                  <a:cubicBezTo>
                    <a:pt x="14781" y="30872"/>
                    <a:pt x="15291" y="30747"/>
                    <a:pt x="15751" y="30510"/>
                  </a:cubicBezTo>
                  <a:cubicBezTo>
                    <a:pt x="15780" y="30510"/>
                    <a:pt x="15807" y="30511"/>
                    <a:pt x="15834" y="30511"/>
                  </a:cubicBezTo>
                  <a:cubicBezTo>
                    <a:pt x="16261" y="30511"/>
                    <a:pt x="16620" y="30365"/>
                    <a:pt x="17036" y="30305"/>
                  </a:cubicBezTo>
                  <a:cubicBezTo>
                    <a:pt x="17185" y="30283"/>
                    <a:pt x="17336" y="30289"/>
                    <a:pt x="17486" y="30285"/>
                  </a:cubicBezTo>
                  <a:cubicBezTo>
                    <a:pt x="18270" y="30263"/>
                    <a:pt x="19032" y="29938"/>
                    <a:pt x="19592" y="29389"/>
                  </a:cubicBezTo>
                  <a:cubicBezTo>
                    <a:pt x="19919" y="29218"/>
                    <a:pt x="20198" y="29022"/>
                    <a:pt x="20432" y="28834"/>
                  </a:cubicBezTo>
                  <a:cubicBezTo>
                    <a:pt x="21055" y="29893"/>
                    <a:pt x="22102" y="30238"/>
                    <a:pt x="22533" y="30367"/>
                  </a:cubicBezTo>
                  <a:cubicBezTo>
                    <a:pt x="22829" y="30502"/>
                    <a:pt x="23397" y="30734"/>
                    <a:pt x="24107" y="30734"/>
                  </a:cubicBezTo>
                  <a:cubicBezTo>
                    <a:pt x="24811" y="30734"/>
                    <a:pt x="25476" y="30513"/>
                    <a:pt x="26028" y="30095"/>
                  </a:cubicBezTo>
                  <a:cubicBezTo>
                    <a:pt x="26781" y="29525"/>
                    <a:pt x="27222" y="28656"/>
                    <a:pt x="27238" y="27709"/>
                  </a:cubicBezTo>
                  <a:cubicBezTo>
                    <a:pt x="27240" y="27645"/>
                    <a:pt x="27238" y="27580"/>
                    <a:pt x="27236" y="27515"/>
                  </a:cubicBezTo>
                  <a:cubicBezTo>
                    <a:pt x="27881" y="26831"/>
                    <a:pt x="28378" y="25891"/>
                    <a:pt x="28714" y="24720"/>
                  </a:cubicBezTo>
                  <a:cubicBezTo>
                    <a:pt x="28987" y="23771"/>
                    <a:pt x="29022" y="22829"/>
                    <a:pt x="28827" y="21955"/>
                  </a:cubicBezTo>
                  <a:cubicBezTo>
                    <a:pt x="28884" y="21869"/>
                    <a:pt x="28942" y="21781"/>
                    <a:pt x="28997" y="21689"/>
                  </a:cubicBezTo>
                  <a:cubicBezTo>
                    <a:pt x="29644" y="20646"/>
                    <a:pt x="30031" y="19637"/>
                    <a:pt x="30177" y="18606"/>
                  </a:cubicBezTo>
                  <a:lnTo>
                    <a:pt x="30190" y="18524"/>
                  </a:lnTo>
                  <a:cubicBezTo>
                    <a:pt x="30251" y="18132"/>
                    <a:pt x="30364" y="17405"/>
                    <a:pt x="30149" y="16599"/>
                  </a:cubicBezTo>
                  <a:cubicBezTo>
                    <a:pt x="29954" y="15865"/>
                    <a:pt x="29423" y="14829"/>
                    <a:pt x="27996" y="14058"/>
                  </a:cubicBezTo>
                  <a:cubicBezTo>
                    <a:pt x="27699" y="13897"/>
                    <a:pt x="27394" y="13754"/>
                    <a:pt x="27081" y="13629"/>
                  </a:cubicBezTo>
                  <a:cubicBezTo>
                    <a:pt x="26374" y="9082"/>
                    <a:pt x="23678" y="5359"/>
                    <a:pt x="19908" y="3868"/>
                  </a:cubicBezTo>
                  <a:cubicBezTo>
                    <a:pt x="19649" y="3665"/>
                    <a:pt x="19383" y="3483"/>
                    <a:pt x="19107" y="3317"/>
                  </a:cubicBezTo>
                  <a:lnTo>
                    <a:pt x="19028" y="3268"/>
                  </a:lnTo>
                  <a:cubicBezTo>
                    <a:pt x="18804" y="3127"/>
                    <a:pt x="18456" y="2912"/>
                    <a:pt x="18008" y="2745"/>
                  </a:cubicBezTo>
                  <a:cubicBezTo>
                    <a:pt x="17921" y="2531"/>
                    <a:pt x="17814" y="2325"/>
                    <a:pt x="17690" y="2124"/>
                  </a:cubicBezTo>
                  <a:cubicBezTo>
                    <a:pt x="16875" y="814"/>
                    <a:pt x="15429" y="1"/>
                    <a:pt x="139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0"/>
            <p:cNvSpPr/>
            <p:nvPr/>
          </p:nvSpPr>
          <p:spPr>
            <a:xfrm>
              <a:off x="2773100" y="1465650"/>
              <a:ext cx="213625" cy="169875"/>
            </a:xfrm>
            <a:custGeom>
              <a:avLst/>
              <a:gdLst/>
              <a:ahLst/>
              <a:cxnLst/>
              <a:rect l="l" t="t" r="r" b="b"/>
              <a:pathLst>
                <a:path w="8545" h="6795" extrusionOk="0">
                  <a:moveTo>
                    <a:pt x="3268" y="0"/>
                  </a:moveTo>
                  <a:cubicBezTo>
                    <a:pt x="3174" y="0"/>
                    <a:pt x="3081" y="4"/>
                    <a:pt x="2988" y="11"/>
                  </a:cubicBezTo>
                  <a:cubicBezTo>
                    <a:pt x="2633" y="40"/>
                    <a:pt x="2287" y="137"/>
                    <a:pt x="1943" y="232"/>
                  </a:cubicBezTo>
                  <a:cubicBezTo>
                    <a:pt x="1409" y="381"/>
                    <a:pt x="693" y="447"/>
                    <a:pt x="367" y="964"/>
                  </a:cubicBezTo>
                  <a:cubicBezTo>
                    <a:pt x="1" y="1548"/>
                    <a:pt x="3" y="2253"/>
                    <a:pt x="187" y="2897"/>
                  </a:cubicBezTo>
                  <a:cubicBezTo>
                    <a:pt x="345" y="3447"/>
                    <a:pt x="613" y="4128"/>
                    <a:pt x="1021" y="4533"/>
                  </a:cubicBezTo>
                  <a:cubicBezTo>
                    <a:pt x="1349" y="4861"/>
                    <a:pt x="1727" y="5131"/>
                    <a:pt x="2024" y="5493"/>
                  </a:cubicBezTo>
                  <a:cubicBezTo>
                    <a:pt x="2133" y="5627"/>
                    <a:pt x="2336" y="5856"/>
                    <a:pt x="2303" y="6050"/>
                  </a:cubicBezTo>
                  <a:cubicBezTo>
                    <a:pt x="2271" y="6248"/>
                    <a:pt x="2052" y="6289"/>
                    <a:pt x="1919" y="6396"/>
                  </a:cubicBezTo>
                  <a:cubicBezTo>
                    <a:pt x="1831" y="6466"/>
                    <a:pt x="1701" y="6653"/>
                    <a:pt x="1826" y="6747"/>
                  </a:cubicBezTo>
                  <a:cubicBezTo>
                    <a:pt x="1870" y="6781"/>
                    <a:pt x="1923" y="6795"/>
                    <a:pt x="1982" y="6795"/>
                  </a:cubicBezTo>
                  <a:cubicBezTo>
                    <a:pt x="2153" y="6795"/>
                    <a:pt x="2365" y="6677"/>
                    <a:pt x="2489" y="6623"/>
                  </a:cubicBezTo>
                  <a:cubicBezTo>
                    <a:pt x="2671" y="6546"/>
                    <a:pt x="3075" y="6490"/>
                    <a:pt x="3154" y="6298"/>
                  </a:cubicBezTo>
                  <a:cubicBezTo>
                    <a:pt x="3191" y="6209"/>
                    <a:pt x="3189" y="6111"/>
                    <a:pt x="3188" y="6014"/>
                  </a:cubicBezTo>
                  <a:cubicBezTo>
                    <a:pt x="3183" y="5767"/>
                    <a:pt x="3320" y="5648"/>
                    <a:pt x="3389" y="5411"/>
                  </a:cubicBezTo>
                  <a:cubicBezTo>
                    <a:pt x="3525" y="4950"/>
                    <a:pt x="3546" y="4525"/>
                    <a:pt x="3425" y="4057"/>
                  </a:cubicBezTo>
                  <a:cubicBezTo>
                    <a:pt x="3335" y="3711"/>
                    <a:pt x="3014" y="3558"/>
                    <a:pt x="2895" y="3228"/>
                  </a:cubicBezTo>
                  <a:cubicBezTo>
                    <a:pt x="2853" y="3112"/>
                    <a:pt x="2887" y="3072"/>
                    <a:pt x="2950" y="3072"/>
                  </a:cubicBezTo>
                  <a:cubicBezTo>
                    <a:pt x="3023" y="3072"/>
                    <a:pt x="3136" y="3128"/>
                    <a:pt x="3209" y="3181"/>
                  </a:cubicBezTo>
                  <a:cubicBezTo>
                    <a:pt x="3744" y="3571"/>
                    <a:pt x="4402" y="3686"/>
                    <a:pt x="5048" y="3733"/>
                  </a:cubicBezTo>
                  <a:cubicBezTo>
                    <a:pt x="5259" y="3748"/>
                    <a:pt x="5471" y="3757"/>
                    <a:pt x="5681" y="3757"/>
                  </a:cubicBezTo>
                  <a:cubicBezTo>
                    <a:pt x="6268" y="3757"/>
                    <a:pt x="6848" y="3687"/>
                    <a:pt x="7408" y="3484"/>
                  </a:cubicBezTo>
                  <a:cubicBezTo>
                    <a:pt x="7914" y="3300"/>
                    <a:pt x="8544" y="2872"/>
                    <a:pt x="8538" y="2261"/>
                  </a:cubicBezTo>
                  <a:cubicBezTo>
                    <a:pt x="8534" y="1965"/>
                    <a:pt x="8288" y="1732"/>
                    <a:pt x="8037" y="1574"/>
                  </a:cubicBezTo>
                  <a:cubicBezTo>
                    <a:pt x="7150" y="1013"/>
                    <a:pt x="6150" y="632"/>
                    <a:pt x="5143" y="337"/>
                  </a:cubicBezTo>
                  <a:cubicBezTo>
                    <a:pt x="4550" y="163"/>
                    <a:pt x="3898" y="0"/>
                    <a:pt x="3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0"/>
            <p:cNvSpPr/>
            <p:nvPr/>
          </p:nvSpPr>
          <p:spPr>
            <a:xfrm>
              <a:off x="3105000" y="1465650"/>
              <a:ext cx="213625" cy="169875"/>
            </a:xfrm>
            <a:custGeom>
              <a:avLst/>
              <a:gdLst/>
              <a:ahLst/>
              <a:cxnLst/>
              <a:rect l="l" t="t" r="r" b="b"/>
              <a:pathLst>
                <a:path w="8545" h="6795" extrusionOk="0">
                  <a:moveTo>
                    <a:pt x="5277" y="0"/>
                  </a:moveTo>
                  <a:cubicBezTo>
                    <a:pt x="4647" y="0"/>
                    <a:pt x="3995" y="163"/>
                    <a:pt x="3402" y="337"/>
                  </a:cubicBezTo>
                  <a:cubicBezTo>
                    <a:pt x="2395" y="632"/>
                    <a:pt x="1395" y="1013"/>
                    <a:pt x="508" y="1574"/>
                  </a:cubicBezTo>
                  <a:cubicBezTo>
                    <a:pt x="258" y="1732"/>
                    <a:pt x="10" y="1965"/>
                    <a:pt x="7" y="2261"/>
                  </a:cubicBezTo>
                  <a:cubicBezTo>
                    <a:pt x="1" y="2872"/>
                    <a:pt x="632" y="3300"/>
                    <a:pt x="1137" y="3484"/>
                  </a:cubicBezTo>
                  <a:cubicBezTo>
                    <a:pt x="1697" y="3687"/>
                    <a:pt x="2277" y="3757"/>
                    <a:pt x="2864" y="3757"/>
                  </a:cubicBezTo>
                  <a:cubicBezTo>
                    <a:pt x="3075" y="3757"/>
                    <a:pt x="3286" y="3748"/>
                    <a:pt x="3497" y="3733"/>
                  </a:cubicBezTo>
                  <a:cubicBezTo>
                    <a:pt x="4143" y="3686"/>
                    <a:pt x="4801" y="3571"/>
                    <a:pt x="5336" y="3181"/>
                  </a:cubicBezTo>
                  <a:cubicBezTo>
                    <a:pt x="5409" y="3128"/>
                    <a:pt x="5522" y="3072"/>
                    <a:pt x="5596" y="3072"/>
                  </a:cubicBezTo>
                  <a:cubicBezTo>
                    <a:pt x="5658" y="3072"/>
                    <a:pt x="5692" y="3112"/>
                    <a:pt x="5650" y="3228"/>
                  </a:cubicBezTo>
                  <a:cubicBezTo>
                    <a:pt x="5531" y="3558"/>
                    <a:pt x="5210" y="3711"/>
                    <a:pt x="5120" y="4057"/>
                  </a:cubicBezTo>
                  <a:cubicBezTo>
                    <a:pt x="4999" y="4525"/>
                    <a:pt x="5020" y="4950"/>
                    <a:pt x="5156" y="5411"/>
                  </a:cubicBezTo>
                  <a:cubicBezTo>
                    <a:pt x="5226" y="5648"/>
                    <a:pt x="5363" y="5767"/>
                    <a:pt x="5358" y="6014"/>
                  </a:cubicBezTo>
                  <a:cubicBezTo>
                    <a:pt x="5356" y="6111"/>
                    <a:pt x="5355" y="6209"/>
                    <a:pt x="5391" y="6298"/>
                  </a:cubicBezTo>
                  <a:cubicBezTo>
                    <a:pt x="5470" y="6490"/>
                    <a:pt x="5874" y="6546"/>
                    <a:pt x="6056" y="6623"/>
                  </a:cubicBezTo>
                  <a:cubicBezTo>
                    <a:pt x="6180" y="6677"/>
                    <a:pt x="6392" y="6795"/>
                    <a:pt x="6564" y="6795"/>
                  </a:cubicBezTo>
                  <a:cubicBezTo>
                    <a:pt x="6622" y="6795"/>
                    <a:pt x="6675" y="6781"/>
                    <a:pt x="6719" y="6747"/>
                  </a:cubicBezTo>
                  <a:cubicBezTo>
                    <a:pt x="6844" y="6653"/>
                    <a:pt x="6714" y="6466"/>
                    <a:pt x="6627" y="6396"/>
                  </a:cubicBezTo>
                  <a:cubicBezTo>
                    <a:pt x="6493" y="6289"/>
                    <a:pt x="6274" y="6248"/>
                    <a:pt x="6242" y="6050"/>
                  </a:cubicBezTo>
                  <a:cubicBezTo>
                    <a:pt x="6209" y="5856"/>
                    <a:pt x="6412" y="5627"/>
                    <a:pt x="6522" y="5493"/>
                  </a:cubicBezTo>
                  <a:cubicBezTo>
                    <a:pt x="6818" y="5131"/>
                    <a:pt x="7196" y="4861"/>
                    <a:pt x="7524" y="4533"/>
                  </a:cubicBezTo>
                  <a:cubicBezTo>
                    <a:pt x="7932" y="4128"/>
                    <a:pt x="8200" y="3447"/>
                    <a:pt x="8358" y="2897"/>
                  </a:cubicBezTo>
                  <a:cubicBezTo>
                    <a:pt x="8543" y="2253"/>
                    <a:pt x="8544" y="1548"/>
                    <a:pt x="8178" y="964"/>
                  </a:cubicBezTo>
                  <a:cubicBezTo>
                    <a:pt x="7852" y="447"/>
                    <a:pt x="7136" y="381"/>
                    <a:pt x="6602" y="232"/>
                  </a:cubicBezTo>
                  <a:cubicBezTo>
                    <a:pt x="6258" y="137"/>
                    <a:pt x="5912" y="40"/>
                    <a:pt x="5557" y="11"/>
                  </a:cubicBezTo>
                  <a:cubicBezTo>
                    <a:pt x="5464" y="4"/>
                    <a:pt x="5371" y="0"/>
                    <a:pt x="5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0"/>
            <p:cNvSpPr/>
            <p:nvPr/>
          </p:nvSpPr>
          <p:spPr>
            <a:xfrm>
              <a:off x="2830825" y="1091900"/>
              <a:ext cx="444100" cy="448125"/>
            </a:xfrm>
            <a:custGeom>
              <a:avLst/>
              <a:gdLst/>
              <a:ahLst/>
              <a:cxnLst/>
              <a:rect l="l" t="t" r="r" b="b"/>
              <a:pathLst>
                <a:path w="17764" h="17925" extrusionOk="0">
                  <a:moveTo>
                    <a:pt x="9393" y="0"/>
                  </a:moveTo>
                  <a:cubicBezTo>
                    <a:pt x="9224" y="0"/>
                    <a:pt x="9048" y="10"/>
                    <a:pt x="8873" y="21"/>
                  </a:cubicBezTo>
                  <a:cubicBezTo>
                    <a:pt x="8806" y="24"/>
                    <a:pt x="8738" y="31"/>
                    <a:pt x="8671" y="36"/>
                  </a:cubicBezTo>
                  <a:cubicBezTo>
                    <a:pt x="8627" y="38"/>
                    <a:pt x="8584" y="45"/>
                    <a:pt x="8539" y="51"/>
                  </a:cubicBezTo>
                  <a:cubicBezTo>
                    <a:pt x="8475" y="57"/>
                    <a:pt x="8411" y="62"/>
                    <a:pt x="8346" y="74"/>
                  </a:cubicBezTo>
                  <a:cubicBezTo>
                    <a:pt x="8093" y="105"/>
                    <a:pt x="7843" y="152"/>
                    <a:pt x="7595" y="214"/>
                  </a:cubicBezTo>
                  <a:cubicBezTo>
                    <a:pt x="6597" y="451"/>
                    <a:pt x="5654" y="885"/>
                    <a:pt x="4791" y="1456"/>
                  </a:cubicBezTo>
                  <a:cubicBezTo>
                    <a:pt x="4789" y="1459"/>
                    <a:pt x="4786" y="1459"/>
                    <a:pt x="4786" y="1461"/>
                  </a:cubicBezTo>
                  <a:cubicBezTo>
                    <a:pt x="4129" y="1897"/>
                    <a:pt x="3518" y="2412"/>
                    <a:pt x="2968" y="2975"/>
                  </a:cubicBezTo>
                  <a:cubicBezTo>
                    <a:pt x="1775" y="4200"/>
                    <a:pt x="1004" y="5710"/>
                    <a:pt x="501" y="7326"/>
                  </a:cubicBezTo>
                  <a:cubicBezTo>
                    <a:pt x="329" y="7881"/>
                    <a:pt x="177" y="8487"/>
                    <a:pt x="121" y="9066"/>
                  </a:cubicBezTo>
                  <a:cubicBezTo>
                    <a:pt x="1" y="10329"/>
                    <a:pt x="72" y="11700"/>
                    <a:pt x="550" y="12884"/>
                  </a:cubicBezTo>
                  <a:cubicBezTo>
                    <a:pt x="857" y="13642"/>
                    <a:pt x="1334" y="14320"/>
                    <a:pt x="1880" y="14920"/>
                  </a:cubicBezTo>
                  <a:cubicBezTo>
                    <a:pt x="2456" y="15550"/>
                    <a:pt x="3073" y="16242"/>
                    <a:pt x="3798" y="16726"/>
                  </a:cubicBezTo>
                  <a:cubicBezTo>
                    <a:pt x="4065" y="16901"/>
                    <a:pt x="4348" y="17046"/>
                    <a:pt x="4643" y="17167"/>
                  </a:cubicBezTo>
                  <a:cubicBezTo>
                    <a:pt x="5203" y="17403"/>
                    <a:pt x="5802" y="17553"/>
                    <a:pt x="6395" y="17676"/>
                  </a:cubicBezTo>
                  <a:cubicBezTo>
                    <a:pt x="6639" y="17726"/>
                    <a:pt x="6885" y="17769"/>
                    <a:pt x="7135" y="17801"/>
                  </a:cubicBezTo>
                  <a:cubicBezTo>
                    <a:pt x="7202" y="17813"/>
                    <a:pt x="7266" y="17822"/>
                    <a:pt x="7333" y="17827"/>
                  </a:cubicBezTo>
                  <a:cubicBezTo>
                    <a:pt x="7784" y="17886"/>
                    <a:pt x="8240" y="17919"/>
                    <a:pt x="8694" y="17925"/>
                  </a:cubicBezTo>
                  <a:cubicBezTo>
                    <a:pt x="8708" y="17925"/>
                    <a:pt x="8722" y="17925"/>
                    <a:pt x="8736" y="17925"/>
                  </a:cubicBezTo>
                  <a:cubicBezTo>
                    <a:pt x="8973" y="17925"/>
                    <a:pt x="9210" y="17908"/>
                    <a:pt x="9448" y="17878"/>
                  </a:cubicBezTo>
                  <a:cubicBezTo>
                    <a:pt x="9558" y="17865"/>
                    <a:pt x="9665" y="17848"/>
                    <a:pt x="9777" y="17827"/>
                  </a:cubicBezTo>
                  <a:cubicBezTo>
                    <a:pt x="10330" y="17731"/>
                    <a:pt x="10879" y="17570"/>
                    <a:pt x="11412" y="17403"/>
                  </a:cubicBezTo>
                  <a:cubicBezTo>
                    <a:pt x="11570" y="17354"/>
                    <a:pt x="11727" y="17304"/>
                    <a:pt x="11885" y="17251"/>
                  </a:cubicBezTo>
                  <a:cubicBezTo>
                    <a:pt x="12026" y="17204"/>
                    <a:pt x="12166" y="17158"/>
                    <a:pt x="12303" y="17111"/>
                  </a:cubicBezTo>
                  <a:cubicBezTo>
                    <a:pt x="12685" y="16977"/>
                    <a:pt x="13066" y="16832"/>
                    <a:pt x="13434" y="16659"/>
                  </a:cubicBezTo>
                  <a:cubicBezTo>
                    <a:pt x="13721" y="16524"/>
                    <a:pt x="14024" y="16375"/>
                    <a:pt x="14297" y="16214"/>
                  </a:cubicBezTo>
                  <a:cubicBezTo>
                    <a:pt x="14671" y="15991"/>
                    <a:pt x="14972" y="15700"/>
                    <a:pt x="15256" y="15392"/>
                  </a:cubicBezTo>
                  <a:cubicBezTo>
                    <a:pt x="15527" y="15106"/>
                    <a:pt x="15785" y="14799"/>
                    <a:pt x="16074" y="14524"/>
                  </a:cubicBezTo>
                  <a:cubicBezTo>
                    <a:pt x="16647" y="13980"/>
                    <a:pt x="17005" y="13059"/>
                    <a:pt x="17285" y="12334"/>
                  </a:cubicBezTo>
                  <a:cubicBezTo>
                    <a:pt x="17589" y="11559"/>
                    <a:pt x="17764" y="10742"/>
                    <a:pt x="17762" y="9905"/>
                  </a:cubicBezTo>
                  <a:cubicBezTo>
                    <a:pt x="17742" y="5718"/>
                    <a:pt x="15633" y="1601"/>
                    <a:pt x="11849" y="371"/>
                  </a:cubicBezTo>
                  <a:cubicBezTo>
                    <a:pt x="11203" y="161"/>
                    <a:pt x="10503" y="32"/>
                    <a:pt x="9762" y="6"/>
                  </a:cubicBezTo>
                  <a:cubicBezTo>
                    <a:pt x="9642" y="4"/>
                    <a:pt x="9519" y="0"/>
                    <a:pt x="9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0"/>
            <p:cNvSpPr/>
            <p:nvPr/>
          </p:nvSpPr>
          <p:spPr>
            <a:xfrm>
              <a:off x="2978525" y="1013300"/>
              <a:ext cx="85150" cy="91400"/>
            </a:xfrm>
            <a:custGeom>
              <a:avLst/>
              <a:gdLst/>
              <a:ahLst/>
              <a:cxnLst/>
              <a:rect l="l" t="t" r="r" b="b"/>
              <a:pathLst>
                <a:path w="3406" h="3656" extrusionOk="0">
                  <a:moveTo>
                    <a:pt x="1628" y="1798"/>
                  </a:moveTo>
                  <a:cubicBezTo>
                    <a:pt x="1743" y="1798"/>
                    <a:pt x="1856" y="1811"/>
                    <a:pt x="1960" y="1830"/>
                  </a:cubicBezTo>
                  <a:cubicBezTo>
                    <a:pt x="2061" y="1850"/>
                    <a:pt x="2150" y="1880"/>
                    <a:pt x="2229" y="1918"/>
                  </a:cubicBezTo>
                  <a:lnTo>
                    <a:pt x="2229" y="1918"/>
                  </a:lnTo>
                  <a:cubicBezTo>
                    <a:pt x="1981" y="2236"/>
                    <a:pt x="1568" y="2553"/>
                    <a:pt x="1233" y="2553"/>
                  </a:cubicBezTo>
                  <a:cubicBezTo>
                    <a:pt x="1170" y="2553"/>
                    <a:pt x="1110" y="2542"/>
                    <a:pt x="1055" y="2517"/>
                  </a:cubicBezTo>
                  <a:cubicBezTo>
                    <a:pt x="742" y="2380"/>
                    <a:pt x="897" y="2033"/>
                    <a:pt x="1106" y="1915"/>
                  </a:cubicBezTo>
                  <a:cubicBezTo>
                    <a:pt x="1258" y="1830"/>
                    <a:pt x="1444" y="1798"/>
                    <a:pt x="1628" y="1798"/>
                  </a:cubicBezTo>
                  <a:close/>
                  <a:moveTo>
                    <a:pt x="1425" y="0"/>
                  </a:moveTo>
                  <a:cubicBezTo>
                    <a:pt x="1382" y="0"/>
                    <a:pt x="1339" y="3"/>
                    <a:pt x="1297" y="7"/>
                  </a:cubicBezTo>
                  <a:cubicBezTo>
                    <a:pt x="1213" y="17"/>
                    <a:pt x="1170" y="125"/>
                    <a:pt x="1253" y="174"/>
                  </a:cubicBezTo>
                  <a:cubicBezTo>
                    <a:pt x="1745" y="468"/>
                    <a:pt x="2621" y="800"/>
                    <a:pt x="2435" y="1543"/>
                  </a:cubicBezTo>
                  <a:cubicBezTo>
                    <a:pt x="2434" y="1547"/>
                    <a:pt x="2433" y="1551"/>
                    <a:pt x="2432" y="1555"/>
                  </a:cubicBezTo>
                  <a:lnTo>
                    <a:pt x="2432" y="1555"/>
                  </a:lnTo>
                  <a:cubicBezTo>
                    <a:pt x="2216" y="1434"/>
                    <a:pt x="1966" y="1358"/>
                    <a:pt x="1687" y="1344"/>
                  </a:cubicBezTo>
                  <a:cubicBezTo>
                    <a:pt x="1665" y="1343"/>
                    <a:pt x="1643" y="1343"/>
                    <a:pt x="1621" y="1343"/>
                  </a:cubicBezTo>
                  <a:cubicBezTo>
                    <a:pt x="828" y="1343"/>
                    <a:pt x="0" y="2029"/>
                    <a:pt x="673" y="2797"/>
                  </a:cubicBezTo>
                  <a:cubicBezTo>
                    <a:pt x="818" y="2963"/>
                    <a:pt x="994" y="3031"/>
                    <a:pt x="1182" y="3031"/>
                  </a:cubicBezTo>
                  <a:cubicBezTo>
                    <a:pt x="1663" y="3031"/>
                    <a:pt x="2222" y="2587"/>
                    <a:pt x="2555" y="2188"/>
                  </a:cubicBezTo>
                  <a:lnTo>
                    <a:pt x="2555" y="2188"/>
                  </a:lnTo>
                  <a:cubicBezTo>
                    <a:pt x="2850" y="2572"/>
                    <a:pt x="2897" y="3166"/>
                    <a:pt x="3092" y="3610"/>
                  </a:cubicBezTo>
                  <a:cubicBezTo>
                    <a:pt x="3107" y="3642"/>
                    <a:pt x="3136" y="3656"/>
                    <a:pt x="3166" y="3656"/>
                  </a:cubicBezTo>
                  <a:cubicBezTo>
                    <a:pt x="3207" y="3656"/>
                    <a:pt x="3248" y="3631"/>
                    <a:pt x="3257" y="3590"/>
                  </a:cubicBezTo>
                  <a:cubicBezTo>
                    <a:pt x="3406" y="2930"/>
                    <a:pt x="3220" y="2268"/>
                    <a:pt x="2796" y="1835"/>
                  </a:cubicBezTo>
                  <a:lnTo>
                    <a:pt x="2796" y="1835"/>
                  </a:lnTo>
                  <a:cubicBezTo>
                    <a:pt x="3232" y="950"/>
                    <a:pt x="2305" y="0"/>
                    <a:pt x="14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0"/>
            <p:cNvSpPr/>
            <p:nvPr/>
          </p:nvSpPr>
          <p:spPr>
            <a:xfrm>
              <a:off x="2740650" y="1338450"/>
              <a:ext cx="106950" cy="143100"/>
            </a:xfrm>
            <a:custGeom>
              <a:avLst/>
              <a:gdLst/>
              <a:ahLst/>
              <a:cxnLst/>
              <a:rect l="l" t="t" r="r" b="b"/>
              <a:pathLst>
                <a:path w="4278" h="5724" extrusionOk="0">
                  <a:moveTo>
                    <a:pt x="3246" y="1"/>
                  </a:moveTo>
                  <a:cubicBezTo>
                    <a:pt x="2986" y="1"/>
                    <a:pt x="2717" y="49"/>
                    <a:pt x="2536" y="82"/>
                  </a:cubicBezTo>
                  <a:cubicBezTo>
                    <a:pt x="1925" y="195"/>
                    <a:pt x="1332" y="404"/>
                    <a:pt x="785" y="699"/>
                  </a:cubicBezTo>
                  <a:cubicBezTo>
                    <a:pt x="505" y="851"/>
                    <a:pt x="154" y="1094"/>
                    <a:pt x="67" y="1421"/>
                  </a:cubicBezTo>
                  <a:cubicBezTo>
                    <a:pt x="0" y="1672"/>
                    <a:pt x="73" y="2012"/>
                    <a:pt x="108" y="2265"/>
                  </a:cubicBezTo>
                  <a:cubicBezTo>
                    <a:pt x="209" y="2970"/>
                    <a:pt x="506" y="3621"/>
                    <a:pt x="878" y="4222"/>
                  </a:cubicBezTo>
                  <a:cubicBezTo>
                    <a:pt x="1068" y="4530"/>
                    <a:pt x="1282" y="4822"/>
                    <a:pt x="1490" y="5117"/>
                  </a:cubicBezTo>
                  <a:cubicBezTo>
                    <a:pt x="1650" y="5343"/>
                    <a:pt x="1707" y="5660"/>
                    <a:pt x="2025" y="5717"/>
                  </a:cubicBezTo>
                  <a:cubicBezTo>
                    <a:pt x="2050" y="5722"/>
                    <a:pt x="2080" y="5724"/>
                    <a:pt x="2112" y="5724"/>
                  </a:cubicBezTo>
                  <a:cubicBezTo>
                    <a:pt x="2261" y="5724"/>
                    <a:pt x="2470" y="5679"/>
                    <a:pt x="2550" y="5594"/>
                  </a:cubicBezTo>
                  <a:cubicBezTo>
                    <a:pt x="2795" y="5331"/>
                    <a:pt x="2392" y="5455"/>
                    <a:pt x="2278" y="5331"/>
                  </a:cubicBezTo>
                  <a:cubicBezTo>
                    <a:pt x="2070" y="5106"/>
                    <a:pt x="2339" y="4619"/>
                    <a:pt x="2385" y="4375"/>
                  </a:cubicBezTo>
                  <a:cubicBezTo>
                    <a:pt x="2440" y="4069"/>
                    <a:pt x="2333" y="3749"/>
                    <a:pt x="2392" y="3441"/>
                  </a:cubicBezTo>
                  <a:cubicBezTo>
                    <a:pt x="2395" y="3427"/>
                    <a:pt x="2397" y="3416"/>
                    <a:pt x="2400" y="3404"/>
                  </a:cubicBezTo>
                  <a:cubicBezTo>
                    <a:pt x="2476" y="3117"/>
                    <a:pt x="2981" y="3216"/>
                    <a:pt x="3213" y="3089"/>
                  </a:cubicBezTo>
                  <a:cubicBezTo>
                    <a:pt x="3680" y="2833"/>
                    <a:pt x="4086" y="2453"/>
                    <a:pt x="4181" y="1921"/>
                  </a:cubicBezTo>
                  <a:cubicBezTo>
                    <a:pt x="4278" y="1383"/>
                    <a:pt x="4252" y="764"/>
                    <a:pt x="3963" y="283"/>
                  </a:cubicBezTo>
                  <a:cubicBezTo>
                    <a:pt x="3831" y="64"/>
                    <a:pt x="3544" y="1"/>
                    <a:pt x="32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0"/>
            <p:cNvSpPr/>
            <p:nvPr/>
          </p:nvSpPr>
          <p:spPr>
            <a:xfrm>
              <a:off x="3244125" y="1338450"/>
              <a:ext cx="106950" cy="143100"/>
            </a:xfrm>
            <a:custGeom>
              <a:avLst/>
              <a:gdLst/>
              <a:ahLst/>
              <a:cxnLst/>
              <a:rect l="l" t="t" r="r" b="b"/>
              <a:pathLst>
                <a:path w="4278" h="5724" extrusionOk="0">
                  <a:moveTo>
                    <a:pt x="1032" y="1"/>
                  </a:moveTo>
                  <a:cubicBezTo>
                    <a:pt x="734" y="1"/>
                    <a:pt x="447" y="64"/>
                    <a:pt x="315" y="283"/>
                  </a:cubicBezTo>
                  <a:cubicBezTo>
                    <a:pt x="26" y="764"/>
                    <a:pt x="0" y="1383"/>
                    <a:pt x="97" y="1921"/>
                  </a:cubicBezTo>
                  <a:cubicBezTo>
                    <a:pt x="193" y="2453"/>
                    <a:pt x="598" y="2833"/>
                    <a:pt x="1065" y="3089"/>
                  </a:cubicBezTo>
                  <a:cubicBezTo>
                    <a:pt x="1298" y="3216"/>
                    <a:pt x="1802" y="3117"/>
                    <a:pt x="1879" y="3404"/>
                  </a:cubicBezTo>
                  <a:cubicBezTo>
                    <a:pt x="1881" y="3416"/>
                    <a:pt x="1884" y="3427"/>
                    <a:pt x="1886" y="3441"/>
                  </a:cubicBezTo>
                  <a:cubicBezTo>
                    <a:pt x="1945" y="3749"/>
                    <a:pt x="1838" y="4069"/>
                    <a:pt x="1893" y="4375"/>
                  </a:cubicBezTo>
                  <a:cubicBezTo>
                    <a:pt x="1940" y="4619"/>
                    <a:pt x="2208" y="5106"/>
                    <a:pt x="2000" y="5331"/>
                  </a:cubicBezTo>
                  <a:cubicBezTo>
                    <a:pt x="1886" y="5455"/>
                    <a:pt x="1483" y="5331"/>
                    <a:pt x="1728" y="5594"/>
                  </a:cubicBezTo>
                  <a:cubicBezTo>
                    <a:pt x="1808" y="5679"/>
                    <a:pt x="2017" y="5724"/>
                    <a:pt x="2166" y="5724"/>
                  </a:cubicBezTo>
                  <a:cubicBezTo>
                    <a:pt x="2198" y="5724"/>
                    <a:pt x="2228" y="5722"/>
                    <a:pt x="2253" y="5717"/>
                  </a:cubicBezTo>
                  <a:cubicBezTo>
                    <a:pt x="2571" y="5660"/>
                    <a:pt x="2629" y="5343"/>
                    <a:pt x="2788" y="5117"/>
                  </a:cubicBezTo>
                  <a:cubicBezTo>
                    <a:pt x="2996" y="4822"/>
                    <a:pt x="3210" y="4530"/>
                    <a:pt x="3400" y="4222"/>
                  </a:cubicBezTo>
                  <a:cubicBezTo>
                    <a:pt x="3772" y="3621"/>
                    <a:pt x="4069" y="2970"/>
                    <a:pt x="4170" y="2265"/>
                  </a:cubicBezTo>
                  <a:cubicBezTo>
                    <a:pt x="4205" y="2012"/>
                    <a:pt x="4278" y="1672"/>
                    <a:pt x="4211" y="1421"/>
                  </a:cubicBezTo>
                  <a:cubicBezTo>
                    <a:pt x="4124" y="1094"/>
                    <a:pt x="3773" y="851"/>
                    <a:pt x="3493" y="699"/>
                  </a:cubicBezTo>
                  <a:cubicBezTo>
                    <a:pt x="2946" y="404"/>
                    <a:pt x="2353" y="195"/>
                    <a:pt x="1742" y="82"/>
                  </a:cubicBezTo>
                  <a:cubicBezTo>
                    <a:pt x="1561" y="49"/>
                    <a:pt x="1292" y="1"/>
                    <a:pt x="10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0"/>
            <p:cNvSpPr/>
            <p:nvPr/>
          </p:nvSpPr>
          <p:spPr>
            <a:xfrm>
              <a:off x="2882250" y="1093100"/>
              <a:ext cx="162075" cy="443900"/>
            </a:xfrm>
            <a:custGeom>
              <a:avLst/>
              <a:gdLst/>
              <a:ahLst/>
              <a:cxnLst/>
              <a:rect l="l" t="t" r="r" b="b"/>
              <a:pathLst>
                <a:path w="6483" h="17756" extrusionOk="0">
                  <a:moveTo>
                    <a:pt x="6483" y="1"/>
                  </a:moveTo>
                  <a:lnTo>
                    <a:pt x="6483" y="1"/>
                  </a:lnTo>
                  <a:cubicBezTo>
                    <a:pt x="6419" y="6"/>
                    <a:pt x="6355" y="13"/>
                    <a:pt x="6288" y="28"/>
                  </a:cubicBezTo>
                  <a:cubicBezTo>
                    <a:pt x="6034" y="59"/>
                    <a:pt x="5785" y="106"/>
                    <a:pt x="5536" y="168"/>
                  </a:cubicBezTo>
                  <a:cubicBezTo>
                    <a:pt x="4539" y="405"/>
                    <a:pt x="3596" y="839"/>
                    <a:pt x="2733" y="1410"/>
                  </a:cubicBezTo>
                  <a:cubicBezTo>
                    <a:pt x="2730" y="1413"/>
                    <a:pt x="2728" y="1413"/>
                    <a:pt x="2728" y="1415"/>
                  </a:cubicBezTo>
                  <a:cubicBezTo>
                    <a:pt x="2657" y="1486"/>
                    <a:pt x="2585" y="1555"/>
                    <a:pt x="2514" y="1629"/>
                  </a:cubicBezTo>
                  <a:cubicBezTo>
                    <a:pt x="1974" y="2182"/>
                    <a:pt x="1614" y="2857"/>
                    <a:pt x="1313" y="3561"/>
                  </a:cubicBezTo>
                  <a:cubicBezTo>
                    <a:pt x="916" y="4485"/>
                    <a:pt x="612" y="5435"/>
                    <a:pt x="383" y="6412"/>
                  </a:cubicBezTo>
                  <a:cubicBezTo>
                    <a:pt x="178" y="7295"/>
                    <a:pt x="21" y="8208"/>
                    <a:pt x="12" y="9113"/>
                  </a:cubicBezTo>
                  <a:cubicBezTo>
                    <a:pt x="0" y="10206"/>
                    <a:pt x="206" y="11335"/>
                    <a:pt x="479" y="12391"/>
                  </a:cubicBezTo>
                  <a:cubicBezTo>
                    <a:pt x="903" y="14040"/>
                    <a:pt x="1628" y="15674"/>
                    <a:pt x="2583" y="17121"/>
                  </a:cubicBezTo>
                  <a:cubicBezTo>
                    <a:pt x="3142" y="17357"/>
                    <a:pt x="3742" y="17507"/>
                    <a:pt x="4335" y="17631"/>
                  </a:cubicBezTo>
                  <a:cubicBezTo>
                    <a:pt x="4580" y="17680"/>
                    <a:pt x="4826" y="17723"/>
                    <a:pt x="5074" y="17755"/>
                  </a:cubicBezTo>
                  <a:cubicBezTo>
                    <a:pt x="5030" y="17685"/>
                    <a:pt x="4984" y="17616"/>
                    <a:pt x="4937" y="17545"/>
                  </a:cubicBezTo>
                  <a:cubicBezTo>
                    <a:pt x="4619" y="17055"/>
                    <a:pt x="4283" y="16576"/>
                    <a:pt x="3970" y="16083"/>
                  </a:cubicBezTo>
                  <a:cubicBezTo>
                    <a:pt x="3394" y="15173"/>
                    <a:pt x="2903" y="14209"/>
                    <a:pt x="2532" y="13197"/>
                  </a:cubicBezTo>
                  <a:cubicBezTo>
                    <a:pt x="1863" y="11377"/>
                    <a:pt x="1564" y="9392"/>
                    <a:pt x="1904" y="7548"/>
                  </a:cubicBezTo>
                  <a:cubicBezTo>
                    <a:pt x="2082" y="6592"/>
                    <a:pt x="2349" y="5648"/>
                    <a:pt x="2666" y="4730"/>
                  </a:cubicBezTo>
                  <a:cubicBezTo>
                    <a:pt x="2801" y="4349"/>
                    <a:pt x="2932" y="4029"/>
                    <a:pt x="3105" y="3671"/>
                  </a:cubicBezTo>
                  <a:cubicBezTo>
                    <a:pt x="3184" y="3509"/>
                    <a:pt x="3272" y="3351"/>
                    <a:pt x="3362" y="3199"/>
                  </a:cubicBezTo>
                  <a:cubicBezTo>
                    <a:pt x="3404" y="3130"/>
                    <a:pt x="3448" y="3062"/>
                    <a:pt x="3495" y="2995"/>
                  </a:cubicBezTo>
                  <a:cubicBezTo>
                    <a:pt x="3501" y="2987"/>
                    <a:pt x="3507" y="2980"/>
                    <a:pt x="3509" y="2974"/>
                  </a:cubicBezTo>
                  <a:cubicBezTo>
                    <a:pt x="3512" y="2969"/>
                    <a:pt x="3518" y="2966"/>
                    <a:pt x="3522" y="2961"/>
                  </a:cubicBezTo>
                  <a:cubicBezTo>
                    <a:pt x="3535" y="2940"/>
                    <a:pt x="3554" y="2919"/>
                    <a:pt x="3571" y="2901"/>
                  </a:cubicBezTo>
                  <a:cubicBezTo>
                    <a:pt x="3933" y="2470"/>
                    <a:pt x="4367" y="2088"/>
                    <a:pt x="4805" y="1709"/>
                  </a:cubicBezTo>
                  <a:cubicBezTo>
                    <a:pt x="5331" y="1247"/>
                    <a:pt x="5865" y="791"/>
                    <a:pt x="6287" y="259"/>
                  </a:cubicBezTo>
                  <a:cubicBezTo>
                    <a:pt x="6357" y="173"/>
                    <a:pt x="6422" y="88"/>
                    <a:pt x="64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0"/>
            <p:cNvSpPr/>
            <p:nvPr/>
          </p:nvSpPr>
          <p:spPr>
            <a:xfrm>
              <a:off x="3065650" y="1091850"/>
              <a:ext cx="167350" cy="427850"/>
            </a:xfrm>
            <a:custGeom>
              <a:avLst/>
              <a:gdLst/>
              <a:ahLst/>
              <a:cxnLst/>
              <a:rect l="l" t="t" r="r" b="b"/>
              <a:pathLst>
                <a:path w="6694" h="17114" extrusionOk="0">
                  <a:moveTo>
                    <a:pt x="0" y="0"/>
                  </a:moveTo>
                  <a:cubicBezTo>
                    <a:pt x="94" y="105"/>
                    <a:pt x="171" y="220"/>
                    <a:pt x="270" y="325"/>
                  </a:cubicBezTo>
                  <a:cubicBezTo>
                    <a:pt x="353" y="410"/>
                    <a:pt x="440" y="490"/>
                    <a:pt x="528" y="573"/>
                  </a:cubicBezTo>
                  <a:cubicBezTo>
                    <a:pt x="528" y="576"/>
                    <a:pt x="531" y="576"/>
                    <a:pt x="531" y="576"/>
                  </a:cubicBezTo>
                  <a:cubicBezTo>
                    <a:pt x="618" y="658"/>
                    <a:pt x="706" y="744"/>
                    <a:pt x="789" y="834"/>
                  </a:cubicBezTo>
                  <a:cubicBezTo>
                    <a:pt x="1083" y="1158"/>
                    <a:pt x="1372" y="1509"/>
                    <a:pt x="1642" y="1860"/>
                  </a:cubicBezTo>
                  <a:cubicBezTo>
                    <a:pt x="2206" y="2594"/>
                    <a:pt x="2756" y="3369"/>
                    <a:pt x="3223" y="4170"/>
                  </a:cubicBezTo>
                  <a:cubicBezTo>
                    <a:pt x="4182" y="5814"/>
                    <a:pt x="4448" y="7878"/>
                    <a:pt x="4585" y="9746"/>
                  </a:cubicBezTo>
                  <a:cubicBezTo>
                    <a:pt x="4730" y="11658"/>
                    <a:pt x="4466" y="13535"/>
                    <a:pt x="3796" y="15333"/>
                  </a:cubicBezTo>
                  <a:cubicBezTo>
                    <a:pt x="3562" y="15953"/>
                    <a:pt x="3259" y="16550"/>
                    <a:pt x="2910" y="17113"/>
                  </a:cubicBezTo>
                  <a:cubicBezTo>
                    <a:pt x="3292" y="16979"/>
                    <a:pt x="3673" y="16834"/>
                    <a:pt x="4041" y="16661"/>
                  </a:cubicBezTo>
                  <a:cubicBezTo>
                    <a:pt x="4328" y="16526"/>
                    <a:pt x="4631" y="16377"/>
                    <a:pt x="4904" y="16216"/>
                  </a:cubicBezTo>
                  <a:cubicBezTo>
                    <a:pt x="5278" y="15993"/>
                    <a:pt x="5579" y="15702"/>
                    <a:pt x="5863" y="15394"/>
                  </a:cubicBezTo>
                  <a:cubicBezTo>
                    <a:pt x="6489" y="13552"/>
                    <a:pt x="6693" y="11547"/>
                    <a:pt x="6553" y="9615"/>
                  </a:cubicBezTo>
                  <a:cubicBezTo>
                    <a:pt x="6392" y="7448"/>
                    <a:pt x="5930" y="5126"/>
                    <a:pt x="4806" y="3242"/>
                  </a:cubicBezTo>
                  <a:cubicBezTo>
                    <a:pt x="4277" y="2353"/>
                    <a:pt x="3578" y="1500"/>
                    <a:pt x="2859" y="754"/>
                  </a:cubicBezTo>
                  <a:cubicBezTo>
                    <a:pt x="2731" y="619"/>
                    <a:pt x="2596" y="490"/>
                    <a:pt x="2456" y="370"/>
                  </a:cubicBezTo>
                  <a:cubicBezTo>
                    <a:pt x="1810" y="159"/>
                    <a:pt x="1110" y="32"/>
                    <a:pt x="369" y="6"/>
                  </a:cubicBezTo>
                  <a:cubicBezTo>
                    <a:pt x="249" y="2"/>
                    <a:pt x="126" y="0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0"/>
            <p:cNvSpPr/>
            <p:nvPr/>
          </p:nvSpPr>
          <p:spPr>
            <a:xfrm>
              <a:off x="2979575" y="1092400"/>
              <a:ext cx="93425" cy="493450"/>
            </a:xfrm>
            <a:custGeom>
              <a:avLst/>
              <a:gdLst/>
              <a:ahLst/>
              <a:cxnLst/>
              <a:rect l="l" t="t" r="r" b="b"/>
              <a:pathLst>
                <a:path w="3737" h="19738" extrusionOk="0">
                  <a:moveTo>
                    <a:pt x="2923" y="0"/>
                  </a:moveTo>
                  <a:lnTo>
                    <a:pt x="2923" y="0"/>
                  </a:lnTo>
                  <a:cubicBezTo>
                    <a:pt x="2856" y="2"/>
                    <a:pt x="2788" y="10"/>
                    <a:pt x="2721" y="15"/>
                  </a:cubicBezTo>
                  <a:cubicBezTo>
                    <a:pt x="2677" y="17"/>
                    <a:pt x="2633" y="23"/>
                    <a:pt x="2589" y="29"/>
                  </a:cubicBezTo>
                  <a:cubicBezTo>
                    <a:pt x="2525" y="36"/>
                    <a:pt x="2460" y="41"/>
                    <a:pt x="2396" y="53"/>
                  </a:cubicBezTo>
                  <a:cubicBezTo>
                    <a:pt x="2143" y="84"/>
                    <a:pt x="1893" y="131"/>
                    <a:pt x="1645" y="193"/>
                  </a:cubicBezTo>
                  <a:cubicBezTo>
                    <a:pt x="1396" y="546"/>
                    <a:pt x="1217" y="991"/>
                    <a:pt x="1075" y="1319"/>
                  </a:cubicBezTo>
                  <a:cubicBezTo>
                    <a:pt x="1015" y="1456"/>
                    <a:pt x="960" y="1596"/>
                    <a:pt x="910" y="1735"/>
                  </a:cubicBezTo>
                  <a:cubicBezTo>
                    <a:pt x="659" y="2418"/>
                    <a:pt x="502" y="3122"/>
                    <a:pt x="382" y="3835"/>
                  </a:cubicBezTo>
                  <a:cubicBezTo>
                    <a:pt x="99" y="5528"/>
                    <a:pt x="0" y="7253"/>
                    <a:pt x="116" y="8963"/>
                  </a:cubicBezTo>
                  <a:cubicBezTo>
                    <a:pt x="252" y="10990"/>
                    <a:pt x="389" y="13065"/>
                    <a:pt x="813" y="15057"/>
                  </a:cubicBezTo>
                  <a:cubicBezTo>
                    <a:pt x="986" y="15866"/>
                    <a:pt x="1097" y="16690"/>
                    <a:pt x="1299" y="17497"/>
                  </a:cubicBezTo>
                  <a:cubicBezTo>
                    <a:pt x="1325" y="17597"/>
                    <a:pt x="1351" y="17698"/>
                    <a:pt x="1383" y="17807"/>
                  </a:cubicBezTo>
                  <a:cubicBezTo>
                    <a:pt x="1616" y="18617"/>
                    <a:pt x="2046" y="19578"/>
                    <a:pt x="2938" y="19725"/>
                  </a:cubicBezTo>
                  <a:cubicBezTo>
                    <a:pt x="2987" y="19733"/>
                    <a:pt x="3035" y="19737"/>
                    <a:pt x="3081" y="19737"/>
                  </a:cubicBezTo>
                  <a:cubicBezTo>
                    <a:pt x="3282" y="19737"/>
                    <a:pt x="3450" y="19659"/>
                    <a:pt x="3564" y="19520"/>
                  </a:cubicBezTo>
                  <a:cubicBezTo>
                    <a:pt x="3645" y="19421"/>
                    <a:pt x="3702" y="19290"/>
                    <a:pt x="3715" y="19132"/>
                  </a:cubicBezTo>
                  <a:cubicBezTo>
                    <a:pt x="3736" y="18945"/>
                    <a:pt x="3725" y="18758"/>
                    <a:pt x="3687" y="18571"/>
                  </a:cubicBezTo>
                  <a:cubicBezTo>
                    <a:pt x="3649" y="18331"/>
                    <a:pt x="3577" y="18094"/>
                    <a:pt x="3494" y="17858"/>
                  </a:cubicBezTo>
                  <a:cubicBezTo>
                    <a:pt x="3377" y="17515"/>
                    <a:pt x="3243" y="17177"/>
                    <a:pt x="3160" y="16852"/>
                  </a:cubicBezTo>
                  <a:cubicBezTo>
                    <a:pt x="2971" y="16089"/>
                    <a:pt x="2871" y="15303"/>
                    <a:pt x="2708" y="14534"/>
                  </a:cubicBezTo>
                  <a:cubicBezTo>
                    <a:pt x="2320" y="12713"/>
                    <a:pt x="2217" y="10818"/>
                    <a:pt x="2082" y="8965"/>
                  </a:cubicBezTo>
                  <a:cubicBezTo>
                    <a:pt x="1968" y="7435"/>
                    <a:pt x="2044" y="5868"/>
                    <a:pt x="2253" y="4353"/>
                  </a:cubicBezTo>
                  <a:cubicBezTo>
                    <a:pt x="2356" y="3617"/>
                    <a:pt x="2489" y="2882"/>
                    <a:pt x="2636" y="2152"/>
                  </a:cubicBezTo>
                  <a:cubicBezTo>
                    <a:pt x="2645" y="2097"/>
                    <a:pt x="2657" y="2043"/>
                    <a:pt x="2668" y="1989"/>
                  </a:cubicBezTo>
                  <a:cubicBezTo>
                    <a:pt x="2785" y="1400"/>
                    <a:pt x="3071" y="614"/>
                    <a:pt x="29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0"/>
            <p:cNvSpPr/>
            <p:nvPr/>
          </p:nvSpPr>
          <p:spPr>
            <a:xfrm>
              <a:off x="3068650" y="1556650"/>
              <a:ext cx="4350" cy="23775"/>
            </a:xfrm>
            <a:custGeom>
              <a:avLst/>
              <a:gdLst/>
              <a:ahLst/>
              <a:cxnLst/>
              <a:rect l="l" t="t" r="r" b="b"/>
              <a:pathLst>
                <a:path w="174" h="951" extrusionOk="0">
                  <a:moveTo>
                    <a:pt x="126" y="1"/>
                  </a:moveTo>
                  <a:cubicBezTo>
                    <a:pt x="92" y="232"/>
                    <a:pt x="60" y="460"/>
                    <a:pt x="27" y="691"/>
                  </a:cubicBezTo>
                  <a:cubicBezTo>
                    <a:pt x="15" y="778"/>
                    <a:pt x="4" y="864"/>
                    <a:pt x="1" y="950"/>
                  </a:cubicBezTo>
                  <a:cubicBezTo>
                    <a:pt x="82" y="851"/>
                    <a:pt x="139" y="720"/>
                    <a:pt x="152" y="562"/>
                  </a:cubicBezTo>
                  <a:cubicBezTo>
                    <a:pt x="173" y="375"/>
                    <a:pt x="162" y="188"/>
                    <a:pt x="126" y="1"/>
                  </a:cubicBezTo>
                  <a:close/>
                </a:path>
              </a:pathLst>
            </a:custGeom>
            <a:solidFill>
              <a:srgbClr val="0B5E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0"/>
            <p:cNvSpPr/>
            <p:nvPr/>
          </p:nvSpPr>
          <p:spPr>
            <a:xfrm>
              <a:off x="3039375" y="1091800"/>
              <a:ext cx="96625" cy="445800"/>
            </a:xfrm>
            <a:custGeom>
              <a:avLst/>
              <a:gdLst/>
              <a:ahLst/>
              <a:cxnLst/>
              <a:rect l="l" t="t" r="r" b="b"/>
              <a:pathLst>
                <a:path w="3865" h="17832" extrusionOk="0">
                  <a:moveTo>
                    <a:pt x="1053" y="0"/>
                  </a:moveTo>
                  <a:cubicBezTo>
                    <a:pt x="883" y="0"/>
                    <a:pt x="708" y="10"/>
                    <a:pt x="532" y="21"/>
                  </a:cubicBezTo>
                  <a:cubicBezTo>
                    <a:pt x="465" y="24"/>
                    <a:pt x="397" y="31"/>
                    <a:pt x="331" y="36"/>
                  </a:cubicBezTo>
                  <a:cubicBezTo>
                    <a:pt x="286" y="39"/>
                    <a:pt x="243" y="45"/>
                    <a:pt x="198" y="50"/>
                  </a:cubicBezTo>
                  <a:cubicBezTo>
                    <a:pt x="134" y="57"/>
                    <a:pt x="70" y="62"/>
                    <a:pt x="6" y="73"/>
                  </a:cubicBezTo>
                  <a:cubicBezTo>
                    <a:pt x="1" y="150"/>
                    <a:pt x="1" y="233"/>
                    <a:pt x="3" y="308"/>
                  </a:cubicBezTo>
                  <a:cubicBezTo>
                    <a:pt x="8" y="381"/>
                    <a:pt x="15" y="453"/>
                    <a:pt x="18" y="516"/>
                  </a:cubicBezTo>
                  <a:cubicBezTo>
                    <a:pt x="38" y="937"/>
                    <a:pt x="79" y="1344"/>
                    <a:pt x="158" y="1756"/>
                  </a:cubicBezTo>
                  <a:cubicBezTo>
                    <a:pt x="184" y="1895"/>
                    <a:pt x="212" y="2036"/>
                    <a:pt x="245" y="2173"/>
                  </a:cubicBezTo>
                  <a:cubicBezTo>
                    <a:pt x="388" y="2809"/>
                    <a:pt x="584" y="3434"/>
                    <a:pt x="760" y="4060"/>
                  </a:cubicBezTo>
                  <a:cubicBezTo>
                    <a:pt x="999" y="4916"/>
                    <a:pt x="1107" y="5817"/>
                    <a:pt x="1239" y="6694"/>
                  </a:cubicBezTo>
                  <a:cubicBezTo>
                    <a:pt x="1388" y="7678"/>
                    <a:pt x="1511" y="8665"/>
                    <a:pt x="1625" y="9653"/>
                  </a:cubicBezTo>
                  <a:cubicBezTo>
                    <a:pt x="1835" y="11531"/>
                    <a:pt x="1894" y="13402"/>
                    <a:pt x="1809" y="15291"/>
                  </a:cubicBezTo>
                  <a:cubicBezTo>
                    <a:pt x="1772" y="16156"/>
                    <a:pt x="1605" y="16983"/>
                    <a:pt x="1435" y="17831"/>
                  </a:cubicBezTo>
                  <a:cubicBezTo>
                    <a:pt x="1988" y="17735"/>
                    <a:pt x="2537" y="17574"/>
                    <a:pt x="3070" y="17407"/>
                  </a:cubicBezTo>
                  <a:cubicBezTo>
                    <a:pt x="3228" y="17358"/>
                    <a:pt x="3385" y="17308"/>
                    <a:pt x="3543" y="17255"/>
                  </a:cubicBezTo>
                  <a:cubicBezTo>
                    <a:pt x="3648" y="16656"/>
                    <a:pt x="3736" y="16057"/>
                    <a:pt x="3768" y="15445"/>
                  </a:cubicBezTo>
                  <a:cubicBezTo>
                    <a:pt x="3865" y="13563"/>
                    <a:pt x="3809" y="11689"/>
                    <a:pt x="3604" y="9811"/>
                  </a:cubicBezTo>
                  <a:cubicBezTo>
                    <a:pt x="3390" y="7877"/>
                    <a:pt x="3165" y="5919"/>
                    <a:pt x="2767" y="4014"/>
                  </a:cubicBezTo>
                  <a:cubicBezTo>
                    <a:pt x="2609" y="3256"/>
                    <a:pt x="2332" y="2502"/>
                    <a:pt x="2043" y="1789"/>
                  </a:cubicBezTo>
                  <a:cubicBezTo>
                    <a:pt x="1886" y="1396"/>
                    <a:pt x="1774" y="969"/>
                    <a:pt x="1587" y="592"/>
                  </a:cubicBezTo>
                  <a:cubicBezTo>
                    <a:pt x="1584" y="587"/>
                    <a:pt x="1582" y="580"/>
                    <a:pt x="1582" y="575"/>
                  </a:cubicBezTo>
                  <a:cubicBezTo>
                    <a:pt x="1582" y="575"/>
                    <a:pt x="1579" y="575"/>
                    <a:pt x="1579" y="573"/>
                  </a:cubicBezTo>
                  <a:cubicBezTo>
                    <a:pt x="1509" y="424"/>
                    <a:pt x="1479" y="240"/>
                    <a:pt x="1442" y="79"/>
                  </a:cubicBezTo>
                  <a:cubicBezTo>
                    <a:pt x="1435" y="56"/>
                    <a:pt x="1430" y="32"/>
                    <a:pt x="1421" y="5"/>
                  </a:cubicBezTo>
                  <a:cubicBezTo>
                    <a:pt x="1301" y="3"/>
                    <a:pt x="1179" y="0"/>
                    <a:pt x="10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0"/>
            <p:cNvSpPr/>
            <p:nvPr/>
          </p:nvSpPr>
          <p:spPr>
            <a:xfrm>
              <a:off x="2947500" y="1128275"/>
              <a:ext cx="300500" cy="295150"/>
            </a:xfrm>
            <a:custGeom>
              <a:avLst/>
              <a:gdLst/>
              <a:ahLst/>
              <a:cxnLst/>
              <a:rect l="l" t="t" r="r" b="b"/>
              <a:pathLst>
                <a:path w="12020" h="11806" extrusionOk="0">
                  <a:moveTo>
                    <a:pt x="5683" y="1"/>
                  </a:moveTo>
                  <a:cubicBezTo>
                    <a:pt x="4721" y="1"/>
                    <a:pt x="3914" y="281"/>
                    <a:pt x="3040" y="653"/>
                  </a:cubicBezTo>
                  <a:cubicBezTo>
                    <a:pt x="2181" y="1020"/>
                    <a:pt x="1563" y="1735"/>
                    <a:pt x="1014" y="2456"/>
                  </a:cubicBezTo>
                  <a:cubicBezTo>
                    <a:pt x="389" y="3278"/>
                    <a:pt x="142" y="4321"/>
                    <a:pt x="55" y="5329"/>
                  </a:cubicBezTo>
                  <a:cubicBezTo>
                    <a:pt x="1" y="5967"/>
                    <a:pt x="135" y="6576"/>
                    <a:pt x="374" y="7145"/>
                  </a:cubicBezTo>
                  <a:cubicBezTo>
                    <a:pt x="417" y="7424"/>
                    <a:pt x="487" y="7693"/>
                    <a:pt x="585" y="7948"/>
                  </a:cubicBezTo>
                  <a:cubicBezTo>
                    <a:pt x="1117" y="9325"/>
                    <a:pt x="2034" y="10519"/>
                    <a:pt x="3384" y="11183"/>
                  </a:cubicBezTo>
                  <a:cubicBezTo>
                    <a:pt x="4254" y="11611"/>
                    <a:pt x="5126" y="11806"/>
                    <a:pt x="6031" y="11806"/>
                  </a:cubicBezTo>
                  <a:cubicBezTo>
                    <a:pt x="6489" y="11806"/>
                    <a:pt x="6956" y="11756"/>
                    <a:pt x="7435" y="11660"/>
                  </a:cubicBezTo>
                  <a:cubicBezTo>
                    <a:pt x="8519" y="11445"/>
                    <a:pt x="9627" y="10777"/>
                    <a:pt x="10377" y="9976"/>
                  </a:cubicBezTo>
                  <a:cubicBezTo>
                    <a:pt x="11367" y="8918"/>
                    <a:pt x="11841" y="7634"/>
                    <a:pt x="11941" y="6205"/>
                  </a:cubicBezTo>
                  <a:cubicBezTo>
                    <a:pt x="12019" y="5065"/>
                    <a:pt x="11642" y="3707"/>
                    <a:pt x="10987" y="2766"/>
                  </a:cubicBezTo>
                  <a:cubicBezTo>
                    <a:pt x="10186" y="1619"/>
                    <a:pt x="9170" y="894"/>
                    <a:pt x="7883" y="378"/>
                  </a:cubicBezTo>
                  <a:cubicBezTo>
                    <a:pt x="7231" y="116"/>
                    <a:pt x="6493" y="20"/>
                    <a:pt x="5796" y="2"/>
                  </a:cubicBezTo>
                  <a:cubicBezTo>
                    <a:pt x="5758" y="1"/>
                    <a:pt x="5721" y="1"/>
                    <a:pt x="568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0"/>
            <p:cNvSpPr/>
            <p:nvPr/>
          </p:nvSpPr>
          <p:spPr>
            <a:xfrm>
              <a:off x="2909225" y="1496225"/>
              <a:ext cx="276375" cy="97750"/>
            </a:xfrm>
            <a:custGeom>
              <a:avLst/>
              <a:gdLst/>
              <a:ahLst/>
              <a:cxnLst/>
              <a:rect l="l" t="t" r="r" b="b"/>
              <a:pathLst>
                <a:path w="11055" h="3910" extrusionOk="0">
                  <a:moveTo>
                    <a:pt x="11052" y="150"/>
                  </a:moveTo>
                  <a:lnTo>
                    <a:pt x="11052" y="150"/>
                  </a:lnTo>
                  <a:cubicBezTo>
                    <a:pt x="11050" y="150"/>
                    <a:pt x="11040" y="159"/>
                    <a:pt x="11022" y="175"/>
                  </a:cubicBezTo>
                  <a:lnTo>
                    <a:pt x="11022" y="175"/>
                  </a:lnTo>
                  <a:cubicBezTo>
                    <a:pt x="11028" y="173"/>
                    <a:pt x="11034" y="171"/>
                    <a:pt x="11039" y="169"/>
                  </a:cubicBezTo>
                  <a:cubicBezTo>
                    <a:pt x="11050" y="156"/>
                    <a:pt x="11054" y="150"/>
                    <a:pt x="11052" y="150"/>
                  </a:cubicBezTo>
                  <a:close/>
                  <a:moveTo>
                    <a:pt x="1" y="1"/>
                  </a:moveTo>
                  <a:cubicBezTo>
                    <a:pt x="119" y="129"/>
                    <a:pt x="249" y="157"/>
                    <a:pt x="362" y="287"/>
                  </a:cubicBezTo>
                  <a:cubicBezTo>
                    <a:pt x="786" y="770"/>
                    <a:pt x="1314" y="1100"/>
                    <a:pt x="1815" y="1493"/>
                  </a:cubicBezTo>
                  <a:cubicBezTo>
                    <a:pt x="2364" y="1922"/>
                    <a:pt x="2890" y="2385"/>
                    <a:pt x="3329" y="2928"/>
                  </a:cubicBezTo>
                  <a:cubicBezTo>
                    <a:pt x="3571" y="3228"/>
                    <a:pt x="3867" y="3806"/>
                    <a:pt x="4322" y="3806"/>
                  </a:cubicBezTo>
                  <a:cubicBezTo>
                    <a:pt x="4330" y="3806"/>
                    <a:pt x="4338" y="3805"/>
                    <a:pt x="4346" y="3805"/>
                  </a:cubicBezTo>
                  <a:cubicBezTo>
                    <a:pt x="4451" y="3801"/>
                    <a:pt x="4552" y="3799"/>
                    <a:pt x="4650" y="3799"/>
                  </a:cubicBezTo>
                  <a:cubicBezTo>
                    <a:pt x="5098" y="3799"/>
                    <a:pt x="5489" y="3838"/>
                    <a:pt x="5927" y="3838"/>
                  </a:cubicBezTo>
                  <a:cubicBezTo>
                    <a:pt x="6054" y="3838"/>
                    <a:pt x="6185" y="3834"/>
                    <a:pt x="6323" y="3826"/>
                  </a:cubicBezTo>
                  <a:cubicBezTo>
                    <a:pt x="6878" y="3790"/>
                    <a:pt x="7763" y="3910"/>
                    <a:pt x="8063" y="3351"/>
                  </a:cubicBezTo>
                  <a:cubicBezTo>
                    <a:pt x="8353" y="2815"/>
                    <a:pt x="9139" y="1864"/>
                    <a:pt x="9759" y="1326"/>
                  </a:cubicBezTo>
                  <a:cubicBezTo>
                    <a:pt x="10253" y="897"/>
                    <a:pt x="10877" y="301"/>
                    <a:pt x="11022" y="175"/>
                  </a:cubicBezTo>
                  <a:lnTo>
                    <a:pt x="11022" y="175"/>
                  </a:lnTo>
                  <a:cubicBezTo>
                    <a:pt x="10531" y="343"/>
                    <a:pt x="9296" y="389"/>
                    <a:pt x="8056" y="389"/>
                  </a:cubicBezTo>
                  <a:cubicBezTo>
                    <a:pt x="6926" y="389"/>
                    <a:pt x="5792" y="351"/>
                    <a:pt x="5214" y="334"/>
                  </a:cubicBezTo>
                  <a:cubicBezTo>
                    <a:pt x="2359" y="250"/>
                    <a:pt x="977" y="4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0"/>
            <p:cNvSpPr/>
            <p:nvPr/>
          </p:nvSpPr>
          <p:spPr>
            <a:xfrm>
              <a:off x="2860225" y="1243450"/>
              <a:ext cx="85525" cy="139000"/>
            </a:xfrm>
            <a:custGeom>
              <a:avLst/>
              <a:gdLst/>
              <a:ahLst/>
              <a:cxnLst/>
              <a:rect l="l" t="t" r="r" b="b"/>
              <a:pathLst>
                <a:path w="3421" h="5560" extrusionOk="0">
                  <a:moveTo>
                    <a:pt x="1850" y="1"/>
                  </a:moveTo>
                  <a:cubicBezTo>
                    <a:pt x="812" y="1"/>
                    <a:pt x="184" y="884"/>
                    <a:pt x="185" y="1829"/>
                  </a:cubicBezTo>
                  <a:cubicBezTo>
                    <a:pt x="109" y="2111"/>
                    <a:pt x="64" y="2398"/>
                    <a:pt x="49" y="2664"/>
                  </a:cubicBezTo>
                  <a:cubicBezTo>
                    <a:pt x="1" y="3479"/>
                    <a:pt x="59" y="4475"/>
                    <a:pt x="625" y="5115"/>
                  </a:cubicBezTo>
                  <a:cubicBezTo>
                    <a:pt x="884" y="5409"/>
                    <a:pt x="1255" y="5560"/>
                    <a:pt x="1634" y="5560"/>
                  </a:cubicBezTo>
                  <a:cubicBezTo>
                    <a:pt x="1753" y="5560"/>
                    <a:pt x="1873" y="5545"/>
                    <a:pt x="1990" y="5515"/>
                  </a:cubicBezTo>
                  <a:cubicBezTo>
                    <a:pt x="2524" y="5380"/>
                    <a:pt x="2839" y="4882"/>
                    <a:pt x="3022" y="4402"/>
                  </a:cubicBezTo>
                  <a:cubicBezTo>
                    <a:pt x="3253" y="3793"/>
                    <a:pt x="3301" y="3112"/>
                    <a:pt x="3351" y="2468"/>
                  </a:cubicBezTo>
                  <a:cubicBezTo>
                    <a:pt x="3420" y="1575"/>
                    <a:pt x="3242" y="179"/>
                    <a:pt x="2127" y="21"/>
                  </a:cubicBezTo>
                  <a:cubicBezTo>
                    <a:pt x="2032" y="7"/>
                    <a:pt x="1939" y="1"/>
                    <a:pt x="18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0"/>
            <p:cNvSpPr/>
            <p:nvPr/>
          </p:nvSpPr>
          <p:spPr>
            <a:xfrm>
              <a:off x="3159300" y="1246900"/>
              <a:ext cx="90600" cy="143600"/>
            </a:xfrm>
            <a:custGeom>
              <a:avLst/>
              <a:gdLst/>
              <a:ahLst/>
              <a:cxnLst/>
              <a:rect l="l" t="t" r="r" b="b"/>
              <a:pathLst>
                <a:path w="3624" h="5744" extrusionOk="0">
                  <a:moveTo>
                    <a:pt x="1648" y="1"/>
                  </a:moveTo>
                  <a:cubicBezTo>
                    <a:pt x="1129" y="1"/>
                    <a:pt x="624" y="268"/>
                    <a:pt x="350" y="804"/>
                  </a:cubicBezTo>
                  <a:cubicBezTo>
                    <a:pt x="1" y="1487"/>
                    <a:pt x="24" y="2346"/>
                    <a:pt x="113" y="3092"/>
                  </a:cubicBezTo>
                  <a:cubicBezTo>
                    <a:pt x="180" y="3649"/>
                    <a:pt x="302" y="4249"/>
                    <a:pt x="595" y="4736"/>
                  </a:cubicBezTo>
                  <a:cubicBezTo>
                    <a:pt x="760" y="5071"/>
                    <a:pt x="985" y="5365"/>
                    <a:pt x="1278" y="5548"/>
                  </a:cubicBezTo>
                  <a:cubicBezTo>
                    <a:pt x="1497" y="5684"/>
                    <a:pt x="1707" y="5743"/>
                    <a:pt x="1904" y="5743"/>
                  </a:cubicBezTo>
                  <a:cubicBezTo>
                    <a:pt x="2126" y="5743"/>
                    <a:pt x="2331" y="5668"/>
                    <a:pt x="2515" y="5544"/>
                  </a:cubicBezTo>
                  <a:cubicBezTo>
                    <a:pt x="2763" y="5448"/>
                    <a:pt x="2928" y="5252"/>
                    <a:pt x="3012" y="5021"/>
                  </a:cubicBezTo>
                  <a:cubicBezTo>
                    <a:pt x="3106" y="4878"/>
                    <a:pt x="3186" y="4722"/>
                    <a:pt x="3249" y="4564"/>
                  </a:cubicBezTo>
                  <a:cubicBezTo>
                    <a:pt x="3482" y="3972"/>
                    <a:pt x="3546" y="3279"/>
                    <a:pt x="3581" y="2649"/>
                  </a:cubicBezTo>
                  <a:cubicBezTo>
                    <a:pt x="3624" y="1861"/>
                    <a:pt x="3345" y="1063"/>
                    <a:pt x="2792" y="495"/>
                  </a:cubicBezTo>
                  <a:cubicBezTo>
                    <a:pt x="2472" y="165"/>
                    <a:pt x="2056" y="1"/>
                    <a:pt x="16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0"/>
            <p:cNvSpPr/>
            <p:nvPr/>
          </p:nvSpPr>
          <p:spPr>
            <a:xfrm>
              <a:off x="2973175" y="1216975"/>
              <a:ext cx="168225" cy="24800"/>
            </a:xfrm>
            <a:custGeom>
              <a:avLst/>
              <a:gdLst/>
              <a:ahLst/>
              <a:cxnLst/>
              <a:rect l="l" t="t" r="r" b="b"/>
              <a:pathLst>
                <a:path w="6729" h="992" extrusionOk="0">
                  <a:moveTo>
                    <a:pt x="3607" y="1"/>
                  </a:moveTo>
                  <a:cubicBezTo>
                    <a:pt x="3471" y="1"/>
                    <a:pt x="3336" y="3"/>
                    <a:pt x="3201" y="6"/>
                  </a:cubicBezTo>
                  <a:cubicBezTo>
                    <a:pt x="2666" y="17"/>
                    <a:pt x="2158" y="97"/>
                    <a:pt x="1635" y="211"/>
                  </a:cubicBezTo>
                  <a:cubicBezTo>
                    <a:pt x="1118" y="323"/>
                    <a:pt x="579" y="427"/>
                    <a:pt x="121" y="704"/>
                  </a:cubicBezTo>
                  <a:cubicBezTo>
                    <a:pt x="1" y="776"/>
                    <a:pt x="44" y="975"/>
                    <a:pt x="190" y="975"/>
                  </a:cubicBezTo>
                  <a:cubicBezTo>
                    <a:pt x="191" y="975"/>
                    <a:pt x="193" y="975"/>
                    <a:pt x="194" y="975"/>
                  </a:cubicBezTo>
                  <a:cubicBezTo>
                    <a:pt x="1111" y="949"/>
                    <a:pt x="1976" y="551"/>
                    <a:pt x="2895" y="506"/>
                  </a:cubicBezTo>
                  <a:cubicBezTo>
                    <a:pt x="3124" y="495"/>
                    <a:pt x="3354" y="489"/>
                    <a:pt x="3584" y="489"/>
                  </a:cubicBezTo>
                  <a:cubicBezTo>
                    <a:pt x="4074" y="489"/>
                    <a:pt x="4565" y="518"/>
                    <a:pt x="5049" y="594"/>
                  </a:cubicBezTo>
                  <a:cubicBezTo>
                    <a:pt x="5324" y="637"/>
                    <a:pt x="5593" y="705"/>
                    <a:pt x="5858" y="789"/>
                  </a:cubicBezTo>
                  <a:cubicBezTo>
                    <a:pt x="6051" y="849"/>
                    <a:pt x="6246" y="992"/>
                    <a:pt x="6446" y="992"/>
                  </a:cubicBezTo>
                  <a:cubicBezTo>
                    <a:pt x="6492" y="992"/>
                    <a:pt x="6538" y="984"/>
                    <a:pt x="6584" y="967"/>
                  </a:cubicBezTo>
                  <a:cubicBezTo>
                    <a:pt x="6668" y="936"/>
                    <a:pt x="6728" y="856"/>
                    <a:pt x="6701" y="763"/>
                  </a:cubicBezTo>
                  <a:cubicBezTo>
                    <a:pt x="6573" y="327"/>
                    <a:pt x="5682" y="216"/>
                    <a:pt x="5301" y="142"/>
                  </a:cubicBezTo>
                  <a:cubicBezTo>
                    <a:pt x="4745" y="33"/>
                    <a:pt x="4175" y="1"/>
                    <a:pt x="3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0"/>
            <p:cNvSpPr/>
            <p:nvPr/>
          </p:nvSpPr>
          <p:spPr>
            <a:xfrm>
              <a:off x="2924050" y="1419550"/>
              <a:ext cx="278325" cy="67725"/>
            </a:xfrm>
            <a:custGeom>
              <a:avLst/>
              <a:gdLst/>
              <a:ahLst/>
              <a:cxnLst/>
              <a:rect l="l" t="t" r="r" b="b"/>
              <a:pathLst>
                <a:path w="11133" h="2709" extrusionOk="0">
                  <a:moveTo>
                    <a:pt x="119" y="1"/>
                  </a:moveTo>
                  <a:cubicBezTo>
                    <a:pt x="53" y="1"/>
                    <a:pt x="0" y="80"/>
                    <a:pt x="36" y="144"/>
                  </a:cubicBezTo>
                  <a:cubicBezTo>
                    <a:pt x="542" y="1056"/>
                    <a:pt x="1612" y="1678"/>
                    <a:pt x="2537" y="2084"/>
                  </a:cubicBezTo>
                  <a:cubicBezTo>
                    <a:pt x="3506" y="2508"/>
                    <a:pt x="4537" y="2708"/>
                    <a:pt x="5590" y="2708"/>
                  </a:cubicBezTo>
                  <a:cubicBezTo>
                    <a:pt x="5625" y="2708"/>
                    <a:pt x="5660" y="2708"/>
                    <a:pt x="5695" y="2708"/>
                  </a:cubicBezTo>
                  <a:cubicBezTo>
                    <a:pt x="7624" y="2686"/>
                    <a:pt x="9815" y="2277"/>
                    <a:pt x="11013" y="603"/>
                  </a:cubicBezTo>
                  <a:cubicBezTo>
                    <a:pt x="11132" y="436"/>
                    <a:pt x="10959" y="239"/>
                    <a:pt x="10790" y="239"/>
                  </a:cubicBezTo>
                  <a:cubicBezTo>
                    <a:pt x="10734" y="239"/>
                    <a:pt x="10679" y="260"/>
                    <a:pt x="10635" y="312"/>
                  </a:cubicBezTo>
                  <a:cubicBezTo>
                    <a:pt x="10017" y="1026"/>
                    <a:pt x="9324" y="1527"/>
                    <a:pt x="8423" y="1828"/>
                  </a:cubicBezTo>
                  <a:cubicBezTo>
                    <a:pt x="7548" y="2123"/>
                    <a:pt x="6612" y="2199"/>
                    <a:pt x="5695" y="2218"/>
                  </a:cubicBezTo>
                  <a:cubicBezTo>
                    <a:pt x="5651" y="2219"/>
                    <a:pt x="5607" y="2219"/>
                    <a:pt x="5563" y="2219"/>
                  </a:cubicBezTo>
                  <a:cubicBezTo>
                    <a:pt x="4560" y="2219"/>
                    <a:pt x="3585" y="2013"/>
                    <a:pt x="2663" y="1608"/>
                  </a:cubicBezTo>
                  <a:cubicBezTo>
                    <a:pt x="1732" y="1202"/>
                    <a:pt x="1010" y="553"/>
                    <a:pt x="166" y="15"/>
                  </a:cubicBezTo>
                  <a:cubicBezTo>
                    <a:pt x="150" y="5"/>
                    <a:pt x="134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0"/>
            <p:cNvSpPr/>
            <p:nvPr/>
          </p:nvSpPr>
          <p:spPr>
            <a:xfrm>
              <a:off x="2959700" y="1390375"/>
              <a:ext cx="203825" cy="51600"/>
            </a:xfrm>
            <a:custGeom>
              <a:avLst/>
              <a:gdLst/>
              <a:ahLst/>
              <a:cxnLst/>
              <a:rect l="l" t="t" r="r" b="b"/>
              <a:pathLst>
                <a:path w="8153" h="2064" extrusionOk="0">
                  <a:moveTo>
                    <a:pt x="125" y="0"/>
                  </a:moveTo>
                  <a:cubicBezTo>
                    <a:pt x="57" y="0"/>
                    <a:pt x="1" y="58"/>
                    <a:pt x="17" y="136"/>
                  </a:cubicBezTo>
                  <a:cubicBezTo>
                    <a:pt x="146" y="733"/>
                    <a:pt x="980" y="1117"/>
                    <a:pt x="1473" y="1345"/>
                  </a:cubicBezTo>
                  <a:cubicBezTo>
                    <a:pt x="2067" y="1621"/>
                    <a:pt x="2703" y="1830"/>
                    <a:pt x="3345" y="1963"/>
                  </a:cubicBezTo>
                  <a:cubicBezTo>
                    <a:pt x="3680" y="2033"/>
                    <a:pt x="4021" y="2064"/>
                    <a:pt x="4362" y="2064"/>
                  </a:cubicBezTo>
                  <a:cubicBezTo>
                    <a:pt x="4847" y="2064"/>
                    <a:pt x="5333" y="2002"/>
                    <a:pt x="5807" y="1908"/>
                  </a:cubicBezTo>
                  <a:cubicBezTo>
                    <a:pt x="6232" y="1823"/>
                    <a:pt x="6646" y="1689"/>
                    <a:pt x="7050" y="1530"/>
                  </a:cubicBezTo>
                  <a:cubicBezTo>
                    <a:pt x="7374" y="1400"/>
                    <a:pt x="7814" y="1251"/>
                    <a:pt x="8038" y="971"/>
                  </a:cubicBezTo>
                  <a:cubicBezTo>
                    <a:pt x="8152" y="829"/>
                    <a:pt x="8073" y="611"/>
                    <a:pt x="7895" y="611"/>
                  </a:cubicBezTo>
                  <a:cubicBezTo>
                    <a:pt x="7876" y="611"/>
                    <a:pt x="7855" y="614"/>
                    <a:pt x="7833" y="619"/>
                  </a:cubicBezTo>
                  <a:cubicBezTo>
                    <a:pt x="7515" y="700"/>
                    <a:pt x="7222" y="926"/>
                    <a:pt x="6918" y="1055"/>
                  </a:cubicBezTo>
                  <a:cubicBezTo>
                    <a:pt x="6560" y="1206"/>
                    <a:pt x="6184" y="1316"/>
                    <a:pt x="5806" y="1405"/>
                  </a:cubicBezTo>
                  <a:cubicBezTo>
                    <a:pt x="5352" y="1512"/>
                    <a:pt x="4876" y="1575"/>
                    <a:pt x="4402" y="1575"/>
                  </a:cubicBezTo>
                  <a:cubicBezTo>
                    <a:pt x="4089" y="1575"/>
                    <a:pt x="3777" y="1548"/>
                    <a:pt x="3474" y="1488"/>
                  </a:cubicBezTo>
                  <a:cubicBezTo>
                    <a:pt x="2908" y="1376"/>
                    <a:pt x="2348" y="1190"/>
                    <a:pt x="1819" y="965"/>
                  </a:cubicBezTo>
                  <a:cubicBezTo>
                    <a:pt x="1523" y="837"/>
                    <a:pt x="1237" y="688"/>
                    <a:pt x="959" y="525"/>
                  </a:cubicBezTo>
                  <a:cubicBezTo>
                    <a:pt x="694" y="369"/>
                    <a:pt x="453" y="139"/>
                    <a:pt x="177" y="12"/>
                  </a:cubicBezTo>
                  <a:cubicBezTo>
                    <a:pt x="160" y="4"/>
                    <a:pt x="142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0"/>
            <p:cNvSpPr/>
            <p:nvPr/>
          </p:nvSpPr>
          <p:spPr>
            <a:xfrm>
              <a:off x="2986575" y="1362725"/>
              <a:ext cx="157725" cy="36400"/>
            </a:xfrm>
            <a:custGeom>
              <a:avLst/>
              <a:gdLst/>
              <a:ahLst/>
              <a:cxnLst/>
              <a:rect l="l" t="t" r="r" b="b"/>
              <a:pathLst>
                <a:path w="6309" h="1456" extrusionOk="0">
                  <a:moveTo>
                    <a:pt x="155" y="0"/>
                  </a:moveTo>
                  <a:cubicBezTo>
                    <a:pt x="71" y="0"/>
                    <a:pt x="1" y="79"/>
                    <a:pt x="51" y="170"/>
                  </a:cubicBezTo>
                  <a:cubicBezTo>
                    <a:pt x="360" y="741"/>
                    <a:pt x="1046" y="1024"/>
                    <a:pt x="1627" y="1224"/>
                  </a:cubicBezTo>
                  <a:cubicBezTo>
                    <a:pt x="2125" y="1394"/>
                    <a:pt x="2644" y="1455"/>
                    <a:pt x="3165" y="1455"/>
                  </a:cubicBezTo>
                  <a:cubicBezTo>
                    <a:pt x="3369" y="1455"/>
                    <a:pt x="3575" y="1446"/>
                    <a:pt x="3779" y="1430"/>
                  </a:cubicBezTo>
                  <a:cubicBezTo>
                    <a:pt x="4629" y="1364"/>
                    <a:pt x="5355" y="1069"/>
                    <a:pt x="6107" y="700"/>
                  </a:cubicBezTo>
                  <a:cubicBezTo>
                    <a:pt x="6308" y="602"/>
                    <a:pt x="6224" y="261"/>
                    <a:pt x="6007" y="261"/>
                  </a:cubicBezTo>
                  <a:cubicBezTo>
                    <a:pt x="6001" y="261"/>
                    <a:pt x="5994" y="261"/>
                    <a:pt x="5988" y="261"/>
                  </a:cubicBezTo>
                  <a:cubicBezTo>
                    <a:pt x="5753" y="281"/>
                    <a:pt x="5544" y="422"/>
                    <a:pt x="5337" y="526"/>
                  </a:cubicBezTo>
                  <a:cubicBezTo>
                    <a:pt x="4973" y="710"/>
                    <a:pt x="4582" y="816"/>
                    <a:pt x="4182" y="888"/>
                  </a:cubicBezTo>
                  <a:cubicBezTo>
                    <a:pt x="3871" y="942"/>
                    <a:pt x="3552" y="971"/>
                    <a:pt x="3234" y="971"/>
                  </a:cubicBezTo>
                  <a:cubicBezTo>
                    <a:pt x="2863" y="971"/>
                    <a:pt x="2493" y="932"/>
                    <a:pt x="2135" y="853"/>
                  </a:cubicBezTo>
                  <a:cubicBezTo>
                    <a:pt x="1424" y="696"/>
                    <a:pt x="861" y="296"/>
                    <a:pt x="208" y="11"/>
                  </a:cubicBezTo>
                  <a:cubicBezTo>
                    <a:pt x="190" y="4"/>
                    <a:pt x="172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0"/>
            <p:cNvSpPr/>
            <p:nvPr/>
          </p:nvSpPr>
          <p:spPr>
            <a:xfrm>
              <a:off x="3022675" y="1296450"/>
              <a:ext cx="82325" cy="11650"/>
            </a:xfrm>
            <a:custGeom>
              <a:avLst/>
              <a:gdLst/>
              <a:ahLst/>
              <a:cxnLst/>
              <a:rect l="l" t="t" r="r" b="b"/>
              <a:pathLst>
                <a:path w="3293" h="466" extrusionOk="0">
                  <a:moveTo>
                    <a:pt x="3015" y="1"/>
                  </a:moveTo>
                  <a:cubicBezTo>
                    <a:pt x="2889" y="1"/>
                    <a:pt x="2764" y="40"/>
                    <a:pt x="2623" y="59"/>
                  </a:cubicBezTo>
                  <a:cubicBezTo>
                    <a:pt x="2336" y="97"/>
                    <a:pt x="2047" y="106"/>
                    <a:pt x="1758" y="116"/>
                  </a:cubicBezTo>
                  <a:cubicBezTo>
                    <a:pt x="1686" y="118"/>
                    <a:pt x="1613" y="119"/>
                    <a:pt x="1541" y="119"/>
                  </a:cubicBezTo>
                  <a:cubicBezTo>
                    <a:pt x="1200" y="119"/>
                    <a:pt x="857" y="97"/>
                    <a:pt x="516" y="97"/>
                  </a:cubicBezTo>
                  <a:cubicBezTo>
                    <a:pt x="386" y="97"/>
                    <a:pt x="255" y="101"/>
                    <a:pt x="125" y="109"/>
                  </a:cubicBezTo>
                  <a:cubicBezTo>
                    <a:pt x="21" y="117"/>
                    <a:pt x="1" y="256"/>
                    <a:pt x="100" y="288"/>
                  </a:cubicBezTo>
                  <a:cubicBezTo>
                    <a:pt x="617" y="463"/>
                    <a:pt x="1220" y="463"/>
                    <a:pt x="1758" y="465"/>
                  </a:cubicBezTo>
                  <a:cubicBezTo>
                    <a:pt x="1765" y="465"/>
                    <a:pt x="1772" y="465"/>
                    <a:pt x="1780" y="465"/>
                  </a:cubicBezTo>
                  <a:cubicBezTo>
                    <a:pt x="2061" y="465"/>
                    <a:pt x="2342" y="446"/>
                    <a:pt x="2623" y="416"/>
                  </a:cubicBezTo>
                  <a:cubicBezTo>
                    <a:pt x="2836" y="394"/>
                    <a:pt x="3094" y="403"/>
                    <a:pt x="3241" y="230"/>
                  </a:cubicBezTo>
                  <a:cubicBezTo>
                    <a:pt x="3285" y="177"/>
                    <a:pt x="3293" y="74"/>
                    <a:pt x="3215" y="41"/>
                  </a:cubicBezTo>
                  <a:cubicBezTo>
                    <a:pt x="3147" y="12"/>
                    <a:pt x="3081" y="1"/>
                    <a:pt x="3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0"/>
            <p:cNvSpPr/>
            <p:nvPr/>
          </p:nvSpPr>
          <p:spPr>
            <a:xfrm>
              <a:off x="3019825" y="1289500"/>
              <a:ext cx="10900" cy="23675"/>
            </a:xfrm>
            <a:custGeom>
              <a:avLst/>
              <a:gdLst/>
              <a:ahLst/>
              <a:cxnLst/>
              <a:rect l="l" t="t" r="r" b="b"/>
              <a:pathLst>
                <a:path w="436" h="947" extrusionOk="0">
                  <a:moveTo>
                    <a:pt x="184" y="0"/>
                  </a:moveTo>
                  <a:cubicBezTo>
                    <a:pt x="153" y="0"/>
                    <a:pt x="122" y="15"/>
                    <a:pt x="102" y="45"/>
                  </a:cubicBezTo>
                  <a:cubicBezTo>
                    <a:pt x="30" y="153"/>
                    <a:pt x="24" y="294"/>
                    <a:pt x="13" y="420"/>
                  </a:cubicBezTo>
                  <a:cubicBezTo>
                    <a:pt x="3" y="552"/>
                    <a:pt x="1" y="693"/>
                    <a:pt x="44" y="819"/>
                  </a:cubicBezTo>
                  <a:cubicBezTo>
                    <a:pt x="74" y="908"/>
                    <a:pt x="147" y="947"/>
                    <a:pt x="219" y="947"/>
                  </a:cubicBezTo>
                  <a:cubicBezTo>
                    <a:pt x="328" y="947"/>
                    <a:pt x="436" y="859"/>
                    <a:pt x="398" y="722"/>
                  </a:cubicBezTo>
                  <a:cubicBezTo>
                    <a:pt x="339" y="508"/>
                    <a:pt x="393" y="237"/>
                    <a:pt x="266" y="45"/>
                  </a:cubicBezTo>
                  <a:cubicBezTo>
                    <a:pt x="245" y="15"/>
                    <a:pt x="214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0"/>
            <p:cNvSpPr/>
            <p:nvPr/>
          </p:nvSpPr>
          <p:spPr>
            <a:xfrm>
              <a:off x="3096025" y="1286575"/>
              <a:ext cx="14450" cy="23975"/>
            </a:xfrm>
            <a:custGeom>
              <a:avLst/>
              <a:gdLst/>
              <a:ahLst/>
              <a:cxnLst/>
              <a:rect l="l" t="t" r="r" b="b"/>
              <a:pathLst>
                <a:path w="578" h="959" extrusionOk="0">
                  <a:moveTo>
                    <a:pt x="107" y="0"/>
                  </a:moveTo>
                  <a:cubicBezTo>
                    <a:pt x="53" y="0"/>
                    <a:pt x="1" y="35"/>
                    <a:pt x="5" y="101"/>
                  </a:cubicBezTo>
                  <a:cubicBezTo>
                    <a:pt x="13" y="217"/>
                    <a:pt x="10" y="327"/>
                    <a:pt x="33" y="445"/>
                  </a:cubicBezTo>
                  <a:cubicBezTo>
                    <a:pt x="56" y="570"/>
                    <a:pt x="86" y="698"/>
                    <a:pt x="131" y="816"/>
                  </a:cubicBezTo>
                  <a:cubicBezTo>
                    <a:pt x="168" y="915"/>
                    <a:pt x="253" y="959"/>
                    <a:pt x="336" y="959"/>
                  </a:cubicBezTo>
                  <a:cubicBezTo>
                    <a:pt x="459" y="959"/>
                    <a:pt x="578" y="862"/>
                    <a:pt x="531" y="706"/>
                  </a:cubicBezTo>
                  <a:cubicBezTo>
                    <a:pt x="455" y="458"/>
                    <a:pt x="386" y="199"/>
                    <a:pt x="185" y="28"/>
                  </a:cubicBezTo>
                  <a:cubicBezTo>
                    <a:pt x="163" y="9"/>
                    <a:pt x="135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0"/>
            <p:cNvSpPr/>
            <p:nvPr/>
          </p:nvSpPr>
          <p:spPr>
            <a:xfrm>
              <a:off x="3048075" y="1246350"/>
              <a:ext cx="36050" cy="38800"/>
            </a:xfrm>
            <a:custGeom>
              <a:avLst/>
              <a:gdLst/>
              <a:ahLst/>
              <a:cxnLst/>
              <a:rect l="l" t="t" r="r" b="b"/>
              <a:pathLst>
                <a:path w="1442" h="1552" extrusionOk="0">
                  <a:moveTo>
                    <a:pt x="424" y="1"/>
                  </a:moveTo>
                  <a:cubicBezTo>
                    <a:pt x="348" y="1"/>
                    <a:pt x="266" y="42"/>
                    <a:pt x="221" y="103"/>
                  </a:cubicBezTo>
                  <a:cubicBezTo>
                    <a:pt x="1" y="407"/>
                    <a:pt x="117" y="807"/>
                    <a:pt x="303" y="1100"/>
                  </a:cubicBezTo>
                  <a:cubicBezTo>
                    <a:pt x="446" y="1327"/>
                    <a:pt x="726" y="1552"/>
                    <a:pt x="1007" y="1552"/>
                  </a:cubicBezTo>
                  <a:cubicBezTo>
                    <a:pt x="1101" y="1552"/>
                    <a:pt x="1195" y="1527"/>
                    <a:pt x="1284" y="1468"/>
                  </a:cubicBezTo>
                  <a:cubicBezTo>
                    <a:pt x="1389" y="1399"/>
                    <a:pt x="1441" y="1222"/>
                    <a:pt x="1328" y="1131"/>
                  </a:cubicBezTo>
                  <a:cubicBezTo>
                    <a:pt x="1162" y="996"/>
                    <a:pt x="974" y="903"/>
                    <a:pt x="853" y="717"/>
                  </a:cubicBezTo>
                  <a:cubicBezTo>
                    <a:pt x="732" y="530"/>
                    <a:pt x="675" y="302"/>
                    <a:pt x="583" y="101"/>
                  </a:cubicBezTo>
                  <a:cubicBezTo>
                    <a:pt x="550" y="30"/>
                    <a:pt x="489" y="1"/>
                    <a:pt x="4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0"/>
            <p:cNvSpPr/>
            <p:nvPr/>
          </p:nvSpPr>
          <p:spPr>
            <a:xfrm>
              <a:off x="3042650" y="1530750"/>
              <a:ext cx="26300" cy="61450"/>
            </a:xfrm>
            <a:custGeom>
              <a:avLst/>
              <a:gdLst/>
              <a:ahLst/>
              <a:cxnLst/>
              <a:rect l="l" t="t" r="r" b="b"/>
              <a:pathLst>
                <a:path w="1052" h="2458" extrusionOk="0">
                  <a:moveTo>
                    <a:pt x="503" y="1"/>
                  </a:moveTo>
                  <a:cubicBezTo>
                    <a:pt x="419" y="1"/>
                    <a:pt x="331" y="43"/>
                    <a:pt x="295" y="117"/>
                  </a:cubicBezTo>
                  <a:cubicBezTo>
                    <a:pt x="23" y="683"/>
                    <a:pt x="27" y="1419"/>
                    <a:pt x="6" y="2039"/>
                  </a:cubicBezTo>
                  <a:cubicBezTo>
                    <a:pt x="3" y="2169"/>
                    <a:pt x="1" y="2303"/>
                    <a:pt x="3" y="2437"/>
                  </a:cubicBezTo>
                  <a:cubicBezTo>
                    <a:pt x="194" y="2448"/>
                    <a:pt x="385" y="2457"/>
                    <a:pt x="586" y="2457"/>
                  </a:cubicBezTo>
                  <a:cubicBezTo>
                    <a:pt x="708" y="2457"/>
                    <a:pt x="835" y="2454"/>
                    <a:pt x="967" y="2446"/>
                  </a:cubicBezTo>
                  <a:cubicBezTo>
                    <a:pt x="954" y="2232"/>
                    <a:pt x="948" y="2020"/>
                    <a:pt x="946" y="1798"/>
                  </a:cubicBezTo>
                  <a:cubicBezTo>
                    <a:pt x="946" y="1208"/>
                    <a:pt x="1051" y="559"/>
                    <a:pt x="660" y="68"/>
                  </a:cubicBezTo>
                  <a:cubicBezTo>
                    <a:pt x="623" y="22"/>
                    <a:pt x="564" y="1"/>
                    <a:pt x="50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0"/>
            <p:cNvSpPr/>
            <p:nvPr/>
          </p:nvSpPr>
          <p:spPr>
            <a:xfrm>
              <a:off x="3075450" y="1532725"/>
              <a:ext cx="28950" cy="58950"/>
            </a:xfrm>
            <a:custGeom>
              <a:avLst/>
              <a:gdLst/>
              <a:ahLst/>
              <a:cxnLst/>
              <a:rect l="l" t="t" r="r" b="b"/>
              <a:pathLst>
                <a:path w="1158" h="2358" extrusionOk="0">
                  <a:moveTo>
                    <a:pt x="781" y="0"/>
                  </a:moveTo>
                  <a:cubicBezTo>
                    <a:pt x="184" y="0"/>
                    <a:pt x="51" y="893"/>
                    <a:pt x="21" y="1358"/>
                  </a:cubicBezTo>
                  <a:cubicBezTo>
                    <a:pt x="1" y="1661"/>
                    <a:pt x="6" y="2016"/>
                    <a:pt x="68" y="2358"/>
                  </a:cubicBezTo>
                  <a:cubicBezTo>
                    <a:pt x="417" y="2351"/>
                    <a:pt x="805" y="2340"/>
                    <a:pt x="1092" y="2197"/>
                  </a:cubicBezTo>
                  <a:cubicBezTo>
                    <a:pt x="1077" y="1969"/>
                    <a:pt x="1085" y="1735"/>
                    <a:pt x="1082" y="1507"/>
                  </a:cubicBezTo>
                  <a:cubicBezTo>
                    <a:pt x="1079" y="1095"/>
                    <a:pt x="1097" y="685"/>
                    <a:pt x="1144" y="279"/>
                  </a:cubicBezTo>
                  <a:cubicBezTo>
                    <a:pt x="1158" y="164"/>
                    <a:pt x="1052" y="48"/>
                    <a:pt x="947" y="22"/>
                  </a:cubicBezTo>
                  <a:cubicBezTo>
                    <a:pt x="888" y="7"/>
                    <a:pt x="833" y="0"/>
                    <a:pt x="7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0"/>
            <p:cNvSpPr/>
            <p:nvPr/>
          </p:nvSpPr>
          <p:spPr>
            <a:xfrm>
              <a:off x="3002525" y="1527500"/>
              <a:ext cx="33650" cy="63900"/>
            </a:xfrm>
            <a:custGeom>
              <a:avLst/>
              <a:gdLst/>
              <a:ahLst/>
              <a:cxnLst/>
              <a:rect l="l" t="t" r="r" b="b"/>
              <a:pathLst>
                <a:path w="1346" h="2556" extrusionOk="0">
                  <a:moveTo>
                    <a:pt x="304" y="0"/>
                  </a:moveTo>
                  <a:cubicBezTo>
                    <a:pt x="302" y="0"/>
                    <a:pt x="301" y="0"/>
                    <a:pt x="299" y="0"/>
                  </a:cubicBezTo>
                  <a:cubicBezTo>
                    <a:pt x="158" y="4"/>
                    <a:pt x="1" y="130"/>
                    <a:pt x="15" y="284"/>
                  </a:cubicBezTo>
                  <a:cubicBezTo>
                    <a:pt x="46" y="555"/>
                    <a:pt x="206" y="799"/>
                    <a:pt x="273" y="1064"/>
                  </a:cubicBezTo>
                  <a:cubicBezTo>
                    <a:pt x="370" y="1435"/>
                    <a:pt x="398" y="1810"/>
                    <a:pt x="408" y="2195"/>
                  </a:cubicBezTo>
                  <a:cubicBezTo>
                    <a:pt x="410" y="2303"/>
                    <a:pt x="410" y="2414"/>
                    <a:pt x="410" y="2523"/>
                  </a:cubicBezTo>
                  <a:cubicBezTo>
                    <a:pt x="468" y="2543"/>
                    <a:pt x="527" y="2556"/>
                    <a:pt x="592" y="2556"/>
                  </a:cubicBezTo>
                  <a:cubicBezTo>
                    <a:pt x="599" y="2556"/>
                    <a:pt x="607" y="2555"/>
                    <a:pt x="614" y="2555"/>
                  </a:cubicBezTo>
                  <a:cubicBezTo>
                    <a:pt x="738" y="2550"/>
                    <a:pt x="857" y="2547"/>
                    <a:pt x="971" y="2547"/>
                  </a:cubicBezTo>
                  <a:cubicBezTo>
                    <a:pt x="1098" y="2547"/>
                    <a:pt x="1221" y="2550"/>
                    <a:pt x="1342" y="2555"/>
                  </a:cubicBezTo>
                  <a:cubicBezTo>
                    <a:pt x="1345" y="2368"/>
                    <a:pt x="1340" y="2178"/>
                    <a:pt x="1328" y="1989"/>
                  </a:cubicBezTo>
                  <a:cubicBezTo>
                    <a:pt x="1290" y="1395"/>
                    <a:pt x="1148" y="0"/>
                    <a:pt x="30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0"/>
            <p:cNvSpPr/>
            <p:nvPr/>
          </p:nvSpPr>
          <p:spPr>
            <a:xfrm>
              <a:off x="3102825" y="1144125"/>
              <a:ext cx="39625" cy="38900"/>
            </a:xfrm>
            <a:custGeom>
              <a:avLst/>
              <a:gdLst/>
              <a:ahLst/>
              <a:cxnLst/>
              <a:rect l="l" t="t" r="r" b="b"/>
              <a:pathLst>
                <a:path w="1585" h="1556" extrusionOk="0">
                  <a:moveTo>
                    <a:pt x="786" y="0"/>
                  </a:moveTo>
                  <a:cubicBezTo>
                    <a:pt x="586" y="0"/>
                    <a:pt x="393" y="81"/>
                    <a:pt x="251" y="223"/>
                  </a:cubicBezTo>
                  <a:cubicBezTo>
                    <a:pt x="157" y="317"/>
                    <a:pt x="93" y="430"/>
                    <a:pt x="57" y="557"/>
                  </a:cubicBezTo>
                  <a:cubicBezTo>
                    <a:pt x="0" y="759"/>
                    <a:pt x="36" y="958"/>
                    <a:pt x="133" y="1142"/>
                  </a:cubicBezTo>
                  <a:cubicBezTo>
                    <a:pt x="138" y="1153"/>
                    <a:pt x="145" y="1164"/>
                    <a:pt x="151" y="1174"/>
                  </a:cubicBezTo>
                  <a:cubicBezTo>
                    <a:pt x="243" y="1347"/>
                    <a:pt x="424" y="1477"/>
                    <a:pt x="610" y="1528"/>
                  </a:cubicBezTo>
                  <a:cubicBezTo>
                    <a:pt x="677" y="1546"/>
                    <a:pt x="744" y="1555"/>
                    <a:pt x="812" y="1555"/>
                  </a:cubicBezTo>
                  <a:cubicBezTo>
                    <a:pt x="1014" y="1555"/>
                    <a:pt x="1214" y="1475"/>
                    <a:pt x="1359" y="1330"/>
                  </a:cubicBezTo>
                  <a:cubicBezTo>
                    <a:pt x="1503" y="1187"/>
                    <a:pt x="1584" y="990"/>
                    <a:pt x="1584" y="786"/>
                  </a:cubicBezTo>
                  <a:cubicBezTo>
                    <a:pt x="1584" y="524"/>
                    <a:pt x="1440" y="245"/>
                    <a:pt x="1203" y="121"/>
                  </a:cubicBezTo>
                  <a:cubicBezTo>
                    <a:pt x="1192" y="116"/>
                    <a:pt x="1181" y="109"/>
                    <a:pt x="1169" y="104"/>
                  </a:cubicBezTo>
                  <a:cubicBezTo>
                    <a:pt x="1051" y="36"/>
                    <a:pt x="923" y="0"/>
                    <a:pt x="786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0"/>
            <p:cNvSpPr/>
            <p:nvPr/>
          </p:nvSpPr>
          <p:spPr>
            <a:xfrm>
              <a:off x="3145000" y="1183925"/>
              <a:ext cx="22525" cy="17500"/>
            </a:xfrm>
            <a:custGeom>
              <a:avLst/>
              <a:gdLst/>
              <a:ahLst/>
              <a:cxnLst/>
              <a:rect l="l" t="t" r="r" b="b"/>
              <a:pathLst>
                <a:path w="901" h="700" extrusionOk="0">
                  <a:moveTo>
                    <a:pt x="451" y="1"/>
                  </a:moveTo>
                  <a:cubicBezTo>
                    <a:pt x="1" y="1"/>
                    <a:pt x="1" y="699"/>
                    <a:pt x="451" y="699"/>
                  </a:cubicBezTo>
                  <a:cubicBezTo>
                    <a:pt x="900" y="699"/>
                    <a:pt x="900" y="1"/>
                    <a:pt x="45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0"/>
            <p:cNvSpPr/>
            <p:nvPr/>
          </p:nvSpPr>
          <p:spPr>
            <a:xfrm>
              <a:off x="2990475" y="1254750"/>
              <a:ext cx="46175" cy="17425"/>
            </a:xfrm>
            <a:custGeom>
              <a:avLst/>
              <a:gdLst/>
              <a:ahLst/>
              <a:cxnLst/>
              <a:rect l="l" t="t" r="r" b="b"/>
              <a:pathLst>
                <a:path w="1847" h="697" extrusionOk="0">
                  <a:moveTo>
                    <a:pt x="1413" y="0"/>
                  </a:moveTo>
                  <a:cubicBezTo>
                    <a:pt x="1409" y="0"/>
                    <a:pt x="1405" y="0"/>
                    <a:pt x="1402" y="0"/>
                  </a:cubicBezTo>
                  <a:cubicBezTo>
                    <a:pt x="1163" y="8"/>
                    <a:pt x="927" y="8"/>
                    <a:pt x="690" y="34"/>
                  </a:cubicBezTo>
                  <a:cubicBezTo>
                    <a:pt x="472" y="57"/>
                    <a:pt x="302" y="128"/>
                    <a:pt x="104" y="214"/>
                  </a:cubicBezTo>
                  <a:cubicBezTo>
                    <a:pt x="1" y="261"/>
                    <a:pt x="1" y="440"/>
                    <a:pt x="104" y="484"/>
                  </a:cubicBezTo>
                  <a:cubicBezTo>
                    <a:pt x="302" y="570"/>
                    <a:pt x="472" y="641"/>
                    <a:pt x="690" y="664"/>
                  </a:cubicBezTo>
                  <a:cubicBezTo>
                    <a:pt x="927" y="690"/>
                    <a:pt x="1163" y="690"/>
                    <a:pt x="1402" y="697"/>
                  </a:cubicBezTo>
                  <a:cubicBezTo>
                    <a:pt x="1406" y="697"/>
                    <a:pt x="1410" y="697"/>
                    <a:pt x="1413" y="697"/>
                  </a:cubicBezTo>
                  <a:cubicBezTo>
                    <a:pt x="1847" y="697"/>
                    <a:pt x="1846" y="0"/>
                    <a:pt x="14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0"/>
            <p:cNvSpPr/>
            <p:nvPr/>
          </p:nvSpPr>
          <p:spPr>
            <a:xfrm>
              <a:off x="3088325" y="1253275"/>
              <a:ext cx="50875" cy="20125"/>
            </a:xfrm>
            <a:custGeom>
              <a:avLst/>
              <a:gdLst/>
              <a:ahLst/>
              <a:cxnLst/>
              <a:rect l="l" t="t" r="r" b="b"/>
              <a:pathLst>
                <a:path w="2035" h="805" extrusionOk="0">
                  <a:moveTo>
                    <a:pt x="1555" y="2"/>
                  </a:moveTo>
                  <a:cubicBezTo>
                    <a:pt x="1451" y="2"/>
                    <a:pt x="1343" y="16"/>
                    <a:pt x="1240" y="20"/>
                  </a:cubicBezTo>
                  <a:cubicBezTo>
                    <a:pt x="951" y="31"/>
                    <a:pt x="607" y="1"/>
                    <a:pt x="339" y="113"/>
                  </a:cubicBezTo>
                  <a:cubicBezTo>
                    <a:pt x="122" y="208"/>
                    <a:pt x="1" y="545"/>
                    <a:pt x="268" y="677"/>
                  </a:cubicBezTo>
                  <a:cubicBezTo>
                    <a:pt x="470" y="778"/>
                    <a:pt x="695" y="805"/>
                    <a:pt x="920" y="805"/>
                  </a:cubicBezTo>
                  <a:cubicBezTo>
                    <a:pt x="1028" y="805"/>
                    <a:pt x="1136" y="798"/>
                    <a:pt x="1242" y="791"/>
                  </a:cubicBezTo>
                  <a:cubicBezTo>
                    <a:pt x="1532" y="772"/>
                    <a:pt x="1919" y="717"/>
                    <a:pt x="2009" y="392"/>
                  </a:cubicBezTo>
                  <a:cubicBezTo>
                    <a:pt x="2034" y="303"/>
                    <a:pt x="2008" y="201"/>
                    <a:pt x="1941" y="136"/>
                  </a:cubicBezTo>
                  <a:cubicBezTo>
                    <a:pt x="1831" y="27"/>
                    <a:pt x="1696" y="2"/>
                    <a:pt x="1555" y="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0"/>
            <p:cNvSpPr/>
            <p:nvPr/>
          </p:nvSpPr>
          <p:spPr>
            <a:xfrm>
              <a:off x="3001050" y="1253050"/>
              <a:ext cx="23650" cy="23650"/>
            </a:xfrm>
            <a:custGeom>
              <a:avLst/>
              <a:gdLst/>
              <a:ahLst/>
              <a:cxnLst/>
              <a:rect l="l" t="t" r="r" b="b"/>
              <a:pathLst>
                <a:path w="946" h="946" extrusionOk="0">
                  <a:moveTo>
                    <a:pt x="473" y="0"/>
                  </a:moveTo>
                  <a:cubicBezTo>
                    <a:pt x="216" y="0"/>
                    <a:pt x="1" y="215"/>
                    <a:pt x="1" y="474"/>
                  </a:cubicBezTo>
                  <a:cubicBezTo>
                    <a:pt x="1" y="731"/>
                    <a:pt x="217" y="946"/>
                    <a:pt x="473" y="946"/>
                  </a:cubicBezTo>
                  <a:cubicBezTo>
                    <a:pt x="731" y="946"/>
                    <a:pt x="945" y="731"/>
                    <a:pt x="945" y="474"/>
                  </a:cubicBezTo>
                  <a:cubicBezTo>
                    <a:pt x="945" y="215"/>
                    <a:pt x="731" y="0"/>
                    <a:pt x="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0"/>
            <p:cNvSpPr/>
            <p:nvPr/>
          </p:nvSpPr>
          <p:spPr>
            <a:xfrm>
              <a:off x="3101875" y="1251850"/>
              <a:ext cx="24000" cy="23975"/>
            </a:xfrm>
            <a:custGeom>
              <a:avLst/>
              <a:gdLst/>
              <a:ahLst/>
              <a:cxnLst/>
              <a:rect l="l" t="t" r="r" b="b"/>
              <a:pathLst>
                <a:path w="960" h="959" extrusionOk="0">
                  <a:moveTo>
                    <a:pt x="481" y="0"/>
                  </a:moveTo>
                  <a:cubicBezTo>
                    <a:pt x="219" y="0"/>
                    <a:pt x="1" y="219"/>
                    <a:pt x="1" y="480"/>
                  </a:cubicBezTo>
                  <a:cubicBezTo>
                    <a:pt x="0" y="739"/>
                    <a:pt x="219" y="958"/>
                    <a:pt x="481" y="958"/>
                  </a:cubicBezTo>
                  <a:cubicBezTo>
                    <a:pt x="743" y="958"/>
                    <a:pt x="959" y="739"/>
                    <a:pt x="959" y="480"/>
                  </a:cubicBezTo>
                  <a:cubicBezTo>
                    <a:pt x="959" y="218"/>
                    <a:pt x="742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8" name="Google Shape;628;p30"/>
          <p:cNvGrpSpPr/>
          <p:nvPr/>
        </p:nvGrpSpPr>
        <p:grpSpPr>
          <a:xfrm>
            <a:off x="5984241" y="2344807"/>
            <a:ext cx="1604060" cy="1346007"/>
            <a:chOff x="1354150" y="981400"/>
            <a:chExt cx="890600" cy="747325"/>
          </a:xfrm>
        </p:grpSpPr>
        <p:sp>
          <p:nvSpPr>
            <p:cNvPr id="629" name="Google Shape;629;p30"/>
            <p:cNvSpPr/>
            <p:nvPr/>
          </p:nvSpPr>
          <p:spPr>
            <a:xfrm>
              <a:off x="1354150" y="981400"/>
              <a:ext cx="890600" cy="747325"/>
            </a:xfrm>
            <a:custGeom>
              <a:avLst/>
              <a:gdLst/>
              <a:ahLst/>
              <a:cxnLst/>
              <a:rect l="l" t="t" r="r" b="b"/>
              <a:pathLst>
                <a:path w="35624" h="29893" extrusionOk="0">
                  <a:moveTo>
                    <a:pt x="17330" y="1"/>
                  </a:moveTo>
                  <a:cubicBezTo>
                    <a:pt x="16554" y="1"/>
                    <a:pt x="15820" y="279"/>
                    <a:pt x="15240" y="780"/>
                  </a:cubicBezTo>
                  <a:cubicBezTo>
                    <a:pt x="15177" y="792"/>
                    <a:pt x="15115" y="806"/>
                    <a:pt x="15054" y="818"/>
                  </a:cubicBezTo>
                  <a:cubicBezTo>
                    <a:pt x="13985" y="1053"/>
                    <a:pt x="12899" y="1521"/>
                    <a:pt x="11911" y="2151"/>
                  </a:cubicBezTo>
                  <a:cubicBezTo>
                    <a:pt x="11206" y="1216"/>
                    <a:pt x="10158" y="558"/>
                    <a:pt x="8881" y="558"/>
                  </a:cubicBezTo>
                  <a:cubicBezTo>
                    <a:pt x="8540" y="558"/>
                    <a:pt x="8198" y="608"/>
                    <a:pt x="7867" y="704"/>
                  </a:cubicBezTo>
                  <a:cubicBezTo>
                    <a:pt x="7506" y="811"/>
                    <a:pt x="7089" y="990"/>
                    <a:pt x="6681" y="1293"/>
                  </a:cubicBezTo>
                  <a:cubicBezTo>
                    <a:pt x="6571" y="1280"/>
                    <a:pt x="6460" y="1274"/>
                    <a:pt x="6347" y="1274"/>
                  </a:cubicBezTo>
                  <a:cubicBezTo>
                    <a:pt x="6253" y="1274"/>
                    <a:pt x="6162" y="1278"/>
                    <a:pt x="6069" y="1285"/>
                  </a:cubicBezTo>
                  <a:cubicBezTo>
                    <a:pt x="5310" y="814"/>
                    <a:pt x="4565" y="734"/>
                    <a:pt x="4147" y="734"/>
                  </a:cubicBezTo>
                  <a:cubicBezTo>
                    <a:pt x="3611" y="734"/>
                    <a:pt x="3077" y="850"/>
                    <a:pt x="2561" y="1079"/>
                  </a:cubicBezTo>
                  <a:cubicBezTo>
                    <a:pt x="1779" y="1426"/>
                    <a:pt x="761" y="2204"/>
                    <a:pt x="347" y="3942"/>
                  </a:cubicBezTo>
                  <a:cubicBezTo>
                    <a:pt x="5" y="5387"/>
                    <a:pt x="0" y="6724"/>
                    <a:pt x="334" y="7919"/>
                  </a:cubicBezTo>
                  <a:cubicBezTo>
                    <a:pt x="490" y="8477"/>
                    <a:pt x="743" y="9017"/>
                    <a:pt x="1066" y="9483"/>
                  </a:cubicBezTo>
                  <a:cubicBezTo>
                    <a:pt x="1519" y="10138"/>
                    <a:pt x="2101" y="10630"/>
                    <a:pt x="2755" y="10926"/>
                  </a:cubicBezTo>
                  <a:cubicBezTo>
                    <a:pt x="2755" y="11139"/>
                    <a:pt x="2764" y="11358"/>
                    <a:pt x="2782" y="11583"/>
                  </a:cubicBezTo>
                  <a:cubicBezTo>
                    <a:pt x="2895" y="12887"/>
                    <a:pt x="3373" y="13952"/>
                    <a:pt x="4205" y="14743"/>
                  </a:cubicBezTo>
                  <a:cubicBezTo>
                    <a:pt x="5487" y="15963"/>
                    <a:pt x="6946" y="15965"/>
                    <a:pt x="7647" y="15966"/>
                  </a:cubicBezTo>
                  <a:cubicBezTo>
                    <a:pt x="7716" y="15966"/>
                    <a:pt x="7786" y="15966"/>
                    <a:pt x="7855" y="15968"/>
                  </a:cubicBezTo>
                  <a:cubicBezTo>
                    <a:pt x="7959" y="15970"/>
                    <a:pt x="8063" y="15973"/>
                    <a:pt x="8168" y="15974"/>
                  </a:cubicBezTo>
                  <a:cubicBezTo>
                    <a:pt x="9111" y="17702"/>
                    <a:pt x="10658" y="19284"/>
                    <a:pt x="12384" y="20251"/>
                  </a:cubicBezTo>
                  <a:cubicBezTo>
                    <a:pt x="12541" y="20337"/>
                    <a:pt x="12701" y="20420"/>
                    <a:pt x="12865" y="20498"/>
                  </a:cubicBezTo>
                  <a:cubicBezTo>
                    <a:pt x="12994" y="21088"/>
                    <a:pt x="13218" y="21524"/>
                    <a:pt x="13360" y="21802"/>
                  </a:cubicBezTo>
                  <a:cubicBezTo>
                    <a:pt x="13380" y="21840"/>
                    <a:pt x="13399" y="21880"/>
                    <a:pt x="13414" y="21901"/>
                  </a:cubicBezTo>
                  <a:cubicBezTo>
                    <a:pt x="13430" y="21978"/>
                    <a:pt x="13430" y="22248"/>
                    <a:pt x="13429" y="22446"/>
                  </a:cubicBezTo>
                  <a:lnTo>
                    <a:pt x="13429" y="22601"/>
                  </a:lnTo>
                  <a:cubicBezTo>
                    <a:pt x="13430" y="23214"/>
                    <a:pt x="13461" y="23816"/>
                    <a:pt x="13528" y="24449"/>
                  </a:cubicBezTo>
                  <a:cubicBezTo>
                    <a:pt x="12706" y="25439"/>
                    <a:pt x="12524" y="26826"/>
                    <a:pt x="13064" y="27989"/>
                  </a:cubicBezTo>
                  <a:cubicBezTo>
                    <a:pt x="13602" y="29144"/>
                    <a:pt x="14774" y="29891"/>
                    <a:pt x="16048" y="29891"/>
                  </a:cubicBezTo>
                  <a:cubicBezTo>
                    <a:pt x="16309" y="29891"/>
                    <a:pt x="16570" y="29861"/>
                    <a:pt x="16823" y="29801"/>
                  </a:cubicBezTo>
                  <a:cubicBezTo>
                    <a:pt x="17199" y="29712"/>
                    <a:pt x="17528" y="29577"/>
                    <a:pt x="17812" y="29428"/>
                  </a:cubicBezTo>
                  <a:cubicBezTo>
                    <a:pt x="18095" y="29577"/>
                    <a:pt x="18424" y="29712"/>
                    <a:pt x="18799" y="29801"/>
                  </a:cubicBezTo>
                  <a:cubicBezTo>
                    <a:pt x="19054" y="29861"/>
                    <a:pt x="19315" y="29892"/>
                    <a:pt x="19575" y="29892"/>
                  </a:cubicBezTo>
                  <a:cubicBezTo>
                    <a:pt x="20849" y="29892"/>
                    <a:pt x="22021" y="29146"/>
                    <a:pt x="22559" y="27990"/>
                  </a:cubicBezTo>
                  <a:cubicBezTo>
                    <a:pt x="23101" y="26827"/>
                    <a:pt x="22917" y="25440"/>
                    <a:pt x="22095" y="24450"/>
                  </a:cubicBezTo>
                  <a:cubicBezTo>
                    <a:pt x="22162" y="23817"/>
                    <a:pt x="22195" y="23215"/>
                    <a:pt x="22195" y="22602"/>
                  </a:cubicBezTo>
                  <a:lnTo>
                    <a:pt x="22195" y="22449"/>
                  </a:lnTo>
                  <a:cubicBezTo>
                    <a:pt x="22195" y="22252"/>
                    <a:pt x="22194" y="21981"/>
                    <a:pt x="22204" y="21924"/>
                  </a:cubicBezTo>
                  <a:lnTo>
                    <a:pt x="22263" y="21807"/>
                  </a:lnTo>
                  <a:cubicBezTo>
                    <a:pt x="22404" y="21530"/>
                    <a:pt x="22626" y="21099"/>
                    <a:pt x="22755" y="20514"/>
                  </a:cubicBezTo>
                  <a:cubicBezTo>
                    <a:pt x="24817" y="19617"/>
                    <a:pt x="26564" y="17966"/>
                    <a:pt x="27491" y="15978"/>
                  </a:cubicBezTo>
                  <a:cubicBezTo>
                    <a:pt x="27584" y="15976"/>
                    <a:pt x="27675" y="15974"/>
                    <a:pt x="27768" y="15971"/>
                  </a:cubicBezTo>
                  <a:cubicBezTo>
                    <a:pt x="27839" y="15970"/>
                    <a:pt x="27909" y="15970"/>
                    <a:pt x="27978" y="15970"/>
                  </a:cubicBezTo>
                  <a:cubicBezTo>
                    <a:pt x="28680" y="15969"/>
                    <a:pt x="30137" y="15966"/>
                    <a:pt x="31419" y="14748"/>
                  </a:cubicBezTo>
                  <a:cubicBezTo>
                    <a:pt x="32251" y="13955"/>
                    <a:pt x="32731" y="12893"/>
                    <a:pt x="32843" y="11588"/>
                  </a:cubicBezTo>
                  <a:cubicBezTo>
                    <a:pt x="32863" y="11363"/>
                    <a:pt x="32870" y="11143"/>
                    <a:pt x="32869" y="10929"/>
                  </a:cubicBezTo>
                  <a:cubicBezTo>
                    <a:pt x="33522" y="10634"/>
                    <a:pt x="34105" y="10142"/>
                    <a:pt x="34558" y="9487"/>
                  </a:cubicBezTo>
                  <a:cubicBezTo>
                    <a:pt x="34881" y="9020"/>
                    <a:pt x="35135" y="8479"/>
                    <a:pt x="35291" y="7922"/>
                  </a:cubicBezTo>
                  <a:cubicBezTo>
                    <a:pt x="35624" y="6727"/>
                    <a:pt x="35621" y="5389"/>
                    <a:pt x="35277" y="3944"/>
                  </a:cubicBezTo>
                  <a:cubicBezTo>
                    <a:pt x="34867" y="2204"/>
                    <a:pt x="33848" y="1426"/>
                    <a:pt x="33068" y="1080"/>
                  </a:cubicBezTo>
                  <a:cubicBezTo>
                    <a:pt x="32552" y="851"/>
                    <a:pt x="32018" y="735"/>
                    <a:pt x="31481" y="735"/>
                  </a:cubicBezTo>
                  <a:cubicBezTo>
                    <a:pt x="31063" y="735"/>
                    <a:pt x="30317" y="814"/>
                    <a:pt x="29558" y="1286"/>
                  </a:cubicBezTo>
                  <a:cubicBezTo>
                    <a:pt x="29466" y="1278"/>
                    <a:pt x="29375" y="1274"/>
                    <a:pt x="29281" y="1274"/>
                  </a:cubicBezTo>
                  <a:cubicBezTo>
                    <a:pt x="29165" y="1274"/>
                    <a:pt x="29050" y="1280"/>
                    <a:pt x="28937" y="1294"/>
                  </a:cubicBezTo>
                  <a:cubicBezTo>
                    <a:pt x="28501" y="967"/>
                    <a:pt x="28071" y="794"/>
                    <a:pt x="27759" y="704"/>
                  </a:cubicBezTo>
                  <a:cubicBezTo>
                    <a:pt x="27428" y="608"/>
                    <a:pt x="27087" y="558"/>
                    <a:pt x="26746" y="558"/>
                  </a:cubicBezTo>
                  <a:cubicBezTo>
                    <a:pt x="25380" y="558"/>
                    <a:pt x="24277" y="1310"/>
                    <a:pt x="23574" y="2348"/>
                  </a:cubicBezTo>
                  <a:cubicBezTo>
                    <a:pt x="23330" y="2183"/>
                    <a:pt x="23081" y="2028"/>
                    <a:pt x="22825" y="1887"/>
                  </a:cubicBezTo>
                  <a:cubicBezTo>
                    <a:pt x="21752" y="1296"/>
                    <a:pt x="20558" y="893"/>
                    <a:pt x="19312" y="696"/>
                  </a:cubicBezTo>
                  <a:cubicBezTo>
                    <a:pt x="18751" y="252"/>
                    <a:pt x="18051" y="1"/>
                    <a:pt x="173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0"/>
            <p:cNvSpPr/>
            <p:nvPr/>
          </p:nvSpPr>
          <p:spPr>
            <a:xfrm>
              <a:off x="2020200" y="1098775"/>
              <a:ext cx="110800" cy="73225"/>
            </a:xfrm>
            <a:custGeom>
              <a:avLst/>
              <a:gdLst/>
              <a:ahLst/>
              <a:cxnLst/>
              <a:rect l="l" t="t" r="r" b="b"/>
              <a:pathLst>
                <a:path w="4432" h="2929" extrusionOk="0">
                  <a:moveTo>
                    <a:pt x="208" y="1"/>
                  </a:moveTo>
                  <a:cubicBezTo>
                    <a:pt x="184" y="658"/>
                    <a:pt x="133" y="1320"/>
                    <a:pt x="39" y="1971"/>
                  </a:cubicBezTo>
                  <a:cubicBezTo>
                    <a:pt x="1" y="2227"/>
                    <a:pt x="11" y="2388"/>
                    <a:pt x="64" y="2491"/>
                  </a:cubicBezTo>
                  <a:cubicBezTo>
                    <a:pt x="175" y="2708"/>
                    <a:pt x="473" y="2671"/>
                    <a:pt x="932" y="2723"/>
                  </a:cubicBezTo>
                  <a:cubicBezTo>
                    <a:pt x="1654" y="2803"/>
                    <a:pt x="2381" y="2835"/>
                    <a:pt x="3106" y="2870"/>
                  </a:cubicBezTo>
                  <a:cubicBezTo>
                    <a:pt x="3234" y="2875"/>
                    <a:pt x="3483" y="2929"/>
                    <a:pt x="3699" y="2929"/>
                  </a:cubicBezTo>
                  <a:cubicBezTo>
                    <a:pt x="3896" y="2929"/>
                    <a:pt x="4065" y="2884"/>
                    <a:pt x="4090" y="2718"/>
                  </a:cubicBezTo>
                  <a:cubicBezTo>
                    <a:pt x="4204" y="1961"/>
                    <a:pt x="4318" y="1206"/>
                    <a:pt x="4431" y="449"/>
                  </a:cubicBezTo>
                  <a:cubicBezTo>
                    <a:pt x="4314" y="347"/>
                    <a:pt x="4232" y="348"/>
                    <a:pt x="4078" y="334"/>
                  </a:cubicBezTo>
                  <a:cubicBezTo>
                    <a:pt x="2789" y="211"/>
                    <a:pt x="1499" y="100"/>
                    <a:pt x="2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0"/>
            <p:cNvSpPr/>
            <p:nvPr/>
          </p:nvSpPr>
          <p:spPr>
            <a:xfrm>
              <a:off x="2109975" y="1072800"/>
              <a:ext cx="61800" cy="116750"/>
            </a:xfrm>
            <a:custGeom>
              <a:avLst/>
              <a:gdLst/>
              <a:ahLst/>
              <a:cxnLst/>
              <a:rect l="l" t="t" r="r" b="b"/>
              <a:pathLst>
                <a:path w="2472" h="4670" extrusionOk="0">
                  <a:moveTo>
                    <a:pt x="1247" y="1"/>
                  </a:moveTo>
                  <a:cubicBezTo>
                    <a:pt x="732" y="1"/>
                    <a:pt x="437" y="523"/>
                    <a:pt x="243" y="1016"/>
                  </a:cubicBezTo>
                  <a:cubicBezTo>
                    <a:pt x="8" y="1613"/>
                    <a:pt x="0" y="2281"/>
                    <a:pt x="94" y="2907"/>
                  </a:cubicBezTo>
                  <a:cubicBezTo>
                    <a:pt x="157" y="3329"/>
                    <a:pt x="237" y="4110"/>
                    <a:pt x="566" y="4407"/>
                  </a:cubicBezTo>
                  <a:cubicBezTo>
                    <a:pt x="771" y="4593"/>
                    <a:pt x="967" y="4670"/>
                    <a:pt x="1150" y="4670"/>
                  </a:cubicBezTo>
                  <a:cubicBezTo>
                    <a:pt x="1457" y="4670"/>
                    <a:pt x="1724" y="4451"/>
                    <a:pt x="1924" y="4162"/>
                  </a:cubicBezTo>
                  <a:cubicBezTo>
                    <a:pt x="2071" y="3953"/>
                    <a:pt x="2181" y="3705"/>
                    <a:pt x="2243" y="3475"/>
                  </a:cubicBezTo>
                  <a:cubicBezTo>
                    <a:pt x="2472" y="2663"/>
                    <a:pt x="2394" y="1773"/>
                    <a:pt x="2202" y="961"/>
                  </a:cubicBezTo>
                  <a:cubicBezTo>
                    <a:pt x="2123" y="627"/>
                    <a:pt x="1987" y="245"/>
                    <a:pt x="1650" y="95"/>
                  </a:cubicBezTo>
                  <a:cubicBezTo>
                    <a:pt x="1502" y="30"/>
                    <a:pt x="1369" y="1"/>
                    <a:pt x="1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0"/>
            <p:cNvSpPr/>
            <p:nvPr/>
          </p:nvSpPr>
          <p:spPr>
            <a:xfrm>
              <a:off x="1994725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24" y="0"/>
                  </a:moveTo>
                  <a:cubicBezTo>
                    <a:pt x="493" y="0"/>
                    <a:pt x="76" y="932"/>
                    <a:pt x="29" y="1458"/>
                  </a:cubicBezTo>
                  <a:cubicBezTo>
                    <a:pt x="14" y="1632"/>
                    <a:pt x="0" y="1919"/>
                    <a:pt x="10" y="2251"/>
                  </a:cubicBezTo>
                  <a:cubicBezTo>
                    <a:pt x="35" y="3206"/>
                    <a:pt x="239" y="4523"/>
                    <a:pt x="1066" y="4523"/>
                  </a:cubicBezTo>
                  <a:cubicBezTo>
                    <a:pt x="1107" y="4523"/>
                    <a:pt x="1151" y="4520"/>
                    <a:pt x="1196" y="4513"/>
                  </a:cubicBezTo>
                  <a:cubicBezTo>
                    <a:pt x="1815" y="4419"/>
                    <a:pt x="2124" y="3480"/>
                    <a:pt x="2193" y="2953"/>
                  </a:cubicBezTo>
                  <a:cubicBezTo>
                    <a:pt x="2285" y="2252"/>
                    <a:pt x="2253" y="1427"/>
                    <a:pt x="1992" y="767"/>
                  </a:cubicBezTo>
                  <a:cubicBezTo>
                    <a:pt x="1863" y="441"/>
                    <a:pt x="1669" y="132"/>
                    <a:pt x="1316" y="28"/>
                  </a:cubicBezTo>
                  <a:cubicBezTo>
                    <a:pt x="1250" y="9"/>
                    <a:pt x="1186" y="0"/>
                    <a:pt x="1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0"/>
            <p:cNvSpPr/>
            <p:nvPr/>
          </p:nvSpPr>
          <p:spPr>
            <a:xfrm>
              <a:off x="2094000" y="1105225"/>
              <a:ext cx="13675" cy="65950"/>
            </a:xfrm>
            <a:custGeom>
              <a:avLst/>
              <a:gdLst/>
              <a:ahLst/>
              <a:cxnLst/>
              <a:rect l="l" t="t" r="r" b="b"/>
              <a:pathLst>
                <a:path w="547" h="2638" extrusionOk="0">
                  <a:moveTo>
                    <a:pt x="325" y="0"/>
                  </a:moveTo>
                  <a:cubicBezTo>
                    <a:pt x="280" y="512"/>
                    <a:pt x="237" y="1027"/>
                    <a:pt x="179" y="1535"/>
                  </a:cubicBezTo>
                  <a:cubicBezTo>
                    <a:pt x="138" y="1881"/>
                    <a:pt x="65" y="2240"/>
                    <a:pt x="1" y="2599"/>
                  </a:cubicBezTo>
                  <a:cubicBezTo>
                    <a:pt x="53" y="2603"/>
                    <a:pt x="102" y="2607"/>
                    <a:pt x="155" y="2609"/>
                  </a:cubicBezTo>
                  <a:cubicBezTo>
                    <a:pt x="210" y="2612"/>
                    <a:pt x="292" y="2623"/>
                    <a:pt x="383" y="2638"/>
                  </a:cubicBezTo>
                  <a:cubicBezTo>
                    <a:pt x="419" y="2313"/>
                    <a:pt x="436" y="1989"/>
                    <a:pt x="466" y="1690"/>
                  </a:cubicBezTo>
                  <a:cubicBezTo>
                    <a:pt x="518" y="1137"/>
                    <a:pt x="546" y="576"/>
                    <a:pt x="532" y="21"/>
                  </a:cubicBezTo>
                  <a:cubicBezTo>
                    <a:pt x="461" y="13"/>
                    <a:pt x="394" y="7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0"/>
            <p:cNvSpPr/>
            <p:nvPr/>
          </p:nvSpPr>
          <p:spPr>
            <a:xfrm>
              <a:off x="2072800" y="1103525"/>
              <a:ext cx="15075" cy="66150"/>
            </a:xfrm>
            <a:custGeom>
              <a:avLst/>
              <a:gdLst/>
              <a:ahLst/>
              <a:cxnLst/>
              <a:rect l="l" t="t" r="r" b="b"/>
              <a:pathLst>
                <a:path w="603" h="2646" extrusionOk="0">
                  <a:moveTo>
                    <a:pt x="387" y="0"/>
                  </a:moveTo>
                  <a:cubicBezTo>
                    <a:pt x="301" y="576"/>
                    <a:pt x="217" y="1152"/>
                    <a:pt x="136" y="1728"/>
                  </a:cubicBezTo>
                  <a:cubicBezTo>
                    <a:pt x="91" y="2029"/>
                    <a:pt x="44" y="2327"/>
                    <a:pt x="1" y="2629"/>
                  </a:cubicBezTo>
                  <a:cubicBezTo>
                    <a:pt x="120" y="2634"/>
                    <a:pt x="242" y="2643"/>
                    <a:pt x="366" y="2645"/>
                  </a:cubicBezTo>
                  <a:cubicBezTo>
                    <a:pt x="406" y="2356"/>
                    <a:pt x="439" y="2063"/>
                    <a:pt x="477" y="1774"/>
                  </a:cubicBezTo>
                  <a:cubicBezTo>
                    <a:pt x="550" y="1193"/>
                    <a:pt x="593" y="608"/>
                    <a:pt x="603" y="20"/>
                  </a:cubicBezTo>
                  <a:cubicBezTo>
                    <a:pt x="531" y="11"/>
                    <a:pt x="458" y="6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0"/>
            <p:cNvSpPr/>
            <p:nvPr/>
          </p:nvSpPr>
          <p:spPr>
            <a:xfrm>
              <a:off x="2055550" y="1101750"/>
              <a:ext cx="12075" cy="66900"/>
            </a:xfrm>
            <a:custGeom>
              <a:avLst/>
              <a:gdLst/>
              <a:ahLst/>
              <a:cxnLst/>
              <a:rect l="l" t="t" r="r" b="b"/>
              <a:pathLst>
                <a:path w="483" h="2676" extrusionOk="0">
                  <a:moveTo>
                    <a:pt x="255" y="0"/>
                  </a:moveTo>
                  <a:cubicBezTo>
                    <a:pt x="124" y="874"/>
                    <a:pt x="94" y="1767"/>
                    <a:pt x="1" y="2649"/>
                  </a:cubicBezTo>
                  <a:cubicBezTo>
                    <a:pt x="121" y="2659"/>
                    <a:pt x="240" y="2670"/>
                    <a:pt x="361" y="2675"/>
                  </a:cubicBezTo>
                  <a:cubicBezTo>
                    <a:pt x="366" y="2562"/>
                    <a:pt x="372" y="2448"/>
                    <a:pt x="378" y="2339"/>
                  </a:cubicBezTo>
                  <a:cubicBezTo>
                    <a:pt x="415" y="1568"/>
                    <a:pt x="482" y="793"/>
                    <a:pt x="477" y="18"/>
                  </a:cubicBezTo>
                  <a:cubicBezTo>
                    <a:pt x="404" y="8"/>
                    <a:pt x="330" y="3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0"/>
            <p:cNvSpPr/>
            <p:nvPr/>
          </p:nvSpPr>
          <p:spPr>
            <a:xfrm>
              <a:off x="195702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0"/>
            <p:cNvSpPr/>
            <p:nvPr/>
          </p:nvSpPr>
          <p:spPr>
            <a:xfrm>
              <a:off x="1468000" y="1098775"/>
              <a:ext cx="110775" cy="73225"/>
            </a:xfrm>
            <a:custGeom>
              <a:avLst/>
              <a:gdLst/>
              <a:ahLst/>
              <a:cxnLst/>
              <a:rect l="l" t="t" r="r" b="b"/>
              <a:pathLst>
                <a:path w="4431" h="2929" extrusionOk="0">
                  <a:moveTo>
                    <a:pt x="4224" y="1"/>
                  </a:moveTo>
                  <a:cubicBezTo>
                    <a:pt x="2932" y="100"/>
                    <a:pt x="1643" y="211"/>
                    <a:pt x="354" y="334"/>
                  </a:cubicBezTo>
                  <a:cubicBezTo>
                    <a:pt x="199" y="348"/>
                    <a:pt x="119" y="347"/>
                    <a:pt x="0" y="449"/>
                  </a:cubicBezTo>
                  <a:cubicBezTo>
                    <a:pt x="114" y="1206"/>
                    <a:pt x="229" y="1961"/>
                    <a:pt x="342" y="2718"/>
                  </a:cubicBezTo>
                  <a:cubicBezTo>
                    <a:pt x="367" y="2884"/>
                    <a:pt x="536" y="2929"/>
                    <a:pt x="733" y="2929"/>
                  </a:cubicBezTo>
                  <a:cubicBezTo>
                    <a:pt x="949" y="2929"/>
                    <a:pt x="1198" y="2875"/>
                    <a:pt x="1326" y="2870"/>
                  </a:cubicBezTo>
                  <a:cubicBezTo>
                    <a:pt x="2052" y="2835"/>
                    <a:pt x="2778" y="2803"/>
                    <a:pt x="3501" y="2723"/>
                  </a:cubicBezTo>
                  <a:cubicBezTo>
                    <a:pt x="3959" y="2671"/>
                    <a:pt x="4258" y="2708"/>
                    <a:pt x="4368" y="2491"/>
                  </a:cubicBezTo>
                  <a:cubicBezTo>
                    <a:pt x="4420" y="2388"/>
                    <a:pt x="4431" y="2227"/>
                    <a:pt x="4393" y="1971"/>
                  </a:cubicBezTo>
                  <a:cubicBezTo>
                    <a:pt x="4299" y="1320"/>
                    <a:pt x="4247" y="658"/>
                    <a:pt x="4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0"/>
            <p:cNvSpPr/>
            <p:nvPr/>
          </p:nvSpPr>
          <p:spPr>
            <a:xfrm>
              <a:off x="1427225" y="1072800"/>
              <a:ext cx="61825" cy="116750"/>
            </a:xfrm>
            <a:custGeom>
              <a:avLst/>
              <a:gdLst/>
              <a:ahLst/>
              <a:cxnLst/>
              <a:rect l="l" t="t" r="r" b="b"/>
              <a:pathLst>
                <a:path w="2473" h="4670" extrusionOk="0">
                  <a:moveTo>
                    <a:pt x="1225" y="1"/>
                  </a:moveTo>
                  <a:cubicBezTo>
                    <a:pt x="1104" y="1"/>
                    <a:pt x="970" y="30"/>
                    <a:pt x="823" y="95"/>
                  </a:cubicBezTo>
                  <a:cubicBezTo>
                    <a:pt x="485" y="245"/>
                    <a:pt x="349" y="627"/>
                    <a:pt x="270" y="961"/>
                  </a:cubicBezTo>
                  <a:cubicBezTo>
                    <a:pt x="77" y="1773"/>
                    <a:pt x="1" y="2663"/>
                    <a:pt x="228" y="3475"/>
                  </a:cubicBezTo>
                  <a:cubicBezTo>
                    <a:pt x="292" y="3705"/>
                    <a:pt x="402" y="3953"/>
                    <a:pt x="548" y="4162"/>
                  </a:cubicBezTo>
                  <a:cubicBezTo>
                    <a:pt x="748" y="4451"/>
                    <a:pt x="1015" y="4670"/>
                    <a:pt x="1323" y="4670"/>
                  </a:cubicBezTo>
                  <a:cubicBezTo>
                    <a:pt x="1505" y="4670"/>
                    <a:pt x="1702" y="4593"/>
                    <a:pt x="1907" y="4407"/>
                  </a:cubicBezTo>
                  <a:cubicBezTo>
                    <a:pt x="2234" y="4110"/>
                    <a:pt x="2316" y="3329"/>
                    <a:pt x="2379" y="2907"/>
                  </a:cubicBezTo>
                  <a:cubicBezTo>
                    <a:pt x="2472" y="2281"/>
                    <a:pt x="2464" y="1613"/>
                    <a:pt x="2228" y="1016"/>
                  </a:cubicBezTo>
                  <a:cubicBezTo>
                    <a:pt x="2034" y="523"/>
                    <a:pt x="1739" y="1"/>
                    <a:pt x="12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0"/>
            <p:cNvSpPr/>
            <p:nvPr/>
          </p:nvSpPr>
          <p:spPr>
            <a:xfrm>
              <a:off x="1547150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62" y="0"/>
                  </a:moveTo>
                  <a:cubicBezTo>
                    <a:pt x="1100" y="0"/>
                    <a:pt x="1035" y="9"/>
                    <a:pt x="969" y="28"/>
                  </a:cubicBezTo>
                  <a:cubicBezTo>
                    <a:pt x="615" y="132"/>
                    <a:pt x="422" y="441"/>
                    <a:pt x="294" y="767"/>
                  </a:cubicBezTo>
                  <a:cubicBezTo>
                    <a:pt x="32" y="1427"/>
                    <a:pt x="1" y="2252"/>
                    <a:pt x="92" y="2953"/>
                  </a:cubicBezTo>
                  <a:cubicBezTo>
                    <a:pt x="162" y="3480"/>
                    <a:pt x="471" y="4419"/>
                    <a:pt x="1090" y="4513"/>
                  </a:cubicBezTo>
                  <a:cubicBezTo>
                    <a:pt x="1135" y="4520"/>
                    <a:pt x="1178" y="4523"/>
                    <a:pt x="1220" y="4523"/>
                  </a:cubicBezTo>
                  <a:cubicBezTo>
                    <a:pt x="2048" y="4523"/>
                    <a:pt x="2250" y="3206"/>
                    <a:pt x="2275" y="2251"/>
                  </a:cubicBezTo>
                  <a:cubicBezTo>
                    <a:pt x="2284" y="1919"/>
                    <a:pt x="2272" y="1632"/>
                    <a:pt x="2256" y="1458"/>
                  </a:cubicBezTo>
                  <a:cubicBezTo>
                    <a:pt x="2210" y="932"/>
                    <a:pt x="1793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0"/>
            <p:cNvSpPr/>
            <p:nvPr/>
          </p:nvSpPr>
          <p:spPr>
            <a:xfrm>
              <a:off x="1566000" y="10994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10" y="1"/>
                  </a:moveTo>
                  <a:cubicBezTo>
                    <a:pt x="482" y="1"/>
                    <a:pt x="454" y="5"/>
                    <a:pt x="425" y="14"/>
                  </a:cubicBezTo>
                  <a:cubicBezTo>
                    <a:pt x="270" y="65"/>
                    <a:pt x="185" y="212"/>
                    <a:pt x="128" y="369"/>
                  </a:cubicBezTo>
                  <a:cubicBezTo>
                    <a:pt x="15" y="686"/>
                    <a:pt x="1" y="1081"/>
                    <a:pt x="42" y="1418"/>
                  </a:cubicBezTo>
                  <a:cubicBezTo>
                    <a:pt x="71" y="1670"/>
                    <a:pt x="207" y="2120"/>
                    <a:pt x="478" y="2166"/>
                  </a:cubicBezTo>
                  <a:cubicBezTo>
                    <a:pt x="497" y="2169"/>
                    <a:pt x="515" y="2171"/>
                    <a:pt x="533" y="2171"/>
                  </a:cubicBezTo>
                  <a:cubicBezTo>
                    <a:pt x="894" y="2171"/>
                    <a:pt x="983" y="1538"/>
                    <a:pt x="995" y="1080"/>
                  </a:cubicBezTo>
                  <a:cubicBezTo>
                    <a:pt x="1000" y="921"/>
                    <a:pt x="994" y="783"/>
                    <a:pt x="987" y="699"/>
                  </a:cubicBezTo>
                  <a:cubicBezTo>
                    <a:pt x="967" y="448"/>
                    <a:pt x="786" y="1"/>
                    <a:pt x="5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0"/>
            <p:cNvSpPr/>
            <p:nvPr/>
          </p:nvSpPr>
          <p:spPr>
            <a:xfrm>
              <a:off x="1444125" y="1104525"/>
              <a:ext cx="24975" cy="54300"/>
            </a:xfrm>
            <a:custGeom>
              <a:avLst/>
              <a:gdLst/>
              <a:ahLst/>
              <a:cxnLst/>
              <a:rect l="l" t="t" r="r" b="b"/>
              <a:pathLst>
                <a:path w="999" h="2172" extrusionOk="0">
                  <a:moveTo>
                    <a:pt x="509" y="1"/>
                  </a:moveTo>
                  <a:cubicBezTo>
                    <a:pt x="482" y="1"/>
                    <a:pt x="454" y="5"/>
                    <a:pt x="424" y="15"/>
                  </a:cubicBezTo>
                  <a:cubicBezTo>
                    <a:pt x="269" y="65"/>
                    <a:pt x="185" y="213"/>
                    <a:pt x="128" y="370"/>
                  </a:cubicBezTo>
                  <a:cubicBezTo>
                    <a:pt x="14" y="687"/>
                    <a:pt x="0" y="1082"/>
                    <a:pt x="40" y="1418"/>
                  </a:cubicBezTo>
                  <a:cubicBezTo>
                    <a:pt x="71" y="1671"/>
                    <a:pt x="207" y="2122"/>
                    <a:pt x="478" y="2167"/>
                  </a:cubicBezTo>
                  <a:cubicBezTo>
                    <a:pt x="497" y="2170"/>
                    <a:pt x="516" y="2171"/>
                    <a:pt x="534" y="2171"/>
                  </a:cubicBezTo>
                  <a:cubicBezTo>
                    <a:pt x="895" y="2171"/>
                    <a:pt x="983" y="1540"/>
                    <a:pt x="995" y="1081"/>
                  </a:cubicBezTo>
                  <a:cubicBezTo>
                    <a:pt x="998" y="923"/>
                    <a:pt x="993" y="783"/>
                    <a:pt x="987" y="700"/>
                  </a:cubicBezTo>
                  <a:cubicBezTo>
                    <a:pt x="967" y="448"/>
                    <a:pt x="785" y="1"/>
                    <a:pt x="5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0"/>
            <p:cNvSpPr/>
            <p:nvPr/>
          </p:nvSpPr>
          <p:spPr>
            <a:xfrm>
              <a:off x="2007000" y="10963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4"/>
                    <a:pt x="424" y="14"/>
                  </a:cubicBezTo>
                  <a:cubicBezTo>
                    <a:pt x="269" y="64"/>
                    <a:pt x="184" y="212"/>
                    <a:pt x="129" y="369"/>
                  </a:cubicBezTo>
                  <a:cubicBezTo>
                    <a:pt x="15" y="685"/>
                    <a:pt x="0" y="1081"/>
                    <a:pt x="41" y="1417"/>
                  </a:cubicBezTo>
                  <a:cubicBezTo>
                    <a:pt x="71" y="1670"/>
                    <a:pt x="208" y="2120"/>
                    <a:pt x="478" y="2166"/>
                  </a:cubicBezTo>
                  <a:cubicBezTo>
                    <a:pt x="497" y="2169"/>
                    <a:pt x="516" y="2170"/>
                    <a:pt x="534" y="2170"/>
                  </a:cubicBezTo>
                  <a:cubicBezTo>
                    <a:pt x="895" y="2170"/>
                    <a:pt x="984" y="1539"/>
                    <a:pt x="995" y="1080"/>
                  </a:cubicBezTo>
                  <a:cubicBezTo>
                    <a:pt x="999" y="922"/>
                    <a:pt x="994" y="782"/>
                    <a:pt x="988" y="699"/>
                  </a:cubicBezTo>
                  <a:cubicBezTo>
                    <a:pt x="967" y="447"/>
                    <a:pt x="785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0"/>
            <p:cNvSpPr/>
            <p:nvPr/>
          </p:nvSpPr>
          <p:spPr>
            <a:xfrm>
              <a:off x="2129900" y="1100425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5"/>
                    <a:pt x="424" y="14"/>
                  </a:cubicBezTo>
                  <a:cubicBezTo>
                    <a:pt x="270" y="64"/>
                    <a:pt x="185" y="211"/>
                    <a:pt x="129" y="368"/>
                  </a:cubicBezTo>
                  <a:cubicBezTo>
                    <a:pt x="15" y="686"/>
                    <a:pt x="0" y="1081"/>
                    <a:pt x="41" y="1417"/>
                  </a:cubicBezTo>
                  <a:cubicBezTo>
                    <a:pt x="72" y="1670"/>
                    <a:pt x="208" y="2120"/>
                    <a:pt x="478" y="2166"/>
                  </a:cubicBezTo>
                  <a:cubicBezTo>
                    <a:pt x="497" y="2169"/>
                    <a:pt x="516" y="2171"/>
                    <a:pt x="534" y="2171"/>
                  </a:cubicBezTo>
                  <a:cubicBezTo>
                    <a:pt x="895" y="2171"/>
                    <a:pt x="985" y="1538"/>
                    <a:pt x="995" y="1079"/>
                  </a:cubicBezTo>
                  <a:cubicBezTo>
                    <a:pt x="999" y="921"/>
                    <a:pt x="994" y="783"/>
                    <a:pt x="988" y="699"/>
                  </a:cubicBezTo>
                  <a:cubicBezTo>
                    <a:pt x="967" y="448"/>
                    <a:pt x="786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0"/>
            <p:cNvSpPr/>
            <p:nvPr/>
          </p:nvSpPr>
          <p:spPr>
            <a:xfrm>
              <a:off x="1491450" y="1105225"/>
              <a:ext cx="13375" cy="65950"/>
            </a:xfrm>
            <a:custGeom>
              <a:avLst/>
              <a:gdLst/>
              <a:ahLst/>
              <a:cxnLst/>
              <a:rect l="l" t="t" r="r" b="b"/>
              <a:pathLst>
                <a:path w="535" h="2638" extrusionOk="0">
                  <a:moveTo>
                    <a:pt x="220" y="0"/>
                  </a:moveTo>
                  <a:cubicBezTo>
                    <a:pt x="150" y="7"/>
                    <a:pt x="83" y="12"/>
                    <a:pt x="12" y="21"/>
                  </a:cubicBezTo>
                  <a:cubicBezTo>
                    <a:pt x="1" y="578"/>
                    <a:pt x="30" y="1137"/>
                    <a:pt x="79" y="1690"/>
                  </a:cubicBezTo>
                  <a:cubicBezTo>
                    <a:pt x="105" y="1986"/>
                    <a:pt x="122" y="2313"/>
                    <a:pt x="158" y="2638"/>
                  </a:cubicBezTo>
                  <a:cubicBezTo>
                    <a:pt x="248" y="2623"/>
                    <a:pt x="329" y="2612"/>
                    <a:pt x="388" y="2609"/>
                  </a:cubicBezTo>
                  <a:cubicBezTo>
                    <a:pt x="438" y="2607"/>
                    <a:pt x="485" y="2607"/>
                    <a:pt x="535" y="2603"/>
                  </a:cubicBezTo>
                  <a:cubicBezTo>
                    <a:pt x="481" y="2294"/>
                    <a:pt x="417" y="1986"/>
                    <a:pt x="384" y="1690"/>
                  </a:cubicBezTo>
                  <a:cubicBezTo>
                    <a:pt x="318" y="1126"/>
                    <a:pt x="273" y="565"/>
                    <a:pt x="2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0"/>
            <p:cNvSpPr/>
            <p:nvPr/>
          </p:nvSpPr>
          <p:spPr>
            <a:xfrm>
              <a:off x="1511150" y="1103500"/>
              <a:ext cx="15100" cy="66150"/>
            </a:xfrm>
            <a:custGeom>
              <a:avLst/>
              <a:gdLst/>
              <a:ahLst/>
              <a:cxnLst/>
              <a:rect l="l" t="t" r="r" b="b"/>
              <a:pathLst>
                <a:path w="604" h="2646" extrusionOk="0">
                  <a:moveTo>
                    <a:pt x="217" y="0"/>
                  </a:moveTo>
                  <a:cubicBezTo>
                    <a:pt x="143" y="5"/>
                    <a:pt x="71" y="12"/>
                    <a:pt x="1" y="17"/>
                  </a:cubicBezTo>
                  <a:cubicBezTo>
                    <a:pt x="13" y="604"/>
                    <a:pt x="55" y="1189"/>
                    <a:pt x="127" y="1773"/>
                  </a:cubicBezTo>
                  <a:cubicBezTo>
                    <a:pt x="162" y="2066"/>
                    <a:pt x="202" y="2356"/>
                    <a:pt x="241" y="2645"/>
                  </a:cubicBezTo>
                  <a:cubicBezTo>
                    <a:pt x="363" y="2642"/>
                    <a:pt x="483" y="2634"/>
                    <a:pt x="603" y="2628"/>
                  </a:cubicBezTo>
                  <a:cubicBezTo>
                    <a:pt x="558" y="2330"/>
                    <a:pt x="513" y="2028"/>
                    <a:pt x="468" y="1728"/>
                  </a:cubicBezTo>
                  <a:cubicBezTo>
                    <a:pt x="387" y="1152"/>
                    <a:pt x="302" y="576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0"/>
            <p:cNvSpPr/>
            <p:nvPr/>
          </p:nvSpPr>
          <p:spPr>
            <a:xfrm>
              <a:off x="1531375" y="1101725"/>
              <a:ext cx="12100" cy="66900"/>
            </a:xfrm>
            <a:custGeom>
              <a:avLst/>
              <a:gdLst/>
              <a:ahLst/>
              <a:cxnLst/>
              <a:rect l="l" t="t" r="r" b="b"/>
              <a:pathLst>
                <a:path w="484" h="2676" extrusionOk="0">
                  <a:moveTo>
                    <a:pt x="230" y="0"/>
                  </a:moveTo>
                  <a:cubicBezTo>
                    <a:pt x="154" y="3"/>
                    <a:pt x="81" y="8"/>
                    <a:pt x="8" y="17"/>
                  </a:cubicBezTo>
                  <a:cubicBezTo>
                    <a:pt x="0" y="752"/>
                    <a:pt x="62" y="1482"/>
                    <a:pt x="100" y="2216"/>
                  </a:cubicBezTo>
                  <a:cubicBezTo>
                    <a:pt x="109" y="2365"/>
                    <a:pt x="114" y="2521"/>
                    <a:pt x="124" y="2675"/>
                  </a:cubicBezTo>
                  <a:cubicBezTo>
                    <a:pt x="244" y="2670"/>
                    <a:pt x="363" y="2659"/>
                    <a:pt x="483" y="2649"/>
                  </a:cubicBezTo>
                  <a:cubicBezTo>
                    <a:pt x="391" y="1768"/>
                    <a:pt x="361" y="874"/>
                    <a:pt x="2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0"/>
            <p:cNvSpPr/>
            <p:nvPr/>
          </p:nvSpPr>
          <p:spPr>
            <a:xfrm>
              <a:off x="149427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0"/>
            <p:cNvSpPr/>
            <p:nvPr/>
          </p:nvSpPr>
          <p:spPr>
            <a:xfrm>
              <a:off x="195652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0"/>
            <p:cNvSpPr/>
            <p:nvPr/>
          </p:nvSpPr>
          <p:spPr>
            <a:xfrm>
              <a:off x="149377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0"/>
            <p:cNvSpPr/>
            <p:nvPr/>
          </p:nvSpPr>
          <p:spPr>
            <a:xfrm>
              <a:off x="1776375" y="1047306"/>
              <a:ext cx="21325" cy="30150"/>
            </a:xfrm>
            <a:custGeom>
              <a:avLst/>
              <a:gdLst/>
              <a:ahLst/>
              <a:cxnLst/>
              <a:rect l="l" t="t" r="r" b="b"/>
              <a:pathLst>
                <a:path w="853" h="1206" extrusionOk="0">
                  <a:moveTo>
                    <a:pt x="443" y="1"/>
                  </a:moveTo>
                  <a:cubicBezTo>
                    <a:pt x="357" y="1"/>
                    <a:pt x="271" y="45"/>
                    <a:pt x="205" y="130"/>
                  </a:cubicBezTo>
                  <a:cubicBezTo>
                    <a:pt x="0" y="395"/>
                    <a:pt x="101" y="915"/>
                    <a:pt x="335" y="1127"/>
                  </a:cubicBezTo>
                  <a:cubicBezTo>
                    <a:pt x="394" y="1180"/>
                    <a:pt x="467" y="1205"/>
                    <a:pt x="538" y="1205"/>
                  </a:cubicBezTo>
                  <a:cubicBezTo>
                    <a:pt x="657" y="1205"/>
                    <a:pt x="771" y="1134"/>
                    <a:pt x="810" y="1001"/>
                  </a:cubicBezTo>
                  <a:cubicBezTo>
                    <a:pt x="853" y="849"/>
                    <a:pt x="844" y="717"/>
                    <a:pt x="808" y="562"/>
                  </a:cubicBezTo>
                  <a:cubicBezTo>
                    <a:pt x="773" y="415"/>
                    <a:pt x="766" y="256"/>
                    <a:pt x="673" y="130"/>
                  </a:cubicBezTo>
                  <a:cubicBezTo>
                    <a:pt x="609" y="43"/>
                    <a:pt x="526" y="1"/>
                    <a:pt x="4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0"/>
            <p:cNvSpPr/>
            <p:nvPr/>
          </p:nvSpPr>
          <p:spPr>
            <a:xfrm>
              <a:off x="1801100" y="1419850"/>
              <a:ext cx="64800" cy="211075"/>
            </a:xfrm>
            <a:custGeom>
              <a:avLst/>
              <a:gdLst/>
              <a:ahLst/>
              <a:cxnLst/>
              <a:rect l="l" t="t" r="r" b="b"/>
              <a:pathLst>
                <a:path w="2592" h="8443" extrusionOk="0">
                  <a:moveTo>
                    <a:pt x="1544" y="0"/>
                  </a:moveTo>
                  <a:cubicBezTo>
                    <a:pt x="1130" y="0"/>
                    <a:pt x="686" y="200"/>
                    <a:pt x="497" y="539"/>
                  </a:cubicBezTo>
                  <a:cubicBezTo>
                    <a:pt x="36" y="1359"/>
                    <a:pt x="82" y="2981"/>
                    <a:pt x="536" y="3784"/>
                  </a:cubicBezTo>
                  <a:cubicBezTo>
                    <a:pt x="911" y="4448"/>
                    <a:pt x="549" y="5229"/>
                    <a:pt x="409" y="5903"/>
                  </a:cubicBezTo>
                  <a:cubicBezTo>
                    <a:pt x="298" y="6438"/>
                    <a:pt x="1" y="7841"/>
                    <a:pt x="462" y="8282"/>
                  </a:cubicBezTo>
                  <a:cubicBezTo>
                    <a:pt x="581" y="8395"/>
                    <a:pt x="680" y="8442"/>
                    <a:pt x="763" y="8442"/>
                  </a:cubicBezTo>
                  <a:cubicBezTo>
                    <a:pt x="1107" y="8442"/>
                    <a:pt x="1177" y="7636"/>
                    <a:pt x="1216" y="7361"/>
                  </a:cubicBezTo>
                  <a:cubicBezTo>
                    <a:pt x="1331" y="6578"/>
                    <a:pt x="1394" y="5855"/>
                    <a:pt x="1397" y="5059"/>
                  </a:cubicBezTo>
                  <a:cubicBezTo>
                    <a:pt x="1398" y="4345"/>
                    <a:pt x="1371" y="3782"/>
                    <a:pt x="1698" y="3107"/>
                  </a:cubicBezTo>
                  <a:cubicBezTo>
                    <a:pt x="1844" y="2808"/>
                    <a:pt x="2002" y="2562"/>
                    <a:pt x="2047" y="2221"/>
                  </a:cubicBezTo>
                  <a:cubicBezTo>
                    <a:pt x="2109" y="1752"/>
                    <a:pt x="2591" y="304"/>
                    <a:pt x="1920" y="61"/>
                  </a:cubicBezTo>
                  <a:cubicBezTo>
                    <a:pt x="1806" y="21"/>
                    <a:pt x="1681" y="2"/>
                    <a:pt x="1554" y="1"/>
                  </a:cubicBezTo>
                  <a:cubicBezTo>
                    <a:pt x="1550" y="0"/>
                    <a:pt x="1547" y="0"/>
                    <a:pt x="15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0"/>
            <p:cNvSpPr/>
            <p:nvPr/>
          </p:nvSpPr>
          <p:spPr>
            <a:xfrm>
              <a:off x="1795850" y="1609425"/>
              <a:ext cx="60025" cy="46175"/>
            </a:xfrm>
            <a:custGeom>
              <a:avLst/>
              <a:gdLst/>
              <a:ahLst/>
              <a:cxnLst/>
              <a:rect l="l" t="t" r="r" b="b"/>
              <a:pathLst>
                <a:path w="2401" h="1847" extrusionOk="0">
                  <a:moveTo>
                    <a:pt x="814" y="1"/>
                  </a:moveTo>
                  <a:cubicBezTo>
                    <a:pt x="368" y="1"/>
                    <a:pt x="0" y="682"/>
                    <a:pt x="528" y="996"/>
                  </a:cubicBezTo>
                  <a:cubicBezTo>
                    <a:pt x="966" y="1258"/>
                    <a:pt x="1293" y="1713"/>
                    <a:pt x="1807" y="1834"/>
                  </a:cubicBezTo>
                  <a:cubicBezTo>
                    <a:pt x="1842" y="1843"/>
                    <a:pt x="1877" y="1846"/>
                    <a:pt x="1909" y="1846"/>
                  </a:cubicBezTo>
                  <a:cubicBezTo>
                    <a:pt x="2235" y="1846"/>
                    <a:pt x="2401" y="1456"/>
                    <a:pt x="2179" y="1193"/>
                  </a:cubicBezTo>
                  <a:cubicBezTo>
                    <a:pt x="1874" y="829"/>
                    <a:pt x="1507" y="501"/>
                    <a:pt x="1170" y="163"/>
                  </a:cubicBezTo>
                  <a:cubicBezTo>
                    <a:pt x="1056" y="48"/>
                    <a:pt x="932" y="1"/>
                    <a:pt x="8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0"/>
            <p:cNvSpPr/>
            <p:nvPr/>
          </p:nvSpPr>
          <p:spPr>
            <a:xfrm>
              <a:off x="1733150" y="1419850"/>
              <a:ext cx="64750" cy="211075"/>
            </a:xfrm>
            <a:custGeom>
              <a:avLst/>
              <a:gdLst/>
              <a:ahLst/>
              <a:cxnLst/>
              <a:rect l="l" t="t" r="r" b="b"/>
              <a:pathLst>
                <a:path w="2590" h="8443" extrusionOk="0">
                  <a:moveTo>
                    <a:pt x="1048" y="0"/>
                  </a:moveTo>
                  <a:cubicBezTo>
                    <a:pt x="1045" y="0"/>
                    <a:pt x="1041" y="0"/>
                    <a:pt x="1038" y="1"/>
                  </a:cubicBezTo>
                  <a:cubicBezTo>
                    <a:pt x="910" y="2"/>
                    <a:pt x="786" y="21"/>
                    <a:pt x="672" y="61"/>
                  </a:cubicBezTo>
                  <a:cubicBezTo>
                    <a:pt x="0" y="304"/>
                    <a:pt x="483" y="1752"/>
                    <a:pt x="545" y="2221"/>
                  </a:cubicBezTo>
                  <a:cubicBezTo>
                    <a:pt x="589" y="2562"/>
                    <a:pt x="748" y="2808"/>
                    <a:pt x="893" y="3107"/>
                  </a:cubicBezTo>
                  <a:cubicBezTo>
                    <a:pt x="1220" y="3782"/>
                    <a:pt x="1194" y="4345"/>
                    <a:pt x="1195" y="5059"/>
                  </a:cubicBezTo>
                  <a:cubicBezTo>
                    <a:pt x="1196" y="5855"/>
                    <a:pt x="1260" y="6578"/>
                    <a:pt x="1374" y="7361"/>
                  </a:cubicBezTo>
                  <a:cubicBezTo>
                    <a:pt x="1415" y="7636"/>
                    <a:pt x="1484" y="8442"/>
                    <a:pt x="1828" y="8442"/>
                  </a:cubicBezTo>
                  <a:cubicBezTo>
                    <a:pt x="1911" y="8442"/>
                    <a:pt x="2010" y="8395"/>
                    <a:pt x="2128" y="8282"/>
                  </a:cubicBezTo>
                  <a:cubicBezTo>
                    <a:pt x="2590" y="7841"/>
                    <a:pt x="2294" y="6438"/>
                    <a:pt x="2182" y="5903"/>
                  </a:cubicBezTo>
                  <a:cubicBezTo>
                    <a:pt x="2042" y="5229"/>
                    <a:pt x="1681" y="4448"/>
                    <a:pt x="2055" y="3784"/>
                  </a:cubicBezTo>
                  <a:cubicBezTo>
                    <a:pt x="2509" y="2981"/>
                    <a:pt x="2555" y="1359"/>
                    <a:pt x="2095" y="539"/>
                  </a:cubicBezTo>
                  <a:cubicBezTo>
                    <a:pt x="1905" y="200"/>
                    <a:pt x="1462" y="0"/>
                    <a:pt x="1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0"/>
            <p:cNvSpPr/>
            <p:nvPr/>
          </p:nvSpPr>
          <p:spPr>
            <a:xfrm>
              <a:off x="1599000" y="1068250"/>
              <a:ext cx="396200" cy="374225"/>
            </a:xfrm>
            <a:custGeom>
              <a:avLst/>
              <a:gdLst/>
              <a:ahLst/>
              <a:cxnLst/>
              <a:rect l="l" t="t" r="r" b="b"/>
              <a:pathLst>
                <a:path w="15848" h="14969" extrusionOk="0">
                  <a:moveTo>
                    <a:pt x="7720" y="1"/>
                  </a:moveTo>
                  <a:cubicBezTo>
                    <a:pt x="7103" y="1"/>
                    <a:pt x="6486" y="67"/>
                    <a:pt x="5886" y="198"/>
                  </a:cubicBezTo>
                  <a:cubicBezTo>
                    <a:pt x="4474" y="507"/>
                    <a:pt x="2937" y="1475"/>
                    <a:pt x="2021" y="2601"/>
                  </a:cubicBezTo>
                  <a:cubicBezTo>
                    <a:pt x="1385" y="3380"/>
                    <a:pt x="1186" y="4243"/>
                    <a:pt x="826" y="5146"/>
                  </a:cubicBezTo>
                  <a:cubicBezTo>
                    <a:pt x="210" y="6690"/>
                    <a:pt x="0" y="8877"/>
                    <a:pt x="634" y="10454"/>
                  </a:cubicBezTo>
                  <a:cubicBezTo>
                    <a:pt x="1247" y="11981"/>
                    <a:pt x="2587" y="13426"/>
                    <a:pt x="4017" y="14224"/>
                  </a:cubicBezTo>
                  <a:cubicBezTo>
                    <a:pt x="4976" y="14761"/>
                    <a:pt x="6096" y="14958"/>
                    <a:pt x="7196" y="14958"/>
                  </a:cubicBezTo>
                  <a:cubicBezTo>
                    <a:pt x="8351" y="14957"/>
                    <a:pt x="9504" y="14968"/>
                    <a:pt x="10640" y="14729"/>
                  </a:cubicBezTo>
                  <a:cubicBezTo>
                    <a:pt x="12571" y="14322"/>
                    <a:pt x="14387" y="12885"/>
                    <a:pt x="15142" y="11056"/>
                  </a:cubicBezTo>
                  <a:cubicBezTo>
                    <a:pt x="15848" y="9345"/>
                    <a:pt x="15776" y="7375"/>
                    <a:pt x="15221" y="5633"/>
                  </a:cubicBezTo>
                  <a:cubicBezTo>
                    <a:pt x="14595" y="3670"/>
                    <a:pt x="13321" y="1911"/>
                    <a:pt x="11621" y="974"/>
                  </a:cubicBezTo>
                  <a:cubicBezTo>
                    <a:pt x="10433" y="320"/>
                    <a:pt x="9076" y="1"/>
                    <a:pt x="77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0"/>
            <p:cNvSpPr/>
            <p:nvPr/>
          </p:nvSpPr>
          <p:spPr>
            <a:xfrm>
              <a:off x="1743150" y="1609450"/>
              <a:ext cx="60025" cy="46150"/>
            </a:xfrm>
            <a:custGeom>
              <a:avLst/>
              <a:gdLst/>
              <a:ahLst/>
              <a:cxnLst/>
              <a:rect l="l" t="t" r="r" b="b"/>
              <a:pathLst>
                <a:path w="2401" h="1846" extrusionOk="0">
                  <a:moveTo>
                    <a:pt x="1586" y="1"/>
                  </a:moveTo>
                  <a:cubicBezTo>
                    <a:pt x="1468" y="1"/>
                    <a:pt x="1344" y="48"/>
                    <a:pt x="1231" y="162"/>
                  </a:cubicBezTo>
                  <a:cubicBezTo>
                    <a:pt x="895" y="500"/>
                    <a:pt x="528" y="828"/>
                    <a:pt x="222" y="1192"/>
                  </a:cubicBezTo>
                  <a:cubicBezTo>
                    <a:pt x="1" y="1455"/>
                    <a:pt x="166" y="1845"/>
                    <a:pt x="492" y="1845"/>
                  </a:cubicBezTo>
                  <a:cubicBezTo>
                    <a:pt x="525" y="1845"/>
                    <a:pt x="559" y="1842"/>
                    <a:pt x="595" y="1833"/>
                  </a:cubicBezTo>
                  <a:cubicBezTo>
                    <a:pt x="1108" y="1712"/>
                    <a:pt x="1435" y="1259"/>
                    <a:pt x="1874" y="995"/>
                  </a:cubicBezTo>
                  <a:cubicBezTo>
                    <a:pt x="2401" y="681"/>
                    <a:pt x="2032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0"/>
            <p:cNvSpPr/>
            <p:nvPr/>
          </p:nvSpPr>
          <p:spPr>
            <a:xfrm>
              <a:off x="1684850" y="1094400"/>
              <a:ext cx="277275" cy="261650"/>
            </a:xfrm>
            <a:custGeom>
              <a:avLst/>
              <a:gdLst/>
              <a:ahLst/>
              <a:cxnLst/>
              <a:rect l="l" t="t" r="r" b="b"/>
              <a:pathLst>
                <a:path w="11091" h="10466" extrusionOk="0">
                  <a:moveTo>
                    <a:pt x="5406" y="1"/>
                  </a:moveTo>
                  <a:cubicBezTo>
                    <a:pt x="4973" y="1"/>
                    <a:pt x="4541" y="47"/>
                    <a:pt x="4121" y="139"/>
                  </a:cubicBezTo>
                  <a:cubicBezTo>
                    <a:pt x="3132" y="355"/>
                    <a:pt x="2057" y="1032"/>
                    <a:pt x="1415" y="1821"/>
                  </a:cubicBezTo>
                  <a:cubicBezTo>
                    <a:pt x="971" y="2365"/>
                    <a:pt x="832" y="2969"/>
                    <a:pt x="579" y="3602"/>
                  </a:cubicBezTo>
                  <a:cubicBezTo>
                    <a:pt x="148" y="4681"/>
                    <a:pt x="1" y="6212"/>
                    <a:pt x="444" y="7315"/>
                  </a:cubicBezTo>
                  <a:cubicBezTo>
                    <a:pt x="874" y="8383"/>
                    <a:pt x="1812" y="9396"/>
                    <a:pt x="2812" y="9953"/>
                  </a:cubicBezTo>
                  <a:cubicBezTo>
                    <a:pt x="3481" y="10327"/>
                    <a:pt x="4262" y="10466"/>
                    <a:pt x="5028" y="10466"/>
                  </a:cubicBezTo>
                  <a:cubicBezTo>
                    <a:pt x="5031" y="10466"/>
                    <a:pt x="5034" y="10466"/>
                    <a:pt x="5037" y="10466"/>
                  </a:cubicBezTo>
                  <a:cubicBezTo>
                    <a:pt x="5102" y="10466"/>
                    <a:pt x="5168" y="10466"/>
                    <a:pt x="5233" y="10466"/>
                  </a:cubicBezTo>
                  <a:cubicBezTo>
                    <a:pt x="5975" y="10466"/>
                    <a:pt x="6715" y="10460"/>
                    <a:pt x="7446" y="10307"/>
                  </a:cubicBezTo>
                  <a:cubicBezTo>
                    <a:pt x="8797" y="10022"/>
                    <a:pt x="10068" y="9016"/>
                    <a:pt x="10597" y="7736"/>
                  </a:cubicBezTo>
                  <a:cubicBezTo>
                    <a:pt x="11090" y="6540"/>
                    <a:pt x="11040" y="5161"/>
                    <a:pt x="10652" y="3942"/>
                  </a:cubicBezTo>
                  <a:cubicBezTo>
                    <a:pt x="10215" y="2568"/>
                    <a:pt x="9322" y="1338"/>
                    <a:pt x="8133" y="682"/>
                  </a:cubicBezTo>
                  <a:cubicBezTo>
                    <a:pt x="7303" y="224"/>
                    <a:pt x="6354" y="1"/>
                    <a:pt x="5406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0"/>
            <p:cNvSpPr/>
            <p:nvPr/>
          </p:nvSpPr>
          <p:spPr>
            <a:xfrm>
              <a:off x="1688000" y="1338225"/>
              <a:ext cx="6075" cy="4725"/>
            </a:xfrm>
            <a:custGeom>
              <a:avLst/>
              <a:gdLst/>
              <a:ahLst/>
              <a:cxnLst/>
              <a:rect l="l" t="t" r="r" b="b"/>
              <a:pathLst>
                <a:path w="243" h="189" extrusionOk="0">
                  <a:moveTo>
                    <a:pt x="122" y="1"/>
                  </a:moveTo>
                  <a:cubicBezTo>
                    <a:pt x="0" y="1"/>
                    <a:pt x="0" y="188"/>
                    <a:pt x="122" y="188"/>
                  </a:cubicBezTo>
                  <a:cubicBezTo>
                    <a:pt x="242" y="188"/>
                    <a:pt x="242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0"/>
            <p:cNvSpPr/>
            <p:nvPr/>
          </p:nvSpPr>
          <p:spPr>
            <a:xfrm>
              <a:off x="1713050" y="1364625"/>
              <a:ext cx="5525" cy="4250"/>
            </a:xfrm>
            <a:custGeom>
              <a:avLst/>
              <a:gdLst/>
              <a:ahLst/>
              <a:cxnLst/>
              <a:rect l="l" t="t" r="r" b="b"/>
              <a:pathLst>
                <a:path w="221" h="170" extrusionOk="0">
                  <a:moveTo>
                    <a:pt x="110" y="0"/>
                  </a:moveTo>
                  <a:cubicBezTo>
                    <a:pt x="0" y="0"/>
                    <a:pt x="0" y="170"/>
                    <a:pt x="110" y="170"/>
                  </a:cubicBezTo>
                  <a:cubicBezTo>
                    <a:pt x="220" y="170"/>
                    <a:pt x="220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0"/>
            <p:cNvSpPr/>
            <p:nvPr/>
          </p:nvSpPr>
          <p:spPr>
            <a:xfrm>
              <a:off x="1689300" y="1366800"/>
              <a:ext cx="3450" cy="2675"/>
            </a:xfrm>
            <a:custGeom>
              <a:avLst/>
              <a:gdLst/>
              <a:ahLst/>
              <a:cxnLst/>
              <a:rect l="l" t="t" r="r" b="b"/>
              <a:pathLst>
                <a:path w="138" h="107" extrusionOk="0">
                  <a:moveTo>
                    <a:pt x="70" y="0"/>
                  </a:moveTo>
                  <a:cubicBezTo>
                    <a:pt x="1" y="0"/>
                    <a:pt x="1" y="107"/>
                    <a:pt x="70" y="107"/>
                  </a:cubicBezTo>
                  <a:cubicBezTo>
                    <a:pt x="138" y="107"/>
                    <a:pt x="138" y="0"/>
                    <a:pt x="7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0"/>
            <p:cNvSpPr/>
            <p:nvPr/>
          </p:nvSpPr>
          <p:spPr>
            <a:xfrm>
              <a:off x="1707325" y="1389225"/>
              <a:ext cx="5975" cy="4625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19" y="0"/>
                  </a:moveTo>
                  <a:cubicBezTo>
                    <a:pt x="1" y="0"/>
                    <a:pt x="1" y="185"/>
                    <a:pt x="119" y="185"/>
                  </a:cubicBezTo>
                  <a:cubicBezTo>
                    <a:pt x="239" y="185"/>
                    <a:pt x="239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0"/>
            <p:cNvSpPr/>
            <p:nvPr/>
          </p:nvSpPr>
          <p:spPr>
            <a:xfrm>
              <a:off x="1695900" y="1382725"/>
              <a:ext cx="4775" cy="4975"/>
            </a:xfrm>
            <a:custGeom>
              <a:avLst/>
              <a:gdLst/>
              <a:ahLst/>
              <a:cxnLst/>
              <a:rect l="l" t="t" r="r" b="b"/>
              <a:pathLst>
                <a:path w="191" h="199" extrusionOk="0">
                  <a:moveTo>
                    <a:pt x="83" y="1"/>
                  </a:moveTo>
                  <a:cubicBezTo>
                    <a:pt x="36" y="1"/>
                    <a:pt x="9" y="36"/>
                    <a:pt x="4" y="77"/>
                  </a:cubicBezTo>
                  <a:cubicBezTo>
                    <a:pt x="0" y="105"/>
                    <a:pt x="6" y="133"/>
                    <a:pt x="20" y="158"/>
                  </a:cubicBezTo>
                  <a:cubicBezTo>
                    <a:pt x="34" y="182"/>
                    <a:pt x="61" y="196"/>
                    <a:pt x="88" y="196"/>
                  </a:cubicBezTo>
                  <a:lnTo>
                    <a:pt x="88" y="196"/>
                  </a:lnTo>
                  <a:cubicBezTo>
                    <a:pt x="95" y="198"/>
                    <a:pt x="101" y="198"/>
                    <a:pt x="108" y="198"/>
                  </a:cubicBezTo>
                  <a:cubicBezTo>
                    <a:pt x="140" y="198"/>
                    <a:pt x="171" y="181"/>
                    <a:pt x="182" y="146"/>
                  </a:cubicBezTo>
                  <a:cubicBezTo>
                    <a:pt x="190" y="117"/>
                    <a:pt x="176" y="99"/>
                    <a:pt x="160" y="85"/>
                  </a:cubicBezTo>
                  <a:lnTo>
                    <a:pt x="160" y="85"/>
                  </a:lnTo>
                  <a:cubicBezTo>
                    <a:pt x="160" y="83"/>
                    <a:pt x="159" y="82"/>
                    <a:pt x="158" y="81"/>
                  </a:cubicBezTo>
                  <a:lnTo>
                    <a:pt x="158" y="81"/>
                  </a:lnTo>
                  <a:cubicBezTo>
                    <a:pt x="159" y="80"/>
                    <a:pt x="159" y="79"/>
                    <a:pt x="159" y="77"/>
                  </a:cubicBezTo>
                  <a:cubicBezTo>
                    <a:pt x="161" y="35"/>
                    <a:pt x="124" y="1"/>
                    <a:pt x="8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0"/>
            <p:cNvSpPr/>
            <p:nvPr/>
          </p:nvSpPr>
          <p:spPr>
            <a:xfrm>
              <a:off x="1728625" y="1379025"/>
              <a:ext cx="7425" cy="5725"/>
            </a:xfrm>
            <a:custGeom>
              <a:avLst/>
              <a:gdLst/>
              <a:ahLst/>
              <a:cxnLst/>
              <a:rect l="l" t="t" r="r" b="b"/>
              <a:pathLst>
                <a:path w="297" h="229" extrusionOk="0">
                  <a:moveTo>
                    <a:pt x="149" y="0"/>
                  </a:moveTo>
                  <a:cubicBezTo>
                    <a:pt x="0" y="1"/>
                    <a:pt x="0" y="228"/>
                    <a:pt x="149" y="228"/>
                  </a:cubicBezTo>
                  <a:cubicBezTo>
                    <a:pt x="297" y="228"/>
                    <a:pt x="297" y="0"/>
                    <a:pt x="14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0"/>
            <p:cNvSpPr/>
            <p:nvPr/>
          </p:nvSpPr>
          <p:spPr>
            <a:xfrm>
              <a:off x="1778425" y="13282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5"/>
                    <a:pt x="139" y="215"/>
                  </a:cubicBezTo>
                  <a:cubicBezTo>
                    <a:pt x="278" y="215"/>
                    <a:pt x="278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0"/>
            <p:cNvSpPr/>
            <p:nvPr/>
          </p:nvSpPr>
          <p:spPr>
            <a:xfrm>
              <a:off x="1797800" y="1368225"/>
              <a:ext cx="6750" cy="5275"/>
            </a:xfrm>
            <a:custGeom>
              <a:avLst/>
              <a:gdLst/>
              <a:ahLst/>
              <a:cxnLst/>
              <a:rect l="l" t="t" r="r" b="b"/>
              <a:pathLst>
                <a:path w="270" h="211" extrusionOk="0">
                  <a:moveTo>
                    <a:pt x="136" y="1"/>
                  </a:moveTo>
                  <a:cubicBezTo>
                    <a:pt x="1" y="1"/>
                    <a:pt x="1" y="210"/>
                    <a:pt x="136" y="210"/>
                  </a:cubicBezTo>
                  <a:cubicBezTo>
                    <a:pt x="270" y="210"/>
                    <a:pt x="270" y="1"/>
                    <a:pt x="13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0"/>
            <p:cNvSpPr/>
            <p:nvPr/>
          </p:nvSpPr>
          <p:spPr>
            <a:xfrm>
              <a:off x="1803875" y="1379725"/>
              <a:ext cx="5650" cy="4375"/>
            </a:xfrm>
            <a:custGeom>
              <a:avLst/>
              <a:gdLst/>
              <a:ahLst/>
              <a:cxnLst/>
              <a:rect l="l" t="t" r="r" b="b"/>
              <a:pathLst>
                <a:path w="226" h="175" extrusionOk="0">
                  <a:moveTo>
                    <a:pt x="113" y="0"/>
                  </a:moveTo>
                  <a:cubicBezTo>
                    <a:pt x="1" y="0"/>
                    <a:pt x="1" y="174"/>
                    <a:pt x="114" y="174"/>
                  </a:cubicBezTo>
                  <a:cubicBezTo>
                    <a:pt x="226" y="174"/>
                    <a:pt x="226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0"/>
            <p:cNvSpPr/>
            <p:nvPr/>
          </p:nvSpPr>
          <p:spPr>
            <a:xfrm>
              <a:off x="1753975" y="1365400"/>
              <a:ext cx="3525" cy="2725"/>
            </a:xfrm>
            <a:custGeom>
              <a:avLst/>
              <a:gdLst/>
              <a:ahLst/>
              <a:cxnLst/>
              <a:rect l="l" t="t" r="r" b="b"/>
              <a:pathLst>
                <a:path w="141" h="109" extrusionOk="0">
                  <a:moveTo>
                    <a:pt x="70" y="1"/>
                  </a:moveTo>
                  <a:cubicBezTo>
                    <a:pt x="1" y="1"/>
                    <a:pt x="1" y="108"/>
                    <a:pt x="70" y="108"/>
                  </a:cubicBezTo>
                  <a:cubicBezTo>
                    <a:pt x="140" y="108"/>
                    <a:pt x="140" y="1"/>
                    <a:pt x="7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0"/>
            <p:cNvSpPr/>
            <p:nvPr/>
          </p:nvSpPr>
          <p:spPr>
            <a:xfrm>
              <a:off x="1774825" y="1405775"/>
              <a:ext cx="5925" cy="4575"/>
            </a:xfrm>
            <a:custGeom>
              <a:avLst/>
              <a:gdLst/>
              <a:ahLst/>
              <a:cxnLst/>
              <a:rect l="l" t="t" r="r" b="b"/>
              <a:pathLst>
                <a:path w="237" h="183" extrusionOk="0">
                  <a:moveTo>
                    <a:pt x="119" y="0"/>
                  </a:moveTo>
                  <a:cubicBezTo>
                    <a:pt x="0" y="0"/>
                    <a:pt x="0" y="182"/>
                    <a:pt x="119" y="182"/>
                  </a:cubicBezTo>
                  <a:cubicBezTo>
                    <a:pt x="236" y="182"/>
                    <a:pt x="236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0"/>
            <p:cNvSpPr/>
            <p:nvPr/>
          </p:nvSpPr>
          <p:spPr>
            <a:xfrm>
              <a:off x="1745575" y="1419275"/>
              <a:ext cx="6575" cy="5100"/>
            </a:xfrm>
            <a:custGeom>
              <a:avLst/>
              <a:gdLst/>
              <a:ahLst/>
              <a:cxnLst/>
              <a:rect l="l" t="t" r="r" b="b"/>
              <a:pathLst>
                <a:path w="263" h="204" extrusionOk="0">
                  <a:moveTo>
                    <a:pt x="132" y="0"/>
                  </a:moveTo>
                  <a:cubicBezTo>
                    <a:pt x="1" y="0"/>
                    <a:pt x="1" y="204"/>
                    <a:pt x="132" y="204"/>
                  </a:cubicBezTo>
                  <a:cubicBezTo>
                    <a:pt x="263" y="204"/>
                    <a:pt x="263" y="0"/>
                    <a:pt x="13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0"/>
            <p:cNvSpPr/>
            <p:nvPr/>
          </p:nvSpPr>
          <p:spPr>
            <a:xfrm>
              <a:off x="1832725" y="1411000"/>
              <a:ext cx="5000" cy="5075"/>
            </a:xfrm>
            <a:custGeom>
              <a:avLst/>
              <a:gdLst/>
              <a:ahLst/>
              <a:cxnLst/>
              <a:rect l="l" t="t" r="r" b="b"/>
              <a:pathLst>
                <a:path w="200" h="203" extrusionOk="0">
                  <a:moveTo>
                    <a:pt x="78" y="0"/>
                  </a:moveTo>
                  <a:cubicBezTo>
                    <a:pt x="74" y="0"/>
                    <a:pt x="70" y="1"/>
                    <a:pt x="66" y="2"/>
                  </a:cubicBezTo>
                  <a:lnTo>
                    <a:pt x="66" y="2"/>
                  </a:lnTo>
                  <a:cubicBezTo>
                    <a:pt x="66" y="2"/>
                    <a:pt x="66" y="2"/>
                    <a:pt x="65" y="2"/>
                  </a:cubicBezTo>
                  <a:cubicBezTo>
                    <a:pt x="18" y="2"/>
                    <a:pt x="0" y="52"/>
                    <a:pt x="5" y="102"/>
                  </a:cubicBezTo>
                  <a:lnTo>
                    <a:pt x="5" y="102"/>
                  </a:lnTo>
                  <a:cubicBezTo>
                    <a:pt x="0" y="151"/>
                    <a:pt x="18" y="201"/>
                    <a:pt x="65" y="201"/>
                  </a:cubicBezTo>
                  <a:cubicBezTo>
                    <a:pt x="65" y="201"/>
                    <a:pt x="65" y="201"/>
                    <a:pt x="66" y="201"/>
                  </a:cubicBezTo>
                  <a:lnTo>
                    <a:pt x="66" y="201"/>
                  </a:lnTo>
                  <a:cubicBezTo>
                    <a:pt x="70" y="202"/>
                    <a:pt x="74" y="202"/>
                    <a:pt x="78" y="202"/>
                  </a:cubicBezTo>
                  <a:cubicBezTo>
                    <a:pt x="95" y="202"/>
                    <a:pt x="114" y="194"/>
                    <a:pt x="134" y="175"/>
                  </a:cubicBezTo>
                  <a:lnTo>
                    <a:pt x="134" y="175"/>
                  </a:lnTo>
                  <a:cubicBezTo>
                    <a:pt x="140" y="171"/>
                    <a:pt x="147" y="168"/>
                    <a:pt x="152" y="164"/>
                  </a:cubicBezTo>
                  <a:cubicBezTo>
                    <a:pt x="200" y="137"/>
                    <a:pt x="200" y="68"/>
                    <a:pt x="152" y="38"/>
                  </a:cubicBezTo>
                  <a:cubicBezTo>
                    <a:pt x="146" y="35"/>
                    <a:pt x="140" y="31"/>
                    <a:pt x="134" y="27"/>
                  </a:cubicBezTo>
                  <a:lnTo>
                    <a:pt x="134" y="27"/>
                  </a:lnTo>
                  <a:cubicBezTo>
                    <a:pt x="113" y="8"/>
                    <a:pt x="95" y="0"/>
                    <a:pt x="7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0"/>
            <p:cNvSpPr/>
            <p:nvPr/>
          </p:nvSpPr>
          <p:spPr>
            <a:xfrm>
              <a:off x="1856350" y="14164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15" y="1"/>
                  </a:moveTo>
                  <a:cubicBezTo>
                    <a:pt x="55" y="1"/>
                    <a:pt x="0" y="38"/>
                    <a:pt x="0" y="106"/>
                  </a:cubicBezTo>
                  <a:cubicBezTo>
                    <a:pt x="0" y="174"/>
                    <a:pt x="54" y="210"/>
                    <a:pt x="113" y="210"/>
                  </a:cubicBezTo>
                  <a:cubicBezTo>
                    <a:pt x="121" y="210"/>
                    <a:pt x="129" y="210"/>
                    <a:pt x="136" y="209"/>
                  </a:cubicBezTo>
                  <a:cubicBezTo>
                    <a:pt x="150" y="208"/>
                    <a:pt x="162" y="206"/>
                    <a:pt x="175" y="202"/>
                  </a:cubicBezTo>
                  <a:cubicBezTo>
                    <a:pt x="272" y="181"/>
                    <a:pt x="272" y="30"/>
                    <a:pt x="175" y="9"/>
                  </a:cubicBezTo>
                  <a:cubicBezTo>
                    <a:pt x="162" y="7"/>
                    <a:pt x="149" y="3"/>
                    <a:pt x="136" y="2"/>
                  </a:cubicBezTo>
                  <a:cubicBezTo>
                    <a:pt x="129" y="1"/>
                    <a:pt x="122" y="1"/>
                    <a:pt x="11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0"/>
            <p:cNvSpPr/>
            <p:nvPr/>
          </p:nvSpPr>
          <p:spPr>
            <a:xfrm>
              <a:off x="1863200" y="1391650"/>
              <a:ext cx="6750" cy="5300"/>
            </a:xfrm>
            <a:custGeom>
              <a:avLst/>
              <a:gdLst/>
              <a:ahLst/>
              <a:cxnLst/>
              <a:rect l="l" t="t" r="r" b="b"/>
              <a:pathLst>
                <a:path w="270" h="212" extrusionOk="0">
                  <a:moveTo>
                    <a:pt x="111" y="0"/>
                  </a:moveTo>
                  <a:cubicBezTo>
                    <a:pt x="53" y="0"/>
                    <a:pt x="0" y="43"/>
                    <a:pt x="0" y="105"/>
                  </a:cubicBezTo>
                  <a:cubicBezTo>
                    <a:pt x="1" y="169"/>
                    <a:pt x="54" y="212"/>
                    <a:pt x="111" y="212"/>
                  </a:cubicBezTo>
                  <a:cubicBezTo>
                    <a:pt x="120" y="212"/>
                    <a:pt x="128" y="211"/>
                    <a:pt x="137" y="209"/>
                  </a:cubicBezTo>
                  <a:cubicBezTo>
                    <a:pt x="150" y="207"/>
                    <a:pt x="163" y="204"/>
                    <a:pt x="176" y="200"/>
                  </a:cubicBezTo>
                  <a:cubicBezTo>
                    <a:pt x="270" y="173"/>
                    <a:pt x="270" y="37"/>
                    <a:pt x="176" y="11"/>
                  </a:cubicBezTo>
                  <a:cubicBezTo>
                    <a:pt x="163" y="8"/>
                    <a:pt x="150" y="5"/>
                    <a:pt x="137" y="3"/>
                  </a:cubicBezTo>
                  <a:cubicBezTo>
                    <a:pt x="128" y="1"/>
                    <a:pt x="120" y="0"/>
                    <a:pt x="11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0"/>
            <p:cNvSpPr/>
            <p:nvPr/>
          </p:nvSpPr>
          <p:spPr>
            <a:xfrm>
              <a:off x="1923350" y="1361550"/>
              <a:ext cx="6300" cy="4925"/>
            </a:xfrm>
            <a:custGeom>
              <a:avLst/>
              <a:gdLst/>
              <a:ahLst/>
              <a:cxnLst/>
              <a:rect l="l" t="t" r="r" b="b"/>
              <a:pathLst>
                <a:path w="252" h="197" extrusionOk="0">
                  <a:moveTo>
                    <a:pt x="125" y="1"/>
                  </a:moveTo>
                  <a:cubicBezTo>
                    <a:pt x="1" y="1"/>
                    <a:pt x="1" y="196"/>
                    <a:pt x="126" y="196"/>
                  </a:cubicBezTo>
                  <a:cubicBezTo>
                    <a:pt x="252" y="196"/>
                    <a:pt x="252" y="1"/>
                    <a:pt x="126" y="1"/>
                  </a:cubicBezTo>
                  <a:cubicBezTo>
                    <a:pt x="126" y="1"/>
                    <a:pt x="126" y="1"/>
                    <a:pt x="12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0"/>
            <p:cNvSpPr/>
            <p:nvPr/>
          </p:nvSpPr>
          <p:spPr>
            <a:xfrm>
              <a:off x="1944400" y="1333750"/>
              <a:ext cx="5975" cy="5400"/>
            </a:xfrm>
            <a:custGeom>
              <a:avLst/>
              <a:gdLst/>
              <a:ahLst/>
              <a:cxnLst/>
              <a:rect l="l" t="t" r="r" b="b"/>
              <a:pathLst>
                <a:path w="239" h="216" extrusionOk="0">
                  <a:moveTo>
                    <a:pt x="113" y="0"/>
                  </a:moveTo>
                  <a:cubicBezTo>
                    <a:pt x="57" y="0"/>
                    <a:pt x="1" y="41"/>
                    <a:pt x="1" y="107"/>
                  </a:cubicBezTo>
                  <a:cubicBezTo>
                    <a:pt x="1" y="174"/>
                    <a:pt x="58" y="216"/>
                    <a:pt x="114" y="216"/>
                  </a:cubicBezTo>
                  <a:cubicBezTo>
                    <a:pt x="149" y="216"/>
                    <a:pt x="184" y="200"/>
                    <a:pt x="205" y="163"/>
                  </a:cubicBezTo>
                  <a:cubicBezTo>
                    <a:pt x="206" y="161"/>
                    <a:pt x="207" y="159"/>
                    <a:pt x="207" y="158"/>
                  </a:cubicBezTo>
                  <a:lnTo>
                    <a:pt x="207" y="158"/>
                  </a:lnTo>
                  <a:cubicBezTo>
                    <a:pt x="208" y="158"/>
                    <a:pt x="210" y="156"/>
                    <a:pt x="212" y="155"/>
                  </a:cubicBezTo>
                  <a:cubicBezTo>
                    <a:pt x="238" y="134"/>
                    <a:pt x="238" y="80"/>
                    <a:pt x="212" y="60"/>
                  </a:cubicBezTo>
                  <a:cubicBezTo>
                    <a:pt x="209" y="58"/>
                    <a:pt x="207" y="57"/>
                    <a:pt x="206" y="56"/>
                  </a:cubicBezTo>
                  <a:lnTo>
                    <a:pt x="206" y="56"/>
                  </a:lnTo>
                  <a:cubicBezTo>
                    <a:pt x="206" y="55"/>
                    <a:pt x="205" y="54"/>
                    <a:pt x="205" y="53"/>
                  </a:cubicBezTo>
                  <a:cubicBezTo>
                    <a:pt x="183" y="17"/>
                    <a:pt x="148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0"/>
            <p:cNvSpPr/>
            <p:nvPr/>
          </p:nvSpPr>
          <p:spPr>
            <a:xfrm>
              <a:off x="1924275" y="1345075"/>
              <a:ext cx="5875" cy="4825"/>
            </a:xfrm>
            <a:custGeom>
              <a:avLst/>
              <a:gdLst/>
              <a:ahLst/>
              <a:cxnLst/>
              <a:rect l="l" t="t" r="r" b="b"/>
              <a:pathLst>
                <a:path w="235" h="193" extrusionOk="0">
                  <a:moveTo>
                    <a:pt x="103" y="0"/>
                  </a:moveTo>
                  <a:cubicBezTo>
                    <a:pt x="1" y="0"/>
                    <a:pt x="1" y="193"/>
                    <a:pt x="102" y="193"/>
                  </a:cubicBezTo>
                  <a:cubicBezTo>
                    <a:pt x="118" y="193"/>
                    <a:pt x="136" y="188"/>
                    <a:pt x="157" y="177"/>
                  </a:cubicBezTo>
                  <a:cubicBezTo>
                    <a:pt x="167" y="173"/>
                    <a:pt x="174" y="167"/>
                    <a:pt x="184" y="164"/>
                  </a:cubicBezTo>
                  <a:cubicBezTo>
                    <a:pt x="235" y="136"/>
                    <a:pt x="235" y="55"/>
                    <a:pt x="184" y="29"/>
                  </a:cubicBezTo>
                  <a:cubicBezTo>
                    <a:pt x="174" y="25"/>
                    <a:pt x="167" y="20"/>
                    <a:pt x="157" y="16"/>
                  </a:cubicBezTo>
                  <a:cubicBezTo>
                    <a:pt x="137" y="5"/>
                    <a:pt x="118" y="0"/>
                    <a:pt x="1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0"/>
            <p:cNvSpPr/>
            <p:nvPr/>
          </p:nvSpPr>
          <p:spPr>
            <a:xfrm>
              <a:off x="1941750" y="1355225"/>
              <a:ext cx="6125" cy="4700"/>
            </a:xfrm>
            <a:custGeom>
              <a:avLst/>
              <a:gdLst/>
              <a:ahLst/>
              <a:cxnLst/>
              <a:rect l="l" t="t" r="r" b="b"/>
              <a:pathLst>
                <a:path w="245" h="188" extrusionOk="0">
                  <a:moveTo>
                    <a:pt x="110" y="1"/>
                  </a:moveTo>
                  <a:cubicBezTo>
                    <a:pt x="54" y="1"/>
                    <a:pt x="1" y="78"/>
                    <a:pt x="54" y="127"/>
                  </a:cubicBezTo>
                  <a:cubicBezTo>
                    <a:pt x="70" y="142"/>
                    <a:pt x="85" y="156"/>
                    <a:pt x="101" y="169"/>
                  </a:cubicBezTo>
                  <a:cubicBezTo>
                    <a:pt x="117" y="182"/>
                    <a:pt x="134" y="187"/>
                    <a:pt x="150" y="187"/>
                  </a:cubicBezTo>
                  <a:cubicBezTo>
                    <a:pt x="203" y="187"/>
                    <a:pt x="244" y="124"/>
                    <a:pt x="200" y="70"/>
                  </a:cubicBezTo>
                  <a:cubicBezTo>
                    <a:pt x="186" y="55"/>
                    <a:pt x="171" y="39"/>
                    <a:pt x="158" y="23"/>
                  </a:cubicBez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0"/>
            <p:cNvSpPr/>
            <p:nvPr/>
          </p:nvSpPr>
          <p:spPr>
            <a:xfrm>
              <a:off x="1889825" y="1399375"/>
              <a:ext cx="5800" cy="5325"/>
            </a:xfrm>
            <a:custGeom>
              <a:avLst/>
              <a:gdLst/>
              <a:ahLst/>
              <a:cxnLst/>
              <a:rect l="l" t="t" r="r" b="b"/>
              <a:pathLst>
                <a:path w="232" h="213" extrusionOk="0">
                  <a:moveTo>
                    <a:pt x="170" y="62"/>
                  </a:moveTo>
                  <a:cubicBezTo>
                    <a:pt x="170" y="62"/>
                    <a:pt x="171" y="62"/>
                    <a:pt x="171" y="62"/>
                  </a:cubicBezTo>
                  <a:cubicBezTo>
                    <a:pt x="173" y="68"/>
                    <a:pt x="173" y="70"/>
                    <a:pt x="173" y="70"/>
                  </a:cubicBezTo>
                  <a:cubicBezTo>
                    <a:pt x="173" y="70"/>
                    <a:pt x="172" y="67"/>
                    <a:pt x="170" y="62"/>
                  </a:cubicBezTo>
                  <a:close/>
                  <a:moveTo>
                    <a:pt x="90" y="0"/>
                  </a:moveTo>
                  <a:cubicBezTo>
                    <a:pt x="83" y="0"/>
                    <a:pt x="77" y="1"/>
                    <a:pt x="71" y="3"/>
                  </a:cubicBezTo>
                  <a:cubicBezTo>
                    <a:pt x="45" y="9"/>
                    <a:pt x="24" y="25"/>
                    <a:pt x="14" y="48"/>
                  </a:cubicBezTo>
                  <a:cubicBezTo>
                    <a:pt x="7" y="61"/>
                    <a:pt x="2" y="77"/>
                    <a:pt x="2" y="93"/>
                  </a:cubicBezTo>
                  <a:lnTo>
                    <a:pt x="2" y="100"/>
                  </a:lnTo>
                  <a:cubicBezTo>
                    <a:pt x="5" y="117"/>
                    <a:pt x="6" y="125"/>
                    <a:pt x="6" y="125"/>
                  </a:cubicBezTo>
                  <a:cubicBezTo>
                    <a:pt x="6" y="125"/>
                    <a:pt x="5" y="121"/>
                    <a:pt x="3" y="114"/>
                  </a:cubicBezTo>
                  <a:lnTo>
                    <a:pt x="3" y="114"/>
                  </a:lnTo>
                  <a:cubicBezTo>
                    <a:pt x="0" y="144"/>
                    <a:pt x="23" y="183"/>
                    <a:pt x="51" y="194"/>
                  </a:cubicBezTo>
                  <a:cubicBezTo>
                    <a:pt x="77" y="207"/>
                    <a:pt x="101" y="212"/>
                    <a:pt x="127" y="212"/>
                  </a:cubicBezTo>
                  <a:cubicBezTo>
                    <a:pt x="140" y="212"/>
                    <a:pt x="154" y="211"/>
                    <a:pt x="169" y="208"/>
                  </a:cubicBezTo>
                  <a:cubicBezTo>
                    <a:pt x="206" y="202"/>
                    <a:pt x="232" y="161"/>
                    <a:pt x="232" y="125"/>
                  </a:cubicBezTo>
                  <a:cubicBezTo>
                    <a:pt x="231" y="85"/>
                    <a:pt x="201" y="55"/>
                    <a:pt x="163" y="45"/>
                  </a:cubicBezTo>
                  <a:lnTo>
                    <a:pt x="163" y="45"/>
                  </a:lnTo>
                  <a:cubicBezTo>
                    <a:pt x="159" y="37"/>
                    <a:pt x="154" y="30"/>
                    <a:pt x="148" y="25"/>
                  </a:cubicBezTo>
                  <a:cubicBezTo>
                    <a:pt x="133" y="9"/>
                    <a:pt x="111" y="0"/>
                    <a:pt x="9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0"/>
            <p:cNvSpPr/>
            <p:nvPr/>
          </p:nvSpPr>
          <p:spPr>
            <a:xfrm>
              <a:off x="1657250" y="12566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6"/>
                    <a:pt x="140" y="216"/>
                  </a:cubicBezTo>
                  <a:cubicBezTo>
                    <a:pt x="278" y="216"/>
                    <a:pt x="278" y="1"/>
                    <a:pt x="140" y="1"/>
                  </a:cubicBezTo>
                  <a:cubicBezTo>
                    <a:pt x="140" y="1"/>
                    <a:pt x="139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0"/>
            <p:cNvSpPr/>
            <p:nvPr/>
          </p:nvSpPr>
          <p:spPr>
            <a:xfrm>
              <a:off x="1689675" y="1270500"/>
              <a:ext cx="3625" cy="2450"/>
            </a:xfrm>
            <a:custGeom>
              <a:avLst/>
              <a:gdLst/>
              <a:ahLst/>
              <a:cxnLst/>
              <a:rect l="l" t="t" r="r" b="b"/>
              <a:pathLst>
                <a:path w="145" h="98" extrusionOk="0">
                  <a:moveTo>
                    <a:pt x="101" y="0"/>
                  </a:moveTo>
                  <a:cubicBezTo>
                    <a:pt x="100" y="0"/>
                    <a:pt x="98" y="1"/>
                    <a:pt x="97" y="1"/>
                  </a:cubicBezTo>
                  <a:cubicBezTo>
                    <a:pt x="84" y="2"/>
                    <a:pt x="69" y="4"/>
                    <a:pt x="55" y="6"/>
                  </a:cubicBezTo>
                  <a:cubicBezTo>
                    <a:pt x="0" y="13"/>
                    <a:pt x="0" y="85"/>
                    <a:pt x="55" y="92"/>
                  </a:cubicBezTo>
                  <a:cubicBezTo>
                    <a:pt x="68" y="93"/>
                    <a:pt x="82" y="96"/>
                    <a:pt x="97" y="97"/>
                  </a:cubicBezTo>
                  <a:cubicBezTo>
                    <a:pt x="98" y="97"/>
                    <a:pt x="100" y="97"/>
                    <a:pt x="101" y="97"/>
                  </a:cubicBezTo>
                  <a:cubicBezTo>
                    <a:pt x="121" y="97"/>
                    <a:pt x="137" y="79"/>
                    <a:pt x="143" y="62"/>
                  </a:cubicBezTo>
                  <a:cubicBezTo>
                    <a:pt x="145" y="53"/>
                    <a:pt x="145" y="45"/>
                    <a:pt x="143" y="35"/>
                  </a:cubicBezTo>
                  <a:cubicBezTo>
                    <a:pt x="137" y="19"/>
                    <a:pt x="121" y="0"/>
                    <a:pt x="10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0"/>
            <p:cNvSpPr/>
            <p:nvPr/>
          </p:nvSpPr>
          <p:spPr>
            <a:xfrm>
              <a:off x="1712600" y="1266475"/>
              <a:ext cx="6425" cy="5000"/>
            </a:xfrm>
            <a:custGeom>
              <a:avLst/>
              <a:gdLst/>
              <a:ahLst/>
              <a:cxnLst/>
              <a:rect l="l" t="t" r="r" b="b"/>
              <a:pathLst>
                <a:path w="257" h="200" extrusionOk="0">
                  <a:moveTo>
                    <a:pt x="128" y="1"/>
                  </a:moveTo>
                  <a:cubicBezTo>
                    <a:pt x="0" y="1"/>
                    <a:pt x="0" y="199"/>
                    <a:pt x="128" y="199"/>
                  </a:cubicBezTo>
                  <a:cubicBezTo>
                    <a:pt x="257" y="199"/>
                    <a:pt x="257" y="1"/>
                    <a:pt x="12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0"/>
            <p:cNvSpPr/>
            <p:nvPr/>
          </p:nvSpPr>
          <p:spPr>
            <a:xfrm>
              <a:off x="1720325" y="1288700"/>
              <a:ext cx="5100" cy="4625"/>
            </a:xfrm>
            <a:custGeom>
              <a:avLst/>
              <a:gdLst/>
              <a:ahLst/>
              <a:cxnLst/>
              <a:rect l="l" t="t" r="r" b="b"/>
              <a:pathLst>
                <a:path w="204" h="185" extrusionOk="0">
                  <a:moveTo>
                    <a:pt x="97" y="1"/>
                  </a:moveTo>
                  <a:cubicBezTo>
                    <a:pt x="49" y="1"/>
                    <a:pt x="0" y="36"/>
                    <a:pt x="0" y="93"/>
                  </a:cubicBezTo>
                  <a:cubicBezTo>
                    <a:pt x="1" y="150"/>
                    <a:pt x="49" y="185"/>
                    <a:pt x="97" y="185"/>
                  </a:cubicBezTo>
                  <a:cubicBezTo>
                    <a:pt x="127" y="185"/>
                    <a:pt x="157" y="171"/>
                    <a:pt x="175" y="140"/>
                  </a:cubicBezTo>
                  <a:cubicBezTo>
                    <a:pt x="178" y="135"/>
                    <a:pt x="178" y="134"/>
                    <a:pt x="178" y="134"/>
                  </a:cubicBezTo>
                  <a:lnTo>
                    <a:pt x="178" y="134"/>
                  </a:lnTo>
                  <a:cubicBezTo>
                    <a:pt x="178" y="134"/>
                    <a:pt x="177" y="135"/>
                    <a:pt x="177" y="135"/>
                  </a:cubicBezTo>
                  <a:cubicBezTo>
                    <a:pt x="177" y="135"/>
                    <a:pt x="179" y="134"/>
                    <a:pt x="185" y="127"/>
                  </a:cubicBezTo>
                  <a:cubicBezTo>
                    <a:pt x="203" y="106"/>
                    <a:pt x="203" y="79"/>
                    <a:pt x="185" y="58"/>
                  </a:cubicBezTo>
                  <a:cubicBezTo>
                    <a:pt x="180" y="52"/>
                    <a:pt x="179" y="51"/>
                    <a:pt x="178" y="51"/>
                  </a:cubicBezTo>
                  <a:lnTo>
                    <a:pt x="178" y="51"/>
                  </a:lnTo>
                  <a:cubicBezTo>
                    <a:pt x="178" y="50"/>
                    <a:pt x="177" y="49"/>
                    <a:pt x="175" y="46"/>
                  </a:cubicBezTo>
                  <a:cubicBezTo>
                    <a:pt x="157" y="15"/>
                    <a:pt x="127" y="1"/>
                    <a:pt x="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0"/>
            <p:cNvSpPr/>
            <p:nvPr/>
          </p:nvSpPr>
          <p:spPr>
            <a:xfrm>
              <a:off x="1676700" y="1302500"/>
              <a:ext cx="6125" cy="4550"/>
            </a:xfrm>
            <a:custGeom>
              <a:avLst/>
              <a:gdLst/>
              <a:ahLst/>
              <a:cxnLst/>
              <a:rect l="l" t="t" r="r" b="b"/>
              <a:pathLst>
                <a:path w="245" h="182" extrusionOk="0">
                  <a:moveTo>
                    <a:pt x="92" y="0"/>
                  </a:moveTo>
                  <a:cubicBezTo>
                    <a:pt x="44" y="0"/>
                    <a:pt x="1" y="40"/>
                    <a:pt x="1" y="90"/>
                  </a:cubicBezTo>
                  <a:cubicBezTo>
                    <a:pt x="1" y="143"/>
                    <a:pt x="44" y="182"/>
                    <a:pt x="92" y="182"/>
                  </a:cubicBezTo>
                  <a:cubicBezTo>
                    <a:pt x="100" y="182"/>
                    <a:pt x="108" y="181"/>
                    <a:pt x="116" y="178"/>
                  </a:cubicBezTo>
                  <a:cubicBezTo>
                    <a:pt x="121" y="177"/>
                    <a:pt x="128" y="177"/>
                    <a:pt x="133" y="177"/>
                  </a:cubicBezTo>
                  <a:cubicBezTo>
                    <a:pt x="245" y="176"/>
                    <a:pt x="245" y="7"/>
                    <a:pt x="133" y="5"/>
                  </a:cubicBezTo>
                  <a:cubicBezTo>
                    <a:pt x="128" y="5"/>
                    <a:pt x="121" y="5"/>
                    <a:pt x="116" y="3"/>
                  </a:cubicBezTo>
                  <a:cubicBezTo>
                    <a:pt x="108" y="1"/>
                    <a:pt x="100" y="0"/>
                    <a:pt x="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0"/>
            <p:cNvSpPr/>
            <p:nvPr/>
          </p:nvSpPr>
          <p:spPr>
            <a:xfrm>
              <a:off x="1660625" y="1286800"/>
              <a:ext cx="6100" cy="5700"/>
            </a:xfrm>
            <a:custGeom>
              <a:avLst/>
              <a:gdLst/>
              <a:ahLst/>
              <a:cxnLst/>
              <a:rect l="l" t="t" r="r" b="b"/>
              <a:pathLst>
                <a:path w="244" h="228" extrusionOk="0">
                  <a:moveTo>
                    <a:pt x="117" y="1"/>
                  </a:moveTo>
                  <a:cubicBezTo>
                    <a:pt x="57" y="1"/>
                    <a:pt x="1" y="49"/>
                    <a:pt x="1" y="114"/>
                  </a:cubicBezTo>
                  <a:cubicBezTo>
                    <a:pt x="0" y="179"/>
                    <a:pt x="57" y="228"/>
                    <a:pt x="117" y="228"/>
                  </a:cubicBezTo>
                  <a:cubicBezTo>
                    <a:pt x="136" y="228"/>
                    <a:pt x="155" y="223"/>
                    <a:pt x="173" y="213"/>
                  </a:cubicBezTo>
                  <a:cubicBezTo>
                    <a:pt x="209" y="190"/>
                    <a:pt x="244" y="161"/>
                    <a:pt x="244" y="114"/>
                  </a:cubicBezTo>
                  <a:cubicBezTo>
                    <a:pt x="244" y="67"/>
                    <a:pt x="210" y="38"/>
                    <a:pt x="173" y="16"/>
                  </a:cubicBezTo>
                  <a:cubicBezTo>
                    <a:pt x="155" y="5"/>
                    <a:pt x="136" y="1"/>
                    <a:pt x="11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0"/>
            <p:cNvSpPr/>
            <p:nvPr/>
          </p:nvSpPr>
          <p:spPr>
            <a:xfrm>
              <a:off x="1673600" y="1290075"/>
              <a:ext cx="5275" cy="4625"/>
            </a:xfrm>
            <a:custGeom>
              <a:avLst/>
              <a:gdLst/>
              <a:ahLst/>
              <a:cxnLst/>
              <a:rect l="l" t="t" r="r" b="b"/>
              <a:pathLst>
                <a:path w="211" h="185" extrusionOk="0">
                  <a:moveTo>
                    <a:pt x="92" y="1"/>
                  </a:moveTo>
                  <a:cubicBezTo>
                    <a:pt x="43" y="1"/>
                    <a:pt x="0" y="41"/>
                    <a:pt x="0" y="91"/>
                  </a:cubicBezTo>
                  <a:cubicBezTo>
                    <a:pt x="0" y="144"/>
                    <a:pt x="43" y="184"/>
                    <a:pt x="92" y="184"/>
                  </a:cubicBezTo>
                  <a:cubicBezTo>
                    <a:pt x="100" y="184"/>
                    <a:pt x="108" y="183"/>
                    <a:pt x="115" y="181"/>
                  </a:cubicBezTo>
                  <a:cubicBezTo>
                    <a:pt x="142" y="173"/>
                    <a:pt x="165" y="165"/>
                    <a:pt x="184" y="144"/>
                  </a:cubicBezTo>
                  <a:cubicBezTo>
                    <a:pt x="211" y="115"/>
                    <a:pt x="211" y="71"/>
                    <a:pt x="184" y="41"/>
                  </a:cubicBezTo>
                  <a:cubicBezTo>
                    <a:pt x="164" y="21"/>
                    <a:pt x="142" y="11"/>
                    <a:pt x="115" y="4"/>
                  </a:cubicBezTo>
                  <a:cubicBezTo>
                    <a:pt x="107" y="2"/>
                    <a:pt x="99" y="1"/>
                    <a:pt x="9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0"/>
            <p:cNvSpPr/>
            <p:nvPr/>
          </p:nvSpPr>
          <p:spPr>
            <a:xfrm>
              <a:off x="1651925" y="1316475"/>
              <a:ext cx="5700" cy="4100"/>
            </a:xfrm>
            <a:custGeom>
              <a:avLst/>
              <a:gdLst/>
              <a:ahLst/>
              <a:cxnLst/>
              <a:rect l="l" t="t" r="r" b="b"/>
              <a:pathLst>
                <a:path w="228" h="164" extrusionOk="0">
                  <a:moveTo>
                    <a:pt x="89" y="0"/>
                  </a:moveTo>
                  <a:cubicBezTo>
                    <a:pt x="61" y="0"/>
                    <a:pt x="35" y="14"/>
                    <a:pt x="18" y="41"/>
                  </a:cubicBezTo>
                  <a:cubicBezTo>
                    <a:pt x="16" y="42"/>
                    <a:pt x="15" y="44"/>
                    <a:pt x="14" y="47"/>
                  </a:cubicBezTo>
                  <a:cubicBezTo>
                    <a:pt x="0" y="68"/>
                    <a:pt x="0" y="97"/>
                    <a:pt x="14" y="118"/>
                  </a:cubicBezTo>
                  <a:cubicBezTo>
                    <a:pt x="15" y="121"/>
                    <a:pt x="16" y="122"/>
                    <a:pt x="18" y="123"/>
                  </a:cubicBezTo>
                  <a:cubicBezTo>
                    <a:pt x="35" y="150"/>
                    <a:pt x="61" y="164"/>
                    <a:pt x="89" y="164"/>
                  </a:cubicBezTo>
                  <a:cubicBezTo>
                    <a:pt x="103" y="164"/>
                    <a:pt x="117" y="160"/>
                    <a:pt x="131" y="153"/>
                  </a:cubicBezTo>
                  <a:lnTo>
                    <a:pt x="131" y="154"/>
                  </a:lnTo>
                  <a:cubicBezTo>
                    <a:pt x="227" y="152"/>
                    <a:pt x="227" y="13"/>
                    <a:pt x="131" y="10"/>
                  </a:cubicBezTo>
                  <a:lnTo>
                    <a:pt x="131" y="11"/>
                  </a:lnTo>
                  <a:cubicBezTo>
                    <a:pt x="117" y="4"/>
                    <a:pt x="103" y="0"/>
                    <a:pt x="8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0"/>
            <p:cNvSpPr/>
            <p:nvPr/>
          </p:nvSpPr>
          <p:spPr>
            <a:xfrm>
              <a:off x="1629075" y="1291575"/>
              <a:ext cx="5475" cy="5975"/>
            </a:xfrm>
            <a:custGeom>
              <a:avLst/>
              <a:gdLst/>
              <a:ahLst/>
              <a:cxnLst/>
              <a:rect l="l" t="t" r="r" b="b"/>
              <a:pathLst>
                <a:path w="219" h="239" extrusionOk="0">
                  <a:moveTo>
                    <a:pt x="110" y="1"/>
                  </a:moveTo>
                  <a:cubicBezTo>
                    <a:pt x="55" y="1"/>
                    <a:pt x="1" y="34"/>
                    <a:pt x="6" y="101"/>
                  </a:cubicBezTo>
                  <a:cubicBezTo>
                    <a:pt x="7" y="114"/>
                    <a:pt x="9" y="128"/>
                    <a:pt x="11" y="143"/>
                  </a:cubicBezTo>
                  <a:cubicBezTo>
                    <a:pt x="16" y="207"/>
                    <a:pt x="62" y="239"/>
                    <a:pt x="109" y="239"/>
                  </a:cubicBezTo>
                  <a:cubicBezTo>
                    <a:pt x="156" y="239"/>
                    <a:pt x="203" y="207"/>
                    <a:pt x="210" y="143"/>
                  </a:cubicBezTo>
                  <a:cubicBezTo>
                    <a:pt x="211" y="129"/>
                    <a:pt x="212" y="116"/>
                    <a:pt x="213" y="101"/>
                  </a:cubicBezTo>
                  <a:cubicBezTo>
                    <a:pt x="219" y="34"/>
                    <a:pt x="165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0"/>
            <p:cNvSpPr/>
            <p:nvPr/>
          </p:nvSpPr>
          <p:spPr>
            <a:xfrm>
              <a:off x="1641625" y="1209350"/>
              <a:ext cx="6900" cy="4875"/>
            </a:xfrm>
            <a:custGeom>
              <a:avLst/>
              <a:gdLst/>
              <a:ahLst/>
              <a:cxnLst/>
              <a:rect l="l" t="t" r="r" b="b"/>
              <a:pathLst>
                <a:path w="276" h="195" extrusionOk="0">
                  <a:moveTo>
                    <a:pt x="106" y="0"/>
                  </a:moveTo>
                  <a:cubicBezTo>
                    <a:pt x="50" y="0"/>
                    <a:pt x="0" y="66"/>
                    <a:pt x="51" y="123"/>
                  </a:cubicBezTo>
                  <a:cubicBezTo>
                    <a:pt x="81" y="158"/>
                    <a:pt x="135" y="194"/>
                    <a:pt x="184" y="194"/>
                  </a:cubicBezTo>
                  <a:cubicBezTo>
                    <a:pt x="201" y="194"/>
                    <a:pt x="218" y="190"/>
                    <a:pt x="233" y="180"/>
                  </a:cubicBezTo>
                  <a:cubicBezTo>
                    <a:pt x="268" y="157"/>
                    <a:pt x="275" y="113"/>
                    <a:pt x="247" y="81"/>
                  </a:cubicBezTo>
                  <a:cubicBezTo>
                    <a:pt x="224" y="57"/>
                    <a:pt x="187" y="59"/>
                    <a:pt x="168" y="33"/>
                  </a:cubicBezTo>
                  <a:cubicBezTo>
                    <a:pt x="150" y="10"/>
                    <a:pt x="128" y="0"/>
                    <a:pt x="10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0"/>
            <p:cNvSpPr/>
            <p:nvPr/>
          </p:nvSpPr>
          <p:spPr>
            <a:xfrm>
              <a:off x="1807625" y="1235600"/>
              <a:ext cx="5100" cy="3425"/>
            </a:xfrm>
            <a:custGeom>
              <a:avLst/>
              <a:gdLst/>
              <a:ahLst/>
              <a:cxnLst/>
              <a:rect l="l" t="t" r="r" b="b"/>
              <a:pathLst>
                <a:path w="204" h="137" extrusionOk="0">
                  <a:moveTo>
                    <a:pt x="89" y="1"/>
                  </a:moveTo>
                  <a:cubicBezTo>
                    <a:pt x="1" y="1"/>
                    <a:pt x="1" y="136"/>
                    <a:pt x="89" y="136"/>
                  </a:cubicBezTo>
                  <a:cubicBezTo>
                    <a:pt x="94" y="136"/>
                    <a:pt x="99" y="136"/>
                    <a:pt x="105" y="135"/>
                  </a:cubicBezTo>
                  <a:cubicBezTo>
                    <a:pt x="118" y="132"/>
                    <a:pt x="131" y="130"/>
                    <a:pt x="144" y="128"/>
                  </a:cubicBezTo>
                  <a:cubicBezTo>
                    <a:pt x="204" y="116"/>
                    <a:pt x="204" y="20"/>
                    <a:pt x="144" y="9"/>
                  </a:cubicBezTo>
                  <a:cubicBezTo>
                    <a:pt x="131" y="6"/>
                    <a:pt x="118" y="4"/>
                    <a:pt x="105" y="2"/>
                  </a:cubicBezTo>
                  <a:cubicBezTo>
                    <a:pt x="99" y="1"/>
                    <a:pt x="94" y="1"/>
                    <a:pt x="8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0"/>
            <p:cNvSpPr/>
            <p:nvPr/>
          </p:nvSpPr>
          <p:spPr>
            <a:xfrm>
              <a:off x="1824500" y="1247475"/>
              <a:ext cx="5725" cy="4425"/>
            </a:xfrm>
            <a:custGeom>
              <a:avLst/>
              <a:gdLst/>
              <a:ahLst/>
              <a:cxnLst/>
              <a:rect l="l" t="t" r="r" b="b"/>
              <a:pathLst>
                <a:path w="229" h="177" extrusionOk="0">
                  <a:moveTo>
                    <a:pt x="115" y="0"/>
                  </a:moveTo>
                  <a:cubicBezTo>
                    <a:pt x="1" y="1"/>
                    <a:pt x="1" y="176"/>
                    <a:pt x="115" y="176"/>
                  </a:cubicBezTo>
                  <a:cubicBezTo>
                    <a:pt x="228" y="176"/>
                    <a:pt x="228" y="0"/>
                    <a:pt x="1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0"/>
            <p:cNvSpPr/>
            <p:nvPr/>
          </p:nvSpPr>
          <p:spPr>
            <a:xfrm>
              <a:off x="1805575" y="1269800"/>
              <a:ext cx="4975" cy="3875"/>
            </a:xfrm>
            <a:custGeom>
              <a:avLst/>
              <a:gdLst/>
              <a:ahLst/>
              <a:cxnLst/>
              <a:rect l="l" t="t" r="r" b="b"/>
              <a:pathLst>
                <a:path w="199" h="155" extrusionOk="0">
                  <a:moveTo>
                    <a:pt x="100" y="0"/>
                  </a:moveTo>
                  <a:cubicBezTo>
                    <a:pt x="1" y="0"/>
                    <a:pt x="1" y="154"/>
                    <a:pt x="100" y="154"/>
                  </a:cubicBezTo>
                  <a:cubicBezTo>
                    <a:pt x="199" y="154"/>
                    <a:pt x="199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0"/>
            <p:cNvSpPr/>
            <p:nvPr/>
          </p:nvSpPr>
          <p:spPr>
            <a:xfrm>
              <a:off x="1820300" y="1288700"/>
              <a:ext cx="6500" cy="4625"/>
            </a:xfrm>
            <a:custGeom>
              <a:avLst/>
              <a:gdLst/>
              <a:ahLst/>
              <a:cxnLst/>
              <a:rect l="l" t="t" r="r" b="b"/>
              <a:pathLst>
                <a:path w="260" h="185" extrusionOk="0">
                  <a:moveTo>
                    <a:pt x="132" y="1"/>
                  </a:moveTo>
                  <a:cubicBezTo>
                    <a:pt x="127" y="1"/>
                    <a:pt x="122" y="1"/>
                    <a:pt x="118" y="2"/>
                  </a:cubicBezTo>
                  <a:cubicBezTo>
                    <a:pt x="0" y="11"/>
                    <a:pt x="0" y="174"/>
                    <a:pt x="118" y="184"/>
                  </a:cubicBezTo>
                  <a:cubicBezTo>
                    <a:pt x="122" y="184"/>
                    <a:pt x="127" y="184"/>
                    <a:pt x="131" y="184"/>
                  </a:cubicBezTo>
                  <a:cubicBezTo>
                    <a:pt x="157" y="184"/>
                    <a:pt x="178" y="179"/>
                    <a:pt x="202" y="168"/>
                  </a:cubicBezTo>
                  <a:cubicBezTo>
                    <a:pt x="260" y="144"/>
                    <a:pt x="260" y="42"/>
                    <a:pt x="202" y="17"/>
                  </a:cubicBezTo>
                  <a:cubicBezTo>
                    <a:pt x="178" y="8"/>
                    <a:pt x="157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0"/>
            <p:cNvSpPr/>
            <p:nvPr/>
          </p:nvSpPr>
          <p:spPr>
            <a:xfrm>
              <a:off x="1805375" y="130985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0" y="1"/>
                    <a:pt x="0" y="255"/>
                    <a:pt x="164" y="255"/>
                  </a:cubicBezTo>
                  <a:cubicBezTo>
                    <a:pt x="327" y="255"/>
                    <a:pt x="327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0"/>
            <p:cNvSpPr/>
            <p:nvPr/>
          </p:nvSpPr>
          <p:spPr>
            <a:xfrm>
              <a:off x="1790325" y="1296800"/>
              <a:ext cx="6225" cy="6400"/>
            </a:xfrm>
            <a:custGeom>
              <a:avLst/>
              <a:gdLst/>
              <a:ahLst/>
              <a:cxnLst/>
              <a:rect l="l" t="t" r="r" b="b"/>
              <a:pathLst>
                <a:path w="249" h="256" extrusionOk="0">
                  <a:moveTo>
                    <a:pt x="207" y="135"/>
                  </a:moveTo>
                  <a:cubicBezTo>
                    <a:pt x="208" y="135"/>
                    <a:pt x="208" y="138"/>
                    <a:pt x="207" y="143"/>
                  </a:cubicBezTo>
                  <a:lnTo>
                    <a:pt x="207" y="143"/>
                  </a:lnTo>
                  <a:cubicBezTo>
                    <a:pt x="207" y="137"/>
                    <a:pt x="207" y="135"/>
                    <a:pt x="207" y="135"/>
                  </a:cubicBezTo>
                  <a:close/>
                  <a:moveTo>
                    <a:pt x="177" y="187"/>
                  </a:moveTo>
                  <a:cubicBezTo>
                    <a:pt x="176" y="188"/>
                    <a:pt x="175" y="189"/>
                    <a:pt x="174" y="190"/>
                  </a:cubicBezTo>
                  <a:cubicBezTo>
                    <a:pt x="175" y="189"/>
                    <a:pt x="176" y="188"/>
                    <a:pt x="177" y="187"/>
                  </a:cubicBezTo>
                  <a:close/>
                  <a:moveTo>
                    <a:pt x="130" y="1"/>
                  </a:moveTo>
                  <a:cubicBezTo>
                    <a:pt x="100" y="1"/>
                    <a:pt x="70" y="14"/>
                    <a:pt x="45" y="35"/>
                  </a:cubicBezTo>
                  <a:cubicBezTo>
                    <a:pt x="12" y="65"/>
                    <a:pt x="0" y="109"/>
                    <a:pt x="0" y="153"/>
                  </a:cubicBezTo>
                  <a:cubicBezTo>
                    <a:pt x="0" y="208"/>
                    <a:pt x="47" y="256"/>
                    <a:pt x="103" y="256"/>
                  </a:cubicBezTo>
                  <a:cubicBezTo>
                    <a:pt x="104" y="256"/>
                    <a:pt x="105" y="256"/>
                    <a:pt x="106" y="256"/>
                  </a:cubicBezTo>
                  <a:cubicBezTo>
                    <a:pt x="156" y="256"/>
                    <a:pt x="212" y="212"/>
                    <a:pt x="208" y="159"/>
                  </a:cubicBezTo>
                  <a:lnTo>
                    <a:pt x="208" y="159"/>
                  </a:lnTo>
                  <a:cubicBezTo>
                    <a:pt x="212" y="154"/>
                    <a:pt x="215" y="150"/>
                    <a:pt x="218" y="145"/>
                  </a:cubicBezTo>
                  <a:cubicBezTo>
                    <a:pt x="248" y="102"/>
                    <a:pt x="225" y="44"/>
                    <a:pt x="186" y="18"/>
                  </a:cubicBezTo>
                  <a:cubicBezTo>
                    <a:pt x="168" y="6"/>
                    <a:pt x="149" y="1"/>
                    <a:pt x="1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0"/>
            <p:cNvSpPr/>
            <p:nvPr/>
          </p:nvSpPr>
          <p:spPr>
            <a:xfrm>
              <a:off x="1894150" y="1280050"/>
              <a:ext cx="6875" cy="535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137" y="1"/>
                  </a:moveTo>
                  <a:cubicBezTo>
                    <a:pt x="0" y="2"/>
                    <a:pt x="0" y="214"/>
                    <a:pt x="137" y="214"/>
                  </a:cubicBezTo>
                  <a:cubicBezTo>
                    <a:pt x="274" y="214"/>
                    <a:pt x="274" y="1"/>
                    <a:pt x="13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0"/>
            <p:cNvSpPr/>
            <p:nvPr/>
          </p:nvSpPr>
          <p:spPr>
            <a:xfrm>
              <a:off x="1898050" y="1261650"/>
              <a:ext cx="6175" cy="4300"/>
            </a:xfrm>
            <a:custGeom>
              <a:avLst/>
              <a:gdLst/>
              <a:ahLst/>
              <a:cxnLst/>
              <a:rect l="l" t="t" r="r" b="b"/>
              <a:pathLst>
                <a:path w="247" h="172" extrusionOk="0">
                  <a:moveTo>
                    <a:pt x="88" y="1"/>
                  </a:moveTo>
                  <a:cubicBezTo>
                    <a:pt x="1" y="1"/>
                    <a:pt x="1" y="143"/>
                    <a:pt x="91" y="143"/>
                  </a:cubicBezTo>
                  <a:cubicBezTo>
                    <a:pt x="107" y="143"/>
                    <a:pt x="122" y="146"/>
                    <a:pt x="136" y="147"/>
                  </a:cubicBezTo>
                  <a:lnTo>
                    <a:pt x="136" y="147"/>
                  </a:lnTo>
                  <a:lnTo>
                    <a:pt x="191" y="168"/>
                  </a:lnTo>
                  <a:cubicBezTo>
                    <a:pt x="196" y="170"/>
                    <a:pt x="200" y="171"/>
                    <a:pt x="205" y="171"/>
                  </a:cubicBezTo>
                  <a:cubicBezTo>
                    <a:pt x="230" y="171"/>
                    <a:pt x="246" y="141"/>
                    <a:pt x="242" y="117"/>
                  </a:cubicBezTo>
                  <a:cubicBezTo>
                    <a:pt x="235" y="80"/>
                    <a:pt x="221" y="61"/>
                    <a:pt x="192" y="38"/>
                  </a:cubicBezTo>
                  <a:lnTo>
                    <a:pt x="192" y="38"/>
                  </a:lnTo>
                  <a:cubicBezTo>
                    <a:pt x="191" y="36"/>
                    <a:pt x="189" y="34"/>
                    <a:pt x="187" y="31"/>
                  </a:cubicBezTo>
                  <a:cubicBezTo>
                    <a:pt x="178" y="22"/>
                    <a:pt x="169" y="17"/>
                    <a:pt x="156" y="12"/>
                  </a:cubicBezTo>
                  <a:cubicBezTo>
                    <a:pt x="136" y="6"/>
                    <a:pt x="115" y="2"/>
                    <a:pt x="92" y="1"/>
                  </a:cubicBezTo>
                  <a:cubicBezTo>
                    <a:pt x="91" y="1"/>
                    <a:pt x="89" y="1"/>
                    <a:pt x="8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0"/>
            <p:cNvSpPr/>
            <p:nvPr/>
          </p:nvSpPr>
          <p:spPr>
            <a:xfrm>
              <a:off x="1763950" y="1264350"/>
              <a:ext cx="8350" cy="6475"/>
            </a:xfrm>
            <a:custGeom>
              <a:avLst/>
              <a:gdLst/>
              <a:ahLst/>
              <a:cxnLst/>
              <a:rect l="l" t="t" r="r" b="b"/>
              <a:pathLst>
                <a:path w="334" h="259" extrusionOk="0">
                  <a:moveTo>
                    <a:pt x="167" y="1"/>
                  </a:moveTo>
                  <a:cubicBezTo>
                    <a:pt x="1" y="2"/>
                    <a:pt x="1" y="258"/>
                    <a:pt x="167" y="258"/>
                  </a:cubicBezTo>
                  <a:cubicBezTo>
                    <a:pt x="334" y="258"/>
                    <a:pt x="334" y="1"/>
                    <a:pt x="1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0"/>
            <p:cNvSpPr/>
            <p:nvPr/>
          </p:nvSpPr>
          <p:spPr>
            <a:xfrm>
              <a:off x="1769150" y="1291000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69" y="1"/>
                  </a:moveTo>
                  <a:cubicBezTo>
                    <a:pt x="0" y="1"/>
                    <a:pt x="0" y="110"/>
                    <a:pt x="69" y="110"/>
                  </a:cubicBezTo>
                  <a:cubicBezTo>
                    <a:pt x="138" y="110"/>
                    <a:pt x="138" y="1"/>
                    <a:pt x="6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0"/>
            <p:cNvSpPr/>
            <p:nvPr/>
          </p:nvSpPr>
          <p:spPr>
            <a:xfrm>
              <a:off x="1844975" y="1323775"/>
              <a:ext cx="6375" cy="6075"/>
            </a:xfrm>
            <a:custGeom>
              <a:avLst/>
              <a:gdLst/>
              <a:ahLst/>
              <a:cxnLst/>
              <a:rect l="l" t="t" r="r" b="b"/>
              <a:pathLst>
                <a:path w="255" h="243" extrusionOk="0">
                  <a:moveTo>
                    <a:pt x="124" y="1"/>
                  </a:moveTo>
                  <a:cubicBezTo>
                    <a:pt x="61" y="1"/>
                    <a:pt x="1" y="56"/>
                    <a:pt x="1" y="122"/>
                  </a:cubicBezTo>
                  <a:cubicBezTo>
                    <a:pt x="1" y="188"/>
                    <a:pt x="61" y="243"/>
                    <a:pt x="124" y="243"/>
                  </a:cubicBezTo>
                  <a:cubicBezTo>
                    <a:pt x="144" y="243"/>
                    <a:pt x="164" y="238"/>
                    <a:pt x="182" y="226"/>
                  </a:cubicBezTo>
                  <a:cubicBezTo>
                    <a:pt x="220" y="201"/>
                    <a:pt x="254" y="170"/>
                    <a:pt x="254" y="122"/>
                  </a:cubicBezTo>
                  <a:cubicBezTo>
                    <a:pt x="254" y="72"/>
                    <a:pt x="218" y="44"/>
                    <a:pt x="182" y="18"/>
                  </a:cubicBezTo>
                  <a:cubicBezTo>
                    <a:pt x="163" y="6"/>
                    <a:pt x="143" y="1"/>
                    <a:pt x="12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0"/>
            <p:cNvSpPr/>
            <p:nvPr/>
          </p:nvSpPr>
          <p:spPr>
            <a:xfrm>
              <a:off x="1861825" y="1305675"/>
              <a:ext cx="6825" cy="5000"/>
            </a:xfrm>
            <a:custGeom>
              <a:avLst/>
              <a:gdLst/>
              <a:ahLst/>
              <a:cxnLst/>
              <a:rect l="l" t="t" r="r" b="b"/>
              <a:pathLst>
                <a:path w="273" h="200" extrusionOk="0">
                  <a:moveTo>
                    <a:pt x="110" y="0"/>
                  </a:moveTo>
                  <a:cubicBezTo>
                    <a:pt x="52" y="0"/>
                    <a:pt x="0" y="68"/>
                    <a:pt x="53" y="129"/>
                  </a:cubicBezTo>
                  <a:cubicBezTo>
                    <a:pt x="84" y="164"/>
                    <a:pt x="136" y="199"/>
                    <a:pt x="184" y="199"/>
                  </a:cubicBezTo>
                  <a:cubicBezTo>
                    <a:pt x="207" y="199"/>
                    <a:pt x="229" y="191"/>
                    <a:pt x="248" y="171"/>
                  </a:cubicBezTo>
                  <a:cubicBezTo>
                    <a:pt x="267" y="151"/>
                    <a:pt x="272" y="123"/>
                    <a:pt x="258" y="98"/>
                  </a:cubicBezTo>
                  <a:cubicBezTo>
                    <a:pt x="246" y="78"/>
                    <a:pt x="226" y="61"/>
                    <a:pt x="203" y="52"/>
                  </a:cubicBezTo>
                  <a:cubicBezTo>
                    <a:pt x="192" y="49"/>
                    <a:pt x="182" y="44"/>
                    <a:pt x="175" y="35"/>
                  </a:cubicBezTo>
                  <a:cubicBezTo>
                    <a:pt x="156" y="10"/>
                    <a:pt x="133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0"/>
            <p:cNvSpPr/>
            <p:nvPr/>
          </p:nvSpPr>
          <p:spPr>
            <a:xfrm>
              <a:off x="1666425" y="1230875"/>
              <a:ext cx="5875" cy="4525"/>
            </a:xfrm>
            <a:custGeom>
              <a:avLst/>
              <a:gdLst/>
              <a:ahLst/>
              <a:cxnLst/>
              <a:rect l="l" t="t" r="r" b="b"/>
              <a:pathLst>
                <a:path w="235" h="181" extrusionOk="0">
                  <a:moveTo>
                    <a:pt x="140" y="1"/>
                  </a:moveTo>
                  <a:cubicBezTo>
                    <a:pt x="133" y="1"/>
                    <a:pt x="126" y="1"/>
                    <a:pt x="120" y="3"/>
                  </a:cubicBezTo>
                  <a:cubicBezTo>
                    <a:pt x="106" y="6"/>
                    <a:pt x="94" y="8"/>
                    <a:pt x="80" y="10"/>
                  </a:cubicBezTo>
                  <a:cubicBezTo>
                    <a:pt x="0" y="27"/>
                    <a:pt x="0" y="158"/>
                    <a:pt x="80" y="172"/>
                  </a:cubicBezTo>
                  <a:cubicBezTo>
                    <a:pt x="94" y="174"/>
                    <a:pt x="106" y="177"/>
                    <a:pt x="120" y="178"/>
                  </a:cubicBezTo>
                  <a:cubicBezTo>
                    <a:pt x="126" y="180"/>
                    <a:pt x="133" y="180"/>
                    <a:pt x="140" y="180"/>
                  </a:cubicBezTo>
                  <a:cubicBezTo>
                    <a:pt x="190" y="180"/>
                    <a:pt x="235" y="146"/>
                    <a:pt x="235" y="91"/>
                  </a:cubicBezTo>
                  <a:cubicBezTo>
                    <a:pt x="235" y="35"/>
                    <a:pt x="19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0"/>
            <p:cNvSpPr/>
            <p:nvPr/>
          </p:nvSpPr>
          <p:spPr>
            <a:xfrm>
              <a:off x="1639200" y="1238600"/>
              <a:ext cx="7300" cy="5650"/>
            </a:xfrm>
            <a:custGeom>
              <a:avLst/>
              <a:gdLst/>
              <a:ahLst/>
              <a:cxnLst/>
              <a:rect l="l" t="t" r="r" b="b"/>
              <a:pathLst>
                <a:path w="292" h="226" extrusionOk="0">
                  <a:moveTo>
                    <a:pt x="146" y="0"/>
                  </a:moveTo>
                  <a:cubicBezTo>
                    <a:pt x="0" y="0"/>
                    <a:pt x="0" y="225"/>
                    <a:pt x="146" y="225"/>
                  </a:cubicBezTo>
                  <a:cubicBezTo>
                    <a:pt x="291" y="225"/>
                    <a:pt x="291" y="0"/>
                    <a:pt x="1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0"/>
            <p:cNvSpPr/>
            <p:nvPr/>
          </p:nvSpPr>
          <p:spPr>
            <a:xfrm>
              <a:off x="1715150" y="1347600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4" y="0"/>
                  </a:moveTo>
                  <a:cubicBezTo>
                    <a:pt x="0" y="0"/>
                    <a:pt x="1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ubicBezTo>
                    <a:pt x="135" y="0"/>
                    <a:pt x="135" y="0"/>
                    <a:pt x="13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0"/>
            <p:cNvSpPr/>
            <p:nvPr/>
          </p:nvSpPr>
          <p:spPr>
            <a:xfrm>
              <a:off x="1751075" y="1383400"/>
              <a:ext cx="7925" cy="5275"/>
            </a:xfrm>
            <a:custGeom>
              <a:avLst/>
              <a:gdLst/>
              <a:ahLst/>
              <a:cxnLst/>
              <a:rect l="l" t="t" r="r" b="b"/>
              <a:pathLst>
                <a:path w="317" h="211" extrusionOk="0">
                  <a:moveTo>
                    <a:pt x="138" y="1"/>
                  </a:moveTo>
                  <a:cubicBezTo>
                    <a:pt x="127" y="1"/>
                    <a:pt x="115" y="1"/>
                    <a:pt x="102" y="3"/>
                  </a:cubicBezTo>
                  <a:cubicBezTo>
                    <a:pt x="1" y="17"/>
                    <a:pt x="1" y="194"/>
                    <a:pt x="102" y="208"/>
                  </a:cubicBezTo>
                  <a:cubicBezTo>
                    <a:pt x="114" y="210"/>
                    <a:pt x="124" y="210"/>
                    <a:pt x="134" y="210"/>
                  </a:cubicBezTo>
                  <a:cubicBezTo>
                    <a:pt x="153" y="210"/>
                    <a:pt x="169" y="209"/>
                    <a:pt x="186" y="207"/>
                  </a:cubicBezTo>
                  <a:cubicBezTo>
                    <a:pt x="317" y="197"/>
                    <a:pt x="317" y="15"/>
                    <a:pt x="186" y="4"/>
                  </a:cubicBezTo>
                  <a:cubicBezTo>
                    <a:pt x="170" y="2"/>
                    <a:pt x="155" y="1"/>
                    <a:pt x="13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0"/>
            <p:cNvSpPr/>
            <p:nvPr/>
          </p:nvSpPr>
          <p:spPr>
            <a:xfrm>
              <a:off x="1666825" y="1332900"/>
              <a:ext cx="8800" cy="7075"/>
            </a:xfrm>
            <a:custGeom>
              <a:avLst/>
              <a:gdLst/>
              <a:ahLst/>
              <a:cxnLst/>
              <a:rect l="l" t="t" r="r" b="b"/>
              <a:pathLst>
                <a:path w="352" h="283" extrusionOk="0">
                  <a:moveTo>
                    <a:pt x="261" y="266"/>
                  </a:moveTo>
                  <a:cubicBezTo>
                    <a:pt x="261" y="266"/>
                    <a:pt x="260" y="266"/>
                    <a:pt x="260" y="266"/>
                  </a:cubicBezTo>
                  <a:lnTo>
                    <a:pt x="260" y="266"/>
                  </a:lnTo>
                  <a:cubicBezTo>
                    <a:pt x="260" y="266"/>
                    <a:pt x="259" y="266"/>
                    <a:pt x="258" y="267"/>
                  </a:cubicBezTo>
                  <a:lnTo>
                    <a:pt x="258" y="267"/>
                  </a:lnTo>
                  <a:cubicBezTo>
                    <a:pt x="260" y="266"/>
                    <a:pt x="261" y="266"/>
                    <a:pt x="261" y="266"/>
                  </a:cubicBezTo>
                  <a:close/>
                  <a:moveTo>
                    <a:pt x="258" y="267"/>
                  </a:moveTo>
                  <a:lnTo>
                    <a:pt x="258" y="267"/>
                  </a:lnTo>
                  <a:cubicBezTo>
                    <a:pt x="257" y="267"/>
                    <a:pt x="256" y="267"/>
                    <a:pt x="256" y="267"/>
                  </a:cubicBezTo>
                  <a:cubicBezTo>
                    <a:pt x="256" y="267"/>
                    <a:pt x="257" y="267"/>
                    <a:pt x="258" y="267"/>
                  </a:cubicBezTo>
                  <a:close/>
                  <a:moveTo>
                    <a:pt x="141" y="0"/>
                  </a:moveTo>
                  <a:cubicBezTo>
                    <a:pt x="64" y="0"/>
                    <a:pt x="0" y="65"/>
                    <a:pt x="0" y="141"/>
                  </a:cubicBezTo>
                  <a:cubicBezTo>
                    <a:pt x="0" y="219"/>
                    <a:pt x="64" y="283"/>
                    <a:pt x="141" y="283"/>
                  </a:cubicBezTo>
                  <a:cubicBezTo>
                    <a:pt x="157" y="283"/>
                    <a:pt x="173" y="283"/>
                    <a:pt x="189" y="282"/>
                  </a:cubicBezTo>
                  <a:cubicBezTo>
                    <a:pt x="183" y="282"/>
                    <a:pt x="258" y="266"/>
                    <a:pt x="260" y="266"/>
                  </a:cubicBezTo>
                  <a:lnTo>
                    <a:pt x="260" y="266"/>
                  </a:lnTo>
                  <a:cubicBezTo>
                    <a:pt x="313" y="252"/>
                    <a:pt x="352" y="195"/>
                    <a:pt x="352" y="141"/>
                  </a:cubicBezTo>
                  <a:cubicBezTo>
                    <a:pt x="352" y="87"/>
                    <a:pt x="310" y="28"/>
                    <a:pt x="256" y="16"/>
                  </a:cubicBezTo>
                  <a:lnTo>
                    <a:pt x="256" y="16"/>
                  </a:lnTo>
                  <a:cubicBezTo>
                    <a:pt x="259" y="17"/>
                    <a:pt x="261" y="17"/>
                    <a:pt x="260" y="17"/>
                  </a:cubicBezTo>
                  <a:cubicBezTo>
                    <a:pt x="258" y="17"/>
                    <a:pt x="191" y="2"/>
                    <a:pt x="188" y="2"/>
                  </a:cubicBezTo>
                  <a:lnTo>
                    <a:pt x="188" y="2"/>
                  </a:lnTo>
                  <a:cubicBezTo>
                    <a:pt x="188" y="2"/>
                    <a:pt x="188" y="2"/>
                    <a:pt x="189" y="2"/>
                  </a:cubicBezTo>
                  <a:cubicBezTo>
                    <a:pt x="173" y="0"/>
                    <a:pt x="157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0"/>
            <p:cNvSpPr/>
            <p:nvPr/>
          </p:nvSpPr>
          <p:spPr>
            <a:xfrm>
              <a:off x="1663225" y="1359225"/>
              <a:ext cx="6000" cy="6075"/>
            </a:xfrm>
            <a:custGeom>
              <a:avLst/>
              <a:gdLst/>
              <a:ahLst/>
              <a:cxnLst/>
              <a:rect l="l" t="t" r="r" b="b"/>
              <a:pathLst>
                <a:path w="240" h="243" extrusionOk="0">
                  <a:moveTo>
                    <a:pt x="120" y="0"/>
                  </a:moveTo>
                  <a:cubicBezTo>
                    <a:pt x="81" y="0"/>
                    <a:pt x="42" y="23"/>
                    <a:pt x="28" y="70"/>
                  </a:cubicBezTo>
                  <a:cubicBezTo>
                    <a:pt x="24" y="82"/>
                    <a:pt x="22" y="96"/>
                    <a:pt x="17" y="107"/>
                  </a:cubicBezTo>
                  <a:cubicBezTo>
                    <a:pt x="1" y="174"/>
                    <a:pt x="49" y="242"/>
                    <a:pt x="119" y="242"/>
                  </a:cubicBezTo>
                  <a:cubicBezTo>
                    <a:pt x="191" y="242"/>
                    <a:pt x="239" y="174"/>
                    <a:pt x="223" y="107"/>
                  </a:cubicBezTo>
                  <a:cubicBezTo>
                    <a:pt x="221" y="94"/>
                    <a:pt x="216" y="81"/>
                    <a:pt x="212" y="70"/>
                  </a:cubicBezTo>
                  <a:cubicBezTo>
                    <a:pt x="198" y="23"/>
                    <a:pt x="159" y="0"/>
                    <a:pt x="12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0"/>
            <p:cNvSpPr/>
            <p:nvPr/>
          </p:nvSpPr>
          <p:spPr>
            <a:xfrm>
              <a:off x="1843125" y="1374250"/>
              <a:ext cx="6975" cy="7025"/>
            </a:xfrm>
            <a:custGeom>
              <a:avLst/>
              <a:gdLst/>
              <a:ahLst/>
              <a:cxnLst/>
              <a:rect l="l" t="t" r="r" b="b"/>
              <a:pathLst>
                <a:path w="279" h="281" extrusionOk="0">
                  <a:moveTo>
                    <a:pt x="141" y="0"/>
                  </a:moveTo>
                  <a:cubicBezTo>
                    <a:pt x="64" y="0"/>
                    <a:pt x="0" y="63"/>
                    <a:pt x="0" y="141"/>
                  </a:cubicBezTo>
                  <a:cubicBezTo>
                    <a:pt x="1" y="217"/>
                    <a:pt x="64" y="280"/>
                    <a:pt x="141" y="280"/>
                  </a:cubicBezTo>
                  <a:cubicBezTo>
                    <a:pt x="216" y="280"/>
                    <a:pt x="279" y="217"/>
                    <a:pt x="279" y="141"/>
                  </a:cubicBezTo>
                  <a:cubicBezTo>
                    <a:pt x="279" y="65"/>
                    <a:pt x="216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0"/>
            <p:cNvSpPr/>
            <p:nvPr/>
          </p:nvSpPr>
          <p:spPr>
            <a:xfrm>
              <a:off x="1842825" y="1388975"/>
              <a:ext cx="6300" cy="5075"/>
            </a:xfrm>
            <a:custGeom>
              <a:avLst/>
              <a:gdLst/>
              <a:ahLst/>
              <a:cxnLst/>
              <a:rect l="l" t="t" r="r" b="b"/>
              <a:pathLst>
                <a:path w="252" h="203" extrusionOk="0">
                  <a:moveTo>
                    <a:pt x="112" y="1"/>
                  </a:moveTo>
                  <a:cubicBezTo>
                    <a:pt x="0" y="1"/>
                    <a:pt x="0" y="202"/>
                    <a:pt x="112" y="202"/>
                  </a:cubicBezTo>
                  <a:cubicBezTo>
                    <a:pt x="128" y="202"/>
                    <a:pt x="148" y="198"/>
                    <a:pt x="169" y="187"/>
                  </a:cubicBezTo>
                  <a:cubicBezTo>
                    <a:pt x="179" y="184"/>
                    <a:pt x="188" y="179"/>
                    <a:pt x="196" y="175"/>
                  </a:cubicBezTo>
                  <a:cubicBezTo>
                    <a:pt x="251" y="149"/>
                    <a:pt x="251" y="55"/>
                    <a:pt x="196" y="28"/>
                  </a:cubicBezTo>
                  <a:cubicBezTo>
                    <a:pt x="186" y="24"/>
                    <a:pt x="178" y="19"/>
                    <a:pt x="169" y="16"/>
                  </a:cubicBezTo>
                  <a:cubicBezTo>
                    <a:pt x="148" y="5"/>
                    <a:pt x="128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0"/>
            <p:cNvSpPr/>
            <p:nvPr/>
          </p:nvSpPr>
          <p:spPr>
            <a:xfrm>
              <a:off x="1879875" y="1373325"/>
              <a:ext cx="7875" cy="6125"/>
            </a:xfrm>
            <a:custGeom>
              <a:avLst/>
              <a:gdLst/>
              <a:ahLst/>
              <a:cxnLst/>
              <a:rect l="l" t="t" r="r" b="b"/>
              <a:pathLst>
                <a:path w="315" h="245" extrusionOk="0">
                  <a:moveTo>
                    <a:pt x="157" y="1"/>
                  </a:moveTo>
                  <a:cubicBezTo>
                    <a:pt x="0" y="1"/>
                    <a:pt x="1" y="245"/>
                    <a:pt x="158" y="245"/>
                  </a:cubicBezTo>
                  <a:cubicBezTo>
                    <a:pt x="315" y="245"/>
                    <a:pt x="315" y="1"/>
                    <a:pt x="158" y="1"/>
                  </a:cubicBezTo>
                  <a:cubicBezTo>
                    <a:pt x="157" y="1"/>
                    <a:pt x="157" y="1"/>
                    <a:pt x="1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0"/>
            <p:cNvSpPr/>
            <p:nvPr/>
          </p:nvSpPr>
          <p:spPr>
            <a:xfrm>
              <a:off x="1893900" y="1380375"/>
              <a:ext cx="7375" cy="5750"/>
            </a:xfrm>
            <a:custGeom>
              <a:avLst/>
              <a:gdLst/>
              <a:ahLst/>
              <a:cxnLst/>
              <a:rect l="l" t="t" r="r" b="b"/>
              <a:pathLst>
                <a:path w="295" h="230" extrusionOk="0">
                  <a:moveTo>
                    <a:pt x="147" y="0"/>
                  </a:moveTo>
                  <a:cubicBezTo>
                    <a:pt x="1" y="2"/>
                    <a:pt x="1" y="230"/>
                    <a:pt x="147" y="230"/>
                  </a:cubicBezTo>
                  <a:cubicBezTo>
                    <a:pt x="295" y="230"/>
                    <a:pt x="295" y="0"/>
                    <a:pt x="14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0"/>
            <p:cNvSpPr/>
            <p:nvPr/>
          </p:nvSpPr>
          <p:spPr>
            <a:xfrm>
              <a:off x="1874950" y="1317075"/>
              <a:ext cx="6700" cy="6950"/>
            </a:xfrm>
            <a:custGeom>
              <a:avLst/>
              <a:gdLst/>
              <a:ahLst/>
              <a:cxnLst/>
              <a:rect l="l" t="t" r="r" b="b"/>
              <a:pathLst>
                <a:path w="268" h="278" extrusionOk="0">
                  <a:moveTo>
                    <a:pt x="135" y="1"/>
                  </a:moveTo>
                  <a:cubicBezTo>
                    <a:pt x="85" y="1"/>
                    <a:pt x="36" y="28"/>
                    <a:pt x="25" y="83"/>
                  </a:cubicBezTo>
                  <a:lnTo>
                    <a:pt x="16" y="123"/>
                  </a:lnTo>
                  <a:cubicBezTo>
                    <a:pt x="1" y="201"/>
                    <a:pt x="51" y="277"/>
                    <a:pt x="135" y="277"/>
                  </a:cubicBezTo>
                  <a:cubicBezTo>
                    <a:pt x="218" y="277"/>
                    <a:pt x="268" y="201"/>
                    <a:pt x="252" y="123"/>
                  </a:cubicBezTo>
                  <a:lnTo>
                    <a:pt x="245" y="83"/>
                  </a:lnTo>
                  <a:cubicBezTo>
                    <a:pt x="234" y="28"/>
                    <a:pt x="184" y="1"/>
                    <a:pt x="1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0"/>
            <p:cNvSpPr/>
            <p:nvPr/>
          </p:nvSpPr>
          <p:spPr>
            <a:xfrm>
              <a:off x="1869800" y="1331175"/>
              <a:ext cx="5725" cy="5050"/>
            </a:xfrm>
            <a:custGeom>
              <a:avLst/>
              <a:gdLst/>
              <a:ahLst/>
              <a:cxnLst/>
              <a:rect l="l" t="t" r="r" b="b"/>
              <a:pathLst>
                <a:path w="229" h="202" extrusionOk="0">
                  <a:moveTo>
                    <a:pt x="122" y="1"/>
                  </a:moveTo>
                  <a:cubicBezTo>
                    <a:pt x="77" y="1"/>
                    <a:pt x="35" y="30"/>
                    <a:pt x="22" y="74"/>
                  </a:cubicBezTo>
                  <a:cubicBezTo>
                    <a:pt x="1" y="151"/>
                    <a:pt x="66" y="201"/>
                    <a:pt x="128" y="201"/>
                  </a:cubicBezTo>
                  <a:cubicBezTo>
                    <a:pt x="169" y="201"/>
                    <a:pt x="208" y="179"/>
                    <a:pt x="219" y="129"/>
                  </a:cubicBezTo>
                  <a:lnTo>
                    <a:pt x="219" y="129"/>
                  </a:lnTo>
                  <a:cubicBezTo>
                    <a:pt x="217" y="130"/>
                    <a:pt x="215" y="132"/>
                    <a:pt x="213" y="134"/>
                  </a:cubicBezTo>
                  <a:lnTo>
                    <a:pt x="213" y="134"/>
                  </a:lnTo>
                  <a:cubicBezTo>
                    <a:pt x="228" y="113"/>
                    <a:pt x="229" y="92"/>
                    <a:pt x="214" y="72"/>
                  </a:cubicBezTo>
                  <a:lnTo>
                    <a:pt x="214" y="72"/>
                  </a:lnTo>
                  <a:cubicBezTo>
                    <a:pt x="217" y="74"/>
                    <a:pt x="218" y="76"/>
                    <a:pt x="218" y="76"/>
                  </a:cubicBezTo>
                  <a:cubicBezTo>
                    <a:pt x="220" y="76"/>
                    <a:pt x="217" y="68"/>
                    <a:pt x="209" y="51"/>
                  </a:cubicBezTo>
                  <a:cubicBezTo>
                    <a:pt x="195" y="29"/>
                    <a:pt x="173" y="11"/>
                    <a:pt x="148" y="4"/>
                  </a:cubicBezTo>
                  <a:cubicBezTo>
                    <a:pt x="139" y="2"/>
                    <a:pt x="130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0"/>
            <p:cNvSpPr/>
            <p:nvPr/>
          </p:nvSpPr>
          <p:spPr>
            <a:xfrm>
              <a:off x="1859750" y="13269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6" y="0"/>
                  </a:moveTo>
                  <a:cubicBezTo>
                    <a:pt x="0" y="0"/>
                    <a:pt x="0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0"/>
            <p:cNvSpPr/>
            <p:nvPr/>
          </p:nvSpPr>
          <p:spPr>
            <a:xfrm>
              <a:off x="1903825" y="1353975"/>
              <a:ext cx="12450" cy="12475"/>
            </a:xfrm>
            <a:custGeom>
              <a:avLst/>
              <a:gdLst/>
              <a:ahLst/>
              <a:cxnLst/>
              <a:rect l="l" t="t" r="r" b="b"/>
              <a:pathLst>
                <a:path w="498" h="499" extrusionOk="0">
                  <a:moveTo>
                    <a:pt x="245" y="1"/>
                  </a:moveTo>
                  <a:cubicBezTo>
                    <a:pt x="204" y="1"/>
                    <a:pt x="162" y="12"/>
                    <a:pt x="126" y="32"/>
                  </a:cubicBezTo>
                  <a:cubicBezTo>
                    <a:pt x="63" y="70"/>
                    <a:pt x="1" y="156"/>
                    <a:pt x="11" y="236"/>
                  </a:cubicBezTo>
                  <a:cubicBezTo>
                    <a:pt x="15" y="264"/>
                    <a:pt x="16" y="291"/>
                    <a:pt x="23" y="317"/>
                  </a:cubicBezTo>
                  <a:cubicBezTo>
                    <a:pt x="34" y="365"/>
                    <a:pt x="60" y="395"/>
                    <a:pt x="90" y="432"/>
                  </a:cubicBezTo>
                  <a:cubicBezTo>
                    <a:pt x="125" y="478"/>
                    <a:pt x="185" y="499"/>
                    <a:pt x="244" y="499"/>
                  </a:cubicBezTo>
                  <a:cubicBezTo>
                    <a:pt x="274" y="499"/>
                    <a:pt x="305" y="494"/>
                    <a:pt x="331" y="484"/>
                  </a:cubicBezTo>
                  <a:lnTo>
                    <a:pt x="331" y="484"/>
                  </a:lnTo>
                  <a:cubicBezTo>
                    <a:pt x="397" y="470"/>
                    <a:pt x="451" y="405"/>
                    <a:pt x="468" y="343"/>
                  </a:cubicBezTo>
                  <a:cubicBezTo>
                    <a:pt x="471" y="329"/>
                    <a:pt x="474" y="315"/>
                    <a:pt x="475" y="302"/>
                  </a:cubicBezTo>
                  <a:lnTo>
                    <a:pt x="475" y="302"/>
                  </a:lnTo>
                  <a:cubicBezTo>
                    <a:pt x="475" y="295"/>
                    <a:pt x="476" y="288"/>
                    <a:pt x="477" y="281"/>
                  </a:cubicBezTo>
                  <a:lnTo>
                    <a:pt x="477" y="281"/>
                  </a:lnTo>
                  <a:cubicBezTo>
                    <a:pt x="497" y="162"/>
                    <a:pt x="428" y="41"/>
                    <a:pt x="308" y="9"/>
                  </a:cubicBezTo>
                  <a:cubicBezTo>
                    <a:pt x="288" y="4"/>
                    <a:pt x="267" y="1"/>
                    <a:pt x="24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0"/>
            <p:cNvSpPr/>
            <p:nvPr/>
          </p:nvSpPr>
          <p:spPr>
            <a:xfrm>
              <a:off x="1940300" y="1324075"/>
              <a:ext cx="8950" cy="6700"/>
            </a:xfrm>
            <a:custGeom>
              <a:avLst/>
              <a:gdLst/>
              <a:ahLst/>
              <a:cxnLst/>
              <a:rect l="l" t="t" r="r" b="b"/>
              <a:pathLst>
                <a:path w="358" h="268" extrusionOk="0">
                  <a:moveTo>
                    <a:pt x="227" y="1"/>
                  </a:moveTo>
                  <a:cubicBezTo>
                    <a:pt x="216" y="1"/>
                    <a:pt x="204" y="3"/>
                    <a:pt x="192" y="7"/>
                  </a:cubicBezTo>
                  <a:cubicBezTo>
                    <a:pt x="186" y="10"/>
                    <a:pt x="179" y="13"/>
                    <a:pt x="173" y="15"/>
                  </a:cubicBezTo>
                  <a:lnTo>
                    <a:pt x="173" y="15"/>
                  </a:lnTo>
                  <a:cubicBezTo>
                    <a:pt x="162" y="13"/>
                    <a:pt x="152" y="12"/>
                    <a:pt x="144" y="12"/>
                  </a:cubicBezTo>
                  <a:cubicBezTo>
                    <a:pt x="1" y="12"/>
                    <a:pt x="73" y="267"/>
                    <a:pt x="178" y="267"/>
                  </a:cubicBezTo>
                  <a:cubicBezTo>
                    <a:pt x="208" y="267"/>
                    <a:pt x="240" y="247"/>
                    <a:pt x="270" y="196"/>
                  </a:cubicBezTo>
                  <a:cubicBezTo>
                    <a:pt x="271" y="198"/>
                    <a:pt x="272" y="200"/>
                    <a:pt x="272" y="201"/>
                  </a:cubicBezTo>
                  <a:cubicBezTo>
                    <a:pt x="358" y="144"/>
                    <a:pt x="321" y="1"/>
                    <a:pt x="22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0"/>
            <p:cNvSpPr/>
            <p:nvPr/>
          </p:nvSpPr>
          <p:spPr>
            <a:xfrm>
              <a:off x="1959175" y="1320700"/>
              <a:ext cx="6850" cy="6825"/>
            </a:xfrm>
            <a:custGeom>
              <a:avLst/>
              <a:gdLst/>
              <a:ahLst/>
              <a:cxnLst/>
              <a:rect l="l" t="t" r="r" b="b"/>
              <a:pathLst>
                <a:path w="274" h="273" extrusionOk="0">
                  <a:moveTo>
                    <a:pt x="137" y="0"/>
                  </a:moveTo>
                  <a:cubicBezTo>
                    <a:pt x="62" y="0"/>
                    <a:pt x="1" y="62"/>
                    <a:pt x="1" y="136"/>
                  </a:cubicBezTo>
                  <a:cubicBezTo>
                    <a:pt x="0" y="209"/>
                    <a:pt x="63" y="272"/>
                    <a:pt x="137" y="272"/>
                  </a:cubicBezTo>
                  <a:cubicBezTo>
                    <a:pt x="212" y="272"/>
                    <a:pt x="273" y="211"/>
                    <a:pt x="273" y="136"/>
                  </a:cubicBezTo>
                  <a:cubicBezTo>
                    <a:pt x="273" y="62"/>
                    <a:pt x="212" y="0"/>
                    <a:pt x="13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0"/>
            <p:cNvSpPr/>
            <p:nvPr/>
          </p:nvSpPr>
          <p:spPr>
            <a:xfrm>
              <a:off x="1958925" y="1292375"/>
              <a:ext cx="9475" cy="5550"/>
            </a:xfrm>
            <a:custGeom>
              <a:avLst/>
              <a:gdLst/>
              <a:ahLst/>
              <a:cxnLst/>
              <a:rect l="l" t="t" r="r" b="b"/>
              <a:pathLst>
                <a:path w="379" h="222" extrusionOk="0">
                  <a:moveTo>
                    <a:pt x="214" y="1"/>
                  </a:moveTo>
                  <a:cubicBezTo>
                    <a:pt x="187" y="1"/>
                    <a:pt x="160" y="3"/>
                    <a:pt x="136" y="6"/>
                  </a:cubicBezTo>
                  <a:cubicBezTo>
                    <a:pt x="1" y="21"/>
                    <a:pt x="1" y="200"/>
                    <a:pt x="136" y="216"/>
                  </a:cubicBezTo>
                  <a:cubicBezTo>
                    <a:pt x="160" y="218"/>
                    <a:pt x="187" y="221"/>
                    <a:pt x="214" y="221"/>
                  </a:cubicBezTo>
                  <a:cubicBezTo>
                    <a:pt x="263" y="221"/>
                    <a:pt x="313" y="212"/>
                    <a:pt x="346" y="173"/>
                  </a:cubicBezTo>
                  <a:cubicBezTo>
                    <a:pt x="379" y="133"/>
                    <a:pt x="379" y="89"/>
                    <a:pt x="346" y="49"/>
                  </a:cubicBezTo>
                  <a:cubicBezTo>
                    <a:pt x="314" y="11"/>
                    <a:pt x="264" y="1"/>
                    <a:pt x="2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0"/>
            <p:cNvSpPr/>
            <p:nvPr/>
          </p:nvSpPr>
          <p:spPr>
            <a:xfrm>
              <a:off x="1730650" y="1354025"/>
              <a:ext cx="12300" cy="12475"/>
            </a:xfrm>
            <a:custGeom>
              <a:avLst/>
              <a:gdLst/>
              <a:ahLst/>
              <a:cxnLst/>
              <a:rect l="l" t="t" r="r" b="b"/>
              <a:pathLst>
                <a:path w="492" h="499" extrusionOk="0">
                  <a:moveTo>
                    <a:pt x="451" y="166"/>
                  </a:moveTo>
                  <a:cubicBezTo>
                    <a:pt x="454" y="174"/>
                    <a:pt x="458" y="183"/>
                    <a:pt x="462" y="191"/>
                  </a:cubicBezTo>
                  <a:lnTo>
                    <a:pt x="463" y="204"/>
                  </a:lnTo>
                  <a:lnTo>
                    <a:pt x="463" y="204"/>
                  </a:lnTo>
                  <a:cubicBezTo>
                    <a:pt x="460" y="191"/>
                    <a:pt x="456" y="178"/>
                    <a:pt x="451" y="166"/>
                  </a:cubicBezTo>
                  <a:close/>
                  <a:moveTo>
                    <a:pt x="238" y="0"/>
                  </a:moveTo>
                  <a:cubicBezTo>
                    <a:pt x="218" y="0"/>
                    <a:pt x="198" y="3"/>
                    <a:pt x="178" y="8"/>
                  </a:cubicBezTo>
                  <a:cubicBezTo>
                    <a:pt x="126" y="23"/>
                    <a:pt x="60" y="64"/>
                    <a:pt x="38" y="116"/>
                  </a:cubicBezTo>
                  <a:cubicBezTo>
                    <a:pt x="17" y="164"/>
                    <a:pt x="1" y="194"/>
                    <a:pt x="1" y="247"/>
                  </a:cubicBezTo>
                  <a:cubicBezTo>
                    <a:pt x="1" y="301"/>
                    <a:pt x="12" y="336"/>
                    <a:pt x="38" y="383"/>
                  </a:cubicBezTo>
                  <a:cubicBezTo>
                    <a:pt x="76" y="459"/>
                    <a:pt x="158" y="498"/>
                    <a:pt x="240" y="498"/>
                  </a:cubicBezTo>
                  <a:cubicBezTo>
                    <a:pt x="281" y="498"/>
                    <a:pt x="323" y="488"/>
                    <a:pt x="358" y="467"/>
                  </a:cubicBezTo>
                  <a:cubicBezTo>
                    <a:pt x="430" y="425"/>
                    <a:pt x="467" y="354"/>
                    <a:pt x="471" y="279"/>
                  </a:cubicBezTo>
                  <a:lnTo>
                    <a:pt x="471" y="279"/>
                  </a:lnTo>
                  <a:cubicBezTo>
                    <a:pt x="492" y="184"/>
                    <a:pt x="441" y="81"/>
                    <a:pt x="358" y="32"/>
                  </a:cubicBezTo>
                  <a:cubicBezTo>
                    <a:pt x="322" y="11"/>
                    <a:pt x="280" y="0"/>
                    <a:pt x="23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0"/>
            <p:cNvSpPr/>
            <p:nvPr/>
          </p:nvSpPr>
          <p:spPr>
            <a:xfrm>
              <a:off x="1697150" y="1312300"/>
              <a:ext cx="7800" cy="7025"/>
            </a:xfrm>
            <a:custGeom>
              <a:avLst/>
              <a:gdLst/>
              <a:ahLst/>
              <a:cxnLst/>
              <a:rect l="l" t="t" r="r" b="b"/>
              <a:pathLst>
                <a:path w="312" h="281" extrusionOk="0">
                  <a:moveTo>
                    <a:pt x="129" y="0"/>
                  </a:moveTo>
                  <a:cubicBezTo>
                    <a:pt x="58" y="0"/>
                    <a:pt x="1" y="76"/>
                    <a:pt x="1" y="141"/>
                  </a:cubicBezTo>
                  <a:cubicBezTo>
                    <a:pt x="2" y="206"/>
                    <a:pt x="58" y="280"/>
                    <a:pt x="130" y="280"/>
                  </a:cubicBezTo>
                  <a:cubicBezTo>
                    <a:pt x="133" y="280"/>
                    <a:pt x="137" y="280"/>
                    <a:pt x="141" y="280"/>
                  </a:cubicBezTo>
                  <a:cubicBezTo>
                    <a:pt x="207" y="272"/>
                    <a:pt x="248" y="259"/>
                    <a:pt x="289" y="203"/>
                  </a:cubicBezTo>
                  <a:cubicBezTo>
                    <a:pt x="312" y="172"/>
                    <a:pt x="312" y="110"/>
                    <a:pt x="289" y="78"/>
                  </a:cubicBezTo>
                  <a:cubicBezTo>
                    <a:pt x="248" y="22"/>
                    <a:pt x="206" y="8"/>
                    <a:pt x="141" y="1"/>
                  </a:cubicBezTo>
                  <a:cubicBezTo>
                    <a:pt x="137" y="0"/>
                    <a:pt x="133" y="0"/>
                    <a:pt x="12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0"/>
            <p:cNvSpPr/>
            <p:nvPr/>
          </p:nvSpPr>
          <p:spPr>
            <a:xfrm>
              <a:off x="1691325" y="1210725"/>
              <a:ext cx="5975" cy="5075"/>
            </a:xfrm>
            <a:custGeom>
              <a:avLst/>
              <a:gdLst/>
              <a:ahLst/>
              <a:cxnLst/>
              <a:rect l="l" t="t" r="r" b="b"/>
              <a:pathLst>
                <a:path w="239" h="203" extrusionOk="0">
                  <a:moveTo>
                    <a:pt x="100" y="1"/>
                  </a:moveTo>
                  <a:cubicBezTo>
                    <a:pt x="44" y="1"/>
                    <a:pt x="1" y="68"/>
                    <a:pt x="46" y="123"/>
                  </a:cubicBezTo>
                  <a:cubicBezTo>
                    <a:pt x="57" y="135"/>
                    <a:pt x="61" y="145"/>
                    <a:pt x="67" y="159"/>
                  </a:cubicBezTo>
                  <a:cubicBezTo>
                    <a:pt x="79" y="188"/>
                    <a:pt x="109" y="202"/>
                    <a:pt x="139" y="202"/>
                  </a:cubicBezTo>
                  <a:cubicBezTo>
                    <a:pt x="163" y="202"/>
                    <a:pt x="187" y="193"/>
                    <a:pt x="203" y="177"/>
                  </a:cubicBezTo>
                  <a:cubicBezTo>
                    <a:pt x="239" y="142"/>
                    <a:pt x="238" y="63"/>
                    <a:pt x="187" y="41"/>
                  </a:cubicBezTo>
                  <a:cubicBezTo>
                    <a:pt x="172" y="34"/>
                    <a:pt x="161" y="31"/>
                    <a:pt x="150" y="20"/>
                  </a:cubicBezTo>
                  <a:cubicBezTo>
                    <a:pt x="133" y="7"/>
                    <a:pt x="116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0"/>
            <p:cNvSpPr/>
            <p:nvPr/>
          </p:nvSpPr>
          <p:spPr>
            <a:xfrm>
              <a:off x="1756625" y="1173900"/>
              <a:ext cx="8800" cy="5625"/>
            </a:xfrm>
            <a:custGeom>
              <a:avLst/>
              <a:gdLst/>
              <a:ahLst/>
              <a:cxnLst/>
              <a:rect l="l" t="t" r="r" b="b"/>
              <a:pathLst>
                <a:path w="352" h="225" extrusionOk="0">
                  <a:moveTo>
                    <a:pt x="186" y="0"/>
                  </a:moveTo>
                  <a:cubicBezTo>
                    <a:pt x="183" y="0"/>
                    <a:pt x="180" y="1"/>
                    <a:pt x="178" y="1"/>
                  </a:cubicBezTo>
                  <a:cubicBezTo>
                    <a:pt x="153" y="3"/>
                    <a:pt x="128" y="7"/>
                    <a:pt x="102" y="11"/>
                  </a:cubicBezTo>
                  <a:cubicBezTo>
                    <a:pt x="1" y="25"/>
                    <a:pt x="1" y="200"/>
                    <a:pt x="102" y="214"/>
                  </a:cubicBezTo>
                  <a:cubicBezTo>
                    <a:pt x="126" y="218"/>
                    <a:pt x="151" y="222"/>
                    <a:pt x="178" y="224"/>
                  </a:cubicBezTo>
                  <a:cubicBezTo>
                    <a:pt x="180" y="224"/>
                    <a:pt x="183" y="225"/>
                    <a:pt x="186" y="225"/>
                  </a:cubicBezTo>
                  <a:cubicBezTo>
                    <a:pt x="207" y="225"/>
                    <a:pt x="234" y="216"/>
                    <a:pt x="252" y="212"/>
                  </a:cubicBezTo>
                  <a:cubicBezTo>
                    <a:pt x="351" y="195"/>
                    <a:pt x="351" y="30"/>
                    <a:pt x="252" y="12"/>
                  </a:cubicBezTo>
                  <a:cubicBezTo>
                    <a:pt x="234" y="9"/>
                    <a:pt x="207" y="0"/>
                    <a:pt x="18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0"/>
            <p:cNvSpPr/>
            <p:nvPr/>
          </p:nvSpPr>
          <p:spPr>
            <a:xfrm>
              <a:off x="1782475" y="1184650"/>
              <a:ext cx="4425" cy="3450"/>
            </a:xfrm>
            <a:custGeom>
              <a:avLst/>
              <a:gdLst/>
              <a:ahLst/>
              <a:cxnLst/>
              <a:rect l="l" t="t" r="r" b="b"/>
              <a:pathLst>
                <a:path w="177" h="138" extrusionOk="0">
                  <a:moveTo>
                    <a:pt x="85" y="0"/>
                  </a:moveTo>
                  <a:cubicBezTo>
                    <a:pt x="0" y="0"/>
                    <a:pt x="1" y="137"/>
                    <a:pt x="87" y="137"/>
                  </a:cubicBezTo>
                  <a:cubicBezTo>
                    <a:pt x="176" y="137"/>
                    <a:pt x="176" y="0"/>
                    <a:pt x="87" y="0"/>
                  </a:cubicBezTo>
                  <a:cubicBezTo>
                    <a:pt x="86" y="0"/>
                    <a:pt x="86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0"/>
            <p:cNvSpPr/>
            <p:nvPr/>
          </p:nvSpPr>
          <p:spPr>
            <a:xfrm>
              <a:off x="1754575" y="1152750"/>
              <a:ext cx="5200" cy="5525"/>
            </a:xfrm>
            <a:custGeom>
              <a:avLst/>
              <a:gdLst/>
              <a:ahLst/>
              <a:cxnLst/>
              <a:rect l="l" t="t" r="r" b="b"/>
              <a:pathLst>
                <a:path w="208" h="221" extrusionOk="0">
                  <a:moveTo>
                    <a:pt x="102" y="0"/>
                  </a:moveTo>
                  <a:cubicBezTo>
                    <a:pt x="67" y="0"/>
                    <a:pt x="32" y="23"/>
                    <a:pt x="24" y="68"/>
                  </a:cubicBezTo>
                  <a:lnTo>
                    <a:pt x="24" y="68"/>
                  </a:lnTo>
                  <a:cubicBezTo>
                    <a:pt x="5" y="97"/>
                    <a:pt x="1" y="134"/>
                    <a:pt x="22" y="167"/>
                  </a:cubicBezTo>
                  <a:cubicBezTo>
                    <a:pt x="24" y="172"/>
                    <a:pt x="25" y="174"/>
                    <a:pt x="28" y="178"/>
                  </a:cubicBezTo>
                  <a:cubicBezTo>
                    <a:pt x="47" y="206"/>
                    <a:pt x="76" y="220"/>
                    <a:pt x="105" y="220"/>
                  </a:cubicBezTo>
                  <a:cubicBezTo>
                    <a:pt x="133" y="220"/>
                    <a:pt x="162" y="206"/>
                    <a:pt x="180" y="178"/>
                  </a:cubicBezTo>
                  <a:cubicBezTo>
                    <a:pt x="182" y="175"/>
                    <a:pt x="184" y="172"/>
                    <a:pt x="186" y="167"/>
                  </a:cubicBezTo>
                  <a:cubicBezTo>
                    <a:pt x="208" y="135"/>
                    <a:pt x="202" y="97"/>
                    <a:pt x="183" y="67"/>
                  </a:cubicBezTo>
                  <a:lnTo>
                    <a:pt x="183" y="67"/>
                  </a:lnTo>
                  <a:cubicBezTo>
                    <a:pt x="173" y="23"/>
                    <a:pt x="137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0"/>
            <p:cNvSpPr/>
            <p:nvPr/>
          </p:nvSpPr>
          <p:spPr>
            <a:xfrm>
              <a:off x="1693125" y="1150625"/>
              <a:ext cx="7225" cy="5350"/>
            </a:xfrm>
            <a:custGeom>
              <a:avLst/>
              <a:gdLst/>
              <a:ahLst/>
              <a:cxnLst/>
              <a:rect l="l" t="t" r="r" b="b"/>
              <a:pathLst>
                <a:path w="289" h="214" extrusionOk="0">
                  <a:moveTo>
                    <a:pt x="147" y="1"/>
                  </a:moveTo>
                  <a:cubicBezTo>
                    <a:pt x="144" y="1"/>
                    <a:pt x="140" y="1"/>
                    <a:pt x="137" y="1"/>
                  </a:cubicBezTo>
                  <a:cubicBezTo>
                    <a:pt x="0" y="6"/>
                    <a:pt x="0" y="207"/>
                    <a:pt x="137" y="213"/>
                  </a:cubicBezTo>
                  <a:cubicBezTo>
                    <a:pt x="142" y="213"/>
                    <a:pt x="147" y="213"/>
                    <a:pt x="153" y="213"/>
                  </a:cubicBezTo>
                  <a:cubicBezTo>
                    <a:pt x="179" y="213"/>
                    <a:pt x="205" y="208"/>
                    <a:pt x="227" y="191"/>
                  </a:cubicBezTo>
                  <a:cubicBezTo>
                    <a:pt x="288" y="143"/>
                    <a:pt x="288" y="70"/>
                    <a:pt x="227" y="23"/>
                  </a:cubicBezTo>
                  <a:cubicBezTo>
                    <a:pt x="203" y="5"/>
                    <a:pt x="176" y="1"/>
                    <a:pt x="14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0"/>
            <p:cNvSpPr/>
            <p:nvPr/>
          </p:nvSpPr>
          <p:spPr>
            <a:xfrm>
              <a:off x="1708175" y="1120875"/>
              <a:ext cx="4875" cy="4250"/>
            </a:xfrm>
            <a:custGeom>
              <a:avLst/>
              <a:gdLst/>
              <a:ahLst/>
              <a:cxnLst/>
              <a:rect l="l" t="t" r="r" b="b"/>
              <a:pathLst>
                <a:path w="195" h="170" extrusionOk="0">
                  <a:moveTo>
                    <a:pt x="87" y="1"/>
                  </a:moveTo>
                  <a:cubicBezTo>
                    <a:pt x="42" y="1"/>
                    <a:pt x="0" y="35"/>
                    <a:pt x="0" y="85"/>
                  </a:cubicBezTo>
                  <a:cubicBezTo>
                    <a:pt x="0" y="135"/>
                    <a:pt x="42" y="170"/>
                    <a:pt x="87" y="170"/>
                  </a:cubicBezTo>
                  <a:cubicBezTo>
                    <a:pt x="101" y="170"/>
                    <a:pt x="116" y="166"/>
                    <a:pt x="129" y="159"/>
                  </a:cubicBezTo>
                  <a:cubicBezTo>
                    <a:pt x="148" y="148"/>
                    <a:pt x="163" y="138"/>
                    <a:pt x="176" y="120"/>
                  </a:cubicBezTo>
                  <a:cubicBezTo>
                    <a:pt x="194" y="97"/>
                    <a:pt x="194" y="73"/>
                    <a:pt x="176" y="50"/>
                  </a:cubicBezTo>
                  <a:cubicBezTo>
                    <a:pt x="163" y="33"/>
                    <a:pt x="147" y="23"/>
                    <a:pt x="129" y="12"/>
                  </a:cubicBezTo>
                  <a:cubicBezTo>
                    <a:pt x="116" y="4"/>
                    <a:pt x="101" y="1"/>
                    <a:pt x="8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0"/>
            <p:cNvSpPr/>
            <p:nvPr/>
          </p:nvSpPr>
          <p:spPr>
            <a:xfrm>
              <a:off x="1741425" y="1101125"/>
              <a:ext cx="6650" cy="5175"/>
            </a:xfrm>
            <a:custGeom>
              <a:avLst/>
              <a:gdLst/>
              <a:ahLst/>
              <a:cxnLst/>
              <a:rect l="l" t="t" r="r" b="b"/>
              <a:pathLst>
                <a:path w="266" h="207" extrusionOk="0">
                  <a:moveTo>
                    <a:pt x="132" y="1"/>
                  </a:moveTo>
                  <a:cubicBezTo>
                    <a:pt x="0" y="2"/>
                    <a:pt x="0" y="206"/>
                    <a:pt x="132" y="206"/>
                  </a:cubicBezTo>
                  <a:cubicBezTo>
                    <a:pt x="265" y="206"/>
                    <a:pt x="265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0"/>
            <p:cNvSpPr/>
            <p:nvPr/>
          </p:nvSpPr>
          <p:spPr>
            <a:xfrm>
              <a:off x="1672125" y="1145950"/>
              <a:ext cx="4800" cy="3700"/>
            </a:xfrm>
            <a:custGeom>
              <a:avLst/>
              <a:gdLst/>
              <a:ahLst/>
              <a:cxnLst/>
              <a:rect l="l" t="t" r="r" b="b"/>
              <a:pathLst>
                <a:path w="192" h="148" extrusionOk="0">
                  <a:moveTo>
                    <a:pt x="95" y="1"/>
                  </a:moveTo>
                  <a:cubicBezTo>
                    <a:pt x="1" y="1"/>
                    <a:pt x="1" y="147"/>
                    <a:pt x="96" y="147"/>
                  </a:cubicBezTo>
                  <a:cubicBezTo>
                    <a:pt x="191" y="147"/>
                    <a:pt x="191" y="1"/>
                    <a:pt x="96" y="1"/>
                  </a:cubicBezTo>
                  <a:cubicBezTo>
                    <a:pt x="96" y="1"/>
                    <a:pt x="95" y="1"/>
                    <a:pt x="9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0"/>
            <p:cNvSpPr/>
            <p:nvPr/>
          </p:nvSpPr>
          <p:spPr>
            <a:xfrm>
              <a:off x="1663500" y="1201675"/>
              <a:ext cx="7350" cy="5150"/>
            </a:xfrm>
            <a:custGeom>
              <a:avLst/>
              <a:gdLst/>
              <a:ahLst/>
              <a:cxnLst/>
              <a:rect l="l" t="t" r="r" b="b"/>
              <a:pathLst>
                <a:path w="294" h="206" extrusionOk="0">
                  <a:moveTo>
                    <a:pt x="122" y="1"/>
                  </a:moveTo>
                  <a:cubicBezTo>
                    <a:pt x="1" y="1"/>
                    <a:pt x="1" y="205"/>
                    <a:pt x="122" y="205"/>
                  </a:cubicBezTo>
                  <a:cubicBezTo>
                    <a:pt x="125" y="205"/>
                    <a:pt x="128" y="205"/>
                    <a:pt x="131" y="205"/>
                  </a:cubicBezTo>
                  <a:cubicBezTo>
                    <a:pt x="142" y="204"/>
                    <a:pt x="153" y="204"/>
                    <a:pt x="164" y="202"/>
                  </a:cubicBezTo>
                  <a:cubicBezTo>
                    <a:pt x="293" y="194"/>
                    <a:pt x="293" y="12"/>
                    <a:pt x="164" y="3"/>
                  </a:cubicBezTo>
                  <a:cubicBezTo>
                    <a:pt x="153" y="2"/>
                    <a:pt x="142" y="2"/>
                    <a:pt x="131" y="1"/>
                  </a:cubicBezTo>
                  <a:cubicBezTo>
                    <a:pt x="128" y="1"/>
                    <a:pt x="125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0"/>
            <p:cNvSpPr/>
            <p:nvPr/>
          </p:nvSpPr>
          <p:spPr>
            <a:xfrm>
              <a:off x="1842625" y="1129550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1" y="0"/>
                  </a:moveTo>
                  <a:cubicBezTo>
                    <a:pt x="0" y="0"/>
                    <a:pt x="0" y="247"/>
                    <a:pt x="161" y="247"/>
                  </a:cubicBezTo>
                  <a:cubicBezTo>
                    <a:pt x="320" y="247"/>
                    <a:pt x="320" y="0"/>
                    <a:pt x="1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0"/>
            <p:cNvSpPr/>
            <p:nvPr/>
          </p:nvSpPr>
          <p:spPr>
            <a:xfrm>
              <a:off x="1868925" y="1145550"/>
              <a:ext cx="6875" cy="6425"/>
            </a:xfrm>
            <a:custGeom>
              <a:avLst/>
              <a:gdLst/>
              <a:ahLst/>
              <a:cxnLst/>
              <a:rect l="l" t="t" r="r" b="b"/>
              <a:pathLst>
                <a:path w="275" h="257" extrusionOk="0">
                  <a:moveTo>
                    <a:pt x="186" y="65"/>
                  </a:moveTo>
                  <a:lnTo>
                    <a:pt x="186" y="65"/>
                  </a:lnTo>
                  <a:cubicBezTo>
                    <a:pt x="191" y="72"/>
                    <a:pt x="193" y="80"/>
                    <a:pt x="192" y="91"/>
                  </a:cubicBezTo>
                  <a:cubicBezTo>
                    <a:pt x="191" y="82"/>
                    <a:pt x="189" y="73"/>
                    <a:pt x="186" y="65"/>
                  </a:cubicBezTo>
                  <a:close/>
                  <a:moveTo>
                    <a:pt x="65" y="226"/>
                  </a:moveTo>
                  <a:lnTo>
                    <a:pt x="65" y="226"/>
                  </a:lnTo>
                  <a:cubicBezTo>
                    <a:pt x="66" y="227"/>
                    <a:pt x="67" y="228"/>
                    <a:pt x="69" y="229"/>
                  </a:cubicBezTo>
                  <a:lnTo>
                    <a:pt x="69" y="229"/>
                  </a:lnTo>
                  <a:cubicBezTo>
                    <a:pt x="68" y="228"/>
                    <a:pt x="66" y="227"/>
                    <a:pt x="65" y="226"/>
                  </a:cubicBezTo>
                  <a:close/>
                  <a:moveTo>
                    <a:pt x="99" y="0"/>
                  </a:moveTo>
                  <a:cubicBezTo>
                    <a:pt x="60" y="0"/>
                    <a:pt x="22" y="25"/>
                    <a:pt x="12" y="65"/>
                  </a:cubicBezTo>
                  <a:cubicBezTo>
                    <a:pt x="6" y="95"/>
                    <a:pt x="1" y="128"/>
                    <a:pt x="14" y="158"/>
                  </a:cubicBezTo>
                  <a:cubicBezTo>
                    <a:pt x="23" y="179"/>
                    <a:pt x="27" y="190"/>
                    <a:pt x="45" y="208"/>
                  </a:cubicBezTo>
                  <a:cubicBezTo>
                    <a:pt x="49" y="213"/>
                    <a:pt x="67" y="227"/>
                    <a:pt x="73" y="232"/>
                  </a:cubicBezTo>
                  <a:lnTo>
                    <a:pt x="73" y="232"/>
                  </a:lnTo>
                  <a:cubicBezTo>
                    <a:pt x="72" y="231"/>
                    <a:pt x="70" y="230"/>
                    <a:pt x="69" y="229"/>
                  </a:cubicBezTo>
                  <a:lnTo>
                    <a:pt x="69" y="229"/>
                  </a:lnTo>
                  <a:cubicBezTo>
                    <a:pt x="73" y="232"/>
                    <a:pt x="75" y="234"/>
                    <a:pt x="75" y="234"/>
                  </a:cubicBezTo>
                  <a:cubicBezTo>
                    <a:pt x="75" y="234"/>
                    <a:pt x="74" y="233"/>
                    <a:pt x="73" y="232"/>
                  </a:cubicBezTo>
                  <a:lnTo>
                    <a:pt x="73" y="232"/>
                  </a:lnTo>
                  <a:cubicBezTo>
                    <a:pt x="97" y="248"/>
                    <a:pt x="125" y="257"/>
                    <a:pt x="151" y="257"/>
                  </a:cubicBezTo>
                  <a:cubicBezTo>
                    <a:pt x="198" y="257"/>
                    <a:pt x="241" y="231"/>
                    <a:pt x="256" y="177"/>
                  </a:cubicBezTo>
                  <a:cubicBezTo>
                    <a:pt x="274" y="112"/>
                    <a:pt x="229" y="49"/>
                    <a:pt x="171" y="35"/>
                  </a:cubicBezTo>
                  <a:lnTo>
                    <a:pt x="171" y="35"/>
                  </a:lnTo>
                  <a:cubicBezTo>
                    <a:pt x="160" y="20"/>
                    <a:pt x="145" y="10"/>
                    <a:pt x="125" y="4"/>
                  </a:cubicBezTo>
                  <a:cubicBezTo>
                    <a:pt x="117" y="1"/>
                    <a:pt x="108" y="0"/>
                    <a:pt x="9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0"/>
            <p:cNvSpPr/>
            <p:nvPr/>
          </p:nvSpPr>
          <p:spPr>
            <a:xfrm>
              <a:off x="1824125" y="1154850"/>
              <a:ext cx="6675" cy="7225"/>
            </a:xfrm>
            <a:custGeom>
              <a:avLst/>
              <a:gdLst/>
              <a:ahLst/>
              <a:cxnLst/>
              <a:rect l="l" t="t" r="r" b="b"/>
              <a:pathLst>
                <a:path w="267" h="289" extrusionOk="0">
                  <a:moveTo>
                    <a:pt x="254" y="136"/>
                  </a:moveTo>
                  <a:cubicBezTo>
                    <a:pt x="255" y="142"/>
                    <a:pt x="255" y="148"/>
                    <a:pt x="253" y="154"/>
                  </a:cubicBezTo>
                  <a:lnTo>
                    <a:pt x="253" y="154"/>
                  </a:lnTo>
                  <a:cubicBezTo>
                    <a:pt x="253" y="149"/>
                    <a:pt x="253" y="144"/>
                    <a:pt x="253" y="139"/>
                  </a:cubicBezTo>
                  <a:lnTo>
                    <a:pt x="253" y="139"/>
                  </a:lnTo>
                  <a:cubicBezTo>
                    <a:pt x="253" y="138"/>
                    <a:pt x="254" y="137"/>
                    <a:pt x="254" y="136"/>
                  </a:cubicBezTo>
                  <a:close/>
                  <a:moveTo>
                    <a:pt x="253" y="155"/>
                  </a:moveTo>
                  <a:lnTo>
                    <a:pt x="253" y="155"/>
                  </a:lnTo>
                  <a:cubicBezTo>
                    <a:pt x="253" y="155"/>
                    <a:pt x="253" y="156"/>
                    <a:pt x="252" y="157"/>
                  </a:cubicBezTo>
                  <a:cubicBezTo>
                    <a:pt x="253" y="156"/>
                    <a:pt x="253" y="155"/>
                    <a:pt x="253" y="155"/>
                  </a:cubicBezTo>
                  <a:close/>
                  <a:moveTo>
                    <a:pt x="133" y="1"/>
                  </a:moveTo>
                  <a:cubicBezTo>
                    <a:pt x="90" y="1"/>
                    <a:pt x="43" y="26"/>
                    <a:pt x="25" y="63"/>
                  </a:cubicBezTo>
                  <a:cubicBezTo>
                    <a:pt x="10" y="96"/>
                    <a:pt x="1" y="126"/>
                    <a:pt x="1" y="162"/>
                  </a:cubicBezTo>
                  <a:cubicBezTo>
                    <a:pt x="0" y="231"/>
                    <a:pt x="60" y="289"/>
                    <a:pt x="128" y="289"/>
                  </a:cubicBezTo>
                  <a:cubicBezTo>
                    <a:pt x="209" y="285"/>
                    <a:pt x="252" y="223"/>
                    <a:pt x="253" y="154"/>
                  </a:cubicBezTo>
                  <a:lnTo>
                    <a:pt x="253" y="154"/>
                  </a:lnTo>
                  <a:cubicBezTo>
                    <a:pt x="256" y="145"/>
                    <a:pt x="257" y="136"/>
                    <a:pt x="257" y="127"/>
                  </a:cubicBezTo>
                  <a:lnTo>
                    <a:pt x="257" y="127"/>
                  </a:lnTo>
                  <a:cubicBezTo>
                    <a:pt x="267" y="88"/>
                    <a:pt x="244" y="44"/>
                    <a:pt x="211" y="23"/>
                  </a:cubicBezTo>
                  <a:cubicBezTo>
                    <a:pt x="201" y="16"/>
                    <a:pt x="193" y="12"/>
                    <a:pt x="180" y="10"/>
                  </a:cubicBezTo>
                  <a:cubicBezTo>
                    <a:pt x="151" y="7"/>
                    <a:pt x="146" y="6"/>
                    <a:pt x="165" y="6"/>
                  </a:cubicBezTo>
                  <a:cubicBezTo>
                    <a:pt x="155" y="3"/>
                    <a:pt x="144" y="1"/>
                    <a:pt x="13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0"/>
            <p:cNvSpPr/>
            <p:nvPr/>
          </p:nvSpPr>
          <p:spPr>
            <a:xfrm>
              <a:off x="1873875" y="1118600"/>
              <a:ext cx="7075" cy="6025"/>
            </a:xfrm>
            <a:custGeom>
              <a:avLst/>
              <a:gdLst/>
              <a:ahLst/>
              <a:cxnLst/>
              <a:rect l="l" t="t" r="r" b="b"/>
              <a:pathLst>
                <a:path w="283" h="241" extrusionOk="0">
                  <a:moveTo>
                    <a:pt x="123" y="1"/>
                  </a:moveTo>
                  <a:cubicBezTo>
                    <a:pt x="60" y="1"/>
                    <a:pt x="1" y="46"/>
                    <a:pt x="1" y="121"/>
                  </a:cubicBezTo>
                  <a:cubicBezTo>
                    <a:pt x="1" y="195"/>
                    <a:pt x="59" y="240"/>
                    <a:pt x="123" y="240"/>
                  </a:cubicBezTo>
                  <a:cubicBezTo>
                    <a:pt x="143" y="240"/>
                    <a:pt x="164" y="235"/>
                    <a:pt x="184" y="226"/>
                  </a:cubicBezTo>
                  <a:cubicBezTo>
                    <a:pt x="282" y="177"/>
                    <a:pt x="282" y="63"/>
                    <a:pt x="184" y="15"/>
                  </a:cubicBezTo>
                  <a:cubicBezTo>
                    <a:pt x="164" y="5"/>
                    <a:pt x="144" y="1"/>
                    <a:pt x="1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0"/>
            <p:cNvSpPr/>
            <p:nvPr/>
          </p:nvSpPr>
          <p:spPr>
            <a:xfrm>
              <a:off x="1890725" y="113770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1" y="1"/>
                    <a:pt x="1" y="255"/>
                    <a:pt x="164" y="255"/>
                  </a:cubicBezTo>
                  <a:cubicBezTo>
                    <a:pt x="328" y="255"/>
                    <a:pt x="328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0"/>
            <p:cNvSpPr/>
            <p:nvPr/>
          </p:nvSpPr>
          <p:spPr>
            <a:xfrm>
              <a:off x="1896950" y="1153125"/>
              <a:ext cx="14675" cy="13475"/>
            </a:xfrm>
            <a:custGeom>
              <a:avLst/>
              <a:gdLst/>
              <a:ahLst/>
              <a:cxnLst/>
              <a:rect l="l" t="t" r="r" b="b"/>
              <a:pathLst>
                <a:path w="587" h="539" extrusionOk="0">
                  <a:moveTo>
                    <a:pt x="260" y="0"/>
                  </a:moveTo>
                  <a:cubicBezTo>
                    <a:pt x="255" y="0"/>
                    <a:pt x="249" y="0"/>
                    <a:pt x="244" y="1"/>
                  </a:cubicBezTo>
                  <a:cubicBezTo>
                    <a:pt x="142" y="6"/>
                    <a:pt x="53" y="65"/>
                    <a:pt x="24" y="168"/>
                  </a:cubicBezTo>
                  <a:cubicBezTo>
                    <a:pt x="0" y="257"/>
                    <a:pt x="39" y="382"/>
                    <a:pt x="130" y="424"/>
                  </a:cubicBezTo>
                  <a:cubicBezTo>
                    <a:pt x="134" y="425"/>
                    <a:pt x="137" y="426"/>
                    <a:pt x="141" y="428"/>
                  </a:cubicBezTo>
                  <a:lnTo>
                    <a:pt x="141" y="428"/>
                  </a:lnTo>
                  <a:cubicBezTo>
                    <a:pt x="141" y="428"/>
                    <a:pt x="141" y="429"/>
                    <a:pt x="142" y="429"/>
                  </a:cubicBezTo>
                  <a:cubicBezTo>
                    <a:pt x="149" y="435"/>
                    <a:pt x="155" y="441"/>
                    <a:pt x="162" y="448"/>
                  </a:cubicBezTo>
                  <a:cubicBezTo>
                    <a:pt x="176" y="462"/>
                    <a:pt x="220" y="497"/>
                    <a:pt x="221" y="497"/>
                  </a:cubicBezTo>
                  <a:cubicBezTo>
                    <a:pt x="222" y="497"/>
                    <a:pt x="216" y="492"/>
                    <a:pt x="200" y="479"/>
                  </a:cubicBezTo>
                  <a:lnTo>
                    <a:pt x="200" y="479"/>
                  </a:lnTo>
                  <a:cubicBezTo>
                    <a:pt x="245" y="515"/>
                    <a:pt x="297" y="538"/>
                    <a:pt x="352" y="538"/>
                  </a:cubicBezTo>
                  <a:cubicBezTo>
                    <a:pt x="371" y="538"/>
                    <a:pt x="389" y="536"/>
                    <a:pt x="409" y="530"/>
                  </a:cubicBezTo>
                  <a:cubicBezTo>
                    <a:pt x="511" y="503"/>
                    <a:pt x="564" y="416"/>
                    <a:pt x="571" y="317"/>
                  </a:cubicBezTo>
                  <a:cubicBezTo>
                    <a:pt x="586" y="143"/>
                    <a:pt x="427" y="0"/>
                    <a:pt x="2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0"/>
            <p:cNvSpPr/>
            <p:nvPr/>
          </p:nvSpPr>
          <p:spPr>
            <a:xfrm>
              <a:off x="1918150" y="1174475"/>
              <a:ext cx="5725" cy="4450"/>
            </a:xfrm>
            <a:custGeom>
              <a:avLst/>
              <a:gdLst/>
              <a:ahLst/>
              <a:cxnLst/>
              <a:rect l="l" t="t" r="r" b="b"/>
              <a:pathLst>
                <a:path w="229" h="178" extrusionOk="0">
                  <a:moveTo>
                    <a:pt x="114" y="1"/>
                  </a:moveTo>
                  <a:cubicBezTo>
                    <a:pt x="0" y="1"/>
                    <a:pt x="0" y="178"/>
                    <a:pt x="114" y="178"/>
                  </a:cubicBezTo>
                  <a:cubicBezTo>
                    <a:pt x="229" y="178"/>
                    <a:pt x="229" y="1"/>
                    <a:pt x="1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0"/>
            <p:cNvSpPr/>
            <p:nvPr/>
          </p:nvSpPr>
          <p:spPr>
            <a:xfrm>
              <a:off x="1951950" y="1170775"/>
              <a:ext cx="4250" cy="5200"/>
            </a:xfrm>
            <a:custGeom>
              <a:avLst/>
              <a:gdLst/>
              <a:ahLst/>
              <a:cxnLst/>
              <a:rect l="l" t="t" r="r" b="b"/>
              <a:pathLst>
                <a:path w="170" h="208" extrusionOk="0">
                  <a:moveTo>
                    <a:pt x="85" y="0"/>
                  </a:moveTo>
                  <a:cubicBezTo>
                    <a:pt x="50" y="0"/>
                    <a:pt x="15" y="24"/>
                    <a:pt x="10" y="71"/>
                  </a:cubicBezTo>
                  <a:cubicBezTo>
                    <a:pt x="9" y="74"/>
                    <a:pt x="9" y="77"/>
                    <a:pt x="9" y="80"/>
                  </a:cubicBezTo>
                  <a:lnTo>
                    <a:pt x="9" y="80"/>
                  </a:lnTo>
                  <a:cubicBezTo>
                    <a:pt x="3" y="95"/>
                    <a:pt x="0" y="110"/>
                    <a:pt x="2" y="127"/>
                  </a:cubicBezTo>
                  <a:cubicBezTo>
                    <a:pt x="5" y="180"/>
                    <a:pt x="45" y="207"/>
                    <a:pt x="85" y="207"/>
                  </a:cubicBezTo>
                  <a:cubicBezTo>
                    <a:pt x="126" y="207"/>
                    <a:pt x="166" y="180"/>
                    <a:pt x="169" y="127"/>
                  </a:cubicBezTo>
                  <a:cubicBezTo>
                    <a:pt x="169" y="109"/>
                    <a:pt x="166" y="93"/>
                    <a:pt x="160" y="77"/>
                  </a:cubicBezTo>
                  <a:lnTo>
                    <a:pt x="160" y="77"/>
                  </a:lnTo>
                  <a:cubicBezTo>
                    <a:pt x="160" y="75"/>
                    <a:pt x="160" y="73"/>
                    <a:pt x="160" y="71"/>
                  </a:cubicBezTo>
                  <a:cubicBezTo>
                    <a:pt x="155" y="24"/>
                    <a:pt x="119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0"/>
            <p:cNvSpPr/>
            <p:nvPr/>
          </p:nvSpPr>
          <p:spPr>
            <a:xfrm>
              <a:off x="1960575" y="1195975"/>
              <a:ext cx="5400" cy="5475"/>
            </a:xfrm>
            <a:custGeom>
              <a:avLst/>
              <a:gdLst/>
              <a:ahLst/>
              <a:cxnLst/>
              <a:rect l="l" t="t" r="r" b="b"/>
              <a:pathLst>
                <a:path w="216" h="219" extrusionOk="0">
                  <a:moveTo>
                    <a:pt x="107" y="1"/>
                  </a:moveTo>
                  <a:cubicBezTo>
                    <a:pt x="97" y="1"/>
                    <a:pt x="87" y="4"/>
                    <a:pt x="78" y="10"/>
                  </a:cubicBezTo>
                  <a:lnTo>
                    <a:pt x="78" y="10"/>
                  </a:lnTo>
                  <a:cubicBezTo>
                    <a:pt x="72" y="9"/>
                    <a:pt x="67" y="8"/>
                    <a:pt x="62" y="8"/>
                  </a:cubicBezTo>
                  <a:cubicBezTo>
                    <a:pt x="11" y="8"/>
                    <a:pt x="1" y="57"/>
                    <a:pt x="14" y="108"/>
                  </a:cubicBezTo>
                  <a:lnTo>
                    <a:pt x="14" y="108"/>
                  </a:lnTo>
                  <a:cubicBezTo>
                    <a:pt x="0" y="160"/>
                    <a:pt x="9" y="211"/>
                    <a:pt x="62" y="211"/>
                  </a:cubicBezTo>
                  <a:cubicBezTo>
                    <a:pt x="67" y="211"/>
                    <a:pt x="72" y="211"/>
                    <a:pt x="78" y="210"/>
                  </a:cubicBezTo>
                  <a:lnTo>
                    <a:pt x="78" y="210"/>
                  </a:lnTo>
                  <a:cubicBezTo>
                    <a:pt x="87" y="215"/>
                    <a:pt x="97" y="219"/>
                    <a:pt x="107" y="219"/>
                  </a:cubicBezTo>
                  <a:cubicBezTo>
                    <a:pt x="126" y="219"/>
                    <a:pt x="145" y="207"/>
                    <a:pt x="161" y="177"/>
                  </a:cubicBezTo>
                  <a:lnTo>
                    <a:pt x="161" y="177"/>
                  </a:lnTo>
                  <a:cubicBezTo>
                    <a:pt x="215" y="146"/>
                    <a:pt x="215" y="76"/>
                    <a:pt x="161" y="43"/>
                  </a:cubicBezTo>
                  <a:lnTo>
                    <a:pt x="161" y="43"/>
                  </a:lnTo>
                  <a:cubicBezTo>
                    <a:pt x="144" y="13"/>
                    <a:pt x="125" y="1"/>
                    <a:pt x="10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0"/>
            <p:cNvSpPr/>
            <p:nvPr/>
          </p:nvSpPr>
          <p:spPr>
            <a:xfrm>
              <a:off x="1914575" y="1202575"/>
              <a:ext cx="9925" cy="9225"/>
            </a:xfrm>
            <a:custGeom>
              <a:avLst/>
              <a:gdLst/>
              <a:ahLst/>
              <a:cxnLst/>
              <a:rect l="l" t="t" r="r" b="b"/>
              <a:pathLst>
                <a:path w="397" h="369" extrusionOk="0">
                  <a:moveTo>
                    <a:pt x="277" y="283"/>
                  </a:moveTo>
                  <a:cubicBezTo>
                    <a:pt x="276" y="285"/>
                    <a:pt x="275" y="286"/>
                    <a:pt x="275" y="287"/>
                  </a:cubicBezTo>
                  <a:lnTo>
                    <a:pt x="275" y="287"/>
                  </a:lnTo>
                  <a:cubicBezTo>
                    <a:pt x="275" y="286"/>
                    <a:pt x="276" y="284"/>
                    <a:pt x="277" y="283"/>
                  </a:cubicBezTo>
                  <a:close/>
                  <a:moveTo>
                    <a:pt x="243" y="1"/>
                  </a:moveTo>
                  <a:cubicBezTo>
                    <a:pt x="128" y="2"/>
                    <a:pt x="41" y="85"/>
                    <a:pt x="16" y="195"/>
                  </a:cubicBezTo>
                  <a:cubicBezTo>
                    <a:pt x="1" y="255"/>
                    <a:pt x="23" y="317"/>
                    <a:pt x="78" y="349"/>
                  </a:cubicBezTo>
                  <a:cubicBezTo>
                    <a:pt x="99" y="362"/>
                    <a:pt x="123" y="368"/>
                    <a:pt x="146" y="368"/>
                  </a:cubicBezTo>
                  <a:cubicBezTo>
                    <a:pt x="194" y="368"/>
                    <a:pt x="241" y="344"/>
                    <a:pt x="266" y="301"/>
                  </a:cubicBezTo>
                  <a:cubicBezTo>
                    <a:pt x="267" y="299"/>
                    <a:pt x="268" y="296"/>
                    <a:pt x="270" y="294"/>
                  </a:cubicBezTo>
                  <a:lnTo>
                    <a:pt x="270" y="294"/>
                  </a:lnTo>
                  <a:cubicBezTo>
                    <a:pt x="271" y="293"/>
                    <a:pt x="273" y="290"/>
                    <a:pt x="276" y="286"/>
                  </a:cubicBezTo>
                  <a:cubicBezTo>
                    <a:pt x="287" y="276"/>
                    <a:pt x="297" y="268"/>
                    <a:pt x="308" y="258"/>
                  </a:cubicBezTo>
                  <a:lnTo>
                    <a:pt x="308" y="258"/>
                  </a:lnTo>
                  <a:cubicBezTo>
                    <a:pt x="300" y="265"/>
                    <a:pt x="297" y="268"/>
                    <a:pt x="297" y="268"/>
                  </a:cubicBezTo>
                  <a:cubicBezTo>
                    <a:pt x="297" y="268"/>
                    <a:pt x="332" y="237"/>
                    <a:pt x="339" y="231"/>
                  </a:cubicBezTo>
                  <a:cubicBezTo>
                    <a:pt x="355" y="215"/>
                    <a:pt x="368" y="193"/>
                    <a:pt x="374" y="170"/>
                  </a:cubicBezTo>
                  <a:lnTo>
                    <a:pt x="374" y="170"/>
                  </a:lnTo>
                  <a:cubicBezTo>
                    <a:pt x="397" y="126"/>
                    <a:pt x="384" y="80"/>
                    <a:pt x="347" y="48"/>
                  </a:cubicBezTo>
                  <a:lnTo>
                    <a:pt x="347" y="48"/>
                  </a:lnTo>
                  <a:cubicBezTo>
                    <a:pt x="321" y="19"/>
                    <a:pt x="282" y="1"/>
                    <a:pt x="24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0"/>
            <p:cNvSpPr/>
            <p:nvPr/>
          </p:nvSpPr>
          <p:spPr>
            <a:xfrm>
              <a:off x="1935725" y="1219775"/>
              <a:ext cx="7225" cy="7250"/>
            </a:xfrm>
            <a:custGeom>
              <a:avLst/>
              <a:gdLst/>
              <a:ahLst/>
              <a:cxnLst/>
              <a:rect l="l" t="t" r="r" b="b"/>
              <a:pathLst>
                <a:path w="289" h="290" extrusionOk="0">
                  <a:moveTo>
                    <a:pt x="194" y="121"/>
                  </a:moveTo>
                  <a:cubicBezTo>
                    <a:pt x="195" y="121"/>
                    <a:pt x="196" y="121"/>
                    <a:pt x="198" y="121"/>
                  </a:cubicBezTo>
                  <a:lnTo>
                    <a:pt x="200" y="123"/>
                  </a:lnTo>
                  <a:lnTo>
                    <a:pt x="200" y="123"/>
                  </a:lnTo>
                  <a:cubicBezTo>
                    <a:pt x="194" y="121"/>
                    <a:pt x="193" y="121"/>
                    <a:pt x="194" y="121"/>
                  </a:cubicBezTo>
                  <a:close/>
                  <a:moveTo>
                    <a:pt x="28" y="216"/>
                  </a:moveTo>
                  <a:lnTo>
                    <a:pt x="28" y="216"/>
                  </a:lnTo>
                  <a:cubicBezTo>
                    <a:pt x="29" y="217"/>
                    <a:pt x="29" y="218"/>
                    <a:pt x="29" y="218"/>
                  </a:cubicBezTo>
                  <a:lnTo>
                    <a:pt x="29" y="218"/>
                  </a:lnTo>
                  <a:cubicBezTo>
                    <a:pt x="29" y="218"/>
                    <a:pt x="29" y="217"/>
                    <a:pt x="28" y="216"/>
                  </a:cubicBezTo>
                  <a:close/>
                  <a:moveTo>
                    <a:pt x="121" y="0"/>
                  </a:moveTo>
                  <a:cubicBezTo>
                    <a:pt x="103" y="0"/>
                    <a:pt x="86" y="5"/>
                    <a:pt x="71" y="15"/>
                  </a:cubicBezTo>
                  <a:cubicBezTo>
                    <a:pt x="38" y="38"/>
                    <a:pt x="18" y="64"/>
                    <a:pt x="8" y="105"/>
                  </a:cubicBezTo>
                  <a:cubicBezTo>
                    <a:pt x="3" y="129"/>
                    <a:pt x="1" y="152"/>
                    <a:pt x="7" y="176"/>
                  </a:cubicBezTo>
                  <a:cubicBezTo>
                    <a:pt x="7" y="176"/>
                    <a:pt x="24" y="208"/>
                    <a:pt x="31" y="222"/>
                  </a:cubicBezTo>
                  <a:lnTo>
                    <a:pt x="31" y="222"/>
                  </a:lnTo>
                  <a:cubicBezTo>
                    <a:pt x="31" y="221"/>
                    <a:pt x="30" y="220"/>
                    <a:pt x="29" y="218"/>
                  </a:cubicBezTo>
                  <a:lnTo>
                    <a:pt x="29" y="218"/>
                  </a:lnTo>
                  <a:cubicBezTo>
                    <a:pt x="33" y="225"/>
                    <a:pt x="34" y="228"/>
                    <a:pt x="34" y="228"/>
                  </a:cubicBezTo>
                  <a:cubicBezTo>
                    <a:pt x="34" y="228"/>
                    <a:pt x="33" y="225"/>
                    <a:pt x="31" y="222"/>
                  </a:cubicBezTo>
                  <a:lnTo>
                    <a:pt x="31" y="222"/>
                  </a:lnTo>
                  <a:cubicBezTo>
                    <a:pt x="45" y="244"/>
                    <a:pt x="67" y="262"/>
                    <a:pt x="88" y="274"/>
                  </a:cubicBezTo>
                  <a:cubicBezTo>
                    <a:pt x="104" y="283"/>
                    <a:pt x="121" y="288"/>
                    <a:pt x="139" y="288"/>
                  </a:cubicBezTo>
                  <a:cubicBezTo>
                    <a:pt x="143" y="288"/>
                    <a:pt x="148" y="288"/>
                    <a:pt x="152" y="287"/>
                  </a:cubicBezTo>
                  <a:lnTo>
                    <a:pt x="152" y="287"/>
                  </a:lnTo>
                  <a:cubicBezTo>
                    <a:pt x="162" y="289"/>
                    <a:pt x="172" y="289"/>
                    <a:pt x="182" y="289"/>
                  </a:cubicBezTo>
                  <a:cubicBezTo>
                    <a:pt x="185" y="290"/>
                    <a:pt x="187" y="290"/>
                    <a:pt x="189" y="290"/>
                  </a:cubicBezTo>
                  <a:cubicBezTo>
                    <a:pt x="270" y="290"/>
                    <a:pt x="289" y="182"/>
                    <a:pt x="234" y="139"/>
                  </a:cubicBezTo>
                  <a:lnTo>
                    <a:pt x="234" y="139"/>
                  </a:lnTo>
                  <a:cubicBezTo>
                    <a:pt x="233" y="132"/>
                    <a:pt x="233" y="126"/>
                    <a:pt x="232" y="119"/>
                  </a:cubicBezTo>
                  <a:lnTo>
                    <a:pt x="232" y="119"/>
                  </a:lnTo>
                  <a:cubicBezTo>
                    <a:pt x="233" y="125"/>
                    <a:pt x="233" y="128"/>
                    <a:pt x="233" y="128"/>
                  </a:cubicBezTo>
                  <a:cubicBezTo>
                    <a:pt x="233" y="128"/>
                    <a:pt x="233" y="124"/>
                    <a:pt x="233" y="117"/>
                  </a:cubicBezTo>
                  <a:cubicBezTo>
                    <a:pt x="233" y="94"/>
                    <a:pt x="226" y="74"/>
                    <a:pt x="214" y="53"/>
                  </a:cubicBezTo>
                  <a:cubicBezTo>
                    <a:pt x="196" y="21"/>
                    <a:pt x="158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0"/>
            <p:cNvSpPr/>
            <p:nvPr/>
          </p:nvSpPr>
          <p:spPr>
            <a:xfrm>
              <a:off x="1934175" y="1206375"/>
              <a:ext cx="5125" cy="4000"/>
            </a:xfrm>
            <a:custGeom>
              <a:avLst/>
              <a:gdLst/>
              <a:ahLst/>
              <a:cxnLst/>
              <a:rect l="l" t="t" r="r" b="b"/>
              <a:pathLst>
                <a:path w="205" h="160" extrusionOk="0">
                  <a:moveTo>
                    <a:pt x="82" y="0"/>
                  </a:moveTo>
                  <a:cubicBezTo>
                    <a:pt x="38" y="0"/>
                    <a:pt x="0" y="33"/>
                    <a:pt x="0" y="79"/>
                  </a:cubicBezTo>
                  <a:cubicBezTo>
                    <a:pt x="0" y="126"/>
                    <a:pt x="38" y="160"/>
                    <a:pt x="82" y="160"/>
                  </a:cubicBezTo>
                  <a:cubicBezTo>
                    <a:pt x="88" y="160"/>
                    <a:pt x="94" y="159"/>
                    <a:pt x="101" y="157"/>
                  </a:cubicBezTo>
                  <a:cubicBezTo>
                    <a:pt x="113" y="153"/>
                    <a:pt x="127" y="150"/>
                    <a:pt x="138" y="147"/>
                  </a:cubicBezTo>
                  <a:cubicBezTo>
                    <a:pt x="204" y="127"/>
                    <a:pt x="204" y="33"/>
                    <a:pt x="138" y="13"/>
                  </a:cubicBezTo>
                  <a:cubicBezTo>
                    <a:pt x="126" y="9"/>
                    <a:pt x="112" y="7"/>
                    <a:pt x="101" y="2"/>
                  </a:cubicBezTo>
                  <a:cubicBezTo>
                    <a:pt x="94" y="1"/>
                    <a:pt x="88" y="0"/>
                    <a:pt x="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0"/>
            <p:cNvSpPr/>
            <p:nvPr/>
          </p:nvSpPr>
          <p:spPr>
            <a:xfrm>
              <a:off x="1917700" y="1273250"/>
              <a:ext cx="7125" cy="5200"/>
            </a:xfrm>
            <a:custGeom>
              <a:avLst/>
              <a:gdLst/>
              <a:ahLst/>
              <a:cxnLst/>
              <a:rect l="l" t="t" r="r" b="b"/>
              <a:pathLst>
                <a:path w="285" h="208" extrusionOk="0">
                  <a:moveTo>
                    <a:pt x="153" y="1"/>
                  </a:moveTo>
                  <a:cubicBezTo>
                    <a:pt x="146" y="1"/>
                    <a:pt x="139" y="1"/>
                    <a:pt x="132" y="2"/>
                  </a:cubicBezTo>
                  <a:cubicBezTo>
                    <a:pt x="1" y="12"/>
                    <a:pt x="1" y="197"/>
                    <a:pt x="132" y="207"/>
                  </a:cubicBezTo>
                  <a:cubicBezTo>
                    <a:pt x="139" y="207"/>
                    <a:pt x="145" y="208"/>
                    <a:pt x="151" y="208"/>
                  </a:cubicBezTo>
                  <a:cubicBezTo>
                    <a:pt x="176" y="208"/>
                    <a:pt x="200" y="203"/>
                    <a:pt x="223" y="187"/>
                  </a:cubicBezTo>
                  <a:cubicBezTo>
                    <a:pt x="284" y="144"/>
                    <a:pt x="284" y="65"/>
                    <a:pt x="223" y="22"/>
                  </a:cubicBezTo>
                  <a:cubicBezTo>
                    <a:pt x="201" y="6"/>
                    <a:pt x="178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0"/>
            <p:cNvSpPr/>
            <p:nvPr/>
          </p:nvSpPr>
          <p:spPr>
            <a:xfrm>
              <a:off x="1848950" y="1288075"/>
              <a:ext cx="7175" cy="6975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135" y="0"/>
                  </a:moveTo>
                  <a:cubicBezTo>
                    <a:pt x="78" y="0"/>
                    <a:pt x="20" y="33"/>
                    <a:pt x="8" y="96"/>
                  </a:cubicBezTo>
                  <a:cubicBezTo>
                    <a:pt x="1" y="141"/>
                    <a:pt x="1" y="183"/>
                    <a:pt x="25" y="221"/>
                  </a:cubicBezTo>
                  <a:cubicBezTo>
                    <a:pt x="49" y="261"/>
                    <a:pt x="85" y="278"/>
                    <a:pt x="121" y="278"/>
                  </a:cubicBezTo>
                  <a:cubicBezTo>
                    <a:pt x="160" y="278"/>
                    <a:pt x="199" y="259"/>
                    <a:pt x="226" y="225"/>
                  </a:cubicBezTo>
                  <a:lnTo>
                    <a:pt x="226" y="225"/>
                  </a:lnTo>
                  <a:cubicBezTo>
                    <a:pt x="276" y="173"/>
                    <a:pt x="287" y="93"/>
                    <a:pt x="230" y="37"/>
                  </a:cubicBezTo>
                  <a:cubicBezTo>
                    <a:pt x="205" y="12"/>
                    <a:pt x="170" y="0"/>
                    <a:pt x="1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0"/>
            <p:cNvSpPr/>
            <p:nvPr/>
          </p:nvSpPr>
          <p:spPr>
            <a:xfrm>
              <a:off x="1836025" y="1307600"/>
              <a:ext cx="7075" cy="5400"/>
            </a:xfrm>
            <a:custGeom>
              <a:avLst/>
              <a:gdLst/>
              <a:ahLst/>
              <a:cxnLst/>
              <a:rect l="l" t="t" r="r" b="b"/>
              <a:pathLst>
                <a:path w="283" h="216" extrusionOk="0">
                  <a:moveTo>
                    <a:pt x="100" y="0"/>
                  </a:moveTo>
                  <a:cubicBezTo>
                    <a:pt x="46" y="0"/>
                    <a:pt x="1" y="55"/>
                    <a:pt x="1" y="107"/>
                  </a:cubicBezTo>
                  <a:cubicBezTo>
                    <a:pt x="1" y="160"/>
                    <a:pt x="45" y="216"/>
                    <a:pt x="100" y="216"/>
                  </a:cubicBezTo>
                  <a:cubicBezTo>
                    <a:pt x="102" y="216"/>
                    <a:pt x="105" y="215"/>
                    <a:pt x="107" y="215"/>
                  </a:cubicBezTo>
                  <a:cubicBezTo>
                    <a:pt x="122" y="214"/>
                    <a:pt x="135" y="212"/>
                    <a:pt x="149" y="211"/>
                  </a:cubicBezTo>
                  <a:cubicBezTo>
                    <a:pt x="282" y="197"/>
                    <a:pt x="282" y="17"/>
                    <a:pt x="149" y="5"/>
                  </a:cubicBezTo>
                  <a:cubicBezTo>
                    <a:pt x="136" y="4"/>
                    <a:pt x="122" y="2"/>
                    <a:pt x="107" y="1"/>
                  </a:cubicBezTo>
                  <a:cubicBezTo>
                    <a:pt x="105" y="0"/>
                    <a:pt x="102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0"/>
            <p:cNvSpPr/>
            <p:nvPr/>
          </p:nvSpPr>
          <p:spPr>
            <a:xfrm>
              <a:off x="1812525" y="1337325"/>
              <a:ext cx="4850" cy="5000"/>
            </a:xfrm>
            <a:custGeom>
              <a:avLst/>
              <a:gdLst/>
              <a:ahLst/>
              <a:cxnLst/>
              <a:rect l="l" t="t" r="r" b="b"/>
              <a:pathLst>
                <a:path w="194" h="200" extrusionOk="0">
                  <a:moveTo>
                    <a:pt x="98" y="1"/>
                  </a:moveTo>
                  <a:cubicBezTo>
                    <a:pt x="63" y="1"/>
                    <a:pt x="29" y="19"/>
                    <a:pt x="24" y="55"/>
                  </a:cubicBezTo>
                  <a:cubicBezTo>
                    <a:pt x="23" y="68"/>
                    <a:pt x="20" y="82"/>
                    <a:pt x="16" y="94"/>
                  </a:cubicBezTo>
                  <a:cubicBezTo>
                    <a:pt x="0" y="147"/>
                    <a:pt x="44" y="200"/>
                    <a:pt x="98" y="200"/>
                  </a:cubicBezTo>
                  <a:cubicBezTo>
                    <a:pt x="151" y="200"/>
                    <a:pt x="194" y="147"/>
                    <a:pt x="178" y="94"/>
                  </a:cubicBezTo>
                  <a:cubicBezTo>
                    <a:pt x="175" y="82"/>
                    <a:pt x="173" y="68"/>
                    <a:pt x="171" y="55"/>
                  </a:cubicBezTo>
                  <a:cubicBezTo>
                    <a:pt x="166" y="19"/>
                    <a:pt x="132" y="1"/>
                    <a:pt x="9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0"/>
            <p:cNvSpPr/>
            <p:nvPr/>
          </p:nvSpPr>
          <p:spPr>
            <a:xfrm>
              <a:off x="1792750" y="1340900"/>
              <a:ext cx="3125" cy="3900"/>
            </a:xfrm>
            <a:custGeom>
              <a:avLst/>
              <a:gdLst/>
              <a:ahLst/>
              <a:cxnLst/>
              <a:rect l="l" t="t" r="r" b="b"/>
              <a:pathLst>
                <a:path w="125" h="156" extrusionOk="0">
                  <a:moveTo>
                    <a:pt x="63" y="0"/>
                  </a:moveTo>
                  <a:cubicBezTo>
                    <a:pt x="36" y="0"/>
                    <a:pt x="9" y="19"/>
                    <a:pt x="5" y="56"/>
                  </a:cubicBezTo>
                  <a:cubicBezTo>
                    <a:pt x="4" y="70"/>
                    <a:pt x="3" y="83"/>
                    <a:pt x="3" y="98"/>
                  </a:cubicBezTo>
                  <a:cubicBezTo>
                    <a:pt x="1" y="137"/>
                    <a:pt x="32" y="156"/>
                    <a:pt x="63" y="156"/>
                  </a:cubicBezTo>
                  <a:cubicBezTo>
                    <a:pt x="94" y="156"/>
                    <a:pt x="125" y="137"/>
                    <a:pt x="123" y="98"/>
                  </a:cubicBezTo>
                  <a:cubicBezTo>
                    <a:pt x="121" y="83"/>
                    <a:pt x="121" y="71"/>
                    <a:pt x="120" y="56"/>
                  </a:cubicBezTo>
                  <a:cubicBezTo>
                    <a:pt x="117" y="19"/>
                    <a:pt x="90" y="0"/>
                    <a:pt x="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0"/>
            <p:cNvSpPr/>
            <p:nvPr/>
          </p:nvSpPr>
          <p:spPr>
            <a:xfrm>
              <a:off x="1766125" y="1371950"/>
              <a:ext cx="4000" cy="4550"/>
            </a:xfrm>
            <a:custGeom>
              <a:avLst/>
              <a:gdLst/>
              <a:ahLst/>
              <a:cxnLst/>
              <a:rect l="l" t="t" r="r" b="b"/>
              <a:pathLst>
                <a:path w="160" h="182" extrusionOk="0">
                  <a:moveTo>
                    <a:pt x="81" y="0"/>
                  </a:moveTo>
                  <a:cubicBezTo>
                    <a:pt x="49" y="0"/>
                    <a:pt x="16" y="23"/>
                    <a:pt x="11" y="68"/>
                  </a:cubicBezTo>
                  <a:cubicBezTo>
                    <a:pt x="10" y="82"/>
                    <a:pt x="8" y="96"/>
                    <a:pt x="6" y="109"/>
                  </a:cubicBezTo>
                  <a:cubicBezTo>
                    <a:pt x="1" y="157"/>
                    <a:pt x="41" y="181"/>
                    <a:pt x="80" y="181"/>
                  </a:cubicBezTo>
                  <a:cubicBezTo>
                    <a:pt x="120" y="181"/>
                    <a:pt x="160" y="157"/>
                    <a:pt x="155" y="109"/>
                  </a:cubicBezTo>
                  <a:cubicBezTo>
                    <a:pt x="154" y="96"/>
                    <a:pt x="153" y="82"/>
                    <a:pt x="149" y="68"/>
                  </a:cubicBezTo>
                  <a:cubicBezTo>
                    <a:pt x="145" y="23"/>
                    <a:pt x="113" y="0"/>
                    <a:pt x="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0"/>
            <p:cNvSpPr/>
            <p:nvPr/>
          </p:nvSpPr>
          <p:spPr>
            <a:xfrm>
              <a:off x="1749475" y="1319925"/>
              <a:ext cx="7025" cy="5475"/>
            </a:xfrm>
            <a:custGeom>
              <a:avLst/>
              <a:gdLst/>
              <a:ahLst/>
              <a:cxnLst/>
              <a:rect l="l" t="t" r="r" b="b"/>
              <a:pathLst>
                <a:path w="281" h="219" extrusionOk="0">
                  <a:moveTo>
                    <a:pt x="140" y="1"/>
                  </a:moveTo>
                  <a:cubicBezTo>
                    <a:pt x="1" y="3"/>
                    <a:pt x="1" y="219"/>
                    <a:pt x="140" y="219"/>
                  </a:cubicBezTo>
                  <a:cubicBezTo>
                    <a:pt x="280" y="219"/>
                    <a:pt x="28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0"/>
            <p:cNvSpPr/>
            <p:nvPr/>
          </p:nvSpPr>
          <p:spPr>
            <a:xfrm>
              <a:off x="1718775" y="1331200"/>
              <a:ext cx="6475" cy="5000"/>
            </a:xfrm>
            <a:custGeom>
              <a:avLst/>
              <a:gdLst/>
              <a:ahLst/>
              <a:cxnLst/>
              <a:rect l="l" t="t" r="r" b="b"/>
              <a:pathLst>
                <a:path w="259" h="200" extrusionOk="0">
                  <a:moveTo>
                    <a:pt x="108" y="0"/>
                  </a:moveTo>
                  <a:cubicBezTo>
                    <a:pt x="51" y="0"/>
                    <a:pt x="1" y="37"/>
                    <a:pt x="1" y="99"/>
                  </a:cubicBezTo>
                  <a:cubicBezTo>
                    <a:pt x="1" y="163"/>
                    <a:pt x="51" y="200"/>
                    <a:pt x="108" y="200"/>
                  </a:cubicBezTo>
                  <a:cubicBezTo>
                    <a:pt x="115" y="200"/>
                    <a:pt x="122" y="199"/>
                    <a:pt x="129" y="198"/>
                  </a:cubicBezTo>
                  <a:cubicBezTo>
                    <a:pt x="142" y="196"/>
                    <a:pt x="156" y="194"/>
                    <a:pt x="168" y="191"/>
                  </a:cubicBezTo>
                  <a:cubicBezTo>
                    <a:pt x="258" y="170"/>
                    <a:pt x="258" y="30"/>
                    <a:pt x="168" y="9"/>
                  </a:cubicBezTo>
                  <a:lnTo>
                    <a:pt x="129" y="2"/>
                  </a:lnTo>
                  <a:cubicBezTo>
                    <a:pt x="122" y="1"/>
                    <a:pt x="115" y="0"/>
                    <a:pt x="10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0"/>
            <p:cNvSpPr/>
            <p:nvPr/>
          </p:nvSpPr>
          <p:spPr>
            <a:xfrm>
              <a:off x="1708650" y="1231700"/>
              <a:ext cx="6675" cy="7025"/>
            </a:xfrm>
            <a:custGeom>
              <a:avLst/>
              <a:gdLst/>
              <a:ahLst/>
              <a:cxnLst/>
              <a:rect l="l" t="t" r="r" b="b"/>
              <a:pathLst>
                <a:path w="267" h="281" extrusionOk="0">
                  <a:moveTo>
                    <a:pt x="216" y="69"/>
                  </a:moveTo>
                  <a:cubicBezTo>
                    <a:pt x="216" y="69"/>
                    <a:pt x="218" y="72"/>
                    <a:pt x="222" y="77"/>
                  </a:cubicBezTo>
                  <a:lnTo>
                    <a:pt x="222" y="77"/>
                  </a:lnTo>
                  <a:cubicBezTo>
                    <a:pt x="218" y="72"/>
                    <a:pt x="216" y="69"/>
                    <a:pt x="216" y="69"/>
                  </a:cubicBezTo>
                  <a:close/>
                  <a:moveTo>
                    <a:pt x="121" y="1"/>
                  </a:moveTo>
                  <a:cubicBezTo>
                    <a:pt x="69" y="1"/>
                    <a:pt x="26" y="36"/>
                    <a:pt x="12" y="84"/>
                  </a:cubicBezTo>
                  <a:cubicBezTo>
                    <a:pt x="0" y="129"/>
                    <a:pt x="0" y="177"/>
                    <a:pt x="23" y="218"/>
                  </a:cubicBezTo>
                  <a:cubicBezTo>
                    <a:pt x="40" y="246"/>
                    <a:pt x="70" y="267"/>
                    <a:pt x="102" y="276"/>
                  </a:cubicBezTo>
                  <a:cubicBezTo>
                    <a:pt x="112" y="279"/>
                    <a:pt x="123" y="280"/>
                    <a:pt x="133" y="280"/>
                  </a:cubicBezTo>
                  <a:cubicBezTo>
                    <a:pt x="144" y="280"/>
                    <a:pt x="155" y="279"/>
                    <a:pt x="166" y="276"/>
                  </a:cubicBezTo>
                  <a:cubicBezTo>
                    <a:pt x="185" y="268"/>
                    <a:pt x="195" y="264"/>
                    <a:pt x="196" y="264"/>
                  </a:cubicBezTo>
                  <a:lnTo>
                    <a:pt x="196" y="264"/>
                  </a:lnTo>
                  <a:cubicBezTo>
                    <a:pt x="197" y="264"/>
                    <a:pt x="193" y="266"/>
                    <a:pt x="185" y="270"/>
                  </a:cubicBezTo>
                  <a:cubicBezTo>
                    <a:pt x="220" y="261"/>
                    <a:pt x="249" y="231"/>
                    <a:pt x="258" y="197"/>
                  </a:cubicBezTo>
                  <a:cubicBezTo>
                    <a:pt x="266" y="165"/>
                    <a:pt x="260" y="136"/>
                    <a:pt x="243" y="112"/>
                  </a:cubicBezTo>
                  <a:lnTo>
                    <a:pt x="243" y="112"/>
                  </a:lnTo>
                  <a:cubicBezTo>
                    <a:pt x="241" y="106"/>
                    <a:pt x="238" y="100"/>
                    <a:pt x="236" y="94"/>
                  </a:cubicBezTo>
                  <a:cubicBezTo>
                    <a:pt x="235" y="93"/>
                    <a:pt x="234" y="91"/>
                    <a:pt x="233" y="90"/>
                  </a:cubicBezTo>
                  <a:lnTo>
                    <a:pt x="233" y="90"/>
                  </a:lnTo>
                  <a:cubicBezTo>
                    <a:pt x="232" y="88"/>
                    <a:pt x="232" y="86"/>
                    <a:pt x="232" y="84"/>
                  </a:cubicBezTo>
                  <a:cubicBezTo>
                    <a:pt x="223" y="36"/>
                    <a:pt x="169" y="1"/>
                    <a:pt x="123" y="1"/>
                  </a:cubicBezTo>
                  <a:cubicBezTo>
                    <a:pt x="122" y="1"/>
                    <a:pt x="121" y="1"/>
                    <a:pt x="12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0"/>
            <p:cNvSpPr/>
            <p:nvPr/>
          </p:nvSpPr>
          <p:spPr>
            <a:xfrm>
              <a:off x="1682775" y="1174675"/>
              <a:ext cx="6700" cy="6175"/>
            </a:xfrm>
            <a:custGeom>
              <a:avLst/>
              <a:gdLst/>
              <a:ahLst/>
              <a:cxnLst/>
              <a:rect l="l" t="t" r="r" b="b"/>
              <a:pathLst>
                <a:path w="268" h="247" extrusionOk="0">
                  <a:moveTo>
                    <a:pt x="100" y="1"/>
                  </a:moveTo>
                  <a:cubicBezTo>
                    <a:pt x="68" y="1"/>
                    <a:pt x="39" y="19"/>
                    <a:pt x="31" y="59"/>
                  </a:cubicBezTo>
                  <a:lnTo>
                    <a:pt x="31" y="59"/>
                  </a:lnTo>
                  <a:cubicBezTo>
                    <a:pt x="11" y="90"/>
                    <a:pt x="0" y="122"/>
                    <a:pt x="10" y="159"/>
                  </a:cubicBezTo>
                  <a:cubicBezTo>
                    <a:pt x="21" y="198"/>
                    <a:pt x="52" y="229"/>
                    <a:pt x="91" y="240"/>
                  </a:cubicBezTo>
                  <a:cubicBezTo>
                    <a:pt x="105" y="244"/>
                    <a:pt x="120" y="247"/>
                    <a:pt x="135" y="247"/>
                  </a:cubicBezTo>
                  <a:cubicBezTo>
                    <a:pt x="158" y="247"/>
                    <a:pt x="180" y="241"/>
                    <a:pt x="198" y="228"/>
                  </a:cubicBezTo>
                  <a:cubicBezTo>
                    <a:pt x="243" y="193"/>
                    <a:pt x="268" y="135"/>
                    <a:pt x="235" y="83"/>
                  </a:cubicBezTo>
                  <a:cubicBezTo>
                    <a:pt x="224" y="62"/>
                    <a:pt x="211" y="53"/>
                    <a:pt x="192" y="39"/>
                  </a:cubicBezTo>
                  <a:lnTo>
                    <a:pt x="192" y="39"/>
                  </a:lnTo>
                  <a:cubicBezTo>
                    <a:pt x="201" y="44"/>
                    <a:pt x="205" y="47"/>
                    <a:pt x="206" y="47"/>
                  </a:cubicBezTo>
                  <a:cubicBezTo>
                    <a:pt x="206" y="47"/>
                    <a:pt x="197" y="41"/>
                    <a:pt x="180" y="29"/>
                  </a:cubicBezTo>
                  <a:cubicBezTo>
                    <a:pt x="170" y="23"/>
                    <a:pt x="160" y="19"/>
                    <a:pt x="150" y="16"/>
                  </a:cubicBezTo>
                  <a:lnTo>
                    <a:pt x="150" y="16"/>
                  </a:lnTo>
                  <a:cubicBezTo>
                    <a:pt x="135" y="6"/>
                    <a:pt x="117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1779275" y="1217675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0" y="1"/>
                  </a:moveTo>
                  <a:cubicBezTo>
                    <a:pt x="0" y="1"/>
                    <a:pt x="1" y="248"/>
                    <a:pt x="161" y="248"/>
                  </a:cubicBezTo>
                  <a:cubicBezTo>
                    <a:pt x="320" y="248"/>
                    <a:pt x="320" y="1"/>
                    <a:pt x="161" y="1"/>
                  </a:cubicBezTo>
                  <a:cubicBezTo>
                    <a:pt x="160" y="1"/>
                    <a:pt x="160" y="1"/>
                    <a:pt x="16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1809350" y="1209850"/>
              <a:ext cx="5675" cy="6200"/>
            </a:xfrm>
            <a:custGeom>
              <a:avLst/>
              <a:gdLst/>
              <a:ahLst/>
              <a:cxnLst/>
              <a:rect l="l" t="t" r="r" b="b"/>
              <a:pathLst>
                <a:path w="227" h="248" extrusionOk="0">
                  <a:moveTo>
                    <a:pt x="113" y="1"/>
                  </a:moveTo>
                  <a:cubicBezTo>
                    <a:pt x="61" y="1"/>
                    <a:pt x="1" y="48"/>
                    <a:pt x="9" y="107"/>
                  </a:cubicBezTo>
                  <a:cubicBezTo>
                    <a:pt x="11" y="129"/>
                    <a:pt x="14" y="152"/>
                    <a:pt x="17" y="175"/>
                  </a:cubicBezTo>
                  <a:cubicBezTo>
                    <a:pt x="27" y="224"/>
                    <a:pt x="71" y="248"/>
                    <a:pt x="115" y="248"/>
                  </a:cubicBezTo>
                  <a:cubicBezTo>
                    <a:pt x="158" y="248"/>
                    <a:pt x="202" y="224"/>
                    <a:pt x="211" y="175"/>
                  </a:cubicBezTo>
                  <a:cubicBezTo>
                    <a:pt x="215" y="152"/>
                    <a:pt x="218" y="129"/>
                    <a:pt x="220" y="107"/>
                  </a:cubicBezTo>
                  <a:cubicBezTo>
                    <a:pt x="227" y="50"/>
                    <a:pt x="167" y="1"/>
                    <a:pt x="115" y="1"/>
                  </a:cubicBezTo>
                  <a:cubicBezTo>
                    <a:pt x="114" y="1"/>
                    <a:pt x="114" y="1"/>
                    <a:pt x="11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1565000" y="1245800"/>
              <a:ext cx="35975" cy="22800"/>
            </a:xfrm>
            <a:custGeom>
              <a:avLst/>
              <a:gdLst/>
              <a:ahLst/>
              <a:cxnLst/>
              <a:rect l="l" t="t" r="r" b="b"/>
              <a:pathLst>
                <a:path w="1439" h="912" extrusionOk="0">
                  <a:moveTo>
                    <a:pt x="605" y="1"/>
                  </a:moveTo>
                  <a:cubicBezTo>
                    <a:pt x="440" y="1"/>
                    <a:pt x="285" y="44"/>
                    <a:pt x="113" y="114"/>
                  </a:cubicBezTo>
                  <a:cubicBezTo>
                    <a:pt x="31" y="147"/>
                    <a:pt x="1" y="290"/>
                    <a:pt x="111" y="308"/>
                  </a:cubicBezTo>
                  <a:cubicBezTo>
                    <a:pt x="334" y="343"/>
                    <a:pt x="582" y="465"/>
                    <a:pt x="754" y="614"/>
                  </a:cubicBezTo>
                  <a:cubicBezTo>
                    <a:pt x="860" y="707"/>
                    <a:pt x="892" y="861"/>
                    <a:pt x="1046" y="903"/>
                  </a:cubicBezTo>
                  <a:cubicBezTo>
                    <a:pt x="1068" y="909"/>
                    <a:pt x="1091" y="912"/>
                    <a:pt x="1113" y="912"/>
                  </a:cubicBezTo>
                  <a:cubicBezTo>
                    <a:pt x="1225" y="912"/>
                    <a:pt x="1330" y="838"/>
                    <a:pt x="1361" y="724"/>
                  </a:cubicBezTo>
                  <a:cubicBezTo>
                    <a:pt x="1439" y="445"/>
                    <a:pt x="1132" y="107"/>
                    <a:pt x="875" y="38"/>
                  </a:cubicBezTo>
                  <a:cubicBezTo>
                    <a:pt x="780" y="12"/>
                    <a:pt x="691" y="1"/>
                    <a:pt x="605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0"/>
            <p:cNvSpPr/>
            <p:nvPr/>
          </p:nvSpPr>
          <p:spPr>
            <a:xfrm>
              <a:off x="2008525" y="1245850"/>
              <a:ext cx="50275" cy="35400"/>
            </a:xfrm>
            <a:custGeom>
              <a:avLst/>
              <a:gdLst/>
              <a:ahLst/>
              <a:cxnLst/>
              <a:rect l="l" t="t" r="r" b="b"/>
              <a:pathLst>
                <a:path w="2011" h="1416" extrusionOk="0">
                  <a:moveTo>
                    <a:pt x="621" y="1"/>
                  </a:moveTo>
                  <a:cubicBezTo>
                    <a:pt x="541" y="1"/>
                    <a:pt x="466" y="11"/>
                    <a:pt x="403" y="35"/>
                  </a:cubicBezTo>
                  <a:cubicBezTo>
                    <a:pt x="300" y="76"/>
                    <a:pt x="1" y="183"/>
                    <a:pt x="70" y="351"/>
                  </a:cubicBezTo>
                  <a:cubicBezTo>
                    <a:pt x="170" y="592"/>
                    <a:pt x="527" y="663"/>
                    <a:pt x="751" y="737"/>
                  </a:cubicBezTo>
                  <a:cubicBezTo>
                    <a:pt x="1089" y="846"/>
                    <a:pt x="1181" y="1072"/>
                    <a:pt x="1405" y="1315"/>
                  </a:cubicBezTo>
                  <a:cubicBezTo>
                    <a:pt x="1470" y="1384"/>
                    <a:pt x="1555" y="1415"/>
                    <a:pt x="1641" y="1415"/>
                  </a:cubicBezTo>
                  <a:cubicBezTo>
                    <a:pt x="1824" y="1415"/>
                    <a:pt x="2011" y="1274"/>
                    <a:pt x="2000" y="1068"/>
                  </a:cubicBezTo>
                  <a:cubicBezTo>
                    <a:pt x="1972" y="565"/>
                    <a:pt x="1514" y="251"/>
                    <a:pt x="1082" y="87"/>
                  </a:cubicBezTo>
                  <a:cubicBezTo>
                    <a:pt x="960" y="42"/>
                    <a:pt x="782" y="1"/>
                    <a:pt x="62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0"/>
            <p:cNvSpPr/>
            <p:nvPr/>
          </p:nvSpPr>
          <p:spPr>
            <a:xfrm>
              <a:off x="1715225" y="1246850"/>
              <a:ext cx="178150" cy="13900"/>
            </a:xfrm>
            <a:custGeom>
              <a:avLst/>
              <a:gdLst/>
              <a:ahLst/>
              <a:cxnLst/>
              <a:rect l="l" t="t" r="r" b="b"/>
              <a:pathLst>
                <a:path w="7126" h="556" extrusionOk="0">
                  <a:moveTo>
                    <a:pt x="6594" y="0"/>
                  </a:moveTo>
                  <a:cubicBezTo>
                    <a:pt x="5333" y="0"/>
                    <a:pt x="4068" y="57"/>
                    <a:pt x="2813" y="153"/>
                  </a:cubicBezTo>
                  <a:cubicBezTo>
                    <a:pt x="2254" y="195"/>
                    <a:pt x="1695" y="231"/>
                    <a:pt x="1136" y="256"/>
                  </a:cubicBezTo>
                  <a:cubicBezTo>
                    <a:pt x="997" y="262"/>
                    <a:pt x="858" y="265"/>
                    <a:pt x="718" y="265"/>
                  </a:cubicBezTo>
                  <a:cubicBezTo>
                    <a:pt x="604" y="265"/>
                    <a:pt x="490" y="263"/>
                    <a:pt x="376" y="259"/>
                  </a:cubicBezTo>
                  <a:cubicBezTo>
                    <a:pt x="321" y="257"/>
                    <a:pt x="263" y="249"/>
                    <a:pt x="207" y="249"/>
                  </a:cubicBezTo>
                  <a:cubicBezTo>
                    <a:pt x="132" y="249"/>
                    <a:pt x="62" y="263"/>
                    <a:pt x="10" y="321"/>
                  </a:cubicBezTo>
                  <a:cubicBezTo>
                    <a:pt x="4" y="325"/>
                    <a:pt x="0" y="332"/>
                    <a:pt x="2" y="340"/>
                  </a:cubicBezTo>
                  <a:cubicBezTo>
                    <a:pt x="80" y="540"/>
                    <a:pt x="483" y="548"/>
                    <a:pt x="746" y="548"/>
                  </a:cubicBezTo>
                  <a:cubicBezTo>
                    <a:pt x="769" y="548"/>
                    <a:pt x="791" y="548"/>
                    <a:pt x="811" y="548"/>
                  </a:cubicBezTo>
                  <a:cubicBezTo>
                    <a:pt x="847" y="548"/>
                    <a:pt x="879" y="548"/>
                    <a:pt x="905" y="549"/>
                  </a:cubicBezTo>
                  <a:cubicBezTo>
                    <a:pt x="1017" y="553"/>
                    <a:pt x="1128" y="555"/>
                    <a:pt x="1240" y="555"/>
                  </a:cubicBezTo>
                  <a:cubicBezTo>
                    <a:pt x="1689" y="555"/>
                    <a:pt x="2138" y="524"/>
                    <a:pt x="2585" y="497"/>
                  </a:cubicBezTo>
                  <a:cubicBezTo>
                    <a:pt x="4026" y="405"/>
                    <a:pt x="5465" y="353"/>
                    <a:pt x="6908" y="337"/>
                  </a:cubicBezTo>
                  <a:cubicBezTo>
                    <a:pt x="7126" y="335"/>
                    <a:pt x="7126" y="2"/>
                    <a:pt x="6908" y="1"/>
                  </a:cubicBezTo>
                  <a:cubicBezTo>
                    <a:pt x="6803" y="0"/>
                    <a:pt x="6698" y="0"/>
                    <a:pt x="65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1713275" y="1245475"/>
              <a:ext cx="12500" cy="25150"/>
            </a:xfrm>
            <a:custGeom>
              <a:avLst/>
              <a:gdLst/>
              <a:ahLst/>
              <a:cxnLst/>
              <a:rect l="l" t="t" r="r" b="b"/>
              <a:pathLst>
                <a:path w="500" h="1006" extrusionOk="0">
                  <a:moveTo>
                    <a:pt x="157" y="0"/>
                  </a:moveTo>
                  <a:cubicBezTo>
                    <a:pt x="142" y="0"/>
                    <a:pt x="126" y="6"/>
                    <a:pt x="116" y="17"/>
                  </a:cubicBezTo>
                  <a:cubicBezTo>
                    <a:pt x="7" y="130"/>
                    <a:pt x="10" y="347"/>
                    <a:pt x="6" y="495"/>
                  </a:cubicBezTo>
                  <a:cubicBezTo>
                    <a:pt x="1" y="670"/>
                    <a:pt x="59" y="841"/>
                    <a:pt x="185" y="963"/>
                  </a:cubicBezTo>
                  <a:cubicBezTo>
                    <a:pt x="216" y="993"/>
                    <a:pt x="250" y="1006"/>
                    <a:pt x="283" y="1006"/>
                  </a:cubicBezTo>
                  <a:cubicBezTo>
                    <a:pt x="398" y="1006"/>
                    <a:pt x="500" y="857"/>
                    <a:pt x="393" y="756"/>
                  </a:cubicBezTo>
                  <a:cubicBezTo>
                    <a:pt x="188" y="559"/>
                    <a:pt x="379" y="211"/>
                    <a:pt x="199" y="17"/>
                  </a:cubicBezTo>
                  <a:cubicBezTo>
                    <a:pt x="188" y="6"/>
                    <a:pt x="172" y="0"/>
                    <a:pt x="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1886200" y="1239150"/>
              <a:ext cx="12250" cy="30025"/>
            </a:xfrm>
            <a:custGeom>
              <a:avLst/>
              <a:gdLst/>
              <a:ahLst/>
              <a:cxnLst/>
              <a:rect l="l" t="t" r="r" b="b"/>
              <a:pathLst>
                <a:path w="490" h="1201" extrusionOk="0">
                  <a:moveTo>
                    <a:pt x="238" y="1"/>
                  </a:moveTo>
                  <a:cubicBezTo>
                    <a:pt x="206" y="1"/>
                    <a:pt x="173" y="16"/>
                    <a:pt x="157" y="45"/>
                  </a:cubicBezTo>
                  <a:cubicBezTo>
                    <a:pt x="1" y="321"/>
                    <a:pt x="132" y="723"/>
                    <a:pt x="110" y="1027"/>
                  </a:cubicBezTo>
                  <a:cubicBezTo>
                    <a:pt x="101" y="1143"/>
                    <a:pt x="184" y="1200"/>
                    <a:pt x="273" y="1200"/>
                  </a:cubicBezTo>
                  <a:cubicBezTo>
                    <a:pt x="363" y="1200"/>
                    <a:pt x="460" y="1142"/>
                    <a:pt x="472" y="1027"/>
                  </a:cubicBezTo>
                  <a:cubicBezTo>
                    <a:pt x="490" y="863"/>
                    <a:pt x="471" y="702"/>
                    <a:pt x="446" y="539"/>
                  </a:cubicBezTo>
                  <a:cubicBezTo>
                    <a:pt x="421" y="376"/>
                    <a:pt x="392" y="189"/>
                    <a:pt x="314" y="43"/>
                  </a:cubicBezTo>
                  <a:cubicBezTo>
                    <a:pt x="298" y="15"/>
                    <a:pt x="268" y="1"/>
                    <a:pt x="2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1688825" y="1234325"/>
              <a:ext cx="27925" cy="51375"/>
            </a:xfrm>
            <a:custGeom>
              <a:avLst/>
              <a:gdLst/>
              <a:ahLst/>
              <a:cxnLst/>
              <a:rect l="l" t="t" r="r" b="b"/>
              <a:pathLst>
                <a:path w="1117" h="2055" extrusionOk="0">
                  <a:moveTo>
                    <a:pt x="638" y="0"/>
                  </a:moveTo>
                  <a:cubicBezTo>
                    <a:pt x="623" y="0"/>
                    <a:pt x="607" y="5"/>
                    <a:pt x="592" y="16"/>
                  </a:cubicBezTo>
                  <a:cubicBezTo>
                    <a:pt x="1" y="496"/>
                    <a:pt x="183" y="1564"/>
                    <a:pt x="731" y="2011"/>
                  </a:cubicBezTo>
                  <a:cubicBezTo>
                    <a:pt x="767" y="2041"/>
                    <a:pt x="810" y="2054"/>
                    <a:pt x="853" y="2054"/>
                  </a:cubicBezTo>
                  <a:cubicBezTo>
                    <a:pt x="987" y="2054"/>
                    <a:pt x="1116" y="1928"/>
                    <a:pt x="1020" y="1789"/>
                  </a:cubicBezTo>
                  <a:cubicBezTo>
                    <a:pt x="837" y="1529"/>
                    <a:pt x="676" y="1320"/>
                    <a:pt x="604" y="1003"/>
                  </a:cubicBezTo>
                  <a:cubicBezTo>
                    <a:pt x="535" y="694"/>
                    <a:pt x="630" y="380"/>
                    <a:pt x="702" y="81"/>
                  </a:cubicBezTo>
                  <a:cubicBezTo>
                    <a:pt x="714" y="33"/>
                    <a:pt x="678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1896975" y="1226050"/>
              <a:ext cx="28925" cy="61450"/>
            </a:xfrm>
            <a:custGeom>
              <a:avLst/>
              <a:gdLst/>
              <a:ahLst/>
              <a:cxnLst/>
              <a:rect l="l" t="t" r="r" b="b"/>
              <a:pathLst>
                <a:path w="1157" h="2458" extrusionOk="0">
                  <a:moveTo>
                    <a:pt x="306" y="0"/>
                  </a:moveTo>
                  <a:cubicBezTo>
                    <a:pt x="222" y="0"/>
                    <a:pt x="139" y="95"/>
                    <a:pt x="196" y="180"/>
                  </a:cubicBezTo>
                  <a:cubicBezTo>
                    <a:pt x="495" y="630"/>
                    <a:pt x="601" y="1644"/>
                    <a:pt x="180" y="2038"/>
                  </a:cubicBezTo>
                  <a:cubicBezTo>
                    <a:pt x="1" y="2208"/>
                    <a:pt x="172" y="2457"/>
                    <a:pt x="365" y="2457"/>
                  </a:cubicBezTo>
                  <a:cubicBezTo>
                    <a:pt x="420" y="2457"/>
                    <a:pt x="477" y="2437"/>
                    <a:pt x="528" y="2387"/>
                  </a:cubicBezTo>
                  <a:cubicBezTo>
                    <a:pt x="1156" y="1774"/>
                    <a:pt x="926" y="616"/>
                    <a:pt x="384" y="35"/>
                  </a:cubicBezTo>
                  <a:cubicBezTo>
                    <a:pt x="362" y="11"/>
                    <a:pt x="334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0"/>
            <p:cNvSpPr/>
            <p:nvPr/>
          </p:nvSpPr>
          <p:spPr>
            <a:xfrm>
              <a:off x="1728550" y="1161200"/>
              <a:ext cx="27575" cy="6250"/>
            </a:xfrm>
            <a:custGeom>
              <a:avLst/>
              <a:gdLst/>
              <a:ahLst/>
              <a:cxnLst/>
              <a:rect l="l" t="t" r="r" b="b"/>
              <a:pathLst>
                <a:path w="1103" h="250" extrusionOk="0">
                  <a:moveTo>
                    <a:pt x="788" y="1"/>
                  </a:moveTo>
                  <a:cubicBezTo>
                    <a:pt x="725" y="1"/>
                    <a:pt x="662" y="6"/>
                    <a:pt x="600" y="6"/>
                  </a:cubicBezTo>
                  <a:cubicBezTo>
                    <a:pt x="422" y="7"/>
                    <a:pt x="251" y="18"/>
                    <a:pt x="76" y="49"/>
                  </a:cubicBezTo>
                  <a:cubicBezTo>
                    <a:pt x="0" y="61"/>
                    <a:pt x="0" y="187"/>
                    <a:pt x="76" y="201"/>
                  </a:cubicBezTo>
                  <a:cubicBezTo>
                    <a:pt x="251" y="233"/>
                    <a:pt x="422" y="243"/>
                    <a:pt x="600" y="244"/>
                  </a:cubicBezTo>
                  <a:cubicBezTo>
                    <a:pt x="661" y="244"/>
                    <a:pt x="724" y="249"/>
                    <a:pt x="787" y="249"/>
                  </a:cubicBezTo>
                  <a:cubicBezTo>
                    <a:pt x="885" y="249"/>
                    <a:pt x="982" y="237"/>
                    <a:pt x="1064" y="179"/>
                  </a:cubicBezTo>
                  <a:cubicBezTo>
                    <a:pt x="1103" y="150"/>
                    <a:pt x="1103" y="101"/>
                    <a:pt x="1064" y="71"/>
                  </a:cubicBezTo>
                  <a:cubicBezTo>
                    <a:pt x="982" y="13"/>
                    <a:pt x="886" y="1"/>
                    <a:pt x="7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0"/>
            <p:cNvSpPr/>
            <p:nvPr/>
          </p:nvSpPr>
          <p:spPr>
            <a:xfrm>
              <a:off x="1858275" y="1161225"/>
              <a:ext cx="23075" cy="6175"/>
            </a:xfrm>
            <a:custGeom>
              <a:avLst/>
              <a:gdLst/>
              <a:ahLst/>
              <a:cxnLst/>
              <a:rect l="l" t="t" r="r" b="b"/>
              <a:pathLst>
                <a:path w="923" h="247" extrusionOk="0">
                  <a:moveTo>
                    <a:pt x="500" y="0"/>
                  </a:moveTo>
                  <a:cubicBezTo>
                    <a:pt x="352" y="1"/>
                    <a:pt x="207" y="3"/>
                    <a:pt x="68" y="55"/>
                  </a:cubicBezTo>
                  <a:cubicBezTo>
                    <a:pt x="1" y="81"/>
                    <a:pt x="1" y="166"/>
                    <a:pt x="68" y="191"/>
                  </a:cubicBezTo>
                  <a:cubicBezTo>
                    <a:pt x="207" y="243"/>
                    <a:pt x="352" y="246"/>
                    <a:pt x="500" y="246"/>
                  </a:cubicBezTo>
                  <a:cubicBezTo>
                    <a:pt x="509" y="246"/>
                    <a:pt x="517" y="246"/>
                    <a:pt x="526" y="246"/>
                  </a:cubicBezTo>
                  <a:cubicBezTo>
                    <a:pt x="652" y="246"/>
                    <a:pt x="774" y="237"/>
                    <a:pt x="885" y="171"/>
                  </a:cubicBezTo>
                  <a:cubicBezTo>
                    <a:pt x="922" y="149"/>
                    <a:pt x="922" y="96"/>
                    <a:pt x="885" y="74"/>
                  </a:cubicBezTo>
                  <a:cubicBezTo>
                    <a:pt x="766" y="3"/>
                    <a:pt x="636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1787125" y="1175325"/>
              <a:ext cx="49975" cy="61550"/>
            </a:xfrm>
            <a:custGeom>
              <a:avLst/>
              <a:gdLst/>
              <a:ahLst/>
              <a:cxnLst/>
              <a:rect l="l" t="t" r="r" b="b"/>
              <a:pathLst>
                <a:path w="1999" h="2462" extrusionOk="0">
                  <a:moveTo>
                    <a:pt x="904" y="1"/>
                  </a:moveTo>
                  <a:cubicBezTo>
                    <a:pt x="821" y="1"/>
                    <a:pt x="735" y="20"/>
                    <a:pt x="652" y="57"/>
                  </a:cubicBezTo>
                  <a:cubicBezTo>
                    <a:pt x="507" y="122"/>
                    <a:pt x="403" y="258"/>
                    <a:pt x="340" y="399"/>
                  </a:cubicBezTo>
                  <a:cubicBezTo>
                    <a:pt x="366" y="378"/>
                    <a:pt x="381" y="367"/>
                    <a:pt x="385" y="367"/>
                  </a:cubicBezTo>
                  <a:cubicBezTo>
                    <a:pt x="394" y="367"/>
                    <a:pt x="353" y="418"/>
                    <a:pt x="260" y="520"/>
                  </a:cubicBezTo>
                  <a:cubicBezTo>
                    <a:pt x="214" y="626"/>
                    <a:pt x="168" y="731"/>
                    <a:pt x="129" y="840"/>
                  </a:cubicBezTo>
                  <a:cubicBezTo>
                    <a:pt x="1" y="1189"/>
                    <a:pt x="27" y="1713"/>
                    <a:pt x="250" y="2017"/>
                  </a:cubicBezTo>
                  <a:cubicBezTo>
                    <a:pt x="444" y="2281"/>
                    <a:pt x="711" y="2461"/>
                    <a:pt x="1026" y="2461"/>
                  </a:cubicBezTo>
                  <a:cubicBezTo>
                    <a:pt x="1102" y="2461"/>
                    <a:pt x="1180" y="2451"/>
                    <a:pt x="1261" y="2429"/>
                  </a:cubicBezTo>
                  <a:cubicBezTo>
                    <a:pt x="1746" y="2296"/>
                    <a:pt x="1998" y="1803"/>
                    <a:pt x="1887" y="1327"/>
                  </a:cubicBezTo>
                  <a:cubicBezTo>
                    <a:pt x="1868" y="1227"/>
                    <a:pt x="1832" y="1130"/>
                    <a:pt x="1780" y="1041"/>
                  </a:cubicBezTo>
                  <a:cubicBezTo>
                    <a:pt x="1769" y="1022"/>
                    <a:pt x="1721" y="911"/>
                    <a:pt x="1718" y="911"/>
                  </a:cubicBezTo>
                  <a:lnTo>
                    <a:pt x="1718" y="911"/>
                  </a:lnTo>
                  <a:cubicBezTo>
                    <a:pt x="1716" y="911"/>
                    <a:pt x="1723" y="930"/>
                    <a:pt x="1743" y="984"/>
                  </a:cubicBezTo>
                  <a:cubicBezTo>
                    <a:pt x="1681" y="822"/>
                    <a:pt x="1601" y="674"/>
                    <a:pt x="1521" y="521"/>
                  </a:cubicBezTo>
                  <a:cubicBezTo>
                    <a:pt x="1432" y="418"/>
                    <a:pt x="1390" y="366"/>
                    <a:pt x="1397" y="366"/>
                  </a:cubicBezTo>
                  <a:cubicBezTo>
                    <a:pt x="1400" y="366"/>
                    <a:pt x="1414" y="378"/>
                    <a:pt x="1438" y="400"/>
                  </a:cubicBezTo>
                  <a:cubicBezTo>
                    <a:pt x="1390" y="314"/>
                    <a:pt x="1356" y="237"/>
                    <a:pt x="1281" y="162"/>
                  </a:cubicBezTo>
                  <a:cubicBezTo>
                    <a:pt x="1173" y="52"/>
                    <a:pt x="1041" y="1"/>
                    <a:pt x="9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1711550" y="1179300"/>
              <a:ext cx="58150" cy="58150"/>
            </a:xfrm>
            <a:custGeom>
              <a:avLst/>
              <a:gdLst/>
              <a:ahLst/>
              <a:cxnLst/>
              <a:rect l="l" t="t" r="r" b="b"/>
              <a:pathLst>
                <a:path w="2326" h="2326" extrusionOk="0">
                  <a:moveTo>
                    <a:pt x="1163" y="1"/>
                  </a:moveTo>
                  <a:cubicBezTo>
                    <a:pt x="856" y="1"/>
                    <a:pt x="558" y="123"/>
                    <a:pt x="341" y="341"/>
                  </a:cubicBezTo>
                  <a:cubicBezTo>
                    <a:pt x="123" y="558"/>
                    <a:pt x="1" y="855"/>
                    <a:pt x="1" y="1163"/>
                  </a:cubicBezTo>
                  <a:cubicBezTo>
                    <a:pt x="1" y="1469"/>
                    <a:pt x="123" y="1767"/>
                    <a:pt x="341" y="1985"/>
                  </a:cubicBezTo>
                  <a:cubicBezTo>
                    <a:pt x="558" y="2202"/>
                    <a:pt x="855" y="2325"/>
                    <a:pt x="1163" y="2325"/>
                  </a:cubicBezTo>
                  <a:cubicBezTo>
                    <a:pt x="1469" y="2325"/>
                    <a:pt x="1767" y="2202"/>
                    <a:pt x="1985" y="1985"/>
                  </a:cubicBezTo>
                  <a:cubicBezTo>
                    <a:pt x="2202" y="1767"/>
                    <a:pt x="2325" y="1471"/>
                    <a:pt x="2325" y="1163"/>
                  </a:cubicBezTo>
                  <a:cubicBezTo>
                    <a:pt x="2325" y="856"/>
                    <a:pt x="2202" y="558"/>
                    <a:pt x="1985" y="341"/>
                  </a:cubicBezTo>
                  <a:cubicBezTo>
                    <a:pt x="1767" y="123"/>
                    <a:pt x="1471" y="1"/>
                    <a:pt x="11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0"/>
            <p:cNvSpPr/>
            <p:nvPr/>
          </p:nvSpPr>
          <p:spPr>
            <a:xfrm>
              <a:off x="1840700" y="1178625"/>
              <a:ext cx="69725" cy="54025"/>
            </a:xfrm>
            <a:custGeom>
              <a:avLst/>
              <a:gdLst/>
              <a:ahLst/>
              <a:cxnLst/>
              <a:rect l="l" t="t" r="r" b="b"/>
              <a:pathLst>
                <a:path w="2789" h="2161" extrusionOk="0">
                  <a:moveTo>
                    <a:pt x="1395" y="0"/>
                  </a:moveTo>
                  <a:cubicBezTo>
                    <a:pt x="1" y="0"/>
                    <a:pt x="1" y="2161"/>
                    <a:pt x="1395" y="2161"/>
                  </a:cubicBezTo>
                  <a:cubicBezTo>
                    <a:pt x="2788" y="2161"/>
                    <a:pt x="2788" y="0"/>
                    <a:pt x="1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0"/>
            <p:cNvSpPr/>
            <p:nvPr/>
          </p:nvSpPr>
          <p:spPr>
            <a:xfrm>
              <a:off x="1728275" y="1193175"/>
              <a:ext cx="35450" cy="33100"/>
            </a:xfrm>
            <a:custGeom>
              <a:avLst/>
              <a:gdLst/>
              <a:ahLst/>
              <a:cxnLst/>
              <a:rect l="l" t="t" r="r" b="b"/>
              <a:pathLst>
                <a:path w="1418" h="1324" extrusionOk="0">
                  <a:moveTo>
                    <a:pt x="708" y="0"/>
                  </a:moveTo>
                  <a:cubicBezTo>
                    <a:pt x="691" y="0"/>
                    <a:pt x="675" y="1"/>
                    <a:pt x="658" y="3"/>
                  </a:cubicBezTo>
                  <a:cubicBezTo>
                    <a:pt x="601" y="11"/>
                    <a:pt x="542" y="18"/>
                    <a:pt x="483" y="27"/>
                  </a:cubicBezTo>
                  <a:cubicBezTo>
                    <a:pt x="372" y="58"/>
                    <a:pt x="275" y="115"/>
                    <a:pt x="192" y="195"/>
                  </a:cubicBezTo>
                  <a:cubicBezTo>
                    <a:pt x="70" y="319"/>
                    <a:pt x="1" y="488"/>
                    <a:pt x="1" y="661"/>
                  </a:cubicBezTo>
                  <a:cubicBezTo>
                    <a:pt x="1" y="835"/>
                    <a:pt x="70" y="1005"/>
                    <a:pt x="192" y="1127"/>
                  </a:cubicBezTo>
                  <a:cubicBezTo>
                    <a:pt x="237" y="1162"/>
                    <a:pt x="281" y="1195"/>
                    <a:pt x="326" y="1231"/>
                  </a:cubicBezTo>
                  <a:cubicBezTo>
                    <a:pt x="428" y="1291"/>
                    <a:pt x="540" y="1321"/>
                    <a:pt x="658" y="1321"/>
                  </a:cubicBezTo>
                  <a:cubicBezTo>
                    <a:pt x="676" y="1323"/>
                    <a:pt x="693" y="1324"/>
                    <a:pt x="710" y="1324"/>
                  </a:cubicBezTo>
                  <a:cubicBezTo>
                    <a:pt x="882" y="1324"/>
                    <a:pt x="1045" y="1241"/>
                    <a:pt x="1166" y="1122"/>
                  </a:cubicBezTo>
                  <a:cubicBezTo>
                    <a:pt x="1417" y="876"/>
                    <a:pt x="1417" y="448"/>
                    <a:pt x="1166" y="202"/>
                  </a:cubicBezTo>
                  <a:cubicBezTo>
                    <a:pt x="1045" y="84"/>
                    <a:pt x="881" y="0"/>
                    <a:pt x="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0"/>
            <p:cNvSpPr/>
            <p:nvPr/>
          </p:nvSpPr>
          <p:spPr>
            <a:xfrm>
              <a:off x="1863275" y="1191975"/>
              <a:ext cx="30075" cy="30050"/>
            </a:xfrm>
            <a:custGeom>
              <a:avLst/>
              <a:gdLst/>
              <a:ahLst/>
              <a:cxnLst/>
              <a:rect l="l" t="t" r="r" b="b"/>
              <a:pathLst>
                <a:path w="1203" h="1202" extrusionOk="0">
                  <a:moveTo>
                    <a:pt x="602" y="0"/>
                  </a:moveTo>
                  <a:cubicBezTo>
                    <a:pt x="274" y="0"/>
                    <a:pt x="1" y="274"/>
                    <a:pt x="1" y="600"/>
                  </a:cubicBezTo>
                  <a:cubicBezTo>
                    <a:pt x="1" y="928"/>
                    <a:pt x="274" y="1201"/>
                    <a:pt x="602" y="1201"/>
                  </a:cubicBezTo>
                  <a:cubicBezTo>
                    <a:pt x="928" y="1201"/>
                    <a:pt x="1203" y="928"/>
                    <a:pt x="1203" y="600"/>
                  </a:cubicBezTo>
                  <a:cubicBezTo>
                    <a:pt x="1203" y="274"/>
                    <a:pt x="928" y="0"/>
                    <a:pt x="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1_2"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6" name="Google Shape;766;p31"/>
          <p:cNvPicPr preferRelativeResize="0"/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0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7" name="Google Shape;767;p31"/>
          <p:cNvGrpSpPr/>
          <p:nvPr/>
        </p:nvGrpSpPr>
        <p:grpSpPr>
          <a:xfrm>
            <a:off x="-123581" y="180898"/>
            <a:ext cx="8745019" cy="4170308"/>
            <a:chOff x="-123581" y="180898"/>
            <a:chExt cx="8745019" cy="4170308"/>
          </a:xfrm>
        </p:grpSpPr>
        <p:sp>
          <p:nvSpPr>
            <p:cNvPr id="768" name="Google Shape;768;p31"/>
            <p:cNvSpPr/>
            <p:nvPr/>
          </p:nvSpPr>
          <p:spPr>
            <a:xfrm>
              <a:off x="-123581" y="2880090"/>
              <a:ext cx="602960" cy="707384"/>
            </a:xfrm>
            <a:custGeom>
              <a:avLst/>
              <a:gdLst/>
              <a:ahLst/>
              <a:cxnLst/>
              <a:rect l="l" t="t" r="r" b="b"/>
              <a:pathLst>
                <a:path w="16924" h="19855" extrusionOk="0">
                  <a:moveTo>
                    <a:pt x="13058" y="0"/>
                  </a:moveTo>
                  <a:cubicBezTo>
                    <a:pt x="13048" y="0"/>
                    <a:pt x="13038" y="2"/>
                    <a:pt x="13028" y="2"/>
                  </a:cubicBezTo>
                  <a:cubicBezTo>
                    <a:pt x="13021" y="2"/>
                    <a:pt x="13016" y="2"/>
                    <a:pt x="13010" y="3"/>
                  </a:cubicBezTo>
                  <a:cubicBezTo>
                    <a:pt x="13003" y="5"/>
                    <a:pt x="12993" y="9"/>
                    <a:pt x="12983" y="10"/>
                  </a:cubicBezTo>
                  <a:cubicBezTo>
                    <a:pt x="12900" y="30"/>
                    <a:pt x="12796" y="81"/>
                    <a:pt x="12663" y="177"/>
                  </a:cubicBezTo>
                  <a:cubicBezTo>
                    <a:pt x="12309" y="432"/>
                    <a:pt x="11950" y="678"/>
                    <a:pt x="11592" y="926"/>
                  </a:cubicBezTo>
                  <a:cubicBezTo>
                    <a:pt x="11486" y="999"/>
                    <a:pt x="11379" y="1073"/>
                    <a:pt x="11272" y="1148"/>
                  </a:cubicBezTo>
                  <a:cubicBezTo>
                    <a:pt x="10914" y="1401"/>
                    <a:pt x="10558" y="1668"/>
                    <a:pt x="10223" y="1956"/>
                  </a:cubicBezTo>
                  <a:cubicBezTo>
                    <a:pt x="9721" y="2387"/>
                    <a:pt x="9267" y="2867"/>
                    <a:pt x="8927" y="3441"/>
                  </a:cubicBezTo>
                  <a:cubicBezTo>
                    <a:pt x="8897" y="3491"/>
                    <a:pt x="8869" y="3547"/>
                    <a:pt x="8842" y="3599"/>
                  </a:cubicBezTo>
                  <a:cubicBezTo>
                    <a:pt x="8648" y="3956"/>
                    <a:pt x="8502" y="4342"/>
                    <a:pt x="8426" y="4737"/>
                  </a:cubicBezTo>
                  <a:cubicBezTo>
                    <a:pt x="8402" y="4861"/>
                    <a:pt x="8371" y="5003"/>
                    <a:pt x="8349" y="5151"/>
                  </a:cubicBezTo>
                  <a:cubicBezTo>
                    <a:pt x="8197" y="4709"/>
                    <a:pt x="7984" y="4324"/>
                    <a:pt x="7730" y="4059"/>
                  </a:cubicBezTo>
                  <a:cubicBezTo>
                    <a:pt x="7682" y="4009"/>
                    <a:pt x="7600" y="3978"/>
                    <a:pt x="7522" y="3978"/>
                  </a:cubicBezTo>
                  <a:cubicBezTo>
                    <a:pt x="7462" y="3978"/>
                    <a:pt x="7405" y="3996"/>
                    <a:pt x="7365" y="4035"/>
                  </a:cubicBezTo>
                  <a:cubicBezTo>
                    <a:pt x="7225" y="4175"/>
                    <a:pt x="7298" y="4352"/>
                    <a:pt x="7363" y="4507"/>
                  </a:cubicBezTo>
                  <a:cubicBezTo>
                    <a:pt x="7584" y="5041"/>
                    <a:pt x="7808" y="5521"/>
                    <a:pt x="7934" y="6091"/>
                  </a:cubicBezTo>
                  <a:cubicBezTo>
                    <a:pt x="8051" y="6626"/>
                    <a:pt x="8051" y="7188"/>
                    <a:pt x="7919" y="7720"/>
                  </a:cubicBezTo>
                  <a:cubicBezTo>
                    <a:pt x="7843" y="8023"/>
                    <a:pt x="7689" y="8313"/>
                    <a:pt x="7513" y="8590"/>
                  </a:cubicBezTo>
                  <a:cubicBezTo>
                    <a:pt x="7475" y="8565"/>
                    <a:pt x="7443" y="8530"/>
                    <a:pt x="7423" y="8486"/>
                  </a:cubicBezTo>
                  <a:cubicBezTo>
                    <a:pt x="6930" y="7399"/>
                    <a:pt x="5877" y="7003"/>
                    <a:pt x="4791" y="7003"/>
                  </a:cubicBezTo>
                  <a:cubicBezTo>
                    <a:pt x="4423" y="7003"/>
                    <a:pt x="4051" y="7048"/>
                    <a:pt x="3695" y="7128"/>
                  </a:cubicBezTo>
                  <a:cubicBezTo>
                    <a:pt x="2900" y="7306"/>
                    <a:pt x="2138" y="7677"/>
                    <a:pt x="1575" y="8275"/>
                  </a:cubicBezTo>
                  <a:cubicBezTo>
                    <a:pt x="821" y="9075"/>
                    <a:pt x="443" y="10161"/>
                    <a:pt x="265" y="11228"/>
                  </a:cubicBezTo>
                  <a:cubicBezTo>
                    <a:pt x="97" y="12239"/>
                    <a:pt x="0" y="13282"/>
                    <a:pt x="136" y="14302"/>
                  </a:cubicBezTo>
                  <a:cubicBezTo>
                    <a:pt x="469" y="16790"/>
                    <a:pt x="2762" y="18982"/>
                    <a:pt x="5194" y="19494"/>
                  </a:cubicBezTo>
                  <a:cubicBezTo>
                    <a:pt x="6172" y="19700"/>
                    <a:pt x="7216" y="19855"/>
                    <a:pt x="8247" y="19855"/>
                  </a:cubicBezTo>
                  <a:cubicBezTo>
                    <a:pt x="8977" y="19855"/>
                    <a:pt x="9701" y="19777"/>
                    <a:pt x="10392" y="19585"/>
                  </a:cubicBezTo>
                  <a:cubicBezTo>
                    <a:pt x="11841" y="19184"/>
                    <a:pt x="13203" y="18434"/>
                    <a:pt x="14327" y="17433"/>
                  </a:cubicBezTo>
                  <a:cubicBezTo>
                    <a:pt x="15185" y="16668"/>
                    <a:pt x="15811" y="15834"/>
                    <a:pt x="16308" y="14826"/>
                  </a:cubicBezTo>
                  <a:cubicBezTo>
                    <a:pt x="16347" y="14747"/>
                    <a:pt x="16385" y="14667"/>
                    <a:pt x="16423" y="14584"/>
                  </a:cubicBezTo>
                  <a:cubicBezTo>
                    <a:pt x="16923" y="13490"/>
                    <a:pt x="16913" y="12242"/>
                    <a:pt x="16779" y="11069"/>
                  </a:cubicBezTo>
                  <a:cubicBezTo>
                    <a:pt x="16694" y="10321"/>
                    <a:pt x="16363" y="9547"/>
                    <a:pt x="15946" y="8944"/>
                  </a:cubicBezTo>
                  <a:cubicBezTo>
                    <a:pt x="15319" y="8034"/>
                    <a:pt x="14663" y="7425"/>
                    <a:pt x="13668" y="6945"/>
                  </a:cubicBezTo>
                  <a:cubicBezTo>
                    <a:pt x="13148" y="6693"/>
                    <a:pt x="12461" y="6575"/>
                    <a:pt x="11789" y="6575"/>
                  </a:cubicBezTo>
                  <a:cubicBezTo>
                    <a:pt x="11271" y="6575"/>
                    <a:pt x="10762" y="6645"/>
                    <a:pt x="10342" y="6777"/>
                  </a:cubicBezTo>
                  <a:cubicBezTo>
                    <a:pt x="9621" y="7004"/>
                    <a:pt x="8971" y="7418"/>
                    <a:pt x="8431" y="7946"/>
                  </a:cubicBezTo>
                  <a:cubicBezTo>
                    <a:pt x="8623" y="7376"/>
                    <a:pt x="8653" y="6696"/>
                    <a:pt x="8560" y="6045"/>
                  </a:cubicBezTo>
                  <a:lnTo>
                    <a:pt x="8562" y="6045"/>
                  </a:lnTo>
                  <a:cubicBezTo>
                    <a:pt x="8579" y="6052"/>
                    <a:pt x="8594" y="6061"/>
                    <a:pt x="8611" y="6064"/>
                  </a:cubicBezTo>
                  <a:cubicBezTo>
                    <a:pt x="8639" y="6069"/>
                    <a:pt x="8670" y="6069"/>
                    <a:pt x="8700" y="6069"/>
                  </a:cubicBezTo>
                  <a:cubicBezTo>
                    <a:pt x="8708" y="6069"/>
                    <a:pt x="8714" y="6071"/>
                    <a:pt x="8721" y="6071"/>
                  </a:cubicBezTo>
                  <a:cubicBezTo>
                    <a:pt x="8723" y="6071"/>
                    <a:pt x="8725" y="6071"/>
                    <a:pt x="8727" y="6070"/>
                  </a:cubicBezTo>
                  <a:cubicBezTo>
                    <a:pt x="8854" y="6062"/>
                    <a:pt x="8999" y="6009"/>
                    <a:pt x="9136" y="5947"/>
                  </a:cubicBezTo>
                  <a:cubicBezTo>
                    <a:pt x="9258" y="5892"/>
                    <a:pt x="9375" y="5832"/>
                    <a:pt x="9470" y="5788"/>
                  </a:cubicBezTo>
                  <a:cubicBezTo>
                    <a:pt x="10388" y="5360"/>
                    <a:pt x="11181" y="4656"/>
                    <a:pt x="11691" y="3778"/>
                  </a:cubicBezTo>
                  <a:cubicBezTo>
                    <a:pt x="11905" y="3413"/>
                    <a:pt x="12089" y="3023"/>
                    <a:pt x="12267" y="2626"/>
                  </a:cubicBezTo>
                  <a:cubicBezTo>
                    <a:pt x="12555" y="1987"/>
                    <a:pt x="12815" y="1328"/>
                    <a:pt x="13085" y="710"/>
                  </a:cubicBezTo>
                  <a:cubicBezTo>
                    <a:pt x="13094" y="689"/>
                    <a:pt x="13099" y="669"/>
                    <a:pt x="13109" y="648"/>
                  </a:cubicBezTo>
                  <a:cubicBezTo>
                    <a:pt x="13120" y="619"/>
                    <a:pt x="13132" y="590"/>
                    <a:pt x="13141" y="562"/>
                  </a:cubicBezTo>
                  <a:cubicBezTo>
                    <a:pt x="13152" y="530"/>
                    <a:pt x="13162" y="500"/>
                    <a:pt x="13171" y="469"/>
                  </a:cubicBezTo>
                  <a:cubicBezTo>
                    <a:pt x="13182" y="429"/>
                    <a:pt x="13192" y="391"/>
                    <a:pt x="13198" y="354"/>
                  </a:cubicBezTo>
                  <a:cubicBezTo>
                    <a:pt x="13201" y="338"/>
                    <a:pt x="13203" y="321"/>
                    <a:pt x="13205" y="305"/>
                  </a:cubicBezTo>
                  <a:cubicBezTo>
                    <a:pt x="13210" y="265"/>
                    <a:pt x="13214" y="229"/>
                    <a:pt x="13212" y="195"/>
                  </a:cubicBezTo>
                  <a:cubicBezTo>
                    <a:pt x="13212" y="183"/>
                    <a:pt x="13209" y="172"/>
                    <a:pt x="13208" y="162"/>
                  </a:cubicBezTo>
                  <a:cubicBezTo>
                    <a:pt x="13204" y="132"/>
                    <a:pt x="13198" y="106"/>
                    <a:pt x="13187" y="83"/>
                  </a:cubicBezTo>
                  <a:cubicBezTo>
                    <a:pt x="13186" y="80"/>
                    <a:pt x="13186" y="75"/>
                    <a:pt x="13183" y="70"/>
                  </a:cubicBezTo>
                  <a:cubicBezTo>
                    <a:pt x="13160" y="30"/>
                    <a:pt x="13123" y="7"/>
                    <a:pt x="13071" y="1"/>
                  </a:cubicBezTo>
                  <a:cubicBezTo>
                    <a:pt x="13067" y="1"/>
                    <a:pt x="13062" y="0"/>
                    <a:pt x="1305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1"/>
            <p:cNvSpPr/>
            <p:nvPr/>
          </p:nvSpPr>
          <p:spPr>
            <a:xfrm>
              <a:off x="8035259" y="763911"/>
              <a:ext cx="586179" cy="812699"/>
            </a:xfrm>
            <a:custGeom>
              <a:avLst/>
              <a:gdLst/>
              <a:ahLst/>
              <a:cxnLst/>
              <a:rect l="l" t="t" r="r" b="b"/>
              <a:pathLst>
                <a:path w="16453" h="22811" extrusionOk="0">
                  <a:moveTo>
                    <a:pt x="8700" y="1"/>
                  </a:moveTo>
                  <a:cubicBezTo>
                    <a:pt x="8598" y="1"/>
                    <a:pt x="8495" y="37"/>
                    <a:pt x="8421" y="117"/>
                  </a:cubicBezTo>
                  <a:cubicBezTo>
                    <a:pt x="8270" y="287"/>
                    <a:pt x="8391" y="533"/>
                    <a:pt x="8412" y="722"/>
                  </a:cubicBezTo>
                  <a:cubicBezTo>
                    <a:pt x="8441" y="1004"/>
                    <a:pt x="8432" y="1287"/>
                    <a:pt x="8404" y="1571"/>
                  </a:cubicBezTo>
                  <a:cubicBezTo>
                    <a:pt x="8363" y="1937"/>
                    <a:pt x="8205" y="2293"/>
                    <a:pt x="8138" y="2655"/>
                  </a:cubicBezTo>
                  <a:cubicBezTo>
                    <a:pt x="7856" y="2172"/>
                    <a:pt x="7337" y="1864"/>
                    <a:pt x="6825" y="1624"/>
                  </a:cubicBezTo>
                  <a:cubicBezTo>
                    <a:pt x="6564" y="1501"/>
                    <a:pt x="6299" y="1387"/>
                    <a:pt x="6027" y="1285"/>
                  </a:cubicBezTo>
                  <a:cubicBezTo>
                    <a:pt x="5913" y="1242"/>
                    <a:pt x="5553" y="1049"/>
                    <a:pt x="5380" y="1049"/>
                  </a:cubicBezTo>
                  <a:cubicBezTo>
                    <a:pt x="5355" y="1049"/>
                    <a:pt x="5334" y="1053"/>
                    <a:pt x="5318" y="1063"/>
                  </a:cubicBezTo>
                  <a:cubicBezTo>
                    <a:pt x="5043" y="1229"/>
                    <a:pt x="5500" y="1639"/>
                    <a:pt x="5614" y="1761"/>
                  </a:cubicBezTo>
                  <a:cubicBezTo>
                    <a:pt x="5941" y="2120"/>
                    <a:pt x="5683" y="2174"/>
                    <a:pt x="5372" y="2174"/>
                  </a:cubicBezTo>
                  <a:cubicBezTo>
                    <a:pt x="5239" y="2174"/>
                    <a:pt x="5097" y="2164"/>
                    <a:pt x="4987" y="2164"/>
                  </a:cubicBezTo>
                  <a:cubicBezTo>
                    <a:pt x="4983" y="2164"/>
                    <a:pt x="4980" y="2164"/>
                    <a:pt x="4976" y="2164"/>
                  </a:cubicBezTo>
                  <a:cubicBezTo>
                    <a:pt x="4650" y="2167"/>
                    <a:pt x="4311" y="2187"/>
                    <a:pt x="4001" y="2308"/>
                  </a:cubicBezTo>
                  <a:cubicBezTo>
                    <a:pt x="3583" y="2468"/>
                    <a:pt x="4071" y="2632"/>
                    <a:pt x="4307" y="2719"/>
                  </a:cubicBezTo>
                  <a:cubicBezTo>
                    <a:pt x="4487" y="2784"/>
                    <a:pt x="5124" y="2845"/>
                    <a:pt x="4966" y="3099"/>
                  </a:cubicBezTo>
                  <a:cubicBezTo>
                    <a:pt x="4829" y="3316"/>
                    <a:pt x="4121" y="3357"/>
                    <a:pt x="3893" y="3421"/>
                  </a:cubicBezTo>
                  <a:cubicBezTo>
                    <a:pt x="3461" y="3546"/>
                    <a:pt x="3051" y="4103"/>
                    <a:pt x="3537" y="4421"/>
                  </a:cubicBezTo>
                  <a:cubicBezTo>
                    <a:pt x="3774" y="4575"/>
                    <a:pt x="4080" y="4619"/>
                    <a:pt x="4389" y="4619"/>
                  </a:cubicBezTo>
                  <a:cubicBezTo>
                    <a:pt x="4647" y="4619"/>
                    <a:pt x="4906" y="4588"/>
                    <a:pt x="5127" y="4564"/>
                  </a:cubicBezTo>
                  <a:cubicBezTo>
                    <a:pt x="5309" y="4543"/>
                    <a:pt x="5494" y="4517"/>
                    <a:pt x="5674" y="4514"/>
                  </a:cubicBezTo>
                  <a:lnTo>
                    <a:pt x="5674" y="4514"/>
                  </a:lnTo>
                  <a:cubicBezTo>
                    <a:pt x="5595" y="4540"/>
                    <a:pt x="5516" y="4569"/>
                    <a:pt x="5437" y="4602"/>
                  </a:cubicBezTo>
                  <a:cubicBezTo>
                    <a:pt x="4594" y="4926"/>
                    <a:pt x="4056" y="5465"/>
                    <a:pt x="3829" y="6351"/>
                  </a:cubicBezTo>
                  <a:cubicBezTo>
                    <a:pt x="3765" y="6599"/>
                    <a:pt x="3718" y="6853"/>
                    <a:pt x="3726" y="7111"/>
                  </a:cubicBezTo>
                  <a:cubicBezTo>
                    <a:pt x="3736" y="7351"/>
                    <a:pt x="3797" y="7587"/>
                    <a:pt x="3897" y="7810"/>
                  </a:cubicBezTo>
                  <a:cubicBezTo>
                    <a:pt x="3859" y="7900"/>
                    <a:pt x="3825" y="7993"/>
                    <a:pt x="3792" y="8090"/>
                  </a:cubicBezTo>
                  <a:cubicBezTo>
                    <a:pt x="3540" y="7934"/>
                    <a:pt x="3259" y="7841"/>
                    <a:pt x="2951" y="7841"/>
                  </a:cubicBezTo>
                  <a:cubicBezTo>
                    <a:pt x="2883" y="7841"/>
                    <a:pt x="2813" y="7846"/>
                    <a:pt x="2742" y="7855"/>
                  </a:cubicBezTo>
                  <a:cubicBezTo>
                    <a:pt x="2239" y="7926"/>
                    <a:pt x="1760" y="8209"/>
                    <a:pt x="1432" y="8592"/>
                  </a:cubicBezTo>
                  <a:cubicBezTo>
                    <a:pt x="558" y="9614"/>
                    <a:pt x="1" y="11451"/>
                    <a:pt x="944" y="12588"/>
                  </a:cubicBezTo>
                  <a:cubicBezTo>
                    <a:pt x="1278" y="12989"/>
                    <a:pt x="1736" y="13241"/>
                    <a:pt x="2231" y="13355"/>
                  </a:cubicBezTo>
                  <a:cubicBezTo>
                    <a:pt x="2207" y="13436"/>
                    <a:pt x="2186" y="13518"/>
                    <a:pt x="2169" y="13601"/>
                  </a:cubicBezTo>
                  <a:cubicBezTo>
                    <a:pt x="2029" y="14295"/>
                    <a:pt x="2060" y="15276"/>
                    <a:pt x="2396" y="15906"/>
                  </a:cubicBezTo>
                  <a:cubicBezTo>
                    <a:pt x="2672" y="16418"/>
                    <a:pt x="3093" y="16853"/>
                    <a:pt x="3598" y="17137"/>
                  </a:cubicBezTo>
                  <a:cubicBezTo>
                    <a:pt x="3648" y="17166"/>
                    <a:pt x="3700" y="17187"/>
                    <a:pt x="3750" y="17213"/>
                  </a:cubicBezTo>
                  <a:cubicBezTo>
                    <a:pt x="3668" y="17327"/>
                    <a:pt x="3598" y="17449"/>
                    <a:pt x="3540" y="17581"/>
                  </a:cubicBezTo>
                  <a:cubicBezTo>
                    <a:pt x="3431" y="17838"/>
                    <a:pt x="3367" y="18119"/>
                    <a:pt x="3352" y="18403"/>
                  </a:cubicBezTo>
                  <a:cubicBezTo>
                    <a:pt x="3326" y="18985"/>
                    <a:pt x="3601" y="19559"/>
                    <a:pt x="4011" y="19973"/>
                  </a:cubicBezTo>
                  <a:cubicBezTo>
                    <a:pt x="4354" y="20324"/>
                    <a:pt x="4873" y="20681"/>
                    <a:pt x="5367" y="20774"/>
                  </a:cubicBezTo>
                  <a:cubicBezTo>
                    <a:pt x="5367" y="20864"/>
                    <a:pt x="5373" y="20959"/>
                    <a:pt x="5388" y="21050"/>
                  </a:cubicBezTo>
                  <a:cubicBezTo>
                    <a:pt x="5475" y="21581"/>
                    <a:pt x="5894" y="22005"/>
                    <a:pt x="6359" y="22277"/>
                  </a:cubicBezTo>
                  <a:cubicBezTo>
                    <a:pt x="6752" y="22512"/>
                    <a:pt x="7206" y="22666"/>
                    <a:pt x="7665" y="22666"/>
                  </a:cubicBezTo>
                  <a:cubicBezTo>
                    <a:pt x="7670" y="22666"/>
                    <a:pt x="7675" y="22666"/>
                    <a:pt x="7679" y="22666"/>
                  </a:cubicBezTo>
                  <a:cubicBezTo>
                    <a:pt x="8095" y="22666"/>
                    <a:pt x="8509" y="22523"/>
                    <a:pt x="8824" y="22256"/>
                  </a:cubicBezTo>
                  <a:cubicBezTo>
                    <a:pt x="9177" y="22626"/>
                    <a:pt x="9709" y="22810"/>
                    <a:pt x="10233" y="22810"/>
                  </a:cubicBezTo>
                  <a:cubicBezTo>
                    <a:pt x="10546" y="22810"/>
                    <a:pt x="10856" y="22744"/>
                    <a:pt x="11122" y="22613"/>
                  </a:cubicBezTo>
                  <a:cubicBezTo>
                    <a:pt x="11305" y="22522"/>
                    <a:pt x="11466" y="22403"/>
                    <a:pt x="11613" y="22256"/>
                  </a:cubicBezTo>
                  <a:cubicBezTo>
                    <a:pt x="11897" y="22417"/>
                    <a:pt x="12222" y="22489"/>
                    <a:pt x="12551" y="22489"/>
                  </a:cubicBezTo>
                  <a:cubicBezTo>
                    <a:pt x="12970" y="22489"/>
                    <a:pt x="13398" y="22373"/>
                    <a:pt x="13762" y="22178"/>
                  </a:cubicBezTo>
                  <a:cubicBezTo>
                    <a:pt x="13913" y="22094"/>
                    <a:pt x="14065" y="22006"/>
                    <a:pt x="14202" y="21898"/>
                  </a:cubicBezTo>
                  <a:cubicBezTo>
                    <a:pt x="14896" y="21345"/>
                    <a:pt x="15255" y="20307"/>
                    <a:pt x="14933" y="19459"/>
                  </a:cubicBezTo>
                  <a:cubicBezTo>
                    <a:pt x="14808" y="19123"/>
                    <a:pt x="14583" y="18822"/>
                    <a:pt x="14310" y="18564"/>
                  </a:cubicBezTo>
                  <a:cubicBezTo>
                    <a:pt x="15208" y="18324"/>
                    <a:pt x="15956" y="17585"/>
                    <a:pt x="16226" y="16690"/>
                  </a:cubicBezTo>
                  <a:cubicBezTo>
                    <a:pt x="16453" y="15935"/>
                    <a:pt x="16228" y="15040"/>
                    <a:pt x="15718" y="14453"/>
                  </a:cubicBezTo>
                  <a:cubicBezTo>
                    <a:pt x="15380" y="14058"/>
                    <a:pt x="15000" y="13879"/>
                    <a:pt x="14597" y="13862"/>
                  </a:cubicBezTo>
                  <a:cubicBezTo>
                    <a:pt x="14720" y="13632"/>
                    <a:pt x="14813" y="13383"/>
                    <a:pt x="14872" y="13120"/>
                  </a:cubicBezTo>
                  <a:cubicBezTo>
                    <a:pt x="14997" y="12549"/>
                    <a:pt x="14948" y="11983"/>
                    <a:pt x="14796" y="11424"/>
                  </a:cubicBezTo>
                  <a:cubicBezTo>
                    <a:pt x="14755" y="11274"/>
                    <a:pt x="14697" y="11143"/>
                    <a:pt x="14630" y="11021"/>
                  </a:cubicBezTo>
                  <a:cubicBezTo>
                    <a:pt x="15495" y="10205"/>
                    <a:pt x="15772" y="8585"/>
                    <a:pt x="15080" y="7679"/>
                  </a:cubicBezTo>
                  <a:cubicBezTo>
                    <a:pt x="14765" y="7265"/>
                    <a:pt x="14309" y="6978"/>
                    <a:pt x="13812" y="6828"/>
                  </a:cubicBezTo>
                  <a:cubicBezTo>
                    <a:pt x="13899" y="6364"/>
                    <a:pt x="13864" y="5933"/>
                    <a:pt x="13692" y="5454"/>
                  </a:cubicBezTo>
                  <a:cubicBezTo>
                    <a:pt x="13421" y="4707"/>
                    <a:pt x="12665" y="4279"/>
                    <a:pt x="11857" y="4147"/>
                  </a:cubicBezTo>
                  <a:cubicBezTo>
                    <a:pt x="12373" y="4072"/>
                    <a:pt x="12834" y="3899"/>
                    <a:pt x="13054" y="3513"/>
                  </a:cubicBezTo>
                  <a:cubicBezTo>
                    <a:pt x="13165" y="3316"/>
                    <a:pt x="13203" y="3079"/>
                    <a:pt x="13112" y="2901"/>
                  </a:cubicBezTo>
                  <a:cubicBezTo>
                    <a:pt x="13071" y="2817"/>
                    <a:pt x="12997" y="2743"/>
                    <a:pt x="12893" y="2694"/>
                  </a:cubicBezTo>
                  <a:cubicBezTo>
                    <a:pt x="12785" y="2644"/>
                    <a:pt x="12663" y="2633"/>
                    <a:pt x="12539" y="2633"/>
                  </a:cubicBezTo>
                  <a:cubicBezTo>
                    <a:pt x="12448" y="2633"/>
                    <a:pt x="12356" y="2639"/>
                    <a:pt x="12267" y="2639"/>
                  </a:cubicBezTo>
                  <a:cubicBezTo>
                    <a:pt x="12221" y="2639"/>
                    <a:pt x="12176" y="2637"/>
                    <a:pt x="12132" y="2632"/>
                  </a:cubicBezTo>
                  <a:cubicBezTo>
                    <a:pt x="11933" y="2611"/>
                    <a:pt x="11862" y="2623"/>
                    <a:pt x="12000" y="2435"/>
                  </a:cubicBezTo>
                  <a:cubicBezTo>
                    <a:pt x="12117" y="2272"/>
                    <a:pt x="12593" y="2197"/>
                    <a:pt x="12488" y="1910"/>
                  </a:cubicBezTo>
                  <a:cubicBezTo>
                    <a:pt x="12464" y="1845"/>
                    <a:pt x="12363" y="1822"/>
                    <a:pt x="12224" y="1822"/>
                  </a:cubicBezTo>
                  <a:cubicBezTo>
                    <a:pt x="11870" y="1822"/>
                    <a:pt x="11275" y="1973"/>
                    <a:pt x="11108" y="1973"/>
                  </a:cubicBezTo>
                  <a:cubicBezTo>
                    <a:pt x="11100" y="1973"/>
                    <a:pt x="11093" y="1972"/>
                    <a:pt x="11087" y="1972"/>
                  </a:cubicBezTo>
                  <a:cubicBezTo>
                    <a:pt x="10663" y="1921"/>
                    <a:pt x="11316" y="1303"/>
                    <a:pt x="11415" y="1199"/>
                  </a:cubicBezTo>
                  <a:cubicBezTo>
                    <a:pt x="11558" y="1050"/>
                    <a:pt x="12178" y="579"/>
                    <a:pt x="11932" y="349"/>
                  </a:cubicBezTo>
                  <a:cubicBezTo>
                    <a:pt x="11902" y="320"/>
                    <a:pt x="11863" y="311"/>
                    <a:pt x="11821" y="311"/>
                  </a:cubicBezTo>
                  <a:cubicBezTo>
                    <a:pt x="11786" y="311"/>
                    <a:pt x="11749" y="318"/>
                    <a:pt x="11716" y="324"/>
                  </a:cubicBezTo>
                  <a:cubicBezTo>
                    <a:pt x="10669" y="564"/>
                    <a:pt x="9645" y="959"/>
                    <a:pt x="8967" y="1810"/>
                  </a:cubicBezTo>
                  <a:cubicBezTo>
                    <a:pt x="9025" y="1527"/>
                    <a:pt x="9060" y="1240"/>
                    <a:pt x="9070" y="951"/>
                  </a:cubicBezTo>
                  <a:cubicBezTo>
                    <a:pt x="9074" y="737"/>
                    <a:pt x="9152" y="412"/>
                    <a:pt x="9064" y="213"/>
                  </a:cubicBezTo>
                  <a:cubicBezTo>
                    <a:pt x="9044" y="161"/>
                    <a:pt x="9007" y="120"/>
                    <a:pt x="8960" y="85"/>
                  </a:cubicBezTo>
                  <a:cubicBezTo>
                    <a:pt x="8888" y="31"/>
                    <a:pt x="8794" y="1"/>
                    <a:pt x="8700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1"/>
            <p:cNvSpPr/>
            <p:nvPr/>
          </p:nvSpPr>
          <p:spPr>
            <a:xfrm>
              <a:off x="568798" y="3587487"/>
              <a:ext cx="500994" cy="763711"/>
            </a:xfrm>
            <a:custGeom>
              <a:avLst/>
              <a:gdLst/>
              <a:ahLst/>
              <a:cxnLst/>
              <a:rect l="l" t="t" r="r" b="b"/>
              <a:pathLst>
                <a:path w="14062" h="21436" extrusionOk="0">
                  <a:moveTo>
                    <a:pt x="8748" y="0"/>
                  </a:moveTo>
                  <a:cubicBezTo>
                    <a:pt x="8315" y="0"/>
                    <a:pt x="7874" y="83"/>
                    <a:pt x="7496" y="203"/>
                  </a:cubicBezTo>
                  <a:cubicBezTo>
                    <a:pt x="6650" y="471"/>
                    <a:pt x="5905" y="1050"/>
                    <a:pt x="5436" y="1802"/>
                  </a:cubicBezTo>
                  <a:cubicBezTo>
                    <a:pt x="5059" y="2408"/>
                    <a:pt x="4791" y="2898"/>
                    <a:pt x="4807" y="3611"/>
                  </a:cubicBezTo>
                  <a:cubicBezTo>
                    <a:pt x="4834" y="4969"/>
                    <a:pt x="4804" y="6753"/>
                    <a:pt x="4105" y="7968"/>
                  </a:cubicBezTo>
                  <a:cubicBezTo>
                    <a:pt x="3840" y="8428"/>
                    <a:pt x="3529" y="8858"/>
                    <a:pt x="3174" y="9251"/>
                  </a:cubicBezTo>
                  <a:cubicBezTo>
                    <a:pt x="1722" y="10866"/>
                    <a:pt x="804" y="12495"/>
                    <a:pt x="384" y="14617"/>
                  </a:cubicBezTo>
                  <a:cubicBezTo>
                    <a:pt x="1" y="16557"/>
                    <a:pt x="577" y="18663"/>
                    <a:pt x="1949" y="20097"/>
                  </a:cubicBezTo>
                  <a:cubicBezTo>
                    <a:pt x="2977" y="21169"/>
                    <a:pt x="4517" y="21435"/>
                    <a:pt x="5970" y="21435"/>
                  </a:cubicBezTo>
                  <a:cubicBezTo>
                    <a:pt x="6284" y="21435"/>
                    <a:pt x="6595" y="21423"/>
                    <a:pt x="6895" y="21403"/>
                  </a:cubicBezTo>
                  <a:cubicBezTo>
                    <a:pt x="8253" y="21317"/>
                    <a:pt x="9647" y="21087"/>
                    <a:pt x="10800" y="20318"/>
                  </a:cubicBezTo>
                  <a:cubicBezTo>
                    <a:pt x="12027" y="19501"/>
                    <a:pt x="12953" y="18207"/>
                    <a:pt x="13446" y="16831"/>
                  </a:cubicBezTo>
                  <a:cubicBezTo>
                    <a:pt x="13928" y="15487"/>
                    <a:pt x="14061" y="14023"/>
                    <a:pt x="13749" y="12762"/>
                  </a:cubicBezTo>
                  <a:cubicBezTo>
                    <a:pt x="13549" y="11952"/>
                    <a:pt x="13190" y="11205"/>
                    <a:pt x="12650" y="10574"/>
                  </a:cubicBezTo>
                  <a:cubicBezTo>
                    <a:pt x="12096" y="9929"/>
                    <a:pt x="11498" y="9312"/>
                    <a:pt x="11077" y="8566"/>
                  </a:cubicBezTo>
                  <a:cubicBezTo>
                    <a:pt x="10151" y="6927"/>
                    <a:pt x="10596" y="4959"/>
                    <a:pt x="10782" y="3194"/>
                  </a:cubicBezTo>
                  <a:cubicBezTo>
                    <a:pt x="10880" y="2268"/>
                    <a:pt x="10839" y="768"/>
                    <a:pt x="9894" y="256"/>
                  </a:cubicBezTo>
                  <a:cubicBezTo>
                    <a:pt x="9555" y="73"/>
                    <a:pt x="9154" y="0"/>
                    <a:pt x="874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1"/>
            <p:cNvSpPr/>
            <p:nvPr/>
          </p:nvSpPr>
          <p:spPr>
            <a:xfrm>
              <a:off x="7261827" y="180898"/>
              <a:ext cx="669156" cy="670046"/>
            </a:xfrm>
            <a:custGeom>
              <a:avLst/>
              <a:gdLst/>
              <a:ahLst/>
              <a:cxnLst/>
              <a:rect l="l" t="t" r="r" b="b"/>
              <a:pathLst>
                <a:path w="18782" h="18807" extrusionOk="0">
                  <a:moveTo>
                    <a:pt x="9288" y="0"/>
                  </a:moveTo>
                  <a:cubicBezTo>
                    <a:pt x="9270" y="0"/>
                    <a:pt x="9251" y="11"/>
                    <a:pt x="9242" y="35"/>
                  </a:cubicBezTo>
                  <a:cubicBezTo>
                    <a:pt x="9137" y="339"/>
                    <a:pt x="9114" y="687"/>
                    <a:pt x="9106" y="1027"/>
                  </a:cubicBezTo>
                  <a:cubicBezTo>
                    <a:pt x="8675" y="1537"/>
                    <a:pt x="8300" y="2073"/>
                    <a:pt x="7676" y="2370"/>
                  </a:cubicBezTo>
                  <a:cubicBezTo>
                    <a:pt x="7006" y="2686"/>
                    <a:pt x="6256" y="2855"/>
                    <a:pt x="5574" y="3099"/>
                  </a:cubicBezTo>
                  <a:cubicBezTo>
                    <a:pt x="4906" y="3335"/>
                    <a:pt x="4247" y="3680"/>
                    <a:pt x="3823" y="4246"/>
                  </a:cubicBezTo>
                  <a:cubicBezTo>
                    <a:pt x="3524" y="4647"/>
                    <a:pt x="3362" y="5130"/>
                    <a:pt x="3213" y="5607"/>
                  </a:cubicBezTo>
                  <a:cubicBezTo>
                    <a:pt x="3080" y="6030"/>
                    <a:pt x="2953" y="6455"/>
                    <a:pt x="2827" y="6880"/>
                  </a:cubicBezTo>
                  <a:cubicBezTo>
                    <a:pt x="2780" y="7040"/>
                    <a:pt x="2663" y="7321"/>
                    <a:pt x="2832" y="7433"/>
                  </a:cubicBezTo>
                  <a:cubicBezTo>
                    <a:pt x="2872" y="7459"/>
                    <a:pt x="2927" y="7470"/>
                    <a:pt x="2993" y="7470"/>
                  </a:cubicBezTo>
                  <a:cubicBezTo>
                    <a:pt x="3384" y="7470"/>
                    <a:pt x="4153" y="7069"/>
                    <a:pt x="4376" y="6959"/>
                  </a:cubicBezTo>
                  <a:cubicBezTo>
                    <a:pt x="4944" y="6682"/>
                    <a:pt x="5465" y="6313"/>
                    <a:pt x="5942" y="5900"/>
                  </a:cubicBezTo>
                  <a:cubicBezTo>
                    <a:pt x="6703" y="5237"/>
                    <a:pt x="7354" y="4459"/>
                    <a:pt x="8000" y="3684"/>
                  </a:cubicBezTo>
                  <a:cubicBezTo>
                    <a:pt x="8345" y="3270"/>
                    <a:pt x="8690" y="2844"/>
                    <a:pt x="8938" y="2365"/>
                  </a:cubicBezTo>
                  <a:cubicBezTo>
                    <a:pt x="8970" y="2304"/>
                    <a:pt x="9012" y="2222"/>
                    <a:pt x="9056" y="2132"/>
                  </a:cubicBezTo>
                  <a:lnTo>
                    <a:pt x="9056" y="2132"/>
                  </a:lnTo>
                  <a:cubicBezTo>
                    <a:pt x="9029" y="2592"/>
                    <a:pt x="8995" y="3047"/>
                    <a:pt x="8931" y="3507"/>
                  </a:cubicBezTo>
                  <a:cubicBezTo>
                    <a:pt x="8779" y="4596"/>
                    <a:pt x="8579" y="5705"/>
                    <a:pt x="8194" y="6738"/>
                  </a:cubicBezTo>
                  <a:cubicBezTo>
                    <a:pt x="7843" y="7682"/>
                    <a:pt x="7294" y="8586"/>
                    <a:pt x="6789" y="9456"/>
                  </a:cubicBezTo>
                  <a:cubicBezTo>
                    <a:pt x="6472" y="9995"/>
                    <a:pt x="6113" y="10453"/>
                    <a:pt x="5686" y="10854"/>
                  </a:cubicBezTo>
                  <a:cubicBezTo>
                    <a:pt x="5265" y="10698"/>
                    <a:pt x="4813" y="10623"/>
                    <a:pt x="4360" y="10623"/>
                  </a:cubicBezTo>
                  <a:cubicBezTo>
                    <a:pt x="3505" y="10623"/>
                    <a:pt x="2645" y="10892"/>
                    <a:pt x="1975" y="11404"/>
                  </a:cubicBezTo>
                  <a:cubicBezTo>
                    <a:pt x="1427" y="11825"/>
                    <a:pt x="982" y="12381"/>
                    <a:pt x="659" y="12998"/>
                  </a:cubicBezTo>
                  <a:cubicBezTo>
                    <a:pt x="147" y="13977"/>
                    <a:pt x="0" y="15097"/>
                    <a:pt x="181" y="16182"/>
                  </a:cubicBezTo>
                  <a:cubicBezTo>
                    <a:pt x="315" y="16993"/>
                    <a:pt x="928" y="18026"/>
                    <a:pt x="1715" y="18372"/>
                  </a:cubicBezTo>
                  <a:cubicBezTo>
                    <a:pt x="2340" y="18680"/>
                    <a:pt x="3019" y="18806"/>
                    <a:pt x="3704" y="18806"/>
                  </a:cubicBezTo>
                  <a:cubicBezTo>
                    <a:pt x="3986" y="18806"/>
                    <a:pt x="4269" y="18785"/>
                    <a:pt x="4550" y="18747"/>
                  </a:cubicBezTo>
                  <a:cubicBezTo>
                    <a:pt x="7972" y="18277"/>
                    <a:pt x="9305" y="13618"/>
                    <a:pt x="6642" y="11401"/>
                  </a:cubicBezTo>
                  <a:cubicBezTo>
                    <a:pt x="6480" y="11266"/>
                    <a:pt x="6307" y="11150"/>
                    <a:pt x="6124" y="11049"/>
                  </a:cubicBezTo>
                  <a:cubicBezTo>
                    <a:pt x="6425" y="10727"/>
                    <a:pt x="6686" y="10355"/>
                    <a:pt x="6904" y="10035"/>
                  </a:cubicBezTo>
                  <a:cubicBezTo>
                    <a:pt x="7486" y="9173"/>
                    <a:pt x="7998" y="8204"/>
                    <a:pt x="8424" y="7258"/>
                  </a:cubicBezTo>
                  <a:cubicBezTo>
                    <a:pt x="8900" y="6205"/>
                    <a:pt x="9119" y="5030"/>
                    <a:pt x="9273" y="3891"/>
                  </a:cubicBezTo>
                  <a:cubicBezTo>
                    <a:pt x="9281" y="3846"/>
                    <a:pt x="9283" y="3800"/>
                    <a:pt x="9288" y="3755"/>
                  </a:cubicBezTo>
                  <a:cubicBezTo>
                    <a:pt x="9483" y="4663"/>
                    <a:pt x="9799" y="5579"/>
                    <a:pt x="10141" y="6422"/>
                  </a:cubicBezTo>
                  <a:cubicBezTo>
                    <a:pt x="10519" y="7350"/>
                    <a:pt x="11074" y="8190"/>
                    <a:pt x="11739" y="8937"/>
                  </a:cubicBezTo>
                  <a:cubicBezTo>
                    <a:pt x="11849" y="9060"/>
                    <a:pt x="11968" y="9175"/>
                    <a:pt x="12089" y="9288"/>
                  </a:cubicBezTo>
                  <a:cubicBezTo>
                    <a:pt x="12024" y="9341"/>
                    <a:pt x="11961" y="9397"/>
                    <a:pt x="11902" y="9456"/>
                  </a:cubicBezTo>
                  <a:cubicBezTo>
                    <a:pt x="10956" y="10385"/>
                    <a:pt x="10737" y="11607"/>
                    <a:pt x="10862" y="12890"/>
                  </a:cubicBezTo>
                  <a:cubicBezTo>
                    <a:pt x="10954" y="13849"/>
                    <a:pt x="11430" y="14813"/>
                    <a:pt x="12205" y="15402"/>
                  </a:cubicBezTo>
                  <a:cubicBezTo>
                    <a:pt x="12784" y="15841"/>
                    <a:pt x="13500" y="16027"/>
                    <a:pt x="14238" y="16027"/>
                  </a:cubicBezTo>
                  <a:cubicBezTo>
                    <a:pt x="15337" y="16027"/>
                    <a:pt x="16483" y="15614"/>
                    <a:pt x="17291" y="15015"/>
                  </a:cubicBezTo>
                  <a:cubicBezTo>
                    <a:pt x="18326" y="14240"/>
                    <a:pt x="18781" y="12749"/>
                    <a:pt x="18517" y="11528"/>
                  </a:cubicBezTo>
                  <a:cubicBezTo>
                    <a:pt x="18328" y="10653"/>
                    <a:pt x="17833" y="9879"/>
                    <a:pt x="17177" y="9279"/>
                  </a:cubicBezTo>
                  <a:cubicBezTo>
                    <a:pt x="16516" y="8675"/>
                    <a:pt x="15805" y="8407"/>
                    <a:pt x="14898" y="8383"/>
                  </a:cubicBezTo>
                  <a:cubicBezTo>
                    <a:pt x="14859" y="8382"/>
                    <a:pt x="14821" y="8382"/>
                    <a:pt x="14782" y="8382"/>
                  </a:cubicBezTo>
                  <a:cubicBezTo>
                    <a:pt x="13956" y="8382"/>
                    <a:pt x="13153" y="8605"/>
                    <a:pt x="12448" y="9036"/>
                  </a:cubicBezTo>
                  <a:cubicBezTo>
                    <a:pt x="12339" y="8935"/>
                    <a:pt x="12231" y="8833"/>
                    <a:pt x="12130" y="8726"/>
                  </a:cubicBezTo>
                  <a:cubicBezTo>
                    <a:pt x="11440" y="7995"/>
                    <a:pt x="10900" y="7114"/>
                    <a:pt x="10519" y="6186"/>
                  </a:cubicBezTo>
                  <a:cubicBezTo>
                    <a:pt x="10137" y="5256"/>
                    <a:pt x="9837" y="4241"/>
                    <a:pt x="9628" y="3258"/>
                  </a:cubicBezTo>
                  <a:cubicBezTo>
                    <a:pt x="9509" y="2694"/>
                    <a:pt x="9507" y="2122"/>
                    <a:pt x="9487" y="1549"/>
                  </a:cubicBezTo>
                  <a:cubicBezTo>
                    <a:pt x="9470" y="1063"/>
                    <a:pt x="9507" y="495"/>
                    <a:pt x="9335" y="35"/>
                  </a:cubicBezTo>
                  <a:cubicBezTo>
                    <a:pt x="9327" y="12"/>
                    <a:pt x="9308" y="0"/>
                    <a:pt x="928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777357" y="2131390"/>
              <a:ext cx="491624" cy="798056"/>
            </a:xfrm>
            <a:custGeom>
              <a:avLst/>
              <a:gdLst/>
              <a:ahLst/>
              <a:cxnLst/>
              <a:rect l="l" t="t" r="r" b="b"/>
              <a:pathLst>
                <a:path w="13799" h="22400" extrusionOk="0">
                  <a:moveTo>
                    <a:pt x="10503" y="1"/>
                  </a:moveTo>
                  <a:cubicBezTo>
                    <a:pt x="10377" y="1"/>
                    <a:pt x="10246" y="51"/>
                    <a:pt x="10121" y="168"/>
                  </a:cubicBezTo>
                  <a:lnTo>
                    <a:pt x="8990" y="1220"/>
                  </a:lnTo>
                  <a:cubicBezTo>
                    <a:pt x="8540" y="1637"/>
                    <a:pt x="8011" y="1775"/>
                    <a:pt x="7487" y="2050"/>
                  </a:cubicBezTo>
                  <a:cubicBezTo>
                    <a:pt x="6097" y="2777"/>
                    <a:pt x="4938" y="3894"/>
                    <a:pt x="3924" y="5079"/>
                  </a:cubicBezTo>
                  <a:cubicBezTo>
                    <a:pt x="2945" y="6223"/>
                    <a:pt x="2084" y="7417"/>
                    <a:pt x="1456" y="8797"/>
                  </a:cubicBezTo>
                  <a:cubicBezTo>
                    <a:pt x="1" y="11987"/>
                    <a:pt x="71" y="15522"/>
                    <a:pt x="1544" y="18677"/>
                  </a:cubicBezTo>
                  <a:cubicBezTo>
                    <a:pt x="2132" y="19934"/>
                    <a:pt x="3267" y="20943"/>
                    <a:pt x="4533" y="21513"/>
                  </a:cubicBezTo>
                  <a:cubicBezTo>
                    <a:pt x="5793" y="22080"/>
                    <a:pt x="7159" y="22400"/>
                    <a:pt x="8530" y="22400"/>
                  </a:cubicBezTo>
                  <a:cubicBezTo>
                    <a:pt x="8574" y="22400"/>
                    <a:pt x="8617" y="22400"/>
                    <a:pt x="8660" y="22399"/>
                  </a:cubicBezTo>
                  <a:cubicBezTo>
                    <a:pt x="10090" y="22375"/>
                    <a:pt x="11611" y="22153"/>
                    <a:pt x="13078" y="22103"/>
                  </a:cubicBezTo>
                  <a:cubicBezTo>
                    <a:pt x="13089" y="22102"/>
                    <a:pt x="13100" y="22102"/>
                    <a:pt x="13111" y="22102"/>
                  </a:cubicBezTo>
                  <a:cubicBezTo>
                    <a:pt x="13184" y="22102"/>
                    <a:pt x="13263" y="22108"/>
                    <a:pt x="13338" y="22108"/>
                  </a:cubicBezTo>
                  <a:cubicBezTo>
                    <a:pt x="13475" y="22108"/>
                    <a:pt x="13604" y="22089"/>
                    <a:pt x="13678" y="21980"/>
                  </a:cubicBezTo>
                  <a:cubicBezTo>
                    <a:pt x="13707" y="21937"/>
                    <a:pt x="13733" y="21875"/>
                    <a:pt x="13751" y="21802"/>
                  </a:cubicBezTo>
                  <a:lnTo>
                    <a:pt x="13751" y="21799"/>
                  </a:lnTo>
                  <a:cubicBezTo>
                    <a:pt x="13798" y="21619"/>
                    <a:pt x="13795" y="21388"/>
                    <a:pt x="13697" y="21275"/>
                  </a:cubicBezTo>
                  <a:cubicBezTo>
                    <a:pt x="13653" y="21223"/>
                    <a:pt x="13597" y="21200"/>
                    <a:pt x="13537" y="21189"/>
                  </a:cubicBezTo>
                  <a:cubicBezTo>
                    <a:pt x="11937" y="20891"/>
                    <a:pt x="9935" y="19647"/>
                    <a:pt x="8780" y="18469"/>
                  </a:cubicBezTo>
                  <a:cubicBezTo>
                    <a:pt x="7915" y="17584"/>
                    <a:pt x="7071" y="16628"/>
                    <a:pt x="6637" y="15450"/>
                  </a:cubicBezTo>
                  <a:cubicBezTo>
                    <a:pt x="6412" y="14836"/>
                    <a:pt x="6262" y="14196"/>
                    <a:pt x="6169" y="13550"/>
                  </a:cubicBezTo>
                  <a:cubicBezTo>
                    <a:pt x="5988" y="12283"/>
                    <a:pt x="6023" y="10997"/>
                    <a:pt x="6148" y="9725"/>
                  </a:cubicBezTo>
                  <a:cubicBezTo>
                    <a:pt x="6313" y="8091"/>
                    <a:pt x="6492" y="6437"/>
                    <a:pt x="7158" y="4917"/>
                  </a:cubicBezTo>
                  <a:cubicBezTo>
                    <a:pt x="7582" y="3951"/>
                    <a:pt x="8187" y="3081"/>
                    <a:pt x="8970" y="2396"/>
                  </a:cubicBezTo>
                  <a:cubicBezTo>
                    <a:pt x="9260" y="2139"/>
                    <a:pt x="9576" y="1908"/>
                    <a:pt x="9918" y="1709"/>
                  </a:cubicBezTo>
                  <a:cubicBezTo>
                    <a:pt x="10217" y="1534"/>
                    <a:pt x="10629" y="1522"/>
                    <a:pt x="10901" y="1315"/>
                  </a:cubicBezTo>
                  <a:cubicBezTo>
                    <a:pt x="11460" y="884"/>
                    <a:pt x="11032" y="1"/>
                    <a:pt x="10503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7505550" y="96578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7742000" y="11858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1"/>
            <p:cNvSpPr/>
            <p:nvPr/>
          </p:nvSpPr>
          <p:spPr>
            <a:xfrm>
              <a:off x="7505550" y="13067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1"/>
            <p:cNvSpPr/>
            <p:nvPr/>
          </p:nvSpPr>
          <p:spPr>
            <a:xfrm>
              <a:off x="1268975" y="364268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1"/>
            <p:cNvSpPr/>
            <p:nvPr/>
          </p:nvSpPr>
          <p:spPr>
            <a:xfrm>
              <a:off x="1495125" y="38012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1"/>
            <p:cNvSpPr/>
            <p:nvPr/>
          </p:nvSpPr>
          <p:spPr>
            <a:xfrm>
              <a:off x="1389875" y="42303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9" name="Google Shape;779;p31"/>
          <p:cNvGrpSpPr/>
          <p:nvPr/>
        </p:nvGrpSpPr>
        <p:grpSpPr>
          <a:xfrm>
            <a:off x="7414133" y="1661097"/>
            <a:ext cx="1560833" cy="1429173"/>
            <a:chOff x="3628700" y="1904525"/>
            <a:chExt cx="866600" cy="793500"/>
          </a:xfrm>
        </p:grpSpPr>
        <p:sp>
          <p:nvSpPr>
            <p:cNvPr id="780" name="Google Shape;780;p31"/>
            <p:cNvSpPr/>
            <p:nvPr/>
          </p:nvSpPr>
          <p:spPr>
            <a:xfrm>
              <a:off x="3628700" y="1904525"/>
              <a:ext cx="866600" cy="793500"/>
            </a:xfrm>
            <a:custGeom>
              <a:avLst/>
              <a:gdLst/>
              <a:ahLst/>
              <a:cxnLst/>
              <a:rect l="l" t="t" r="r" b="b"/>
              <a:pathLst>
                <a:path w="34664" h="31740" extrusionOk="0">
                  <a:moveTo>
                    <a:pt x="24701" y="0"/>
                  </a:moveTo>
                  <a:cubicBezTo>
                    <a:pt x="24154" y="0"/>
                    <a:pt x="23599" y="196"/>
                    <a:pt x="23149" y="620"/>
                  </a:cubicBezTo>
                  <a:lnTo>
                    <a:pt x="22383" y="1339"/>
                  </a:lnTo>
                  <a:cubicBezTo>
                    <a:pt x="22138" y="1568"/>
                    <a:pt x="21886" y="1813"/>
                    <a:pt x="21628" y="2069"/>
                  </a:cubicBezTo>
                  <a:cubicBezTo>
                    <a:pt x="21351" y="2185"/>
                    <a:pt x="21077" y="2339"/>
                    <a:pt x="20810" y="2533"/>
                  </a:cubicBezTo>
                  <a:cubicBezTo>
                    <a:pt x="20568" y="2707"/>
                    <a:pt x="20324" y="2876"/>
                    <a:pt x="20077" y="3045"/>
                  </a:cubicBezTo>
                  <a:cubicBezTo>
                    <a:pt x="19864" y="3191"/>
                    <a:pt x="19650" y="3338"/>
                    <a:pt x="19440" y="3489"/>
                  </a:cubicBezTo>
                  <a:cubicBezTo>
                    <a:pt x="18580" y="4097"/>
                    <a:pt x="17634" y="4836"/>
                    <a:pt x="16855" y="5824"/>
                  </a:cubicBezTo>
                  <a:cubicBezTo>
                    <a:pt x="16209" y="5928"/>
                    <a:pt x="15618" y="6229"/>
                    <a:pt x="15153" y="6695"/>
                  </a:cubicBezTo>
                  <a:cubicBezTo>
                    <a:pt x="14900" y="6949"/>
                    <a:pt x="14266" y="7694"/>
                    <a:pt x="14221" y="8819"/>
                  </a:cubicBezTo>
                  <a:cubicBezTo>
                    <a:pt x="13786" y="8845"/>
                    <a:pt x="13348" y="8904"/>
                    <a:pt x="12911" y="9003"/>
                  </a:cubicBezTo>
                  <a:cubicBezTo>
                    <a:pt x="12198" y="9163"/>
                    <a:pt x="11526" y="9416"/>
                    <a:pt x="10916" y="9752"/>
                  </a:cubicBezTo>
                  <a:cubicBezTo>
                    <a:pt x="10556" y="9788"/>
                    <a:pt x="10201" y="9882"/>
                    <a:pt x="9860" y="10035"/>
                  </a:cubicBezTo>
                  <a:cubicBezTo>
                    <a:pt x="8599" y="10599"/>
                    <a:pt x="8075" y="11726"/>
                    <a:pt x="7850" y="12207"/>
                  </a:cubicBezTo>
                  <a:cubicBezTo>
                    <a:pt x="7838" y="12236"/>
                    <a:pt x="7824" y="12263"/>
                    <a:pt x="7813" y="12290"/>
                  </a:cubicBezTo>
                  <a:cubicBezTo>
                    <a:pt x="7656" y="12558"/>
                    <a:pt x="7507" y="12831"/>
                    <a:pt x="7356" y="13103"/>
                  </a:cubicBezTo>
                  <a:cubicBezTo>
                    <a:pt x="7217" y="13357"/>
                    <a:pt x="7086" y="13597"/>
                    <a:pt x="6954" y="13819"/>
                  </a:cubicBezTo>
                  <a:cubicBezTo>
                    <a:pt x="5727" y="14479"/>
                    <a:pt x="4919" y="15820"/>
                    <a:pt x="4882" y="17233"/>
                  </a:cubicBezTo>
                  <a:lnTo>
                    <a:pt x="4132" y="18468"/>
                  </a:lnTo>
                  <a:cubicBezTo>
                    <a:pt x="3994" y="18697"/>
                    <a:pt x="3813" y="18924"/>
                    <a:pt x="3584" y="19213"/>
                  </a:cubicBezTo>
                  <a:cubicBezTo>
                    <a:pt x="3554" y="19252"/>
                    <a:pt x="3525" y="19288"/>
                    <a:pt x="3494" y="19326"/>
                  </a:cubicBezTo>
                  <a:cubicBezTo>
                    <a:pt x="2823" y="19788"/>
                    <a:pt x="2418" y="20398"/>
                    <a:pt x="2214" y="20704"/>
                  </a:cubicBezTo>
                  <a:lnTo>
                    <a:pt x="2164" y="20777"/>
                  </a:lnTo>
                  <a:cubicBezTo>
                    <a:pt x="2101" y="20856"/>
                    <a:pt x="2036" y="20933"/>
                    <a:pt x="1970" y="21012"/>
                  </a:cubicBezTo>
                  <a:cubicBezTo>
                    <a:pt x="1509" y="21563"/>
                    <a:pt x="814" y="22394"/>
                    <a:pt x="500" y="23555"/>
                  </a:cubicBezTo>
                  <a:cubicBezTo>
                    <a:pt x="0" y="25398"/>
                    <a:pt x="819" y="27021"/>
                    <a:pt x="2588" y="27689"/>
                  </a:cubicBezTo>
                  <a:cubicBezTo>
                    <a:pt x="2676" y="27723"/>
                    <a:pt x="2790" y="27766"/>
                    <a:pt x="2919" y="27810"/>
                  </a:cubicBezTo>
                  <a:cubicBezTo>
                    <a:pt x="3430" y="27987"/>
                    <a:pt x="3879" y="28096"/>
                    <a:pt x="4300" y="28142"/>
                  </a:cubicBezTo>
                  <a:cubicBezTo>
                    <a:pt x="4505" y="28958"/>
                    <a:pt x="4923" y="29700"/>
                    <a:pt x="5503" y="30247"/>
                  </a:cubicBezTo>
                  <a:cubicBezTo>
                    <a:pt x="6568" y="31252"/>
                    <a:pt x="7713" y="31740"/>
                    <a:pt x="9006" y="31740"/>
                  </a:cubicBezTo>
                  <a:cubicBezTo>
                    <a:pt x="9183" y="31740"/>
                    <a:pt x="9362" y="31729"/>
                    <a:pt x="9542" y="31710"/>
                  </a:cubicBezTo>
                  <a:cubicBezTo>
                    <a:pt x="10695" y="31587"/>
                    <a:pt x="11661" y="31391"/>
                    <a:pt x="12582" y="31098"/>
                  </a:cubicBezTo>
                  <a:cubicBezTo>
                    <a:pt x="14927" y="30352"/>
                    <a:pt x="16941" y="29092"/>
                    <a:pt x="18653" y="27951"/>
                  </a:cubicBezTo>
                  <a:cubicBezTo>
                    <a:pt x="18938" y="28517"/>
                    <a:pt x="19379" y="29007"/>
                    <a:pt x="19945" y="29369"/>
                  </a:cubicBezTo>
                  <a:cubicBezTo>
                    <a:pt x="20156" y="29504"/>
                    <a:pt x="20368" y="29634"/>
                    <a:pt x="20581" y="29765"/>
                  </a:cubicBezTo>
                  <a:cubicBezTo>
                    <a:pt x="20701" y="29836"/>
                    <a:pt x="20818" y="29909"/>
                    <a:pt x="20936" y="29981"/>
                  </a:cubicBezTo>
                  <a:lnTo>
                    <a:pt x="21026" y="30038"/>
                  </a:lnTo>
                  <a:lnTo>
                    <a:pt x="21064" y="30065"/>
                  </a:lnTo>
                  <a:cubicBezTo>
                    <a:pt x="21394" y="30307"/>
                    <a:pt x="22164" y="30876"/>
                    <a:pt x="23315" y="30876"/>
                  </a:cubicBezTo>
                  <a:cubicBezTo>
                    <a:pt x="23868" y="30876"/>
                    <a:pt x="24403" y="30744"/>
                    <a:pt x="24906" y="30484"/>
                  </a:cubicBezTo>
                  <a:cubicBezTo>
                    <a:pt x="26178" y="29827"/>
                    <a:pt x="26624" y="28652"/>
                    <a:pt x="26792" y="28210"/>
                  </a:cubicBezTo>
                  <a:lnTo>
                    <a:pt x="26901" y="27923"/>
                  </a:lnTo>
                  <a:cubicBezTo>
                    <a:pt x="27110" y="27386"/>
                    <a:pt x="27342" y="26786"/>
                    <a:pt x="27497" y="26075"/>
                  </a:cubicBezTo>
                  <a:cubicBezTo>
                    <a:pt x="27518" y="26000"/>
                    <a:pt x="27551" y="25877"/>
                    <a:pt x="27572" y="25802"/>
                  </a:cubicBezTo>
                  <a:cubicBezTo>
                    <a:pt x="27639" y="25610"/>
                    <a:pt x="27722" y="25364"/>
                    <a:pt x="27792" y="25076"/>
                  </a:cubicBezTo>
                  <a:cubicBezTo>
                    <a:pt x="27798" y="25064"/>
                    <a:pt x="27805" y="25053"/>
                    <a:pt x="27811" y="25039"/>
                  </a:cubicBezTo>
                  <a:cubicBezTo>
                    <a:pt x="28094" y="24504"/>
                    <a:pt x="28416" y="23955"/>
                    <a:pt x="28811" y="23343"/>
                  </a:cubicBezTo>
                  <a:cubicBezTo>
                    <a:pt x="28901" y="23305"/>
                    <a:pt x="28990" y="23263"/>
                    <a:pt x="29077" y="23217"/>
                  </a:cubicBezTo>
                  <a:cubicBezTo>
                    <a:pt x="30316" y="22557"/>
                    <a:pt x="31158" y="21262"/>
                    <a:pt x="31293" y="19814"/>
                  </a:cubicBezTo>
                  <a:cubicBezTo>
                    <a:pt x="32114" y="18678"/>
                    <a:pt x="32943" y="17503"/>
                    <a:pt x="33693" y="16242"/>
                  </a:cubicBezTo>
                  <a:cubicBezTo>
                    <a:pt x="33934" y="15838"/>
                    <a:pt x="34664" y="14398"/>
                    <a:pt x="33931" y="12881"/>
                  </a:cubicBezTo>
                  <a:cubicBezTo>
                    <a:pt x="33472" y="11941"/>
                    <a:pt x="32575" y="11299"/>
                    <a:pt x="31537" y="11171"/>
                  </a:cubicBezTo>
                  <a:cubicBezTo>
                    <a:pt x="31315" y="10606"/>
                    <a:pt x="30770" y="10238"/>
                    <a:pt x="30168" y="10238"/>
                  </a:cubicBezTo>
                  <a:cubicBezTo>
                    <a:pt x="30136" y="10238"/>
                    <a:pt x="30105" y="10239"/>
                    <a:pt x="30073" y="10241"/>
                  </a:cubicBezTo>
                  <a:lnTo>
                    <a:pt x="29013" y="10309"/>
                  </a:lnTo>
                  <a:cubicBezTo>
                    <a:pt x="28335" y="10352"/>
                    <a:pt x="27703" y="10499"/>
                    <a:pt x="27126" y="10688"/>
                  </a:cubicBezTo>
                  <a:cubicBezTo>
                    <a:pt x="26543" y="10100"/>
                    <a:pt x="25901" y="9624"/>
                    <a:pt x="25156" y="9224"/>
                  </a:cubicBezTo>
                  <a:cubicBezTo>
                    <a:pt x="25425" y="8713"/>
                    <a:pt x="25670" y="8200"/>
                    <a:pt x="25901" y="7697"/>
                  </a:cubicBezTo>
                  <a:cubicBezTo>
                    <a:pt x="25940" y="7613"/>
                    <a:pt x="26056" y="7404"/>
                    <a:pt x="26148" y="7236"/>
                  </a:cubicBezTo>
                  <a:cubicBezTo>
                    <a:pt x="26804" y="6048"/>
                    <a:pt x="27701" y="4419"/>
                    <a:pt x="27193" y="2658"/>
                  </a:cubicBezTo>
                  <a:lnTo>
                    <a:pt x="26900" y="1648"/>
                  </a:lnTo>
                  <a:cubicBezTo>
                    <a:pt x="26598" y="605"/>
                    <a:pt x="25662" y="0"/>
                    <a:pt x="24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1"/>
            <p:cNvSpPr/>
            <p:nvPr/>
          </p:nvSpPr>
          <p:spPr>
            <a:xfrm>
              <a:off x="4052500" y="2122100"/>
              <a:ext cx="51025" cy="131250"/>
            </a:xfrm>
            <a:custGeom>
              <a:avLst/>
              <a:gdLst/>
              <a:ahLst/>
              <a:cxnLst/>
              <a:rect l="l" t="t" r="r" b="b"/>
              <a:pathLst>
                <a:path w="2041" h="5250" extrusionOk="0">
                  <a:moveTo>
                    <a:pt x="421" y="1"/>
                  </a:moveTo>
                  <a:cubicBezTo>
                    <a:pt x="362" y="1"/>
                    <a:pt x="305" y="18"/>
                    <a:pt x="266" y="58"/>
                  </a:cubicBezTo>
                  <a:cubicBezTo>
                    <a:pt x="126" y="198"/>
                    <a:pt x="199" y="374"/>
                    <a:pt x="263" y="530"/>
                  </a:cubicBezTo>
                  <a:cubicBezTo>
                    <a:pt x="484" y="1064"/>
                    <a:pt x="708" y="1544"/>
                    <a:pt x="833" y="2114"/>
                  </a:cubicBezTo>
                  <a:cubicBezTo>
                    <a:pt x="952" y="2649"/>
                    <a:pt x="952" y="3211"/>
                    <a:pt x="819" y="3743"/>
                  </a:cubicBezTo>
                  <a:cubicBezTo>
                    <a:pt x="688" y="4267"/>
                    <a:pt x="323" y="4753"/>
                    <a:pt x="18" y="5191"/>
                  </a:cubicBezTo>
                  <a:cubicBezTo>
                    <a:pt x="1" y="5218"/>
                    <a:pt x="25" y="5250"/>
                    <a:pt x="52" y="5250"/>
                  </a:cubicBezTo>
                  <a:cubicBezTo>
                    <a:pt x="56" y="5250"/>
                    <a:pt x="59" y="5249"/>
                    <a:pt x="62" y="5248"/>
                  </a:cubicBezTo>
                  <a:cubicBezTo>
                    <a:pt x="2041" y="4761"/>
                    <a:pt x="1760" y="1257"/>
                    <a:pt x="629" y="81"/>
                  </a:cubicBezTo>
                  <a:cubicBezTo>
                    <a:pt x="581" y="31"/>
                    <a:pt x="500" y="1"/>
                    <a:pt x="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1"/>
            <p:cNvSpPr/>
            <p:nvPr/>
          </p:nvSpPr>
          <p:spPr>
            <a:xfrm>
              <a:off x="3811650" y="2235225"/>
              <a:ext cx="552675" cy="367650"/>
            </a:xfrm>
            <a:custGeom>
              <a:avLst/>
              <a:gdLst/>
              <a:ahLst/>
              <a:cxnLst/>
              <a:rect l="l" t="t" r="r" b="b"/>
              <a:pathLst>
                <a:path w="22107" h="14706" extrusionOk="0">
                  <a:moveTo>
                    <a:pt x="21883" y="1"/>
                  </a:moveTo>
                  <a:cubicBezTo>
                    <a:pt x="20922" y="63"/>
                    <a:pt x="20026" y="490"/>
                    <a:pt x="19158" y="909"/>
                  </a:cubicBezTo>
                  <a:cubicBezTo>
                    <a:pt x="17546" y="1686"/>
                    <a:pt x="15933" y="2464"/>
                    <a:pt x="14357" y="3313"/>
                  </a:cubicBezTo>
                  <a:cubicBezTo>
                    <a:pt x="12499" y="4314"/>
                    <a:pt x="10734" y="5477"/>
                    <a:pt x="8974" y="6639"/>
                  </a:cubicBezTo>
                  <a:cubicBezTo>
                    <a:pt x="7332" y="7723"/>
                    <a:pt x="5672" y="8801"/>
                    <a:pt x="4277" y="10204"/>
                  </a:cubicBezTo>
                  <a:cubicBezTo>
                    <a:pt x="3204" y="11283"/>
                    <a:pt x="2160" y="12427"/>
                    <a:pt x="856" y="13235"/>
                  </a:cubicBezTo>
                  <a:cubicBezTo>
                    <a:pt x="733" y="13311"/>
                    <a:pt x="556" y="13379"/>
                    <a:pt x="396" y="13379"/>
                  </a:cubicBezTo>
                  <a:cubicBezTo>
                    <a:pt x="247" y="13379"/>
                    <a:pt x="114" y="13319"/>
                    <a:pt x="57" y="13149"/>
                  </a:cubicBezTo>
                  <a:lnTo>
                    <a:pt x="57" y="13149"/>
                  </a:lnTo>
                  <a:cubicBezTo>
                    <a:pt x="107" y="13301"/>
                    <a:pt x="1" y="13568"/>
                    <a:pt x="56" y="13760"/>
                  </a:cubicBezTo>
                  <a:cubicBezTo>
                    <a:pt x="106" y="13929"/>
                    <a:pt x="216" y="14151"/>
                    <a:pt x="341" y="14280"/>
                  </a:cubicBezTo>
                  <a:cubicBezTo>
                    <a:pt x="661" y="14608"/>
                    <a:pt x="1247" y="14701"/>
                    <a:pt x="1684" y="14705"/>
                  </a:cubicBezTo>
                  <a:cubicBezTo>
                    <a:pt x="1693" y="14705"/>
                    <a:pt x="1702" y="14705"/>
                    <a:pt x="1712" y="14705"/>
                  </a:cubicBezTo>
                  <a:cubicBezTo>
                    <a:pt x="2193" y="14705"/>
                    <a:pt x="2667" y="14597"/>
                    <a:pt x="3132" y="14474"/>
                  </a:cubicBezTo>
                  <a:cubicBezTo>
                    <a:pt x="4572" y="14092"/>
                    <a:pt x="5860" y="13487"/>
                    <a:pt x="7207" y="12895"/>
                  </a:cubicBezTo>
                  <a:cubicBezTo>
                    <a:pt x="8542" y="12307"/>
                    <a:pt x="9814" y="11575"/>
                    <a:pt x="10992" y="10715"/>
                  </a:cubicBezTo>
                  <a:cubicBezTo>
                    <a:pt x="11724" y="10178"/>
                    <a:pt x="12420" y="9592"/>
                    <a:pt x="13140" y="9039"/>
                  </a:cubicBezTo>
                  <a:cubicBezTo>
                    <a:pt x="14882" y="7699"/>
                    <a:pt x="16767" y="6538"/>
                    <a:pt x="18370" y="5035"/>
                  </a:cubicBezTo>
                  <a:cubicBezTo>
                    <a:pt x="19465" y="4009"/>
                    <a:pt x="20412" y="2837"/>
                    <a:pt x="21356" y="1671"/>
                  </a:cubicBezTo>
                  <a:cubicBezTo>
                    <a:pt x="21745" y="1191"/>
                    <a:pt x="22107" y="579"/>
                    <a:pt x="218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1"/>
            <p:cNvSpPr/>
            <p:nvPr/>
          </p:nvSpPr>
          <p:spPr>
            <a:xfrm>
              <a:off x="3805275" y="2236025"/>
              <a:ext cx="562125" cy="388925"/>
            </a:xfrm>
            <a:custGeom>
              <a:avLst/>
              <a:gdLst/>
              <a:ahLst/>
              <a:cxnLst/>
              <a:rect l="l" t="t" r="r" b="b"/>
              <a:pathLst>
                <a:path w="22485" h="15557" extrusionOk="0">
                  <a:moveTo>
                    <a:pt x="22319" y="0"/>
                  </a:moveTo>
                  <a:cubicBezTo>
                    <a:pt x="22293" y="0"/>
                    <a:pt x="22260" y="15"/>
                    <a:pt x="22221" y="47"/>
                  </a:cubicBezTo>
                  <a:cubicBezTo>
                    <a:pt x="22103" y="145"/>
                    <a:pt x="22043" y="511"/>
                    <a:pt x="21954" y="654"/>
                  </a:cubicBezTo>
                  <a:cubicBezTo>
                    <a:pt x="21774" y="945"/>
                    <a:pt x="21528" y="1203"/>
                    <a:pt x="21305" y="1461"/>
                  </a:cubicBezTo>
                  <a:cubicBezTo>
                    <a:pt x="20471" y="2424"/>
                    <a:pt x="19541" y="3239"/>
                    <a:pt x="18576" y="4073"/>
                  </a:cubicBezTo>
                  <a:cubicBezTo>
                    <a:pt x="17941" y="4623"/>
                    <a:pt x="17273" y="5135"/>
                    <a:pt x="16602" y="5639"/>
                  </a:cubicBezTo>
                  <a:cubicBezTo>
                    <a:pt x="15517" y="6453"/>
                    <a:pt x="14430" y="7269"/>
                    <a:pt x="13344" y="8083"/>
                  </a:cubicBezTo>
                  <a:lnTo>
                    <a:pt x="12586" y="8652"/>
                  </a:lnTo>
                  <a:cubicBezTo>
                    <a:pt x="11671" y="9339"/>
                    <a:pt x="10772" y="10054"/>
                    <a:pt x="9822" y="10693"/>
                  </a:cubicBezTo>
                  <a:cubicBezTo>
                    <a:pt x="7795" y="12056"/>
                    <a:pt x="5672" y="13491"/>
                    <a:pt x="3258" y="14082"/>
                  </a:cubicBezTo>
                  <a:cubicBezTo>
                    <a:pt x="2793" y="14195"/>
                    <a:pt x="2300" y="14276"/>
                    <a:pt x="1816" y="14276"/>
                  </a:cubicBezTo>
                  <a:cubicBezTo>
                    <a:pt x="1715" y="14276"/>
                    <a:pt x="1615" y="14272"/>
                    <a:pt x="1515" y="14265"/>
                  </a:cubicBezTo>
                  <a:cubicBezTo>
                    <a:pt x="1170" y="14239"/>
                    <a:pt x="817" y="14162"/>
                    <a:pt x="593" y="13876"/>
                  </a:cubicBezTo>
                  <a:cubicBezTo>
                    <a:pt x="473" y="13725"/>
                    <a:pt x="425" y="13213"/>
                    <a:pt x="269" y="13128"/>
                  </a:cubicBezTo>
                  <a:cubicBezTo>
                    <a:pt x="242" y="13113"/>
                    <a:pt x="218" y="13106"/>
                    <a:pt x="196" y="13106"/>
                  </a:cubicBezTo>
                  <a:cubicBezTo>
                    <a:pt x="21" y="13106"/>
                    <a:pt x="15" y="13542"/>
                    <a:pt x="12" y="13649"/>
                  </a:cubicBezTo>
                  <a:cubicBezTo>
                    <a:pt x="0" y="14057"/>
                    <a:pt x="137" y="14574"/>
                    <a:pt x="442" y="14862"/>
                  </a:cubicBezTo>
                  <a:cubicBezTo>
                    <a:pt x="900" y="15294"/>
                    <a:pt x="1355" y="15557"/>
                    <a:pt x="1938" y="15557"/>
                  </a:cubicBezTo>
                  <a:cubicBezTo>
                    <a:pt x="2011" y="15557"/>
                    <a:pt x="2085" y="15553"/>
                    <a:pt x="2162" y="15544"/>
                  </a:cubicBezTo>
                  <a:cubicBezTo>
                    <a:pt x="3012" y="15454"/>
                    <a:pt x="3811" y="15314"/>
                    <a:pt x="4629" y="15054"/>
                  </a:cubicBezTo>
                  <a:cubicBezTo>
                    <a:pt x="6606" y="14426"/>
                    <a:pt x="8389" y="13316"/>
                    <a:pt x="10104" y="12170"/>
                  </a:cubicBezTo>
                  <a:cubicBezTo>
                    <a:pt x="10727" y="11753"/>
                    <a:pt x="11343" y="11327"/>
                    <a:pt x="11964" y="10909"/>
                  </a:cubicBezTo>
                  <a:cubicBezTo>
                    <a:pt x="14905" y="8932"/>
                    <a:pt x="17526" y="6522"/>
                    <a:pt x="20043" y="4029"/>
                  </a:cubicBezTo>
                  <a:cubicBezTo>
                    <a:pt x="20786" y="3293"/>
                    <a:pt x="21531" y="2522"/>
                    <a:pt x="22024" y="1587"/>
                  </a:cubicBezTo>
                  <a:cubicBezTo>
                    <a:pt x="22169" y="1308"/>
                    <a:pt x="22309" y="1032"/>
                    <a:pt x="22376" y="730"/>
                  </a:cubicBezTo>
                  <a:cubicBezTo>
                    <a:pt x="22412" y="565"/>
                    <a:pt x="22484" y="0"/>
                    <a:pt x="22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1"/>
            <p:cNvSpPr/>
            <p:nvPr/>
          </p:nvSpPr>
          <p:spPr>
            <a:xfrm>
              <a:off x="3892000" y="2478850"/>
              <a:ext cx="73975" cy="63550"/>
            </a:xfrm>
            <a:custGeom>
              <a:avLst/>
              <a:gdLst/>
              <a:ahLst/>
              <a:cxnLst/>
              <a:rect l="l" t="t" r="r" b="b"/>
              <a:pathLst>
                <a:path w="2959" h="2542" extrusionOk="0">
                  <a:moveTo>
                    <a:pt x="2771" y="0"/>
                  </a:moveTo>
                  <a:cubicBezTo>
                    <a:pt x="2763" y="0"/>
                    <a:pt x="2756" y="1"/>
                    <a:pt x="2748" y="2"/>
                  </a:cubicBezTo>
                  <a:cubicBezTo>
                    <a:pt x="2329" y="83"/>
                    <a:pt x="1940" y="716"/>
                    <a:pt x="1684" y="1012"/>
                  </a:cubicBezTo>
                  <a:cubicBezTo>
                    <a:pt x="1595" y="1113"/>
                    <a:pt x="774" y="2093"/>
                    <a:pt x="542" y="2093"/>
                  </a:cubicBezTo>
                  <a:cubicBezTo>
                    <a:pt x="522" y="2093"/>
                    <a:pt x="507" y="2085"/>
                    <a:pt x="496" y="2070"/>
                  </a:cubicBezTo>
                  <a:cubicBezTo>
                    <a:pt x="448" y="1999"/>
                    <a:pt x="380" y="1970"/>
                    <a:pt x="312" y="1970"/>
                  </a:cubicBezTo>
                  <a:cubicBezTo>
                    <a:pt x="154" y="1970"/>
                    <a:pt x="1" y="2128"/>
                    <a:pt x="113" y="2294"/>
                  </a:cubicBezTo>
                  <a:cubicBezTo>
                    <a:pt x="230" y="2468"/>
                    <a:pt x="369" y="2541"/>
                    <a:pt x="523" y="2541"/>
                  </a:cubicBezTo>
                  <a:cubicBezTo>
                    <a:pt x="1322" y="2541"/>
                    <a:pt x="2507" y="541"/>
                    <a:pt x="2869" y="209"/>
                  </a:cubicBezTo>
                  <a:cubicBezTo>
                    <a:pt x="2959" y="125"/>
                    <a:pt x="2875" y="0"/>
                    <a:pt x="27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1"/>
            <p:cNvSpPr/>
            <p:nvPr/>
          </p:nvSpPr>
          <p:spPr>
            <a:xfrm>
              <a:off x="3926900" y="2500200"/>
              <a:ext cx="61600" cy="61350"/>
            </a:xfrm>
            <a:custGeom>
              <a:avLst/>
              <a:gdLst/>
              <a:ahLst/>
              <a:cxnLst/>
              <a:rect l="l" t="t" r="r" b="b"/>
              <a:pathLst>
                <a:path w="2464" h="2454" extrusionOk="0">
                  <a:moveTo>
                    <a:pt x="2296" y="1"/>
                  </a:moveTo>
                  <a:cubicBezTo>
                    <a:pt x="2011" y="1"/>
                    <a:pt x="1760" y="191"/>
                    <a:pt x="1532" y="341"/>
                  </a:cubicBezTo>
                  <a:cubicBezTo>
                    <a:pt x="1177" y="574"/>
                    <a:pt x="845" y="864"/>
                    <a:pt x="544" y="1165"/>
                  </a:cubicBezTo>
                  <a:cubicBezTo>
                    <a:pt x="337" y="1374"/>
                    <a:pt x="75" y="1651"/>
                    <a:pt x="33" y="1956"/>
                  </a:cubicBezTo>
                  <a:cubicBezTo>
                    <a:pt x="0" y="2190"/>
                    <a:pt x="149" y="2453"/>
                    <a:pt x="392" y="2453"/>
                  </a:cubicBezTo>
                  <a:cubicBezTo>
                    <a:pt x="419" y="2453"/>
                    <a:pt x="448" y="2450"/>
                    <a:pt x="478" y="2442"/>
                  </a:cubicBezTo>
                  <a:cubicBezTo>
                    <a:pt x="609" y="2411"/>
                    <a:pt x="670" y="2249"/>
                    <a:pt x="602" y="2137"/>
                  </a:cubicBezTo>
                  <a:cubicBezTo>
                    <a:pt x="495" y="1957"/>
                    <a:pt x="447" y="2058"/>
                    <a:pt x="599" y="1825"/>
                  </a:cubicBezTo>
                  <a:cubicBezTo>
                    <a:pt x="762" y="1569"/>
                    <a:pt x="1009" y="1360"/>
                    <a:pt x="1232" y="1160"/>
                  </a:cubicBezTo>
                  <a:cubicBezTo>
                    <a:pt x="1604" y="826"/>
                    <a:pt x="2025" y="549"/>
                    <a:pt x="2387" y="208"/>
                  </a:cubicBezTo>
                  <a:cubicBezTo>
                    <a:pt x="2464" y="134"/>
                    <a:pt x="2403" y="1"/>
                    <a:pt x="2300" y="1"/>
                  </a:cubicBezTo>
                  <a:cubicBezTo>
                    <a:pt x="2299" y="1"/>
                    <a:pt x="2297" y="1"/>
                    <a:pt x="2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1"/>
            <p:cNvSpPr/>
            <p:nvPr/>
          </p:nvSpPr>
          <p:spPr>
            <a:xfrm>
              <a:off x="3836050" y="2323675"/>
              <a:ext cx="51150" cy="36475"/>
            </a:xfrm>
            <a:custGeom>
              <a:avLst/>
              <a:gdLst/>
              <a:ahLst/>
              <a:cxnLst/>
              <a:rect l="l" t="t" r="r" b="b"/>
              <a:pathLst>
                <a:path w="2046" h="1459" extrusionOk="0">
                  <a:moveTo>
                    <a:pt x="326" y="1"/>
                  </a:moveTo>
                  <a:cubicBezTo>
                    <a:pt x="214" y="1"/>
                    <a:pt x="106" y="60"/>
                    <a:pt x="84" y="189"/>
                  </a:cubicBezTo>
                  <a:cubicBezTo>
                    <a:pt x="0" y="700"/>
                    <a:pt x="365" y="1104"/>
                    <a:pt x="799" y="1314"/>
                  </a:cubicBezTo>
                  <a:cubicBezTo>
                    <a:pt x="952" y="1387"/>
                    <a:pt x="1215" y="1458"/>
                    <a:pt x="1461" y="1458"/>
                  </a:cubicBezTo>
                  <a:cubicBezTo>
                    <a:pt x="1734" y="1458"/>
                    <a:pt x="1986" y="1371"/>
                    <a:pt x="2037" y="1101"/>
                  </a:cubicBezTo>
                  <a:cubicBezTo>
                    <a:pt x="2045" y="1063"/>
                    <a:pt x="2027" y="1028"/>
                    <a:pt x="1989" y="1015"/>
                  </a:cubicBezTo>
                  <a:cubicBezTo>
                    <a:pt x="1719" y="921"/>
                    <a:pt x="1419" y="1012"/>
                    <a:pt x="1137" y="917"/>
                  </a:cubicBezTo>
                  <a:cubicBezTo>
                    <a:pt x="854" y="822"/>
                    <a:pt x="575" y="573"/>
                    <a:pt x="601" y="259"/>
                  </a:cubicBezTo>
                  <a:cubicBezTo>
                    <a:pt x="615" y="94"/>
                    <a:pt x="46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1"/>
            <p:cNvSpPr/>
            <p:nvPr/>
          </p:nvSpPr>
          <p:spPr>
            <a:xfrm>
              <a:off x="4270200" y="2379900"/>
              <a:ext cx="57150" cy="28650"/>
            </a:xfrm>
            <a:custGeom>
              <a:avLst/>
              <a:gdLst/>
              <a:ahLst/>
              <a:cxnLst/>
              <a:rect l="l" t="t" r="r" b="b"/>
              <a:pathLst>
                <a:path w="2286" h="1146" extrusionOk="0">
                  <a:moveTo>
                    <a:pt x="206" y="1"/>
                  </a:moveTo>
                  <a:cubicBezTo>
                    <a:pt x="160" y="1"/>
                    <a:pt x="117" y="25"/>
                    <a:pt x="105" y="83"/>
                  </a:cubicBezTo>
                  <a:cubicBezTo>
                    <a:pt x="1" y="605"/>
                    <a:pt x="430" y="1006"/>
                    <a:pt x="905" y="1111"/>
                  </a:cubicBezTo>
                  <a:cubicBezTo>
                    <a:pt x="1005" y="1133"/>
                    <a:pt x="1128" y="1145"/>
                    <a:pt x="1259" y="1145"/>
                  </a:cubicBezTo>
                  <a:cubicBezTo>
                    <a:pt x="1659" y="1145"/>
                    <a:pt x="2136" y="1029"/>
                    <a:pt x="2266" y="689"/>
                  </a:cubicBezTo>
                  <a:cubicBezTo>
                    <a:pt x="2285" y="636"/>
                    <a:pt x="2244" y="585"/>
                    <a:pt x="2196" y="568"/>
                  </a:cubicBezTo>
                  <a:cubicBezTo>
                    <a:pt x="2128" y="541"/>
                    <a:pt x="2053" y="531"/>
                    <a:pt x="1974" y="531"/>
                  </a:cubicBezTo>
                  <a:cubicBezTo>
                    <a:pt x="1725" y="531"/>
                    <a:pt x="1440" y="632"/>
                    <a:pt x="1212" y="640"/>
                  </a:cubicBezTo>
                  <a:cubicBezTo>
                    <a:pt x="1198" y="640"/>
                    <a:pt x="1185" y="641"/>
                    <a:pt x="1171" y="641"/>
                  </a:cubicBezTo>
                  <a:cubicBezTo>
                    <a:pt x="737" y="641"/>
                    <a:pt x="563" y="379"/>
                    <a:pt x="319" y="55"/>
                  </a:cubicBezTo>
                  <a:cubicBezTo>
                    <a:pt x="293" y="21"/>
                    <a:pt x="248" y="1"/>
                    <a:pt x="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1"/>
            <p:cNvSpPr/>
            <p:nvPr/>
          </p:nvSpPr>
          <p:spPr>
            <a:xfrm>
              <a:off x="3758050" y="2221025"/>
              <a:ext cx="160850" cy="234075"/>
            </a:xfrm>
            <a:custGeom>
              <a:avLst/>
              <a:gdLst/>
              <a:ahLst/>
              <a:cxnLst/>
              <a:rect l="l" t="t" r="r" b="b"/>
              <a:pathLst>
                <a:path w="6434" h="9363" extrusionOk="0">
                  <a:moveTo>
                    <a:pt x="6061" y="1"/>
                  </a:moveTo>
                  <a:cubicBezTo>
                    <a:pt x="6005" y="1"/>
                    <a:pt x="5943" y="15"/>
                    <a:pt x="5877" y="44"/>
                  </a:cubicBezTo>
                  <a:cubicBezTo>
                    <a:pt x="5516" y="206"/>
                    <a:pt x="5362" y="759"/>
                    <a:pt x="5178" y="1073"/>
                  </a:cubicBezTo>
                  <a:cubicBezTo>
                    <a:pt x="4844" y="1642"/>
                    <a:pt x="4549" y="2233"/>
                    <a:pt x="4205" y="2797"/>
                  </a:cubicBezTo>
                  <a:cubicBezTo>
                    <a:pt x="3289" y="4307"/>
                    <a:pt x="2372" y="5818"/>
                    <a:pt x="1454" y="7328"/>
                  </a:cubicBezTo>
                  <a:cubicBezTo>
                    <a:pt x="1157" y="7818"/>
                    <a:pt x="820" y="8212"/>
                    <a:pt x="480" y="8650"/>
                  </a:cubicBezTo>
                  <a:cubicBezTo>
                    <a:pt x="382" y="8776"/>
                    <a:pt x="0" y="9362"/>
                    <a:pt x="347" y="9362"/>
                  </a:cubicBezTo>
                  <a:cubicBezTo>
                    <a:pt x="363" y="9362"/>
                    <a:pt x="381" y="9361"/>
                    <a:pt x="401" y="9358"/>
                  </a:cubicBezTo>
                  <a:cubicBezTo>
                    <a:pt x="634" y="9326"/>
                    <a:pt x="824" y="8871"/>
                    <a:pt x="952" y="8693"/>
                  </a:cubicBezTo>
                  <a:cubicBezTo>
                    <a:pt x="1634" y="7752"/>
                    <a:pt x="2264" y="6750"/>
                    <a:pt x="2887" y="5749"/>
                  </a:cubicBezTo>
                  <a:cubicBezTo>
                    <a:pt x="3586" y="4623"/>
                    <a:pt x="4359" y="3545"/>
                    <a:pt x="5093" y="2443"/>
                  </a:cubicBezTo>
                  <a:cubicBezTo>
                    <a:pt x="5454" y="1904"/>
                    <a:pt x="5768" y="1317"/>
                    <a:pt x="6151" y="797"/>
                  </a:cubicBezTo>
                  <a:cubicBezTo>
                    <a:pt x="6281" y="621"/>
                    <a:pt x="6433" y="532"/>
                    <a:pt x="6366" y="275"/>
                  </a:cubicBezTo>
                  <a:cubicBezTo>
                    <a:pt x="6320" y="97"/>
                    <a:pt x="6209" y="1"/>
                    <a:pt x="60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1"/>
            <p:cNvSpPr/>
            <p:nvPr/>
          </p:nvSpPr>
          <p:spPr>
            <a:xfrm>
              <a:off x="4242150" y="2256275"/>
              <a:ext cx="172250" cy="249950"/>
            </a:xfrm>
            <a:custGeom>
              <a:avLst/>
              <a:gdLst/>
              <a:ahLst/>
              <a:cxnLst/>
              <a:rect l="l" t="t" r="r" b="b"/>
              <a:pathLst>
                <a:path w="6890" h="9998" extrusionOk="0">
                  <a:moveTo>
                    <a:pt x="6610" y="0"/>
                  </a:moveTo>
                  <a:cubicBezTo>
                    <a:pt x="6561" y="0"/>
                    <a:pt x="6498" y="13"/>
                    <a:pt x="6421" y="46"/>
                  </a:cubicBezTo>
                  <a:cubicBezTo>
                    <a:pt x="6216" y="127"/>
                    <a:pt x="6117" y="428"/>
                    <a:pt x="6013" y="606"/>
                  </a:cubicBezTo>
                  <a:cubicBezTo>
                    <a:pt x="4361" y="3413"/>
                    <a:pt x="2416" y="5993"/>
                    <a:pt x="530" y="8648"/>
                  </a:cubicBezTo>
                  <a:cubicBezTo>
                    <a:pt x="271" y="9012"/>
                    <a:pt x="0" y="9335"/>
                    <a:pt x="26" y="9821"/>
                  </a:cubicBezTo>
                  <a:cubicBezTo>
                    <a:pt x="34" y="9950"/>
                    <a:pt x="86" y="9998"/>
                    <a:pt x="159" y="9998"/>
                  </a:cubicBezTo>
                  <a:cubicBezTo>
                    <a:pt x="335" y="9998"/>
                    <a:pt x="630" y="9716"/>
                    <a:pt x="686" y="9609"/>
                  </a:cubicBezTo>
                  <a:cubicBezTo>
                    <a:pt x="2355" y="6441"/>
                    <a:pt x="4811" y="3758"/>
                    <a:pt x="6641" y="681"/>
                  </a:cubicBezTo>
                  <a:cubicBezTo>
                    <a:pt x="6760" y="480"/>
                    <a:pt x="6889" y="36"/>
                    <a:pt x="6639" y="2"/>
                  </a:cubicBezTo>
                  <a:cubicBezTo>
                    <a:pt x="6630" y="1"/>
                    <a:pt x="6620" y="0"/>
                    <a:pt x="66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1"/>
            <p:cNvSpPr/>
            <p:nvPr/>
          </p:nvSpPr>
          <p:spPr>
            <a:xfrm>
              <a:off x="4081275" y="2022700"/>
              <a:ext cx="125500" cy="151800"/>
            </a:xfrm>
            <a:custGeom>
              <a:avLst/>
              <a:gdLst/>
              <a:ahLst/>
              <a:cxnLst/>
              <a:rect l="l" t="t" r="r" b="b"/>
              <a:pathLst>
                <a:path w="5020" h="6072" extrusionOk="0">
                  <a:moveTo>
                    <a:pt x="4802" y="0"/>
                  </a:moveTo>
                  <a:cubicBezTo>
                    <a:pt x="4713" y="0"/>
                    <a:pt x="4585" y="53"/>
                    <a:pt x="4413" y="177"/>
                  </a:cubicBezTo>
                  <a:cubicBezTo>
                    <a:pt x="3955" y="507"/>
                    <a:pt x="3483" y="821"/>
                    <a:pt x="3023" y="1148"/>
                  </a:cubicBezTo>
                  <a:cubicBezTo>
                    <a:pt x="2127" y="1781"/>
                    <a:pt x="1246" y="2483"/>
                    <a:pt x="677" y="3439"/>
                  </a:cubicBezTo>
                  <a:cubicBezTo>
                    <a:pt x="440" y="3840"/>
                    <a:pt x="264" y="4280"/>
                    <a:pt x="176" y="4737"/>
                  </a:cubicBezTo>
                  <a:cubicBezTo>
                    <a:pt x="115" y="5060"/>
                    <a:pt x="1" y="5520"/>
                    <a:pt x="117" y="5836"/>
                  </a:cubicBezTo>
                  <a:cubicBezTo>
                    <a:pt x="149" y="5929"/>
                    <a:pt x="200" y="5989"/>
                    <a:pt x="259" y="6025"/>
                  </a:cubicBezTo>
                  <a:cubicBezTo>
                    <a:pt x="313" y="6058"/>
                    <a:pt x="375" y="6071"/>
                    <a:pt x="442" y="6071"/>
                  </a:cubicBezTo>
                  <a:cubicBezTo>
                    <a:pt x="689" y="6071"/>
                    <a:pt x="1006" y="5887"/>
                    <a:pt x="1221" y="5788"/>
                  </a:cubicBezTo>
                  <a:cubicBezTo>
                    <a:pt x="2139" y="5360"/>
                    <a:pt x="2929" y="4656"/>
                    <a:pt x="3441" y="3778"/>
                  </a:cubicBezTo>
                  <a:cubicBezTo>
                    <a:pt x="4001" y="2821"/>
                    <a:pt x="4395" y="1709"/>
                    <a:pt x="4834" y="709"/>
                  </a:cubicBezTo>
                  <a:cubicBezTo>
                    <a:pt x="5004" y="320"/>
                    <a:pt x="5020" y="0"/>
                    <a:pt x="48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1"/>
            <p:cNvSpPr/>
            <p:nvPr/>
          </p:nvSpPr>
          <p:spPr>
            <a:xfrm>
              <a:off x="3874973" y="2187650"/>
              <a:ext cx="423125" cy="332025"/>
            </a:xfrm>
            <a:custGeom>
              <a:avLst/>
              <a:gdLst/>
              <a:ahLst/>
              <a:cxnLst/>
              <a:rect l="l" t="t" r="r" b="b"/>
              <a:pathLst>
                <a:path w="16925" h="13281" extrusionOk="0">
                  <a:moveTo>
                    <a:pt x="11790" y="0"/>
                  </a:moveTo>
                  <a:cubicBezTo>
                    <a:pt x="11272" y="0"/>
                    <a:pt x="10763" y="70"/>
                    <a:pt x="10344" y="202"/>
                  </a:cubicBezTo>
                  <a:cubicBezTo>
                    <a:pt x="9369" y="509"/>
                    <a:pt x="8522" y="1156"/>
                    <a:pt x="7908" y="1967"/>
                  </a:cubicBezTo>
                  <a:cubicBezTo>
                    <a:pt x="7857" y="2035"/>
                    <a:pt x="7774" y="2067"/>
                    <a:pt x="7690" y="2067"/>
                  </a:cubicBezTo>
                  <a:cubicBezTo>
                    <a:pt x="7580" y="2067"/>
                    <a:pt x="7468" y="2013"/>
                    <a:pt x="7422" y="1912"/>
                  </a:cubicBezTo>
                  <a:cubicBezTo>
                    <a:pt x="6929" y="825"/>
                    <a:pt x="5877" y="429"/>
                    <a:pt x="4791" y="429"/>
                  </a:cubicBezTo>
                  <a:cubicBezTo>
                    <a:pt x="4423" y="429"/>
                    <a:pt x="4050" y="474"/>
                    <a:pt x="3695" y="554"/>
                  </a:cubicBezTo>
                  <a:cubicBezTo>
                    <a:pt x="2899" y="732"/>
                    <a:pt x="2139" y="1103"/>
                    <a:pt x="1574" y="1701"/>
                  </a:cubicBezTo>
                  <a:cubicBezTo>
                    <a:pt x="820" y="2502"/>
                    <a:pt x="442" y="3587"/>
                    <a:pt x="264" y="4654"/>
                  </a:cubicBezTo>
                  <a:cubicBezTo>
                    <a:pt x="97" y="5665"/>
                    <a:pt x="0" y="6707"/>
                    <a:pt x="137" y="7728"/>
                  </a:cubicBezTo>
                  <a:cubicBezTo>
                    <a:pt x="469" y="10216"/>
                    <a:pt x="2762" y="12408"/>
                    <a:pt x="5194" y="12920"/>
                  </a:cubicBezTo>
                  <a:cubicBezTo>
                    <a:pt x="6171" y="13126"/>
                    <a:pt x="7215" y="13281"/>
                    <a:pt x="8246" y="13281"/>
                  </a:cubicBezTo>
                  <a:cubicBezTo>
                    <a:pt x="8976" y="13281"/>
                    <a:pt x="9700" y="13203"/>
                    <a:pt x="10391" y="13011"/>
                  </a:cubicBezTo>
                  <a:cubicBezTo>
                    <a:pt x="11841" y="12610"/>
                    <a:pt x="13202" y="11859"/>
                    <a:pt x="14326" y="10859"/>
                  </a:cubicBezTo>
                  <a:cubicBezTo>
                    <a:pt x="15185" y="10094"/>
                    <a:pt x="15813" y="9260"/>
                    <a:pt x="16307" y="8252"/>
                  </a:cubicBezTo>
                  <a:cubicBezTo>
                    <a:pt x="16347" y="8173"/>
                    <a:pt x="16385" y="8092"/>
                    <a:pt x="16422" y="8009"/>
                  </a:cubicBezTo>
                  <a:cubicBezTo>
                    <a:pt x="16925" y="6915"/>
                    <a:pt x="16914" y="5666"/>
                    <a:pt x="16781" y="4493"/>
                  </a:cubicBezTo>
                  <a:cubicBezTo>
                    <a:pt x="16697" y="3744"/>
                    <a:pt x="16365" y="2973"/>
                    <a:pt x="15949" y="2368"/>
                  </a:cubicBezTo>
                  <a:cubicBezTo>
                    <a:pt x="15322" y="1459"/>
                    <a:pt x="14665" y="849"/>
                    <a:pt x="13670" y="370"/>
                  </a:cubicBezTo>
                  <a:cubicBezTo>
                    <a:pt x="13150" y="118"/>
                    <a:pt x="12463" y="0"/>
                    <a:pt x="11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1"/>
            <p:cNvSpPr/>
            <p:nvPr/>
          </p:nvSpPr>
          <p:spPr>
            <a:xfrm>
              <a:off x="3988275" y="2223400"/>
              <a:ext cx="64100" cy="67100"/>
            </a:xfrm>
            <a:custGeom>
              <a:avLst/>
              <a:gdLst/>
              <a:ahLst/>
              <a:cxnLst/>
              <a:rect l="l" t="t" r="r" b="b"/>
              <a:pathLst>
                <a:path w="2564" h="2684" extrusionOk="0">
                  <a:moveTo>
                    <a:pt x="946" y="1"/>
                  </a:moveTo>
                  <a:cubicBezTo>
                    <a:pt x="934" y="1"/>
                    <a:pt x="965" y="12"/>
                    <a:pt x="1079" y="42"/>
                  </a:cubicBezTo>
                  <a:cubicBezTo>
                    <a:pt x="1079" y="44"/>
                    <a:pt x="1081" y="47"/>
                    <a:pt x="1081" y="49"/>
                  </a:cubicBezTo>
                  <a:cubicBezTo>
                    <a:pt x="1005" y="27"/>
                    <a:pt x="927" y="15"/>
                    <a:pt x="847" y="15"/>
                  </a:cubicBezTo>
                  <a:cubicBezTo>
                    <a:pt x="778" y="15"/>
                    <a:pt x="709" y="24"/>
                    <a:pt x="641" y="42"/>
                  </a:cubicBezTo>
                  <a:cubicBezTo>
                    <a:pt x="206" y="162"/>
                    <a:pt x="0" y="572"/>
                    <a:pt x="62" y="974"/>
                  </a:cubicBezTo>
                  <a:cubicBezTo>
                    <a:pt x="66" y="1005"/>
                    <a:pt x="70" y="1036"/>
                    <a:pt x="77" y="1064"/>
                  </a:cubicBezTo>
                  <a:cubicBezTo>
                    <a:pt x="78" y="1069"/>
                    <a:pt x="78" y="1073"/>
                    <a:pt x="79" y="1076"/>
                  </a:cubicBezTo>
                  <a:cubicBezTo>
                    <a:pt x="103" y="1185"/>
                    <a:pt x="144" y="1285"/>
                    <a:pt x="197" y="1399"/>
                  </a:cubicBezTo>
                  <a:cubicBezTo>
                    <a:pt x="214" y="1431"/>
                    <a:pt x="231" y="1462"/>
                    <a:pt x="246" y="1494"/>
                  </a:cubicBezTo>
                  <a:cubicBezTo>
                    <a:pt x="248" y="1498"/>
                    <a:pt x="248" y="1498"/>
                    <a:pt x="251" y="1500"/>
                  </a:cubicBezTo>
                  <a:cubicBezTo>
                    <a:pt x="335" y="1719"/>
                    <a:pt x="424" y="1937"/>
                    <a:pt x="518" y="2152"/>
                  </a:cubicBezTo>
                  <a:cubicBezTo>
                    <a:pt x="619" y="2393"/>
                    <a:pt x="921" y="2581"/>
                    <a:pt x="1161" y="2645"/>
                  </a:cubicBezTo>
                  <a:cubicBezTo>
                    <a:pt x="1253" y="2671"/>
                    <a:pt x="1348" y="2684"/>
                    <a:pt x="1444" y="2684"/>
                  </a:cubicBezTo>
                  <a:cubicBezTo>
                    <a:pt x="1634" y="2684"/>
                    <a:pt x="1823" y="2634"/>
                    <a:pt x="1989" y="2537"/>
                  </a:cubicBezTo>
                  <a:cubicBezTo>
                    <a:pt x="2230" y="2395"/>
                    <a:pt x="2409" y="2163"/>
                    <a:pt x="2483" y="1894"/>
                  </a:cubicBezTo>
                  <a:cubicBezTo>
                    <a:pt x="2564" y="1597"/>
                    <a:pt x="2501" y="1338"/>
                    <a:pt x="2374" y="1067"/>
                  </a:cubicBezTo>
                  <a:cubicBezTo>
                    <a:pt x="2235" y="771"/>
                    <a:pt x="2003" y="554"/>
                    <a:pt x="1748" y="361"/>
                  </a:cubicBezTo>
                  <a:cubicBezTo>
                    <a:pt x="1678" y="306"/>
                    <a:pt x="1606" y="257"/>
                    <a:pt x="1529" y="211"/>
                  </a:cubicBezTo>
                  <a:cubicBezTo>
                    <a:pt x="1432" y="152"/>
                    <a:pt x="1328" y="110"/>
                    <a:pt x="1220" y="69"/>
                  </a:cubicBezTo>
                  <a:cubicBezTo>
                    <a:pt x="1153" y="42"/>
                    <a:pt x="970" y="1"/>
                    <a:pt x="9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1"/>
            <p:cNvSpPr/>
            <p:nvPr/>
          </p:nvSpPr>
          <p:spPr>
            <a:xfrm>
              <a:off x="4047825" y="2215350"/>
              <a:ext cx="209775" cy="254150"/>
            </a:xfrm>
            <a:custGeom>
              <a:avLst/>
              <a:gdLst/>
              <a:ahLst/>
              <a:cxnLst/>
              <a:rect l="l" t="t" r="r" b="b"/>
              <a:pathLst>
                <a:path w="8391" h="10166" extrusionOk="0">
                  <a:moveTo>
                    <a:pt x="4980" y="3694"/>
                  </a:moveTo>
                  <a:cubicBezTo>
                    <a:pt x="4968" y="3700"/>
                    <a:pt x="4962" y="3705"/>
                    <a:pt x="4951" y="3710"/>
                  </a:cubicBezTo>
                  <a:lnTo>
                    <a:pt x="4954" y="3706"/>
                  </a:lnTo>
                  <a:cubicBezTo>
                    <a:pt x="4964" y="3701"/>
                    <a:pt x="4968" y="3700"/>
                    <a:pt x="4980" y="3694"/>
                  </a:cubicBezTo>
                  <a:close/>
                  <a:moveTo>
                    <a:pt x="4864" y="1"/>
                  </a:moveTo>
                  <a:cubicBezTo>
                    <a:pt x="3559" y="1"/>
                    <a:pt x="2232" y="718"/>
                    <a:pt x="1700" y="1974"/>
                  </a:cubicBezTo>
                  <a:cubicBezTo>
                    <a:pt x="1683" y="2015"/>
                    <a:pt x="1669" y="2055"/>
                    <a:pt x="1651" y="2097"/>
                  </a:cubicBezTo>
                  <a:cubicBezTo>
                    <a:pt x="1226" y="2455"/>
                    <a:pt x="895" y="3010"/>
                    <a:pt x="684" y="3469"/>
                  </a:cubicBezTo>
                  <a:cubicBezTo>
                    <a:pt x="0" y="4950"/>
                    <a:pt x="21" y="6737"/>
                    <a:pt x="661" y="8227"/>
                  </a:cubicBezTo>
                  <a:cubicBezTo>
                    <a:pt x="1170" y="9411"/>
                    <a:pt x="2319" y="10166"/>
                    <a:pt x="3551" y="10166"/>
                  </a:cubicBezTo>
                  <a:cubicBezTo>
                    <a:pt x="3891" y="10166"/>
                    <a:pt x="4236" y="10108"/>
                    <a:pt x="4576" y="9987"/>
                  </a:cubicBezTo>
                  <a:cubicBezTo>
                    <a:pt x="6278" y="9381"/>
                    <a:pt x="7309" y="7675"/>
                    <a:pt x="7839" y="6039"/>
                  </a:cubicBezTo>
                  <a:cubicBezTo>
                    <a:pt x="8365" y="4416"/>
                    <a:pt x="8391" y="2513"/>
                    <a:pt x="7297" y="1128"/>
                  </a:cubicBezTo>
                  <a:cubicBezTo>
                    <a:pt x="6687" y="356"/>
                    <a:pt x="5781" y="1"/>
                    <a:pt x="48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1"/>
            <p:cNvSpPr/>
            <p:nvPr/>
          </p:nvSpPr>
          <p:spPr>
            <a:xfrm>
              <a:off x="3972325" y="2375625"/>
              <a:ext cx="116325" cy="93725"/>
            </a:xfrm>
            <a:custGeom>
              <a:avLst/>
              <a:gdLst/>
              <a:ahLst/>
              <a:cxnLst/>
              <a:rect l="l" t="t" r="r" b="b"/>
              <a:pathLst>
                <a:path w="4653" h="3749" extrusionOk="0">
                  <a:moveTo>
                    <a:pt x="4476" y="1"/>
                  </a:moveTo>
                  <a:cubicBezTo>
                    <a:pt x="4467" y="1"/>
                    <a:pt x="4456" y="2"/>
                    <a:pt x="4445" y="6"/>
                  </a:cubicBezTo>
                  <a:cubicBezTo>
                    <a:pt x="4193" y="74"/>
                    <a:pt x="4001" y="268"/>
                    <a:pt x="3755" y="342"/>
                  </a:cubicBezTo>
                  <a:cubicBezTo>
                    <a:pt x="3438" y="437"/>
                    <a:pt x="3084" y="479"/>
                    <a:pt x="2758" y="508"/>
                  </a:cubicBezTo>
                  <a:cubicBezTo>
                    <a:pt x="2593" y="522"/>
                    <a:pt x="2428" y="529"/>
                    <a:pt x="2263" y="529"/>
                  </a:cubicBezTo>
                  <a:cubicBezTo>
                    <a:pt x="1748" y="529"/>
                    <a:pt x="1232" y="461"/>
                    <a:pt x="734" y="330"/>
                  </a:cubicBezTo>
                  <a:cubicBezTo>
                    <a:pt x="595" y="294"/>
                    <a:pt x="376" y="187"/>
                    <a:pt x="216" y="187"/>
                  </a:cubicBezTo>
                  <a:cubicBezTo>
                    <a:pt x="119" y="187"/>
                    <a:pt x="44" y="226"/>
                    <a:pt x="21" y="342"/>
                  </a:cubicBezTo>
                  <a:cubicBezTo>
                    <a:pt x="1" y="437"/>
                    <a:pt x="139" y="577"/>
                    <a:pt x="167" y="660"/>
                  </a:cubicBezTo>
                  <a:cubicBezTo>
                    <a:pt x="217" y="807"/>
                    <a:pt x="203" y="918"/>
                    <a:pt x="226" y="1058"/>
                  </a:cubicBezTo>
                  <a:cubicBezTo>
                    <a:pt x="280" y="1392"/>
                    <a:pt x="338" y="1745"/>
                    <a:pt x="434" y="2081"/>
                  </a:cubicBezTo>
                  <a:cubicBezTo>
                    <a:pt x="597" y="2664"/>
                    <a:pt x="870" y="3201"/>
                    <a:pt x="1432" y="3520"/>
                  </a:cubicBezTo>
                  <a:cubicBezTo>
                    <a:pt x="1700" y="3672"/>
                    <a:pt x="2008" y="3749"/>
                    <a:pt x="2315" y="3749"/>
                  </a:cubicBezTo>
                  <a:cubicBezTo>
                    <a:pt x="2539" y="3749"/>
                    <a:pt x="2764" y="3708"/>
                    <a:pt x="2972" y="3624"/>
                  </a:cubicBezTo>
                  <a:cubicBezTo>
                    <a:pt x="3719" y="3327"/>
                    <a:pt x="4143" y="2385"/>
                    <a:pt x="4245" y="1631"/>
                  </a:cubicBezTo>
                  <a:cubicBezTo>
                    <a:pt x="4264" y="1487"/>
                    <a:pt x="4274" y="1341"/>
                    <a:pt x="4285" y="1198"/>
                  </a:cubicBezTo>
                  <a:cubicBezTo>
                    <a:pt x="4303" y="1001"/>
                    <a:pt x="4323" y="808"/>
                    <a:pt x="4382" y="615"/>
                  </a:cubicBezTo>
                  <a:cubicBezTo>
                    <a:pt x="4396" y="573"/>
                    <a:pt x="4653" y="1"/>
                    <a:pt x="44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1"/>
            <p:cNvSpPr/>
            <p:nvPr/>
          </p:nvSpPr>
          <p:spPr>
            <a:xfrm>
              <a:off x="3975325" y="2322950"/>
              <a:ext cx="44875" cy="44025"/>
            </a:xfrm>
            <a:custGeom>
              <a:avLst/>
              <a:gdLst/>
              <a:ahLst/>
              <a:cxnLst/>
              <a:rect l="l" t="t" r="r" b="b"/>
              <a:pathLst>
                <a:path w="1795" h="1761" extrusionOk="0">
                  <a:moveTo>
                    <a:pt x="986" y="0"/>
                  </a:moveTo>
                  <a:cubicBezTo>
                    <a:pt x="648" y="0"/>
                    <a:pt x="364" y="202"/>
                    <a:pt x="223" y="512"/>
                  </a:cubicBezTo>
                  <a:cubicBezTo>
                    <a:pt x="86" y="811"/>
                    <a:pt x="0" y="1271"/>
                    <a:pt x="156" y="1577"/>
                  </a:cubicBezTo>
                  <a:cubicBezTo>
                    <a:pt x="178" y="1621"/>
                    <a:pt x="224" y="1643"/>
                    <a:pt x="271" y="1643"/>
                  </a:cubicBezTo>
                  <a:cubicBezTo>
                    <a:pt x="318" y="1643"/>
                    <a:pt x="366" y="1621"/>
                    <a:pt x="390" y="1578"/>
                  </a:cubicBezTo>
                  <a:cubicBezTo>
                    <a:pt x="576" y="1230"/>
                    <a:pt x="446" y="471"/>
                    <a:pt x="1009" y="471"/>
                  </a:cubicBezTo>
                  <a:cubicBezTo>
                    <a:pt x="1014" y="471"/>
                    <a:pt x="1018" y="471"/>
                    <a:pt x="1023" y="471"/>
                  </a:cubicBezTo>
                  <a:cubicBezTo>
                    <a:pt x="1370" y="479"/>
                    <a:pt x="1265" y="1317"/>
                    <a:pt x="1262" y="1523"/>
                  </a:cubicBezTo>
                  <a:cubicBezTo>
                    <a:pt x="1259" y="1682"/>
                    <a:pt x="1380" y="1761"/>
                    <a:pt x="1502" y="1761"/>
                  </a:cubicBezTo>
                  <a:cubicBezTo>
                    <a:pt x="1624" y="1761"/>
                    <a:pt x="1749" y="1681"/>
                    <a:pt x="1753" y="1523"/>
                  </a:cubicBezTo>
                  <a:cubicBezTo>
                    <a:pt x="1766" y="989"/>
                    <a:pt x="1795" y="78"/>
                    <a:pt x="1073" y="5"/>
                  </a:cubicBezTo>
                  <a:cubicBezTo>
                    <a:pt x="1044" y="2"/>
                    <a:pt x="1015" y="0"/>
                    <a:pt x="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1"/>
            <p:cNvSpPr/>
            <p:nvPr/>
          </p:nvSpPr>
          <p:spPr>
            <a:xfrm>
              <a:off x="4040850" y="2326275"/>
              <a:ext cx="46800" cy="43850"/>
            </a:xfrm>
            <a:custGeom>
              <a:avLst/>
              <a:gdLst/>
              <a:ahLst/>
              <a:cxnLst/>
              <a:rect l="l" t="t" r="r" b="b"/>
              <a:pathLst>
                <a:path w="1872" h="1754" extrusionOk="0">
                  <a:moveTo>
                    <a:pt x="1031" y="1"/>
                  </a:moveTo>
                  <a:cubicBezTo>
                    <a:pt x="645" y="1"/>
                    <a:pt x="351" y="332"/>
                    <a:pt x="216" y="660"/>
                  </a:cubicBezTo>
                  <a:cubicBezTo>
                    <a:pt x="119" y="896"/>
                    <a:pt x="1" y="1531"/>
                    <a:pt x="230" y="1724"/>
                  </a:cubicBezTo>
                  <a:cubicBezTo>
                    <a:pt x="253" y="1743"/>
                    <a:pt x="279" y="1753"/>
                    <a:pt x="306" y="1753"/>
                  </a:cubicBezTo>
                  <a:cubicBezTo>
                    <a:pt x="323" y="1753"/>
                    <a:pt x="340" y="1749"/>
                    <a:pt x="357" y="1740"/>
                  </a:cubicBezTo>
                  <a:cubicBezTo>
                    <a:pt x="545" y="1636"/>
                    <a:pt x="555" y="1286"/>
                    <a:pt x="599" y="1101"/>
                  </a:cubicBezTo>
                  <a:cubicBezTo>
                    <a:pt x="662" y="833"/>
                    <a:pt x="755" y="594"/>
                    <a:pt x="1046" y="526"/>
                  </a:cubicBezTo>
                  <a:cubicBezTo>
                    <a:pt x="1053" y="525"/>
                    <a:pt x="1059" y="524"/>
                    <a:pt x="1066" y="524"/>
                  </a:cubicBezTo>
                  <a:cubicBezTo>
                    <a:pt x="1276" y="524"/>
                    <a:pt x="1257" y="1349"/>
                    <a:pt x="1299" y="1457"/>
                  </a:cubicBezTo>
                  <a:cubicBezTo>
                    <a:pt x="1346" y="1574"/>
                    <a:pt x="1446" y="1635"/>
                    <a:pt x="1544" y="1635"/>
                  </a:cubicBezTo>
                  <a:cubicBezTo>
                    <a:pt x="1641" y="1635"/>
                    <a:pt x="1737" y="1577"/>
                    <a:pt x="1780" y="1457"/>
                  </a:cubicBezTo>
                  <a:cubicBezTo>
                    <a:pt x="1871" y="1204"/>
                    <a:pt x="1781" y="809"/>
                    <a:pt x="1706" y="561"/>
                  </a:cubicBezTo>
                  <a:cubicBezTo>
                    <a:pt x="1612" y="253"/>
                    <a:pt x="1399" y="17"/>
                    <a:pt x="1065" y="2"/>
                  </a:cubicBezTo>
                  <a:cubicBezTo>
                    <a:pt x="1054" y="1"/>
                    <a:pt x="1042" y="1"/>
                    <a:pt x="1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1"/>
            <p:cNvSpPr/>
            <p:nvPr/>
          </p:nvSpPr>
          <p:spPr>
            <a:xfrm>
              <a:off x="3888275" y="2317925"/>
              <a:ext cx="78625" cy="98925"/>
            </a:xfrm>
            <a:custGeom>
              <a:avLst/>
              <a:gdLst/>
              <a:ahLst/>
              <a:cxnLst/>
              <a:rect l="l" t="t" r="r" b="b"/>
              <a:pathLst>
                <a:path w="3145" h="3957" extrusionOk="0">
                  <a:moveTo>
                    <a:pt x="1487" y="1"/>
                  </a:moveTo>
                  <a:cubicBezTo>
                    <a:pt x="1362" y="1"/>
                    <a:pt x="1235" y="21"/>
                    <a:pt x="1107" y="63"/>
                  </a:cubicBezTo>
                  <a:cubicBezTo>
                    <a:pt x="245" y="352"/>
                    <a:pt x="0" y="1255"/>
                    <a:pt x="129" y="2068"/>
                  </a:cubicBezTo>
                  <a:cubicBezTo>
                    <a:pt x="116" y="2164"/>
                    <a:pt x="105" y="2262"/>
                    <a:pt x="100" y="2358"/>
                  </a:cubicBezTo>
                  <a:cubicBezTo>
                    <a:pt x="61" y="3192"/>
                    <a:pt x="713" y="3855"/>
                    <a:pt x="1508" y="3949"/>
                  </a:cubicBezTo>
                  <a:cubicBezTo>
                    <a:pt x="1552" y="3954"/>
                    <a:pt x="1595" y="3957"/>
                    <a:pt x="1637" y="3957"/>
                  </a:cubicBezTo>
                  <a:cubicBezTo>
                    <a:pt x="2276" y="3957"/>
                    <a:pt x="2728" y="3384"/>
                    <a:pt x="2943" y="2836"/>
                  </a:cubicBezTo>
                  <a:cubicBezTo>
                    <a:pt x="3129" y="2361"/>
                    <a:pt x="3145" y="1774"/>
                    <a:pt x="3006" y="1286"/>
                  </a:cubicBezTo>
                  <a:cubicBezTo>
                    <a:pt x="2818" y="623"/>
                    <a:pt x="2189" y="1"/>
                    <a:pt x="1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1"/>
            <p:cNvSpPr/>
            <p:nvPr/>
          </p:nvSpPr>
          <p:spPr>
            <a:xfrm>
              <a:off x="4101275" y="2317775"/>
              <a:ext cx="106575" cy="116750"/>
            </a:xfrm>
            <a:custGeom>
              <a:avLst/>
              <a:gdLst/>
              <a:ahLst/>
              <a:cxnLst/>
              <a:rect l="l" t="t" r="r" b="b"/>
              <a:pathLst>
                <a:path w="4263" h="4670" extrusionOk="0">
                  <a:moveTo>
                    <a:pt x="2357" y="1"/>
                  </a:moveTo>
                  <a:cubicBezTo>
                    <a:pt x="2333" y="1"/>
                    <a:pt x="2309" y="1"/>
                    <a:pt x="2284" y="2"/>
                  </a:cubicBezTo>
                  <a:cubicBezTo>
                    <a:pt x="1676" y="33"/>
                    <a:pt x="1183" y="315"/>
                    <a:pt x="838" y="729"/>
                  </a:cubicBezTo>
                  <a:cubicBezTo>
                    <a:pt x="595" y="958"/>
                    <a:pt x="424" y="1261"/>
                    <a:pt x="290" y="1584"/>
                  </a:cubicBezTo>
                  <a:cubicBezTo>
                    <a:pt x="213" y="1769"/>
                    <a:pt x="179" y="2012"/>
                    <a:pt x="182" y="2254"/>
                  </a:cubicBezTo>
                  <a:cubicBezTo>
                    <a:pt x="1" y="2915"/>
                    <a:pt x="92" y="3608"/>
                    <a:pt x="584" y="4148"/>
                  </a:cubicBezTo>
                  <a:cubicBezTo>
                    <a:pt x="916" y="4513"/>
                    <a:pt x="1386" y="4670"/>
                    <a:pt x="1869" y="4670"/>
                  </a:cubicBezTo>
                  <a:cubicBezTo>
                    <a:pt x="2430" y="4670"/>
                    <a:pt x="3009" y="4457"/>
                    <a:pt x="3406" y="4110"/>
                  </a:cubicBezTo>
                  <a:cubicBezTo>
                    <a:pt x="4119" y="3487"/>
                    <a:pt x="4262" y="2508"/>
                    <a:pt x="4115" y="1622"/>
                  </a:cubicBezTo>
                  <a:cubicBezTo>
                    <a:pt x="3975" y="773"/>
                    <a:pt x="3242" y="1"/>
                    <a:pt x="235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1"/>
            <p:cNvSpPr/>
            <p:nvPr/>
          </p:nvSpPr>
          <p:spPr>
            <a:xfrm>
              <a:off x="3822500" y="2312000"/>
              <a:ext cx="27825" cy="33425"/>
            </a:xfrm>
            <a:custGeom>
              <a:avLst/>
              <a:gdLst/>
              <a:ahLst/>
              <a:cxnLst/>
              <a:rect l="l" t="t" r="r" b="b"/>
              <a:pathLst>
                <a:path w="1113" h="1337" extrusionOk="0">
                  <a:moveTo>
                    <a:pt x="815" y="1"/>
                  </a:moveTo>
                  <a:cubicBezTo>
                    <a:pt x="760" y="1"/>
                    <a:pt x="705" y="20"/>
                    <a:pt x="658" y="63"/>
                  </a:cubicBezTo>
                  <a:cubicBezTo>
                    <a:pt x="260" y="218"/>
                    <a:pt x="0" y="757"/>
                    <a:pt x="61" y="1155"/>
                  </a:cubicBezTo>
                  <a:cubicBezTo>
                    <a:pt x="81" y="1283"/>
                    <a:pt x="194" y="1336"/>
                    <a:pt x="305" y="1336"/>
                  </a:cubicBezTo>
                  <a:cubicBezTo>
                    <a:pt x="352" y="1336"/>
                    <a:pt x="399" y="1327"/>
                    <a:pt x="439" y="1310"/>
                  </a:cubicBezTo>
                  <a:cubicBezTo>
                    <a:pt x="448" y="1306"/>
                    <a:pt x="454" y="1300"/>
                    <a:pt x="464" y="1296"/>
                  </a:cubicBezTo>
                  <a:cubicBezTo>
                    <a:pt x="479" y="1293"/>
                    <a:pt x="491" y="1293"/>
                    <a:pt x="507" y="1288"/>
                  </a:cubicBezTo>
                  <a:cubicBezTo>
                    <a:pt x="536" y="1277"/>
                    <a:pt x="563" y="1259"/>
                    <a:pt x="583" y="1233"/>
                  </a:cubicBezTo>
                  <a:cubicBezTo>
                    <a:pt x="901" y="1029"/>
                    <a:pt x="1112" y="645"/>
                    <a:pt x="1092" y="268"/>
                  </a:cubicBezTo>
                  <a:cubicBezTo>
                    <a:pt x="1085" y="118"/>
                    <a:pt x="951" y="1"/>
                    <a:pt x="8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1"/>
            <p:cNvSpPr/>
            <p:nvPr/>
          </p:nvSpPr>
          <p:spPr>
            <a:xfrm>
              <a:off x="4308825" y="2385675"/>
              <a:ext cx="29675" cy="35525"/>
            </a:xfrm>
            <a:custGeom>
              <a:avLst/>
              <a:gdLst/>
              <a:ahLst/>
              <a:cxnLst/>
              <a:rect l="l" t="t" r="r" b="b"/>
              <a:pathLst>
                <a:path w="1187" h="1421" extrusionOk="0">
                  <a:moveTo>
                    <a:pt x="943" y="0"/>
                  </a:moveTo>
                  <a:cubicBezTo>
                    <a:pt x="936" y="0"/>
                    <a:pt x="929" y="1"/>
                    <a:pt x="922" y="2"/>
                  </a:cubicBezTo>
                  <a:cubicBezTo>
                    <a:pt x="584" y="43"/>
                    <a:pt x="324" y="248"/>
                    <a:pt x="162" y="545"/>
                  </a:cubicBezTo>
                  <a:cubicBezTo>
                    <a:pt x="44" y="765"/>
                    <a:pt x="0" y="1066"/>
                    <a:pt x="157" y="1250"/>
                  </a:cubicBezTo>
                  <a:cubicBezTo>
                    <a:pt x="180" y="1355"/>
                    <a:pt x="282" y="1420"/>
                    <a:pt x="386" y="1420"/>
                  </a:cubicBezTo>
                  <a:cubicBezTo>
                    <a:pt x="423" y="1420"/>
                    <a:pt x="462" y="1412"/>
                    <a:pt x="496" y="1393"/>
                  </a:cubicBezTo>
                  <a:cubicBezTo>
                    <a:pt x="910" y="1173"/>
                    <a:pt x="1149" y="715"/>
                    <a:pt x="1178" y="258"/>
                  </a:cubicBezTo>
                  <a:cubicBezTo>
                    <a:pt x="1186" y="138"/>
                    <a:pt x="1069" y="0"/>
                    <a:pt x="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1"/>
            <p:cNvSpPr/>
            <p:nvPr/>
          </p:nvSpPr>
          <p:spPr>
            <a:xfrm>
              <a:off x="3709075" y="2445725"/>
              <a:ext cx="67775" cy="89975"/>
            </a:xfrm>
            <a:custGeom>
              <a:avLst/>
              <a:gdLst/>
              <a:ahLst/>
              <a:cxnLst/>
              <a:rect l="l" t="t" r="r" b="b"/>
              <a:pathLst>
                <a:path w="2711" h="3599" extrusionOk="0">
                  <a:moveTo>
                    <a:pt x="2236" y="0"/>
                  </a:moveTo>
                  <a:cubicBezTo>
                    <a:pt x="2221" y="0"/>
                    <a:pt x="2205" y="1"/>
                    <a:pt x="2188" y="2"/>
                  </a:cubicBezTo>
                  <a:cubicBezTo>
                    <a:pt x="1775" y="23"/>
                    <a:pt x="1488" y="630"/>
                    <a:pt x="1265" y="914"/>
                  </a:cubicBezTo>
                  <a:cubicBezTo>
                    <a:pt x="839" y="1452"/>
                    <a:pt x="288" y="1993"/>
                    <a:pt x="104" y="2675"/>
                  </a:cubicBezTo>
                  <a:cubicBezTo>
                    <a:pt x="1" y="3051"/>
                    <a:pt x="46" y="3174"/>
                    <a:pt x="404" y="3308"/>
                  </a:cubicBezTo>
                  <a:cubicBezTo>
                    <a:pt x="472" y="3335"/>
                    <a:pt x="559" y="3368"/>
                    <a:pt x="655" y="3402"/>
                  </a:cubicBezTo>
                  <a:cubicBezTo>
                    <a:pt x="925" y="3495"/>
                    <a:pt x="1280" y="3598"/>
                    <a:pt x="1553" y="3598"/>
                  </a:cubicBezTo>
                  <a:cubicBezTo>
                    <a:pt x="1652" y="3598"/>
                    <a:pt x="1740" y="3585"/>
                    <a:pt x="1809" y="3552"/>
                  </a:cubicBezTo>
                  <a:cubicBezTo>
                    <a:pt x="2126" y="3403"/>
                    <a:pt x="2247" y="2743"/>
                    <a:pt x="2350" y="2447"/>
                  </a:cubicBezTo>
                  <a:cubicBezTo>
                    <a:pt x="2535" y="1905"/>
                    <a:pt x="2623" y="1337"/>
                    <a:pt x="2627" y="766"/>
                  </a:cubicBezTo>
                  <a:cubicBezTo>
                    <a:pt x="2629" y="370"/>
                    <a:pt x="2711" y="0"/>
                    <a:pt x="2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1"/>
            <p:cNvSpPr/>
            <p:nvPr/>
          </p:nvSpPr>
          <p:spPr>
            <a:xfrm>
              <a:off x="4155600" y="2491050"/>
              <a:ext cx="102425" cy="112350"/>
            </a:xfrm>
            <a:custGeom>
              <a:avLst/>
              <a:gdLst/>
              <a:ahLst/>
              <a:cxnLst/>
              <a:rect l="l" t="t" r="r" b="b"/>
              <a:pathLst>
                <a:path w="4097" h="4494" extrusionOk="0">
                  <a:moveTo>
                    <a:pt x="3506" y="1"/>
                  </a:moveTo>
                  <a:cubicBezTo>
                    <a:pt x="3243" y="1"/>
                    <a:pt x="2920" y="204"/>
                    <a:pt x="2762" y="346"/>
                  </a:cubicBezTo>
                  <a:cubicBezTo>
                    <a:pt x="1961" y="1060"/>
                    <a:pt x="1160" y="1775"/>
                    <a:pt x="357" y="2489"/>
                  </a:cubicBezTo>
                  <a:cubicBezTo>
                    <a:pt x="0" y="2808"/>
                    <a:pt x="85" y="3218"/>
                    <a:pt x="441" y="3446"/>
                  </a:cubicBezTo>
                  <a:cubicBezTo>
                    <a:pt x="760" y="3651"/>
                    <a:pt x="1084" y="3843"/>
                    <a:pt x="1404" y="4042"/>
                  </a:cubicBezTo>
                  <a:cubicBezTo>
                    <a:pt x="1448" y="4069"/>
                    <a:pt x="1490" y="4096"/>
                    <a:pt x="1535" y="4124"/>
                  </a:cubicBezTo>
                  <a:cubicBezTo>
                    <a:pt x="1773" y="4274"/>
                    <a:pt x="1977" y="4493"/>
                    <a:pt x="2236" y="4493"/>
                  </a:cubicBezTo>
                  <a:cubicBezTo>
                    <a:pt x="2313" y="4493"/>
                    <a:pt x="2395" y="4474"/>
                    <a:pt x="2484" y="4427"/>
                  </a:cubicBezTo>
                  <a:cubicBezTo>
                    <a:pt x="2749" y="4291"/>
                    <a:pt x="2875" y="3991"/>
                    <a:pt x="2979" y="3712"/>
                  </a:cubicBezTo>
                  <a:cubicBezTo>
                    <a:pt x="3212" y="3096"/>
                    <a:pt x="3464" y="2511"/>
                    <a:pt x="3588" y="1869"/>
                  </a:cubicBezTo>
                  <a:cubicBezTo>
                    <a:pt x="3683" y="1368"/>
                    <a:pt x="4097" y="717"/>
                    <a:pt x="3838" y="202"/>
                  </a:cubicBezTo>
                  <a:cubicBezTo>
                    <a:pt x="3764" y="56"/>
                    <a:pt x="3643" y="1"/>
                    <a:pt x="3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1"/>
            <p:cNvSpPr/>
            <p:nvPr/>
          </p:nvSpPr>
          <p:spPr>
            <a:xfrm>
              <a:off x="4085625" y="2024450"/>
              <a:ext cx="120675" cy="150050"/>
            </a:xfrm>
            <a:custGeom>
              <a:avLst/>
              <a:gdLst/>
              <a:ahLst/>
              <a:cxnLst/>
              <a:rect l="l" t="t" r="r" b="b"/>
              <a:pathLst>
                <a:path w="4827" h="6002" extrusionOk="0">
                  <a:moveTo>
                    <a:pt x="4760" y="0"/>
                  </a:moveTo>
                  <a:lnTo>
                    <a:pt x="4760" y="0"/>
                  </a:lnTo>
                  <a:cubicBezTo>
                    <a:pt x="3216" y="1588"/>
                    <a:pt x="1535" y="3531"/>
                    <a:pt x="506" y="5131"/>
                  </a:cubicBezTo>
                  <a:cubicBezTo>
                    <a:pt x="346" y="5387"/>
                    <a:pt x="185" y="5643"/>
                    <a:pt x="1" y="5880"/>
                  </a:cubicBezTo>
                  <a:cubicBezTo>
                    <a:pt x="25" y="5911"/>
                    <a:pt x="53" y="5934"/>
                    <a:pt x="85" y="5955"/>
                  </a:cubicBezTo>
                  <a:cubicBezTo>
                    <a:pt x="139" y="5988"/>
                    <a:pt x="201" y="6001"/>
                    <a:pt x="268" y="6001"/>
                  </a:cubicBezTo>
                  <a:cubicBezTo>
                    <a:pt x="515" y="6001"/>
                    <a:pt x="831" y="5817"/>
                    <a:pt x="1046" y="5717"/>
                  </a:cubicBezTo>
                  <a:cubicBezTo>
                    <a:pt x="1967" y="5293"/>
                    <a:pt x="2755" y="4584"/>
                    <a:pt x="3267" y="3707"/>
                  </a:cubicBezTo>
                  <a:cubicBezTo>
                    <a:pt x="3826" y="2751"/>
                    <a:pt x="4223" y="1640"/>
                    <a:pt x="4661" y="640"/>
                  </a:cubicBezTo>
                  <a:cubicBezTo>
                    <a:pt x="4785" y="361"/>
                    <a:pt x="4827" y="115"/>
                    <a:pt x="4760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1"/>
            <p:cNvSpPr/>
            <p:nvPr/>
          </p:nvSpPr>
          <p:spPr>
            <a:xfrm>
              <a:off x="3983175" y="2396575"/>
              <a:ext cx="96300" cy="72750"/>
            </a:xfrm>
            <a:custGeom>
              <a:avLst/>
              <a:gdLst/>
              <a:ahLst/>
              <a:cxnLst/>
              <a:rect l="l" t="t" r="r" b="b"/>
              <a:pathLst>
                <a:path w="3852" h="2910" extrusionOk="0">
                  <a:moveTo>
                    <a:pt x="3286" y="0"/>
                  </a:moveTo>
                  <a:cubicBezTo>
                    <a:pt x="3185" y="0"/>
                    <a:pt x="3083" y="26"/>
                    <a:pt x="2990" y="81"/>
                  </a:cubicBezTo>
                  <a:cubicBezTo>
                    <a:pt x="2697" y="253"/>
                    <a:pt x="2590" y="645"/>
                    <a:pt x="2485" y="932"/>
                  </a:cubicBezTo>
                  <a:cubicBezTo>
                    <a:pt x="2405" y="1146"/>
                    <a:pt x="2253" y="1243"/>
                    <a:pt x="2082" y="1243"/>
                  </a:cubicBezTo>
                  <a:cubicBezTo>
                    <a:pt x="1951" y="1243"/>
                    <a:pt x="1809" y="1186"/>
                    <a:pt x="1681" y="1081"/>
                  </a:cubicBezTo>
                  <a:cubicBezTo>
                    <a:pt x="1429" y="870"/>
                    <a:pt x="1496" y="461"/>
                    <a:pt x="1228" y="259"/>
                  </a:cubicBezTo>
                  <a:cubicBezTo>
                    <a:pt x="1106" y="167"/>
                    <a:pt x="977" y="125"/>
                    <a:pt x="852" y="125"/>
                  </a:cubicBezTo>
                  <a:cubicBezTo>
                    <a:pt x="628" y="125"/>
                    <a:pt x="417" y="260"/>
                    <a:pt x="276" y="482"/>
                  </a:cubicBezTo>
                  <a:cubicBezTo>
                    <a:pt x="147" y="683"/>
                    <a:pt x="53" y="865"/>
                    <a:pt x="15" y="1105"/>
                  </a:cubicBezTo>
                  <a:cubicBezTo>
                    <a:pt x="5" y="1149"/>
                    <a:pt x="3" y="1195"/>
                    <a:pt x="0" y="1242"/>
                  </a:cubicBezTo>
                  <a:cubicBezTo>
                    <a:pt x="163" y="1824"/>
                    <a:pt x="436" y="2362"/>
                    <a:pt x="998" y="2681"/>
                  </a:cubicBezTo>
                  <a:cubicBezTo>
                    <a:pt x="1266" y="2832"/>
                    <a:pt x="1573" y="2909"/>
                    <a:pt x="1880" y="2909"/>
                  </a:cubicBezTo>
                  <a:cubicBezTo>
                    <a:pt x="2105" y="2909"/>
                    <a:pt x="2330" y="2868"/>
                    <a:pt x="2538" y="2785"/>
                  </a:cubicBezTo>
                  <a:cubicBezTo>
                    <a:pt x="3285" y="2488"/>
                    <a:pt x="3709" y="1546"/>
                    <a:pt x="3811" y="792"/>
                  </a:cubicBezTo>
                  <a:cubicBezTo>
                    <a:pt x="3830" y="648"/>
                    <a:pt x="3840" y="502"/>
                    <a:pt x="3851" y="358"/>
                  </a:cubicBezTo>
                  <a:cubicBezTo>
                    <a:pt x="3749" y="138"/>
                    <a:pt x="3521" y="0"/>
                    <a:pt x="32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1"/>
          <p:cNvGrpSpPr/>
          <p:nvPr/>
        </p:nvGrpSpPr>
        <p:grpSpPr>
          <a:xfrm>
            <a:off x="1998434" y="2917320"/>
            <a:ext cx="1437278" cy="1678085"/>
            <a:chOff x="1416275" y="2877950"/>
            <a:chExt cx="798000" cy="931700"/>
          </a:xfrm>
        </p:grpSpPr>
        <p:sp>
          <p:nvSpPr>
            <p:cNvPr id="806" name="Google Shape;806;p31"/>
            <p:cNvSpPr/>
            <p:nvPr/>
          </p:nvSpPr>
          <p:spPr>
            <a:xfrm>
              <a:off x="1416275" y="2877950"/>
              <a:ext cx="798000" cy="931700"/>
            </a:xfrm>
            <a:custGeom>
              <a:avLst/>
              <a:gdLst/>
              <a:ahLst/>
              <a:cxnLst/>
              <a:rect l="l" t="t" r="r" b="b"/>
              <a:pathLst>
                <a:path w="31920" h="37268" extrusionOk="0">
                  <a:moveTo>
                    <a:pt x="24003" y="0"/>
                  </a:moveTo>
                  <a:cubicBezTo>
                    <a:pt x="23099" y="0"/>
                    <a:pt x="22247" y="400"/>
                    <a:pt x="21666" y="1101"/>
                  </a:cubicBezTo>
                  <a:cubicBezTo>
                    <a:pt x="21084" y="1802"/>
                    <a:pt x="20847" y="2715"/>
                    <a:pt x="21014" y="3611"/>
                  </a:cubicBezTo>
                  <a:cubicBezTo>
                    <a:pt x="21163" y="4404"/>
                    <a:pt x="21446" y="5103"/>
                    <a:pt x="21673" y="5665"/>
                  </a:cubicBezTo>
                  <a:lnTo>
                    <a:pt x="21738" y="5822"/>
                  </a:lnTo>
                  <a:cubicBezTo>
                    <a:pt x="21963" y="6382"/>
                    <a:pt x="22173" y="6971"/>
                    <a:pt x="22367" y="7526"/>
                  </a:cubicBezTo>
                  <a:cubicBezTo>
                    <a:pt x="22588" y="8158"/>
                    <a:pt x="22799" y="8819"/>
                    <a:pt x="23001" y="9526"/>
                  </a:cubicBezTo>
                  <a:cubicBezTo>
                    <a:pt x="22953" y="9475"/>
                    <a:pt x="22902" y="9424"/>
                    <a:pt x="22853" y="9374"/>
                  </a:cubicBezTo>
                  <a:cubicBezTo>
                    <a:pt x="21441" y="7958"/>
                    <a:pt x="18586" y="5583"/>
                    <a:pt x="15335" y="5583"/>
                  </a:cubicBezTo>
                  <a:cubicBezTo>
                    <a:pt x="14990" y="5583"/>
                    <a:pt x="14645" y="5611"/>
                    <a:pt x="14311" y="5666"/>
                  </a:cubicBezTo>
                  <a:cubicBezTo>
                    <a:pt x="11361" y="6149"/>
                    <a:pt x="9539" y="8693"/>
                    <a:pt x="8372" y="10617"/>
                  </a:cubicBezTo>
                  <a:cubicBezTo>
                    <a:pt x="7904" y="10730"/>
                    <a:pt x="7404" y="10889"/>
                    <a:pt x="6895" y="11140"/>
                  </a:cubicBezTo>
                  <a:cubicBezTo>
                    <a:pt x="6641" y="11265"/>
                    <a:pt x="6233" y="11469"/>
                    <a:pt x="5814" y="11814"/>
                  </a:cubicBezTo>
                  <a:cubicBezTo>
                    <a:pt x="5772" y="11847"/>
                    <a:pt x="5731" y="11883"/>
                    <a:pt x="5689" y="11918"/>
                  </a:cubicBezTo>
                  <a:lnTo>
                    <a:pt x="5686" y="11923"/>
                  </a:lnTo>
                  <a:lnTo>
                    <a:pt x="5562" y="12035"/>
                  </a:lnTo>
                  <a:cubicBezTo>
                    <a:pt x="5551" y="12046"/>
                    <a:pt x="5537" y="12056"/>
                    <a:pt x="5526" y="12067"/>
                  </a:cubicBezTo>
                  <a:lnTo>
                    <a:pt x="5520" y="12076"/>
                  </a:lnTo>
                  <a:lnTo>
                    <a:pt x="5524" y="12080"/>
                  </a:lnTo>
                  <a:lnTo>
                    <a:pt x="5463" y="12145"/>
                  </a:lnTo>
                  <a:cubicBezTo>
                    <a:pt x="5435" y="12176"/>
                    <a:pt x="5378" y="12237"/>
                    <a:pt x="5352" y="12263"/>
                  </a:cubicBezTo>
                  <a:lnTo>
                    <a:pt x="5273" y="12342"/>
                  </a:lnTo>
                  <a:lnTo>
                    <a:pt x="5270" y="12338"/>
                  </a:lnTo>
                  <a:cubicBezTo>
                    <a:pt x="5243" y="12370"/>
                    <a:pt x="5221" y="12400"/>
                    <a:pt x="5195" y="12432"/>
                  </a:cubicBezTo>
                  <a:cubicBezTo>
                    <a:pt x="5178" y="12451"/>
                    <a:pt x="5162" y="12469"/>
                    <a:pt x="5159" y="12473"/>
                  </a:cubicBezTo>
                  <a:lnTo>
                    <a:pt x="5142" y="12473"/>
                  </a:lnTo>
                  <a:lnTo>
                    <a:pt x="5136" y="12502"/>
                  </a:lnTo>
                  <a:cubicBezTo>
                    <a:pt x="5122" y="12520"/>
                    <a:pt x="5105" y="12543"/>
                    <a:pt x="5089" y="12562"/>
                  </a:cubicBezTo>
                  <a:cubicBezTo>
                    <a:pt x="5079" y="12575"/>
                    <a:pt x="5066" y="12590"/>
                    <a:pt x="5056" y="12603"/>
                  </a:cubicBezTo>
                  <a:cubicBezTo>
                    <a:pt x="4991" y="12685"/>
                    <a:pt x="4922" y="12778"/>
                    <a:pt x="4846" y="12889"/>
                  </a:cubicBezTo>
                  <a:cubicBezTo>
                    <a:pt x="4677" y="13041"/>
                    <a:pt x="4526" y="13212"/>
                    <a:pt x="4398" y="13396"/>
                  </a:cubicBezTo>
                  <a:cubicBezTo>
                    <a:pt x="3451" y="13415"/>
                    <a:pt x="2499" y="13825"/>
                    <a:pt x="1773" y="14531"/>
                  </a:cubicBezTo>
                  <a:cubicBezTo>
                    <a:pt x="1633" y="14671"/>
                    <a:pt x="1489" y="14821"/>
                    <a:pt x="1327" y="15006"/>
                  </a:cubicBezTo>
                  <a:cubicBezTo>
                    <a:pt x="1154" y="15202"/>
                    <a:pt x="1030" y="15385"/>
                    <a:pt x="955" y="15500"/>
                  </a:cubicBezTo>
                  <a:cubicBezTo>
                    <a:pt x="186" y="16430"/>
                    <a:pt x="0" y="17725"/>
                    <a:pt x="487" y="18851"/>
                  </a:cubicBezTo>
                  <a:cubicBezTo>
                    <a:pt x="830" y="19644"/>
                    <a:pt x="1457" y="20249"/>
                    <a:pt x="2215" y="20565"/>
                  </a:cubicBezTo>
                  <a:cubicBezTo>
                    <a:pt x="2492" y="20864"/>
                    <a:pt x="2760" y="21086"/>
                    <a:pt x="2949" y="21230"/>
                  </a:cubicBezTo>
                  <a:cubicBezTo>
                    <a:pt x="3521" y="21662"/>
                    <a:pt x="4199" y="21976"/>
                    <a:pt x="4955" y="22162"/>
                  </a:cubicBezTo>
                  <a:cubicBezTo>
                    <a:pt x="4970" y="22736"/>
                    <a:pt x="5022" y="23328"/>
                    <a:pt x="5135" y="23928"/>
                  </a:cubicBezTo>
                  <a:cubicBezTo>
                    <a:pt x="5343" y="25040"/>
                    <a:pt x="5659" y="26720"/>
                    <a:pt x="6990" y="28049"/>
                  </a:cubicBezTo>
                  <a:cubicBezTo>
                    <a:pt x="7405" y="28464"/>
                    <a:pt x="7882" y="28839"/>
                    <a:pt x="8413" y="29169"/>
                  </a:cubicBezTo>
                  <a:lnTo>
                    <a:pt x="8358" y="29169"/>
                  </a:lnTo>
                  <a:cubicBezTo>
                    <a:pt x="7965" y="29169"/>
                    <a:pt x="7604" y="29190"/>
                    <a:pt x="7257" y="29237"/>
                  </a:cubicBezTo>
                  <a:cubicBezTo>
                    <a:pt x="5371" y="29483"/>
                    <a:pt x="4405" y="30476"/>
                    <a:pt x="3928" y="31265"/>
                  </a:cubicBezTo>
                  <a:cubicBezTo>
                    <a:pt x="3034" y="32743"/>
                    <a:pt x="3246" y="34696"/>
                    <a:pt x="4456" y="36123"/>
                  </a:cubicBezTo>
                  <a:cubicBezTo>
                    <a:pt x="5070" y="36851"/>
                    <a:pt x="5963" y="37268"/>
                    <a:pt x="6905" y="37268"/>
                  </a:cubicBezTo>
                  <a:cubicBezTo>
                    <a:pt x="7877" y="37268"/>
                    <a:pt x="8795" y="36830"/>
                    <a:pt x="9423" y="36068"/>
                  </a:cubicBezTo>
                  <a:cubicBezTo>
                    <a:pt x="9437" y="36049"/>
                    <a:pt x="9451" y="36032"/>
                    <a:pt x="9466" y="36013"/>
                  </a:cubicBezTo>
                  <a:cubicBezTo>
                    <a:pt x="9763" y="36038"/>
                    <a:pt x="10085" y="36058"/>
                    <a:pt x="10425" y="36058"/>
                  </a:cubicBezTo>
                  <a:cubicBezTo>
                    <a:pt x="10823" y="36058"/>
                    <a:pt x="11196" y="36029"/>
                    <a:pt x="11549" y="35972"/>
                  </a:cubicBezTo>
                  <a:cubicBezTo>
                    <a:pt x="11761" y="36011"/>
                    <a:pt x="11981" y="36031"/>
                    <a:pt x="12204" y="36031"/>
                  </a:cubicBezTo>
                  <a:cubicBezTo>
                    <a:pt x="13887" y="36031"/>
                    <a:pt x="15304" y="34880"/>
                    <a:pt x="15646" y="33232"/>
                  </a:cubicBezTo>
                  <a:cubicBezTo>
                    <a:pt x="15738" y="32793"/>
                    <a:pt x="15744" y="32352"/>
                    <a:pt x="15676" y="31929"/>
                  </a:cubicBezTo>
                  <a:lnTo>
                    <a:pt x="15676" y="31929"/>
                  </a:lnTo>
                  <a:cubicBezTo>
                    <a:pt x="16252" y="32348"/>
                    <a:pt x="16955" y="32578"/>
                    <a:pt x="17686" y="32578"/>
                  </a:cubicBezTo>
                  <a:cubicBezTo>
                    <a:pt x="17904" y="32578"/>
                    <a:pt x="18125" y="32557"/>
                    <a:pt x="18337" y="32514"/>
                  </a:cubicBezTo>
                  <a:cubicBezTo>
                    <a:pt x="18947" y="32394"/>
                    <a:pt x="19491" y="32136"/>
                    <a:pt x="19953" y="31764"/>
                  </a:cubicBezTo>
                  <a:lnTo>
                    <a:pt x="19953" y="31764"/>
                  </a:lnTo>
                  <a:cubicBezTo>
                    <a:pt x="19943" y="31803"/>
                    <a:pt x="19936" y="31843"/>
                    <a:pt x="19928" y="31883"/>
                  </a:cubicBezTo>
                  <a:cubicBezTo>
                    <a:pt x="19717" y="32886"/>
                    <a:pt x="19959" y="33917"/>
                    <a:pt x="20592" y="34712"/>
                  </a:cubicBezTo>
                  <a:cubicBezTo>
                    <a:pt x="21150" y="35413"/>
                    <a:pt x="21958" y="35856"/>
                    <a:pt x="22842" y="35958"/>
                  </a:cubicBezTo>
                  <a:cubicBezTo>
                    <a:pt x="22852" y="35961"/>
                    <a:pt x="22861" y="35965"/>
                    <a:pt x="22870" y="35969"/>
                  </a:cubicBezTo>
                  <a:cubicBezTo>
                    <a:pt x="23220" y="36110"/>
                    <a:pt x="23790" y="36337"/>
                    <a:pt x="24514" y="36366"/>
                  </a:cubicBezTo>
                  <a:cubicBezTo>
                    <a:pt x="25063" y="36712"/>
                    <a:pt x="25708" y="36902"/>
                    <a:pt x="26377" y="36902"/>
                  </a:cubicBezTo>
                  <a:cubicBezTo>
                    <a:pt x="27608" y="36902"/>
                    <a:pt x="28711" y="36268"/>
                    <a:pt x="29323" y="35202"/>
                  </a:cubicBezTo>
                  <a:cubicBezTo>
                    <a:pt x="30091" y="33867"/>
                    <a:pt x="30368" y="32413"/>
                    <a:pt x="30591" y="31244"/>
                  </a:cubicBezTo>
                  <a:lnTo>
                    <a:pt x="30612" y="31137"/>
                  </a:lnTo>
                  <a:cubicBezTo>
                    <a:pt x="30837" y="29960"/>
                    <a:pt x="30976" y="28811"/>
                    <a:pt x="31115" y="27448"/>
                  </a:cubicBezTo>
                  <a:cubicBezTo>
                    <a:pt x="31366" y="24993"/>
                    <a:pt x="31477" y="22495"/>
                    <a:pt x="31445" y="20026"/>
                  </a:cubicBezTo>
                  <a:cubicBezTo>
                    <a:pt x="31440" y="19603"/>
                    <a:pt x="31426" y="19173"/>
                    <a:pt x="31408" y="18735"/>
                  </a:cubicBezTo>
                  <a:cubicBezTo>
                    <a:pt x="31743" y="18179"/>
                    <a:pt x="31919" y="17532"/>
                    <a:pt x="31901" y="16851"/>
                  </a:cubicBezTo>
                  <a:cubicBezTo>
                    <a:pt x="31881" y="16166"/>
                    <a:pt x="31783" y="15128"/>
                    <a:pt x="31155" y="14038"/>
                  </a:cubicBezTo>
                  <a:cubicBezTo>
                    <a:pt x="31075" y="13899"/>
                    <a:pt x="30985" y="13767"/>
                    <a:pt x="30886" y="13642"/>
                  </a:cubicBezTo>
                  <a:cubicBezTo>
                    <a:pt x="30325" y="10232"/>
                    <a:pt x="29359" y="6982"/>
                    <a:pt x="28006" y="3969"/>
                  </a:cubicBezTo>
                  <a:lnTo>
                    <a:pt x="27948" y="3840"/>
                  </a:lnTo>
                  <a:cubicBezTo>
                    <a:pt x="27563" y="2980"/>
                    <a:pt x="27085" y="1911"/>
                    <a:pt x="26231" y="980"/>
                  </a:cubicBezTo>
                  <a:cubicBezTo>
                    <a:pt x="25657" y="357"/>
                    <a:pt x="24846" y="0"/>
                    <a:pt x="24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1"/>
            <p:cNvSpPr/>
            <p:nvPr/>
          </p:nvSpPr>
          <p:spPr>
            <a:xfrm>
              <a:off x="1492075" y="3284000"/>
              <a:ext cx="172625" cy="79900"/>
            </a:xfrm>
            <a:custGeom>
              <a:avLst/>
              <a:gdLst/>
              <a:ahLst/>
              <a:cxnLst/>
              <a:rect l="l" t="t" r="r" b="b"/>
              <a:pathLst>
                <a:path w="6905" h="3196" extrusionOk="0">
                  <a:moveTo>
                    <a:pt x="6349" y="0"/>
                  </a:moveTo>
                  <a:cubicBezTo>
                    <a:pt x="6317" y="0"/>
                    <a:pt x="6287" y="15"/>
                    <a:pt x="6272" y="48"/>
                  </a:cubicBezTo>
                  <a:cubicBezTo>
                    <a:pt x="6027" y="593"/>
                    <a:pt x="5842" y="1197"/>
                    <a:pt x="5460" y="1666"/>
                  </a:cubicBezTo>
                  <a:cubicBezTo>
                    <a:pt x="5048" y="2172"/>
                    <a:pt x="4459" y="2399"/>
                    <a:pt x="3822" y="2433"/>
                  </a:cubicBezTo>
                  <a:cubicBezTo>
                    <a:pt x="3766" y="2436"/>
                    <a:pt x="3710" y="2438"/>
                    <a:pt x="3655" y="2438"/>
                  </a:cubicBezTo>
                  <a:cubicBezTo>
                    <a:pt x="3159" y="2438"/>
                    <a:pt x="2660" y="2324"/>
                    <a:pt x="2226" y="2088"/>
                  </a:cubicBezTo>
                  <a:cubicBezTo>
                    <a:pt x="1767" y="1838"/>
                    <a:pt x="1698" y="1410"/>
                    <a:pt x="1436" y="1042"/>
                  </a:cubicBezTo>
                  <a:cubicBezTo>
                    <a:pt x="1702" y="868"/>
                    <a:pt x="1996" y="622"/>
                    <a:pt x="1803" y="289"/>
                  </a:cubicBezTo>
                  <a:cubicBezTo>
                    <a:pt x="1712" y="134"/>
                    <a:pt x="1579" y="75"/>
                    <a:pt x="1435" y="75"/>
                  </a:cubicBezTo>
                  <a:cubicBezTo>
                    <a:pt x="1204" y="75"/>
                    <a:pt x="944" y="228"/>
                    <a:pt x="786" y="381"/>
                  </a:cubicBezTo>
                  <a:cubicBezTo>
                    <a:pt x="682" y="482"/>
                    <a:pt x="585" y="587"/>
                    <a:pt x="489" y="695"/>
                  </a:cubicBezTo>
                  <a:cubicBezTo>
                    <a:pt x="374" y="824"/>
                    <a:pt x="306" y="979"/>
                    <a:pt x="189" y="1105"/>
                  </a:cubicBezTo>
                  <a:cubicBezTo>
                    <a:pt x="1" y="1305"/>
                    <a:pt x="174" y="1643"/>
                    <a:pt x="403" y="1643"/>
                  </a:cubicBezTo>
                  <a:cubicBezTo>
                    <a:pt x="454" y="1643"/>
                    <a:pt x="508" y="1626"/>
                    <a:pt x="562" y="1587"/>
                  </a:cubicBezTo>
                  <a:cubicBezTo>
                    <a:pt x="660" y="1517"/>
                    <a:pt x="764" y="1452"/>
                    <a:pt x="869" y="1388"/>
                  </a:cubicBezTo>
                  <a:lnTo>
                    <a:pt x="869" y="1388"/>
                  </a:lnTo>
                  <a:cubicBezTo>
                    <a:pt x="861" y="1876"/>
                    <a:pt x="1319" y="2379"/>
                    <a:pt x="1680" y="2651"/>
                  </a:cubicBezTo>
                  <a:cubicBezTo>
                    <a:pt x="2226" y="3064"/>
                    <a:pt x="2982" y="3195"/>
                    <a:pt x="3654" y="3195"/>
                  </a:cubicBezTo>
                  <a:cubicBezTo>
                    <a:pt x="3678" y="3195"/>
                    <a:pt x="3702" y="3195"/>
                    <a:pt x="3725" y="3195"/>
                  </a:cubicBezTo>
                  <a:cubicBezTo>
                    <a:pt x="5352" y="3178"/>
                    <a:pt x="6904" y="1793"/>
                    <a:pt x="6451" y="71"/>
                  </a:cubicBezTo>
                  <a:cubicBezTo>
                    <a:pt x="6439" y="28"/>
                    <a:pt x="6393" y="0"/>
                    <a:pt x="6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1"/>
            <p:cNvSpPr/>
            <p:nvPr/>
          </p:nvSpPr>
          <p:spPr>
            <a:xfrm>
              <a:off x="1963150" y="3271525"/>
              <a:ext cx="162450" cy="54825"/>
            </a:xfrm>
            <a:custGeom>
              <a:avLst/>
              <a:gdLst/>
              <a:ahLst/>
              <a:cxnLst/>
              <a:rect l="l" t="t" r="r" b="b"/>
              <a:pathLst>
                <a:path w="6498" h="2193" extrusionOk="0">
                  <a:moveTo>
                    <a:pt x="174" y="1"/>
                  </a:moveTo>
                  <a:cubicBezTo>
                    <a:pt x="80" y="1"/>
                    <a:pt x="1" y="106"/>
                    <a:pt x="21" y="203"/>
                  </a:cubicBezTo>
                  <a:cubicBezTo>
                    <a:pt x="132" y="726"/>
                    <a:pt x="619" y="1182"/>
                    <a:pt x="1043" y="1477"/>
                  </a:cubicBezTo>
                  <a:cubicBezTo>
                    <a:pt x="1640" y="1892"/>
                    <a:pt x="2417" y="2079"/>
                    <a:pt x="3127" y="2159"/>
                  </a:cubicBezTo>
                  <a:cubicBezTo>
                    <a:pt x="3318" y="2180"/>
                    <a:pt x="3511" y="2192"/>
                    <a:pt x="3703" y="2192"/>
                  </a:cubicBezTo>
                  <a:cubicBezTo>
                    <a:pt x="4184" y="2192"/>
                    <a:pt x="4661" y="2116"/>
                    <a:pt x="5108" y="1917"/>
                  </a:cubicBezTo>
                  <a:cubicBezTo>
                    <a:pt x="5627" y="1684"/>
                    <a:pt x="6446" y="1132"/>
                    <a:pt x="6491" y="509"/>
                  </a:cubicBezTo>
                  <a:cubicBezTo>
                    <a:pt x="6498" y="420"/>
                    <a:pt x="6412" y="345"/>
                    <a:pt x="6325" y="345"/>
                  </a:cubicBezTo>
                  <a:cubicBezTo>
                    <a:pt x="6311" y="345"/>
                    <a:pt x="6297" y="347"/>
                    <a:pt x="6283" y="351"/>
                  </a:cubicBezTo>
                  <a:cubicBezTo>
                    <a:pt x="6037" y="428"/>
                    <a:pt x="5885" y="630"/>
                    <a:pt x="5689" y="792"/>
                  </a:cubicBezTo>
                  <a:cubicBezTo>
                    <a:pt x="5436" y="1002"/>
                    <a:pt x="5183" y="1180"/>
                    <a:pt x="4890" y="1327"/>
                  </a:cubicBezTo>
                  <a:cubicBezTo>
                    <a:pt x="4503" y="1523"/>
                    <a:pt x="4074" y="1588"/>
                    <a:pt x="3644" y="1588"/>
                  </a:cubicBezTo>
                  <a:cubicBezTo>
                    <a:pt x="3471" y="1588"/>
                    <a:pt x="3297" y="1577"/>
                    <a:pt x="3127" y="1561"/>
                  </a:cubicBezTo>
                  <a:cubicBezTo>
                    <a:pt x="2502" y="1500"/>
                    <a:pt x="1864" y="1322"/>
                    <a:pt x="1329" y="988"/>
                  </a:cubicBezTo>
                  <a:cubicBezTo>
                    <a:pt x="909" y="726"/>
                    <a:pt x="649" y="297"/>
                    <a:pt x="251" y="26"/>
                  </a:cubicBezTo>
                  <a:cubicBezTo>
                    <a:pt x="225" y="8"/>
                    <a:pt x="199" y="1"/>
                    <a:pt x="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1"/>
            <p:cNvSpPr/>
            <p:nvPr/>
          </p:nvSpPr>
          <p:spPr>
            <a:xfrm>
              <a:off x="1569825" y="3517775"/>
              <a:ext cx="205175" cy="218725"/>
            </a:xfrm>
            <a:custGeom>
              <a:avLst/>
              <a:gdLst/>
              <a:ahLst/>
              <a:cxnLst/>
              <a:rect l="l" t="t" r="r" b="b"/>
              <a:pathLst>
                <a:path w="8207" h="8749" extrusionOk="0">
                  <a:moveTo>
                    <a:pt x="7888" y="1"/>
                  </a:moveTo>
                  <a:cubicBezTo>
                    <a:pt x="7859" y="1"/>
                    <a:pt x="7830" y="6"/>
                    <a:pt x="7801" y="17"/>
                  </a:cubicBezTo>
                  <a:cubicBezTo>
                    <a:pt x="7178" y="269"/>
                    <a:pt x="6959" y="1047"/>
                    <a:pt x="6747" y="1628"/>
                  </a:cubicBezTo>
                  <a:cubicBezTo>
                    <a:pt x="6473" y="2372"/>
                    <a:pt x="6283" y="3148"/>
                    <a:pt x="6085" y="3916"/>
                  </a:cubicBezTo>
                  <a:cubicBezTo>
                    <a:pt x="5912" y="4590"/>
                    <a:pt x="5749" y="5273"/>
                    <a:pt x="5494" y="5921"/>
                  </a:cubicBezTo>
                  <a:cubicBezTo>
                    <a:pt x="5328" y="6344"/>
                    <a:pt x="5229" y="6488"/>
                    <a:pt x="4862" y="6536"/>
                  </a:cubicBezTo>
                  <a:cubicBezTo>
                    <a:pt x="4624" y="6567"/>
                    <a:pt x="4384" y="6578"/>
                    <a:pt x="4145" y="6578"/>
                  </a:cubicBezTo>
                  <a:cubicBezTo>
                    <a:pt x="3503" y="6578"/>
                    <a:pt x="2858" y="6497"/>
                    <a:pt x="2215" y="6497"/>
                  </a:cubicBezTo>
                  <a:cubicBezTo>
                    <a:pt x="1974" y="6497"/>
                    <a:pt x="1733" y="6508"/>
                    <a:pt x="1493" y="6540"/>
                  </a:cubicBezTo>
                  <a:cubicBezTo>
                    <a:pt x="1025" y="6602"/>
                    <a:pt x="545" y="6756"/>
                    <a:pt x="286" y="7183"/>
                  </a:cubicBezTo>
                  <a:cubicBezTo>
                    <a:pt x="1" y="7655"/>
                    <a:pt x="218" y="8255"/>
                    <a:pt x="544" y="8639"/>
                  </a:cubicBezTo>
                  <a:cubicBezTo>
                    <a:pt x="609" y="8717"/>
                    <a:pt x="686" y="8749"/>
                    <a:pt x="762" y="8749"/>
                  </a:cubicBezTo>
                  <a:cubicBezTo>
                    <a:pt x="960" y="8749"/>
                    <a:pt x="1149" y="8530"/>
                    <a:pt x="1106" y="8313"/>
                  </a:cubicBezTo>
                  <a:cubicBezTo>
                    <a:pt x="1064" y="8098"/>
                    <a:pt x="998" y="7894"/>
                    <a:pt x="1010" y="7674"/>
                  </a:cubicBezTo>
                  <a:cubicBezTo>
                    <a:pt x="1011" y="7639"/>
                    <a:pt x="1056" y="7597"/>
                    <a:pt x="1162" y="7544"/>
                  </a:cubicBezTo>
                  <a:cubicBezTo>
                    <a:pt x="1371" y="7436"/>
                    <a:pt x="1688" y="7414"/>
                    <a:pt x="1992" y="7414"/>
                  </a:cubicBezTo>
                  <a:cubicBezTo>
                    <a:pt x="2157" y="7414"/>
                    <a:pt x="2318" y="7421"/>
                    <a:pt x="2455" y="7424"/>
                  </a:cubicBezTo>
                  <a:cubicBezTo>
                    <a:pt x="3006" y="7435"/>
                    <a:pt x="3659" y="7539"/>
                    <a:pt x="4286" y="7539"/>
                  </a:cubicBezTo>
                  <a:cubicBezTo>
                    <a:pt x="4749" y="7539"/>
                    <a:pt x="5198" y="7482"/>
                    <a:pt x="5580" y="7290"/>
                  </a:cubicBezTo>
                  <a:cubicBezTo>
                    <a:pt x="5585" y="7287"/>
                    <a:pt x="5588" y="7284"/>
                    <a:pt x="5592" y="7282"/>
                  </a:cubicBezTo>
                  <a:cubicBezTo>
                    <a:pt x="5691" y="7416"/>
                    <a:pt x="5847" y="7511"/>
                    <a:pt x="6064" y="7511"/>
                  </a:cubicBezTo>
                  <a:cubicBezTo>
                    <a:pt x="6763" y="7511"/>
                    <a:pt x="6847" y="6561"/>
                    <a:pt x="6318" y="6330"/>
                  </a:cubicBezTo>
                  <a:cubicBezTo>
                    <a:pt x="6330" y="6299"/>
                    <a:pt x="6344" y="6269"/>
                    <a:pt x="6356" y="6237"/>
                  </a:cubicBezTo>
                  <a:cubicBezTo>
                    <a:pt x="6609" y="5639"/>
                    <a:pt x="6752" y="4991"/>
                    <a:pt x="6907" y="4363"/>
                  </a:cubicBezTo>
                  <a:cubicBezTo>
                    <a:pt x="7090" y="3625"/>
                    <a:pt x="7271" y="2885"/>
                    <a:pt x="7503" y="2162"/>
                  </a:cubicBezTo>
                  <a:cubicBezTo>
                    <a:pt x="7605" y="1845"/>
                    <a:pt x="7722" y="1534"/>
                    <a:pt x="7862" y="1231"/>
                  </a:cubicBezTo>
                  <a:cubicBezTo>
                    <a:pt x="8005" y="923"/>
                    <a:pt x="8174" y="665"/>
                    <a:pt x="8195" y="317"/>
                  </a:cubicBezTo>
                  <a:cubicBezTo>
                    <a:pt x="8207" y="159"/>
                    <a:pt x="8049" y="1"/>
                    <a:pt x="7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1"/>
            <p:cNvSpPr/>
            <p:nvPr/>
          </p:nvSpPr>
          <p:spPr>
            <a:xfrm>
              <a:off x="1910925" y="3486100"/>
              <a:ext cx="152250" cy="227900"/>
            </a:xfrm>
            <a:custGeom>
              <a:avLst/>
              <a:gdLst/>
              <a:ahLst/>
              <a:cxnLst/>
              <a:rect l="l" t="t" r="r" b="b"/>
              <a:pathLst>
                <a:path w="6090" h="9116" extrusionOk="0">
                  <a:moveTo>
                    <a:pt x="109" y="1"/>
                  </a:moveTo>
                  <a:cubicBezTo>
                    <a:pt x="46" y="1"/>
                    <a:pt x="1" y="86"/>
                    <a:pt x="68" y="122"/>
                  </a:cubicBezTo>
                  <a:cubicBezTo>
                    <a:pt x="996" y="599"/>
                    <a:pt x="1991" y="782"/>
                    <a:pt x="2996" y="1033"/>
                  </a:cubicBezTo>
                  <a:cubicBezTo>
                    <a:pt x="3434" y="1143"/>
                    <a:pt x="3875" y="1250"/>
                    <a:pt x="4263" y="1488"/>
                  </a:cubicBezTo>
                  <a:cubicBezTo>
                    <a:pt x="4551" y="1665"/>
                    <a:pt x="4549" y="1880"/>
                    <a:pt x="4514" y="2185"/>
                  </a:cubicBezTo>
                  <a:cubicBezTo>
                    <a:pt x="4403" y="3177"/>
                    <a:pt x="4074" y="4164"/>
                    <a:pt x="3809" y="5121"/>
                  </a:cubicBezTo>
                  <a:cubicBezTo>
                    <a:pt x="3530" y="6128"/>
                    <a:pt x="3219" y="7134"/>
                    <a:pt x="3004" y="8158"/>
                  </a:cubicBezTo>
                  <a:cubicBezTo>
                    <a:pt x="2944" y="8446"/>
                    <a:pt x="3132" y="8722"/>
                    <a:pt x="3439" y="8727"/>
                  </a:cubicBezTo>
                  <a:cubicBezTo>
                    <a:pt x="3933" y="8736"/>
                    <a:pt x="4414" y="9115"/>
                    <a:pt x="4882" y="9115"/>
                  </a:cubicBezTo>
                  <a:cubicBezTo>
                    <a:pt x="5050" y="9115"/>
                    <a:pt x="5217" y="9066"/>
                    <a:pt x="5382" y="8933"/>
                  </a:cubicBezTo>
                  <a:cubicBezTo>
                    <a:pt x="5572" y="8780"/>
                    <a:pt x="5509" y="8508"/>
                    <a:pt x="5382" y="8347"/>
                  </a:cubicBezTo>
                  <a:cubicBezTo>
                    <a:pt x="5177" y="8085"/>
                    <a:pt x="4838" y="8082"/>
                    <a:pt x="4536" y="7989"/>
                  </a:cubicBezTo>
                  <a:cubicBezTo>
                    <a:pt x="4356" y="7934"/>
                    <a:pt x="4169" y="7891"/>
                    <a:pt x="3979" y="7863"/>
                  </a:cubicBezTo>
                  <a:cubicBezTo>
                    <a:pt x="4172" y="6940"/>
                    <a:pt x="4420" y="6027"/>
                    <a:pt x="4654" y="5115"/>
                  </a:cubicBezTo>
                  <a:cubicBezTo>
                    <a:pt x="4911" y="4101"/>
                    <a:pt x="5232" y="3054"/>
                    <a:pt x="5296" y="2007"/>
                  </a:cubicBezTo>
                  <a:cubicBezTo>
                    <a:pt x="5298" y="1980"/>
                    <a:pt x="5296" y="1954"/>
                    <a:pt x="5296" y="1927"/>
                  </a:cubicBezTo>
                  <a:cubicBezTo>
                    <a:pt x="6089" y="1892"/>
                    <a:pt x="6079" y="650"/>
                    <a:pt x="5265" y="650"/>
                  </a:cubicBezTo>
                  <a:cubicBezTo>
                    <a:pt x="5020" y="650"/>
                    <a:pt x="4849" y="764"/>
                    <a:pt x="4750" y="922"/>
                  </a:cubicBezTo>
                  <a:cubicBezTo>
                    <a:pt x="4415" y="678"/>
                    <a:pt x="3977" y="528"/>
                    <a:pt x="3586" y="422"/>
                  </a:cubicBezTo>
                  <a:cubicBezTo>
                    <a:pt x="2445" y="112"/>
                    <a:pt x="1273" y="170"/>
                    <a:pt x="120" y="2"/>
                  </a:cubicBezTo>
                  <a:cubicBezTo>
                    <a:pt x="116" y="1"/>
                    <a:pt x="113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1"/>
            <p:cNvSpPr/>
            <p:nvPr/>
          </p:nvSpPr>
          <p:spPr>
            <a:xfrm>
              <a:off x="2013150" y="2951000"/>
              <a:ext cx="117000" cy="776350"/>
            </a:xfrm>
            <a:custGeom>
              <a:avLst/>
              <a:gdLst/>
              <a:ahLst/>
              <a:cxnLst/>
              <a:rect l="l" t="t" r="r" b="b"/>
              <a:pathLst>
                <a:path w="4680" h="31054" extrusionOk="0">
                  <a:moveTo>
                    <a:pt x="131" y="1"/>
                  </a:moveTo>
                  <a:cubicBezTo>
                    <a:pt x="64" y="1"/>
                    <a:pt x="1" y="73"/>
                    <a:pt x="16" y="148"/>
                  </a:cubicBezTo>
                  <a:cubicBezTo>
                    <a:pt x="122" y="712"/>
                    <a:pt x="364" y="1275"/>
                    <a:pt x="577" y="1808"/>
                  </a:cubicBezTo>
                  <a:cubicBezTo>
                    <a:pt x="820" y="2411"/>
                    <a:pt x="1038" y="3023"/>
                    <a:pt x="1253" y="3635"/>
                  </a:cubicBezTo>
                  <a:cubicBezTo>
                    <a:pt x="1675" y="4838"/>
                    <a:pt x="2032" y="6067"/>
                    <a:pt x="2345" y="7303"/>
                  </a:cubicBezTo>
                  <a:cubicBezTo>
                    <a:pt x="2983" y="9818"/>
                    <a:pt x="3397" y="12397"/>
                    <a:pt x="3567" y="14986"/>
                  </a:cubicBezTo>
                  <a:cubicBezTo>
                    <a:pt x="3724" y="17351"/>
                    <a:pt x="3663" y="19743"/>
                    <a:pt x="3498" y="22105"/>
                  </a:cubicBezTo>
                  <a:cubicBezTo>
                    <a:pt x="3333" y="24456"/>
                    <a:pt x="3122" y="26870"/>
                    <a:pt x="2460" y="29142"/>
                  </a:cubicBezTo>
                  <a:cubicBezTo>
                    <a:pt x="2331" y="29582"/>
                    <a:pt x="2161" y="30006"/>
                    <a:pt x="2011" y="30437"/>
                  </a:cubicBezTo>
                  <a:cubicBezTo>
                    <a:pt x="1886" y="30793"/>
                    <a:pt x="2199" y="31054"/>
                    <a:pt x="2506" y="31054"/>
                  </a:cubicBezTo>
                  <a:cubicBezTo>
                    <a:pt x="2666" y="31054"/>
                    <a:pt x="2824" y="30983"/>
                    <a:pt x="2917" y="30819"/>
                  </a:cubicBezTo>
                  <a:cubicBezTo>
                    <a:pt x="3459" y="29879"/>
                    <a:pt x="3668" y="28718"/>
                    <a:pt x="3868" y="27664"/>
                  </a:cubicBezTo>
                  <a:cubicBezTo>
                    <a:pt x="4085" y="26528"/>
                    <a:pt x="4216" y="25377"/>
                    <a:pt x="4334" y="24227"/>
                  </a:cubicBezTo>
                  <a:cubicBezTo>
                    <a:pt x="4575" y="21872"/>
                    <a:pt x="4680" y="19507"/>
                    <a:pt x="4649" y="17139"/>
                  </a:cubicBezTo>
                  <a:cubicBezTo>
                    <a:pt x="4583" y="12043"/>
                    <a:pt x="3556" y="6898"/>
                    <a:pt x="1466" y="2243"/>
                  </a:cubicBezTo>
                  <a:cubicBezTo>
                    <a:pt x="1127" y="1488"/>
                    <a:pt x="770" y="651"/>
                    <a:pt x="207" y="37"/>
                  </a:cubicBezTo>
                  <a:cubicBezTo>
                    <a:pt x="183" y="12"/>
                    <a:pt x="157" y="1"/>
                    <a:pt x="1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1"/>
            <p:cNvSpPr/>
            <p:nvPr/>
          </p:nvSpPr>
          <p:spPr>
            <a:xfrm>
              <a:off x="1610950" y="3090650"/>
              <a:ext cx="419750" cy="485225"/>
            </a:xfrm>
            <a:custGeom>
              <a:avLst/>
              <a:gdLst/>
              <a:ahLst/>
              <a:cxnLst/>
              <a:rect l="l" t="t" r="r" b="b"/>
              <a:pathLst>
                <a:path w="16790" h="19409" extrusionOk="0">
                  <a:moveTo>
                    <a:pt x="7550" y="0"/>
                  </a:moveTo>
                  <a:cubicBezTo>
                    <a:pt x="7364" y="0"/>
                    <a:pt x="7180" y="14"/>
                    <a:pt x="6997" y="44"/>
                  </a:cubicBezTo>
                  <a:cubicBezTo>
                    <a:pt x="4988" y="372"/>
                    <a:pt x="3582" y="2767"/>
                    <a:pt x="2649" y="4359"/>
                  </a:cubicBezTo>
                  <a:cubicBezTo>
                    <a:pt x="2575" y="4485"/>
                    <a:pt x="2503" y="4615"/>
                    <a:pt x="2433" y="4743"/>
                  </a:cubicBezTo>
                  <a:cubicBezTo>
                    <a:pt x="2193" y="5176"/>
                    <a:pt x="1966" y="5620"/>
                    <a:pt x="1758" y="6082"/>
                  </a:cubicBezTo>
                  <a:cubicBezTo>
                    <a:pt x="1713" y="6170"/>
                    <a:pt x="1675" y="6260"/>
                    <a:pt x="1637" y="6351"/>
                  </a:cubicBezTo>
                  <a:lnTo>
                    <a:pt x="1634" y="6351"/>
                  </a:lnTo>
                  <a:cubicBezTo>
                    <a:pt x="1576" y="6483"/>
                    <a:pt x="1521" y="6614"/>
                    <a:pt x="1469" y="6749"/>
                  </a:cubicBezTo>
                  <a:cubicBezTo>
                    <a:pt x="1398" y="6912"/>
                    <a:pt x="1330" y="7081"/>
                    <a:pt x="1266" y="7251"/>
                  </a:cubicBezTo>
                  <a:cubicBezTo>
                    <a:pt x="1262" y="7258"/>
                    <a:pt x="1260" y="7267"/>
                    <a:pt x="1257" y="7272"/>
                  </a:cubicBezTo>
                  <a:cubicBezTo>
                    <a:pt x="1198" y="7430"/>
                    <a:pt x="1140" y="7587"/>
                    <a:pt x="1084" y="7749"/>
                  </a:cubicBezTo>
                  <a:cubicBezTo>
                    <a:pt x="1009" y="7961"/>
                    <a:pt x="938" y="8175"/>
                    <a:pt x="872" y="8391"/>
                  </a:cubicBezTo>
                  <a:cubicBezTo>
                    <a:pt x="836" y="8505"/>
                    <a:pt x="802" y="8623"/>
                    <a:pt x="769" y="8739"/>
                  </a:cubicBezTo>
                  <a:cubicBezTo>
                    <a:pt x="734" y="8853"/>
                    <a:pt x="702" y="8971"/>
                    <a:pt x="670" y="9087"/>
                  </a:cubicBezTo>
                  <a:cubicBezTo>
                    <a:pt x="641" y="9201"/>
                    <a:pt x="611" y="9312"/>
                    <a:pt x="582" y="9426"/>
                  </a:cubicBezTo>
                  <a:cubicBezTo>
                    <a:pt x="567" y="9482"/>
                    <a:pt x="556" y="9535"/>
                    <a:pt x="544" y="9589"/>
                  </a:cubicBezTo>
                  <a:cubicBezTo>
                    <a:pt x="521" y="9689"/>
                    <a:pt x="498" y="9786"/>
                    <a:pt x="477" y="9886"/>
                  </a:cubicBezTo>
                  <a:cubicBezTo>
                    <a:pt x="462" y="9945"/>
                    <a:pt x="451" y="10004"/>
                    <a:pt x="439" y="10066"/>
                  </a:cubicBezTo>
                  <a:cubicBezTo>
                    <a:pt x="415" y="10176"/>
                    <a:pt x="396" y="10288"/>
                    <a:pt x="375" y="10396"/>
                  </a:cubicBezTo>
                  <a:cubicBezTo>
                    <a:pt x="320" y="10697"/>
                    <a:pt x="273" y="10998"/>
                    <a:pt x="235" y="11296"/>
                  </a:cubicBezTo>
                  <a:cubicBezTo>
                    <a:pt x="89" y="12482"/>
                    <a:pt x="1" y="13704"/>
                    <a:pt x="220" y="14882"/>
                  </a:cubicBezTo>
                  <a:cubicBezTo>
                    <a:pt x="396" y="15818"/>
                    <a:pt x="581" y="16787"/>
                    <a:pt x="1268" y="17472"/>
                  </a:cubicBezTo>
                  <a:cubicBezTo>
                    <a:pt x="2609" y="18809"/>
                    <a:pt x="4945" y="19408"/>
                    <a:pt x="7063" y="19408"/>
                  </a:cubicBezTo>
                  <a:cubicBezTo>
                    <a:pt x="7858" y="19408"/>
                    <a:pt x="8622" y="19324"/>
                    <a:pt x="9290" y="19162"/>
                  </a:cubicBezTo>
                  <a:cubicBezTo>
                    <a:pt x="11289" y="18673"/>
                    <a:pt x="13723" y="17781"/>
                    <a:pt x="14965" y="16063"/>
                  </a:cubicBezTo>
                  <a:cubicBezTo>
                    <a:pt x="16632" y="13756"/>
                    <a:pt x="16790" y="10200"/>
                    <a:pt x="15613" y="7640"/>
                  </a:cubicBezTo>
                  <a:cubicBezTo>
                    <a:pt x="15481" y="7353"/>
                    <a:pt x="15352" y="7059"/>
                    <a:pt x="15226" y="6762"/>
                  </a:cubicBezTo>
                  <a:cubicBezTo>
                    <a:pt x="15163" y="6614"/>
                    <a:pt x="15098" y="6464"/>
                    <a:pt x="15031" y="6315"/>
                  </a:cubicBezTo>
                  <a:cubicBezTo>
                    <a:pt x="14962" y="6152"/>
                    <a:pt x="14890" y="5987"/>
                    <a:pt x="14815" y="5824"/>
                  </a:cubicBezTo>
                  <a:cubicBezTo>
                    <a:pt x="14780" y="5746"/>
                    <a:pt x="14745" y="5669"/>
                    <a:pt x="14710" y="5594"/>
                  </a:cubicBezTo>
                  <a:cubicBezTo>
                    <a:pt x="14464" y="5053"/>
                    <a:pt x="14192" y="4525"/>
                    <a:pt x="13874" y="4029"/>
                  </a:cubicBezTo>
                  <a:cubicBezTo>
                    <a:pt x="13810" y="3930"/>
                    <a:pt x="13746" y="3835"/>
                    <a:pt x="13675" y="3738"/>
                  </a:cubicBezTo>
                  <a:cubicBezTo>
                    <a:pt x="13632" y="3676"/>
                    <a:pt x="13585" y="3613"/>
                    <a:pt x="13534" y="3551"/>
                  </a:cubicBezTo>
                  <a:cubicBezTo>
                    <a:pt x="13371" y="3331"/>
                    <a:pt x="13189" y="3127"/>
                    <a:pt x="12997" y="2930"/>
                  </a:cubicBezTo>
                  <a:cubicBezTo>
                    <a:pt x="11701" y="1632"/>
                    <a:pt x="9545" y="0"/>
                    <a:pt x="75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1"/>
            <p:cNvSpPr/>
            <p:nvPr/>
          </p:nvSpPr>
          <p:spPr>
            <a:xfrm>
              <a:off x="1738925" y="3128125"/>
              <a:ext cx="247275" cy="321200"/>
            </a:xfrm>
            <a:custGeom>
              <a:avLst/>
              <a:gdLst/>
              <a:ahLst/>
              <a:cxnLst/>
              <a:rect l="l" t="t" r="r" b="b"/>
              <a:pathLst>
                <a:path w="9891" h="12848" extrusionOk="0">
                  <a:moveTo>
                    <a:pt x="3116" y="1"/>
                  </a:moveTo>
                  <a:cubicBezTo>
                    <a:pt x="2833" y="1"/>
                    <a:pt x="2561" y="48"/>
                    <a:pt x="2313" y="159"/>
                  </a:cubicBezTo>
                  <a:cubicBezTo>
                    <a:pt x="1222" y="642"/>
                    <a:pt x="791" y="2383"/>
                    <a:pt x="507" y="3540"/>
                  </a:cubicBezTo>
                  <a:cubicBezTo>
                    <a:pt x="135" y="5045"/>
                    <a:pt x="1" y="6769"/>
                    <a:pt x="200" y="8357"/>
                  </a:cubicBezTo>
                  <a:cubicBezTo>
                    <a:pt x="298" y="9143"/>
                    <a:pt x="435" y="9945"/>
                    <a:pt x="742" y="10680"/>
                  </a:cubicBezTo>
                  <a:cubicBezTo>
                    <a:pt x="985" y="11261"/>
                    <a:pt x="1240" y="11865"/>
                    <a:pt x="1733" y="12216"/>
                  </a:cubicBezTo>
                  <a:cubicBezTo>
                    <a:pt x="2358" y="12659"/>
                    <a:pt x="3173" y="12847"/>
                    <a:pt x="3997" y="12847"/>
                  </a:cubicBezTo>
                  <a:cubicBezTo>
                    <a:pt x="4924" y="12847"/>
                    <a:pt x="5861" y="12609"/>
                    <a:pt x="6549" y="12230"/>
                  </a:cubicBezTo>
                  <a:cubicBezTo>
                    <a:pt x="7612" y="11644"/>
                    <a:pt x="8857" y="10739"/>
                    <a:pt x="9298" y="9459"/>
                  </a:cubicBezTo>
                  <a:cubicBezTo>
                    <a:pt x="9891" y="7740"/>
                    <a:pt x="9434" y="5418"/>
                    <a:pt x="8372" y="3918"/>
                  </a:cubicBezTo>
                  <a:cubicBezTo>
                    <a:pt x="7705" y="2974"/>
                    <a:pt x="7088" y="1879"/>
                    <a:pt x="6163" y="1220"/>
                  </a:cubicBezTo>
                  <a:cubicBezTo>
                    <a:pt x="5360" y="647"/>
                    <a:pt x="4158" y="1"/>
                    <a:pt x="3116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1"/>
            <p:cNvSpPr/>
            <p:nvPr/>
          </p:nvSpPr>
          <p:spPr>
            <a:xfrm>
              <a:off x="2110350" y="3261825"/>
              <a:ext cx="30675" cy="54800"/>
            </a:xfrm>
            <a:custGeom>
              <a:avLst/>
              <a:gdLst/>
              <a:ahLst/>
              <a:cxnLst/>
              <a:rect l="l" t="t" r="r" b="b"/>
              <a:pathLst>
                <a:path w="1227" h="2192" extrusionOk="0">
                  <a:moveTo>
                    <a:pt x="613" y="1"/>
                  </a:moveTo>
                  <a:cubicBezTo>
                    <a:pt x="516" y="1"/>
                    <a:pt x="418" y="47"/>
                    <a:pt x="365" y="140"/>
                  </a:cubicBezTo>
                  <a:cubicBezTo>
                    <a:pt x="103" y="595"/>
                    <a:pt x="22" y="1060"/>
                    <a:pt x="7" y="1578"/>
                  </a:cubicBezTo>
                  <a:cubicBezTo>
                    <a:pt x="0" y="1868"/>
                    <a:pt x="202" y="2063"/>
                    <a:pt x="451" y="2161"/>
                  </a:cubicBezTo>
                  <a:cubicBezTo>
                    <a:pt x="501" y="2181"/>
                    <a:pt x="557" y="2191"/>
                    <a:pt x="612" y="2191"/>
                  </a:cubicBezTo>
                  <a:cubicBezTo>
                    <a:pt x="668" y="2191"/>
                    <a:pt x="723" y="2181"/>
                    <a:pt x="773" y="2161"/>
                  </a:cubicBezTo>
                  <a:cubicBezTo>
                    <a:pt x="1022" y="2063"/>
                    <a:pt x="1226" y="1868"/>
                    <a:pt x="1217" y="1578"/>
                  </a:cubicBezTo>
                  <a:cubicBezTo>
                    <a:pt x="1202" y="1060"/>
                    <a:pt x="1122" y="595"/>
                    <a:pt x="860" y="140"/>
                  </a:cubicBezTo>
                  <a:cubicBezTo>
                    <a:pt x="807" y="47"/>
                    <a:pt x="710" y="1"/>
                    <a:pt x="6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1"/>
            <p:cNvSpPr/>
            <p:nvPr/>
          </p:nvSpPr>
          <p:spPr>
            <a:xfrm>
              <a:off x="1642675" y="3191375"/>
              <a:ext cx="349000" cy="83625"/>
            </a:xfrm>
            <a:custGeom>
              <a:avLst/>
              <a:gdLst/>
              <a:ahLst/>
              <a:cxnLst/>
              <a:rect l="l" t="t" r="r" b="b"/>
              <a:pathLst>
                <a:path w="13960" h="3345" extrusionOk="0">
                  <a:moveTo>
                    <a:pt x="12608" y="0"/>
                  </a:moveTo>
                  <a:cubicBezTo>
                    <a:pt x="12221" y="17"/>
                    <a:pt x="11783" y="41"/>
                    <a:pt x="11311" y="64"/>
                  </a:cubicBezTo>
                  <a:cubicBezTo>
                    <a:pt x="9295" y="169"/>
                    <a:pt x="6634" y="319"/>
                    <a:pt x="4499" y="454"/>
                  </a:cubicBezTo>
                  <a:cubicBezTo>
                    <a:pt x="2982" y="553"/>
                    <a:pt x="1734" y="646"/>
                    <a:pt x="1166" y="713"/>
                  </a:cubicBezTo>
                  <a:cubicBezTo>
                    <a:pt x="927" y="1147"/>
                    <a:pt x="699" y="1591"/>
                    <a:pt x="491" y="2053"/>
                  </a:cubicBezTo>
                  <a:cubicBezTo>
                    <a:pt x="447" y="2141"/>
                    <a:pt x="409" y="2231"/>
                    <a:pt x="368" y="2321"/>
                  </a:cubicBezTo>
                  <a:cubicBezTo>
                    <a:pt x="310" y="2454"/>
                    <a:pt x="254" y="2585"/>
                    <a:pt x="202" y="2719"/>
                  </a:cubicBezTo>
                  <a:cubicBezTo>
                    <a:pt x="132" y="2883"/>
                    <a:pt x="65" y="3053"/>
                    <a:pt x="1" y="3221"/>
                  </a:cubicBezTo>
                  <a:cubicBezTo>
                    <a:pt x="436" y="3262"/>
                    <a:pt x="875" y="3277"/>
                    <a:pt x="1311" y="3295"/>
                  </a:cubicBezTo>
                  <a:cubicBezTo>
                    <a:pt x="1355" y="3298"/>
                    <a:pt x="1384" y="3298"/>
                    <a:pt x="1395" y="3298"/>
                  </a:cubicBezTo>
                  <a:cubicBezTo>
                    <a:pt x="1397" y="3298"/>
                    <a:pt x="1399" y="3299"/>
                    <a:pt x="1401" y="3299"/>
                  </a:cubicBezTo>
                  <a:cubicBezTo>
                    <a:pt x="1402" y="3299"/>
                    <a:pt x="1403" y="3299"/>
                    <a:pt x="1405" y="3298"/>
                  </a:cubicBezTo>
                  <a:cubicBezTo>
                    <a:pt x="1527" y="3314"/>
                    <a:pt x="1639" y="3321"/>
                    <a:pt x="1770" y="3324"/>
                  </a:cubicBezTo>
                  <a:cubicBezTo>
                    <a:pt x="1924" y="3327"/>
                    <a:pt x="2080" y="3329"/>
                    <a:pt x="2237" y="3333"/>
                  </a:cubicBezTo>
                  <a:cubicBezTo>
                    <a:pt x="2547" y="3343"/>
                    <a:pt x="2857" y="3343"/>
                    <a:pt x="3166" y="3343"/>
                  </a:cubicBezTo>
                  <a:lnTo>
                    <a:pt x="3996" y="3343"/>
                  </a:lnTo>
                  <a:cubicBezTo>
                    <a:pt x="4297" y="3343"/>
                    <a:pt x="4601" y="3343"/>
                    <a:pt x="4902" y="3345"/>
                  </a:cubicBezTo>
                  <a:cubicBezTo>
                    <a:pt x="6288" y="3345"/>
                    <a:pt x="7662" y="3191"/>
                    <a:pt x="9042" y="3099"/>
                  </a:cubicBezTo>
                  <a:cubicBezTo>
                    <a:pt x="10182" y="3023"/>
                    <a:pt x="11322" y="2964"/>
                    <a:pt x="12466" y="2900"/>
                  </a:cubicBezTo>
                  <a:cubicBezTo>
                    <a:pt x="12639" y="2890"/>
                    <a:pt x="12808" y="2879"/>
                    <a:pt x="12981" y="2864"/>
                  </a:cubicBezTo>
                  <a:cubicBezTo>
                    <a:pt x="13307" y="2836"/>
                    <a:pt x="13635" y="2791"/>
                    <a:pt x="13960" y="2732"/>
                  </a:cubicBezTo>
                  <a:cubicBezTo>
                    <a:pt x="13896" y="2585"/>
                    <a:pt x="13831" y="2435"/>
                    <a:pt x="13765" y="2286"/>
                  </a:cubicBezTo>
                  <a:cubicBezTo>
                    <a:pt x="13694" y="2123"/>
                    <a:pt x="13625" y="1958"/>
                    <a:pt x="13548" y="1795"/>
                  </a:cubicBezTo>
                  <a:cubicBezTo>
                    <a:pt x="13514" y="1717"/>
                    <a:pt x="13478" y="1641"/>
                    <a:pt x="13443" y="1565"/>
                  </a:cubicBezTo>
                  <a:cubicBezTo>
                    <a:pt x="13197" y="1024"/>
                    <a:pt x="12927" y="495"/>
                    <a:pt x="126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1"/>
            <p:cNvSpPr/>
            <p:nvPr/>
          </p:nvSpPr>
          <p:spPr>
            <a:xfrm>
              <a:off x="1647725" y="3236225"/>
              <a:ext cx="339075" cy="26350"/>
            </a:xfrm>
            <a:custGeom>
              <a:avLst/>
              <a:gdLst/>
              <a:ahLst/>
              <a:cxnLst/>
              <a:rect l="l" t="t" r="r" b="b"/>
              <a:pathLst>
                <a:path w="13563" h="1054" extrusionOk="0">
                  <a:moveTo>
                    <a:pt x="13346" y="0"/>
                  </a:moveTo>
                  <a:cubicBezTo>
                    <a:pt x="13262" y="9"/>
                    <a:pt x="13177" y="17"/>
                    <a:pt x="13093" y="26"/>
                  </a:cubicBezTo>
                  <a:cubicBezTo>
                    <a:pt x="12841" y="49"/>
                    <a:pt x="12586" y="67"/>
                    <a:pt x="12332" y="88"/>
                  </a:cubicBezTo>
                  <a:cubicBezTo>
                    <a:pt x="10887" y="193"/>
                    <a:pt x="9432" y="245"/>
                    <a:pt x="7984" y="353"/>
                  </a:cubicBezTo>
                  <a:cubicBezTo>
                    <a:pt x="6623" y="460"/>
                    <a:pt x="5266" y="531"/>
                    <a:pt x="3900" y="564"/>
                  </a:cubicBezTo>
                  <a:cubicBezTo>
                    <a:pt x="3456" y="576"/>
                    <a:pt x="3006" y="582"/>
                    <a:pt x="2559" y="585"/>
                  </a:cubicBezTo>
                  <a:cubicBezTo>
                    <a:pt x="2401" y="586"/>
                    <a:pt x="2244" y="587"/>
                    <a:pt x="2088" y="587"/>
                  </a:cubicBezTo>
                  <a:cubicBezTo>
                    <a:pt x="1447" y="587"/>
                    <a:pt x="811" y="575"/>
                    <a:pt x="170" y="526"/>
                  </a:cubicBezTo>
                  <a:lnTo>
                    <a:pt x="167" y="526"/>
                  </a:lnTo>
                  <a:cubicBezTo>
                    <a:pt x="110" y="659"/>
                    <a:pt x="53" y="790"/>
                    <a:pt x="1" y="924"/>
                  </a:cubicBezTo>
                  <a:cubicBezTo>
                    <a:pt x="56" y="931"/>
                    <a:pt x="113" y="939"/>
                    <a:pt x="167" y="945"/>
                  </a:cubicBezTo>
                  <a:cubicBezTo>
                    <a:pt x="1015" y="1053"/>
                    <a:pt x="1864" y="1042"/>
                    <a:pt x="2717" y="1044"/>
                  </a:cubicBezTo>
                  <a:cubicBezTo>
                    <a:pt x="3092" y="1044"/>
                    <a:pt x="3469" y="1044"/>
                    <a:pt x="3843" y="1036"/>
                  </a:cubicBezTo>
                  <a:cubicBezTo>
                    <a:pt x="5225" y="1016"/>
                    <a:pt x="6602" y="942"/>
                    <a:pt x="7985" y="843"/>
                  </a:cubicBezTo>
                  <a:cubicBezTo>
                    <a:pt x="9512" y="731"/>
                    <a:pt x="11040" y="631"/>
                    <a:pt x="12569" y="558"/>
                  </a:cubicBezTo>
                  <a:cubicBezTo>
                    <a:pt x="12691" y="553"/>
                    <a:pt x="12813" y="547"/>
                    <a:pt x="12937" y="541"/>
                  </a:cubicBezTo>
                  <a:cubicBezTo>
                    <a:pt x="13147" y="533"/>
                    <a:pt x="13354" y="515"/>
                    <a:pt x="13563" y="492"/>
                  </a:cubicBezTo>
                  <a:cubicBezTo>
                    <a:pt x="13492" y="329"/>
                    <a:pt x="13421" y="164"/>
                    <a:pt x="133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1"/>
            <p:cNvSpPr/>
            <p:nvPr/>
          </p:nvSpPr>
          <p:spPr>
            <a:xfrm>
              <a:off x="1724350" y="3300525"/>
              <a:ext cx="60550" cy="58175"/>
            </a:xfrm>
            <a:custGeom>
              <a:avLst/>
              <a:gdLst/>
              <a:ahLst/>
              <a:cxnLst/>
              <a:rect l="l" t="t" r="r" b="b"/>
              <a:pathLst>
                <a:path w="2422" h="2327" extrusionOk="0">
                  <a:moveTo>
                    <a:pt x="1297" y="1"/>
                  </a:moveTo>
                  <a:cubicBezTo>
                    <a:pt x="1112" y="1"/>
                    <a:pt x="938" y="48"/>
                    <a:pt x="778" y="141"/>
                  </a:cubicBezTo>
                  <a:cubicBezTo>
                    <a:pt x="538" y="244"/>
                    <a:pt x="346" y="475"/>
                    <a:pt x="220" y="699"/>
                  </a:cubicBezTo>
                  <a:cubicBezTo>
                    <a:pt x="1" y="1088"/>
                    <a:pt x="34" y="1642"/>
                    <a:pt x="383" y="1953"/>
                  </a:cubicBezTo>
                  <a:cubicBezTo>
                    <a:pt x="389" y="1958"/>
                    <a:pt x="394" y="1963"/>
                    <a:pt x="401" y="1968"/>
                  </a:cubicBezTo>
                  <a:cubicBezTo>
                    <a:pt x="525" y="2092"/>
                    <a:pt x="672" y="2177"/>
                    <a:pt x="838" y="2226"/>
                  </a:cubicBezTo>
                  <a:cubicBezTo>
                    <a:pt x="977" y="2289"/>
                    <a:pt x="1127" y="2306"/>
                    <a:pt x="1281" y="2323"/>
                  </a:cubicBezTo>
                  <a:cubicBezTo>
                    <a:pt x="1305" y="2326"/>
                    <a:pt x="1328" y="2327"/>
                    <a:pt x="1351" y="2327"/>
                  </a:cubicBezTo>
                  <a:cubicBezTo>
                    <a:pt x="1531" y="2327"/>
                    <a:pt x="1708" y="2256"/>
                    <a:pt x="1865" y="2179"/>
                  </a:cubicBezTo>
                  <a:cubicBezTo>
                    <a:pt x="2213" y="2009"/>
                    <a:pt x="2422" y="1586"/>
                    <a:pt x="2417" y="1213"/>
                  </a:cubicBezTo>
                  <a:cubicBezTo>
                    <a:pt x="2414" y="966"/>
                    <a:pt x="2333" y="708"/>
                    <a:pt x="2186" y="510"/>
                  </a:cubicBezTo>
                  <a:lnTo>
                    <a:pt x="2025" y="302"/>
                  </a:lnTo>
                  <a:cubicBezTo>
                    <a:pt x="1897" y="174"/>
                    <a:pt x="1745" y="87"/>
                    <a:pt x="1571" y="37"/>
                  </a:cubicBezTo>
                  <a:cubicBezTo>
                    <a:pt x="1479" y="26"/>
                    <a:pt x="1389" y="12"/>
                    <a:pt x="12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1"/>
            <p:cNvSpPr/>
            <p:nvPr/>
          </p:nvSpPr>
          <p:spPr>
            <a:xfrm>
              <a:off x="1915400" y="3282450"/>
              <a:ext cx="57800" cy="58125"/>
            </a:xfrm>
            <a:custGeom>
              <a:avLst/>
              <a:gdLst/>
              <a:ahLst/>
              <a:cxnLst/>
              <a:rect l="l" t="t" r="r" b="b"/>
              <a:pathLst>
                <a:path w="2312" h="2325" extrusionOk="0">
                  <a:moveTo>
                    <a:pt x="1229" y="0"/>
                  </a:moveTo>
                  <a:cubicBezTo>
                    <a:pt x="1044" y="0"/>
                    <a:pt x="871" y="47"/>
                    <a:pt x="712" y="141"/>
                  </a:cubicBezTo>
                  <a:cubicBezTo>
                    <a:pt x="595" y="194"/>
                    <a:pt x="466" y="273"/>
                    <a:pt x="388" y="372"/>
                  </a:cubicBezTo>
                  <a:cubicBezTo>
                    <a:pt x="239" y="561"/>
                    <a:pt x="183" y="612"/>
                    <a:pt x="111" y="852"/>
                  </a:cubicBezTo>
                  <a:cubicBezTo>
                    <a:pt x="105" y="875"/>
                    <a:pt x="104" y="900"/>
                    <a:pt x="99" y="923"/>
                  </a:cubicBezTo>
                  <a:cubicBezTo>
                    <a:pt x="94" y="948"/>
                    <a:pt x="89" y="974"/>
                    <a:pt x="82" y="999"/>
                  </a:cubicBezTo>
                  <a:cubicBezTo>
                    <a:pt x="0" y="1260"/>
                    <a:pt x="51" y="1566"/>
                    <a:pt x="187" y="1797"/>
                  </a:cubicBezTo>
                  <a:cubicBezTo>
                    <a:pt x="315" y="2016"/>
                    <a:pt x="551" y="2221"/>
                    <a:pt x="806" y="2273"/>
                  </a:cubicBezTo>
                  <a:cubicBezTo>
                    <a:pt x="873" y="2287"/>
                    <a:pt x="941" y="2297"/>
                    <a:pt x="1009" y="2304"/>
                  </a:cubicBezTo>
                  <a:cubicBezTo>
                    <a:pt x="1073" y="2314"/>
                    <a:pt x="1136" y="2325"/>
                    <a:pt x="1202" y="2325"/>
                  </a:cubicBezTo>
                  <a:cubicBezTo>
                    <a:pt x="1560" y="2325"/>
                    <a:pt x="1896" y="2132"/>
                    <a:pt x="2075" y="1823"/>
                  </a:cubicBezTo>
                  <a:cubicBezTo>
                    <a:pt x="2167" y="1666"/>
                    <a:pt x="2213" y="1497"/>
                    <a:pt x="2213" y="1313"/>
                  </a:cubicBezTo>
                  <a:cubicBezTo>
                    <a:pt x="2213" y="1309"/>
                    <a:pt x="2211" y="1307"/>
                    <a:pt x="2211" y="1303"/>
                  </a:cubicBezTo>
                  <a:cubicBezTo>
                    <a:pt x="2213" y="1300"/>
                    <a:pt x="2213" y="1298"/>
                    <a:pt x="2214" y="1294"/>
                  </a:cubicBezTo>
                  <a:cubicBezTo>
                    <a:pt x="2311" y="943"/>
                    <a:pt x="2210" y="559"/>
                    <a:pt x="1952" y="300"/>
                  </a:cubicBezTo>
                  <a:cubicBezTo>
                    <a:pt x="1824" y="173"/>
                    <a:pt x="1675" y="85"/>
                    <a:pt x="1501" y="37"/>
                  </a:cubicBezTo>
                  <a:cubicBezTo>
                    <a:pt x="1411" y="25"/>
                    <a:pt x="1319" y="12"/>
                    <a:pt x="12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1"/>
            <p:cNvSpPr/>
            <p:nvPr/>
          </p:nvSpPr>
          <p:spPr>
            <a:xfrm>
              <a:off x="1736575" y="3312625"/>
              <a:ext cx="47225" cy="36600"/>
            </a:xfrm>
            <a:custGeom>
              <a:avLst/>
              <a:gdLst/>
              <a:ahLst/>
              <a:cxnLst/>
              <a:rect l="l" t="t" r="r" b="b"/>
              <a:pathLst>
                <a:path w="1889" h="1464" extrusionOk="0">
                  <a:moveTo>
                    <a:pt x="944" y="1"/>
                  </a:moveTo>
                  <a:cubicBezTo>
                    <a:pt x="1" y="2"/>
                    <a:pt x="1" y="1463"/>
                    <a:pt x="944" y="1463"/>
                  </a:cubicBezTo>
                  <a:cubicBezTo>
                    <a:pt x="1889" y="1463"/>
                    <a:pt x="1889" y="1"/>
                    <a:pt x="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1"/>
            <p:cNvSpPr/>
            <p:nvPr/>
          </p:nvSpPr>
          <p:spPr>
            <a:xfrm>
              <a:off x="1928600" y="3295175"/>
              <a:ext cx="47075" cy="36525"/>
            </a:xfrm>
            <a:custGeom>
              <a:avLst/>
              <a:gdLst/>
              <a:ahLst/>
              <a:cxnLst/>
              <a:rect l="l" t="t" r="r" b="b"/>
              <a:pathLst>
                <a:path w="1883" h="1461" extrusionOk="0">
                  <a:moveTo>
                    <a:pt x="941" y="0"/>
                  </a:moveTo>
                  <a:cubicBezTo>
                    <a:pt x="0" y="0"/>
                    <a:pt x="0" y="1461"/>
                    <a:pt x="941" y="1461"/>
                  </a:cubicBezTo>
                  <a:cubicBezTo>
                    <a:pt x="1883" y="1461"/>
                    <a:pt x="1883" y="0"/>
                    <a:pt x="9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1"/>
            <p:cNvSpPr/>
            <p:nvPr/>
          </p:nvSpPr>
          <p:spPr>
            <a:xfrm>
              <a:off x="1827000" y="3364675"/>
              <a:ext cx="69575" cy="141550"/>
            </a:xfrm>
            <a:custGeom>
              <a:avLst/>
              <a:gdLst/>
              <a:ahLst/>
              <a:cxnLst/>
              <a:rect l="l" t="t" r="r" b="b"/>
              <a:pathLst>
                <a:path w="2783" h="5662" extrusionOk="0">
                  <a:moveTo>
                    <a:pt x="2260" y="2278"/>
                  </a:moveTo>
                  <a:cubicBezTo>
                    <a:pt x="2259" y="2284"/>
                    <a:pt x="2259" y="2290"/>
                    <a:pt x="2258" y="2296"/>
                  </a:cubicBezTo>
                  <a:lnTo>
                    <a:pt x="2258" y="2296"/>
                  </a:lnTo>
                  <a:cubicBezTo>
                    <a:pt x="2259" y="2290"/>
                    <a:pt x="2259" y="2284"/>
                    <a:pt x="2260" y="2278"/>
                  </a:cubicBezTo>
                  <a:close/>
                  <a:moveTo>
                    <a:pt x="1952" y="0"/>
                  </a:moveTo>
                  <a:cubicBezTo>
                    <a:pt x="922" y="0"/>
                    <a:pt x="411" y="1176"/>
                    <a:pt x="240" y="2078"/>
                  </a:cubicBezTo>
                  <a:cubicBezTo>
                    <a:pt x="0" y="3346"/>
                    <a:pt x="143" y="5194"/>
                    <a:pt x="1592" y="5627"/>
                  </a:cubicBezTo>
                  <a:cubicBezTo>
                    <a:pt x="1671" y="5651"/>
                    <a:pt x="1749" y="5662"/>
                    <a:pt x="1825" y="5662"/>
                  </a:cubicBezTo>
                  <a:cubicBezTo>
                    <a:pt x="2358" y="5662"/>
                    <a:pt x="2774" y="5117"/>
                    <a:pt x="2639" y="4580"/>
                  </a:cubicBezTo>
                  <a:lnTo>
                    <a:pt x="2639" y="4580"/>
                  </a:lnTo>
                  <a:cubicBezTo>
                    <a:pt x="2637" y="4621"/>
                    <a:pt x="2634" y="4641"/>
                    <a:pt x="2630" y="4641"/>
                  </a:cubicBezTo>
                  <a:cubicBezTo>
                    <a:pt x="2623" y="4641"/>
                    <a:pt x="2613" y="4547"/>
                    <a:pt x="2600" y="4359"/>
                  </a:cubicBezTo>
                  <a:cubicBezTo>
                    <a:pt x="2548" y="4204"/>
                    <a:pt x="2493" y="4034"/>
                    <a:pt x="2416" y="3890"/>
                  </a:cubicBezTo>
                  <a:cubicBezTo>
                    <a:pt x="2350" y="3767"/>
                    <a:pt x="2306" y="3648"/>
                    <a:pt x="2259" y="3455"/>
                  </a:cubicBezTo>
                  <a:cubicBezTo>
                    <a:pt x="2196" y="3197"/>
                    <a:pt x="2220" y="2768"/>
                    <a:pt x="2246" y="2422"/>
                  </a:cubicBezTo>
                  <a:cubicBezTo>
                    <a:pt x="2247" y="2410"/>
                    <a:pt x="2248" y="2398"/>
                    <a:pt x="2249" y="2386"/>
                  </a:cubicBezTo>
                  <a:lnTo>
                    <a:pt x="2249" y="2386"/>
                  </a:lnTo>
                  <a:cubicBezTo>
                    <a:pt x="2249" y="2388"/>
                    <a:pt x="2250" y="2388"/>
                    <a:pt x="2250" y="2388"/>
                  </a:cubicBezTo>
                  <a:cubicBezTo>
                    <a:pt x="2252" y="2388"/>
                    <a:pt x="2273" y="2232"/>
                    <a:pt x="2278" y="2203"/>
                  </a:cubicBezTo>
                  <a:cubicBezTo>
                    <a:pt x="2306" y="2042"/>
                    <a:pt x="2348" y="1885"/>
                    <a:pt x="2377" y="1725"/>
                  </a:cubicBezTo>
                  <a:cubicBezTo>
                    <a:pt x="2452" y="1309"/>
                    <a:pt x="2529" y="1222"/>
                    <a:pt x="2658" y="877"/>
                  </a:cubicBezTo>
                  <a:cubicBezTo>
                    <a:pt x="2782" y="548"/>
                    <a:pt x="2526" y="72"/>
                    <a:pt x="2174" y="18"/>
                  </a:cubicBezTo>
                  <a:cubicBezTo>
                    <a:pt x="2097" y="6"/>
                    <a:pt x="2023" y="0"/>
                    <a:pt x="1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1"/>
            <p:cNvSpPr/>
            <p:nvPr/>
          </p:nvSpPr>
          <p:spPr>
            <a:xfrm>
              <a:off x="1850475" y="3308700"/>
              <a:ext cx="27425" cy="31350"/>
            </a:xfrm>
            <a:custGeom>
              <a:avLst/>
              <a:gdLst/>
              <a:ahLst/>
              <a:cxnLst/>
              <a:rect l="l" t="t" r="r" b="b"/>
              <a:pathLst>
                <a:path w="1097" h="1254" extrusionOk="0">
                  <a:moveTo>
                    <a:pt x="323" y="1"/>
                  </a:moveTo>
                  <a:cubicBezTo>
                    <a:pt x="240" y="1"/>
                    <a:pt x="167" y="62"/>
                    <a:pt x="124" y="127"/>
                  </a:cubicBezTo>
                  <a:cubicBezTo>
                    <a:pt x="36" y="258"/>
                    <a:pt x="1" y="398"/>
                    <a:pt x="42" y="552"/>
                  </a:cubicBezTo>
                  <a:cubicBezTo>
                    <a:pt x="53" y="593"/>
                    <a:pt x="74" y="630"/>
                    <a:pt x="99" y="662"/>
                  </a:cubicBezTo>
                  <a:cubicBezTo>
                    <a:pt x="95" y="815"/>
                    <a:pt x="140" y="972"/>
                    <a:pt x="237" y="1084"/>
                  </a:cubicBezTo>
                  <a:cubicBezTo>
                    <a:pt x="332" y="1190"/>
                    <a:pt x="478" y="1253"/>
                    <a:pt x="620" y="1253"/>
                  </a:cubicBezTo>
                  <a:cubicBezTo>
                    <a:pt x="733" y="1253"/>
                    <a:pt x="843" y="1214"/>
                    <a:pt x="923" y="1124"/>
                  </a:cubicBezTo>
                  <a:cubicBezTo>
                    <a:pt x="1097" y="934"/>
                    <a:pt x="1061" y="654"/>
                    <a:pt x="960" y="440"/>
                  </a:cubicBezTo>
                  <a:cubicBezTo>
                    <a:pt x="841" y="187"/>
                    <a:pt x="617" y="29"/>
                    <a:pt x="341" y="1"/>
                  </a:cubicBezTo>
                  <a:cubicBezTo>
                    <a:pt x="335" y="1"/>
                    <a:pt x="329" y="1"/>
                    <a:pt x="3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1"/>
            <p:cNvSpPr/>
            <p:nvPr/>
          </p:nvSpPr>
          <p:spPr>
            <a:xfrm>
              <a:off x="1638000" y="3358075"/>
              <a:ext cx="160750" cy="140000"/>
            </a:xfrm>
            <a:custGeom>
              <a:avLst/>
              <a:gdLst/>
              <a:ahLst/>
              <a:cxnLst/>
              <a:rect l="l" t="t" r="r" b="b"/>
              <a:pathLst>
                <a:path w="6430" h="5600" extrusionOk="0">
                  <a:moveTo>
                    <a:pt x="2089" y="0"/>
                  </a:moveTo>
                  <a:cubicBezTo>
                    <a:pt x="1081" y="0"/>
                    <a:pt x="1" y="431"/>
                    <a:pt x="16" y="1624"/>
                  </a:cubicBezTo>
                  <a:cubicBezTo>
                    <a:pt x="21" y="1999"/>
                    <a:pt x="105" y="2299"/>
                    <a:pt x="264" y="2622"/>
                  </a:cubicBezTo>
                  <a:lnTo>
                    <a:pt x="264" y="2622"/>
                  </a:lnTo>
                  <a:cubicBezTo>
                    <a:pt x="342" y="2864"/>
                    <a:pt x="456" y="3093"/>
                    <a:pt x="588" y="3310"/>
                  </a:cubicBezTo>
                  <a:cubicBezTo>
                    <a:pt x="926" y="3866"/>
                    <a:pt x="1271" y="4379"/>
                    <a:pt x="1709" y="4869"/>
                  </a:cubicBezTo>
                  <a:cubicBezTo>
                    <a:pt x="2156" y="5366"/>
                    <a:pt x="2791" y="5599"/>
                    <a:pt x="3433" y="5599"/>
                  </a:cubicBezTo>
                  <a:cubicBezTo>
                    <a:pt x="4105" y="5599"/>
                    <a:pt x="4784" y="5344"/>
                    <a:pt x="5258" y="4869"/>
                  </a:cubicBezTo>
                  <a:cubicBezTo>
                    <a:pt x="6429" y="3698"/>
                    <a:pt x="6114" y="1785"/>
                    <a:pt x="4750" y="928"/>
                  </a:cubicBezTo>
                  <a:cubicBezTo>
                    <a:pt x="4147" y="549"/>
                    <a:pt x="3487" y="214"/>
                    <a:pt x="2781" y="69"/>
                  </a:cubicBezTo>
                  <a:cubicBezTo>
                    <a:pt x="2565" y="25"/>
                    <a:pt x="2329" y="0"/>
                    <a:pt x="20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1"/>
            <p:cNvSpPr/>
            <p:nvPr/>
          </p:nvSpPr>
          <p:spPr>
            <a:xfrm>
              <a:off x="1963100" y="3348175"/>
              <a:ext cx="60675" cy="129125"/>
            </a:xfrm>
            <a:custGeom>
              <a:avLst/>
              <a:gdLst/>
              <a:ahLst/>
              <a:cxnLst/>
              <a:rect l="l" t="t" r="r" b="b"/>
              <a:pathLst>
                <a:path w="2427" h="5165" extrusionOk="0">
                  <a:moveTo>
                    <a:pt x="2237" y="0"/>
                  </a:moveTo>
                  <a:lnTo>
                    <a:pt x="2237" y="0"/>
                  </a:lnTo>
                  <a:cubicBezTo>
                    <a:pt x="2090" y="79"/>
                    <a:pt x="1940" y="164"/>
                    <a:pt x="1789" y="250"/>
                  </a:cubicBezTo>
                  <a:cubicBezTo>
                    <a:pt x="1412" y="462"/>
                    <a:pt x="1121" y="820"/>
                    <a:pt x="834" y="1136"/>
                  </a:cubicBezTo>
                  <a:cubicBezTo>
                    <a:pt x="295" y="1723"/>
                    <a:pt x="15" y="2351"/>
                    <a:pt x="6" y="3147"/>
                  </a:cubicBezTo>
                  <a:cubicBezTo>
                    <a:pt x="0" y="3951"/>
                    <a:pt x="535" y="4767"/>
                    <a:pt x="1260" y="5165"/>
                  </a:cubicBezTo>
                  <a:cubicBezTo>
                    <a:pt x="2113" y="3664"/>
                    <a:pt x="2426" y="1783"/>
                    <a:pt x="2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1"/>
            <p:cNvSpPr/>
            <p:nvPr/>
          </p:nvSpPr>
          <p:spPr>
            <a:xfrm>
              <a:off x="1846750" y="3528200"/>
              <a:ext cx="37125" cy="91050"/>
            </a:xfrm>
            <a:custGeom>
              <a:avLst/>
              <a:gdLst/>
              <a:ahLst/>
              <a:cxnLst/>
              <a:rect l="l" t="t" r="r" b="b"/>
              <a:pathLst>
                <a:path w="1485" h="3642" extrusionOk="0">
                  <a:moveTo>
                    <a:pt x="720" y="1"/>
                  </a:moveTo>
                  <a:cubicBezTo>
                    <a:pt x="617" y="1"/>
                    <a:pt x="511" y="86"/>
                    <a:pt x="557" y="203"/>
                  </a:cubicBezTo>
                  <a:cubicBezTo>
                    <a:pt x="748" y="687"/>
                    <a:pt x="673" y="1301"/>
                    <a:pt x="572" y="1801"/>
                  </a:cubicBezTo>
                  <a:cubicBezTo>
                    <a:pt x="467" y="2315"/>
                    <a:pt x="91" y="2724"/>
                    <a:pt x="31" y="3234"/>
                  </a:cubicBezTo>
                  <a:cubicBezTo>
                    <a:pt x="1" y="3488"/>
                    <a:pt x="251" y="3641"/>
                    <a:pt x="472" y="3641"/>
                  </a:cubicBezTo>
                  <a:cubicBezTo>
                    <a:pt x="501" y="3641"/>
                    <a:pt x="528" y="3639"/>
                    <a:pt x="555" y="3634"/>
                  </a:cubicBezTo>
                  <a:cubicBezTo>
                    <a:pt x="1266" y="3493"/>
                    <a:pt x="1453" y="2526"/>
                    <a:pt x="1468" y="1924"/>
                  </a:cubicBezTo>
                  <a:cubicBezTo>
                    <a:pt x="1485" y="1223"/>
                    <a:pt x="1197" y="663"/>
                    <a:pt x="856" y="77"/>
                  </a:cubicBezTo>
                  <a:cubicBezTo>
                    <a:pt x="826" y="23"/>
                    <a:pt x="773" y="1"/>
                    <a:pt x="7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1"/>
          <p:cNvGrpSpPr/>
          <p:nvPr/>
        </p:nvGrpSpPr>
        <p:grpSpPr>
          <a:xfrm>
            <a:off x="535906" y="401807"/>
            <a:ext cx="1341594" cy="1410216"/>
            <a:chOff x="4736675" y="3979575"/>
            <a:chExt cx="744875" cy="782975"/>
          </a:xfrm>
        </p:grpSpPr>
        <p:sp>
          <p:nvSpPr>
            <p:cNvPr id="827" name="Google Shape;827;p31"/>
            <p:cNvSpPr/>
            <p:nvPr/>
          </p:nvSpPr>
          <p:spPr>
            <a:xfrm>
              <a:off x="4736675" y="3979575"/>
              <a:ext cx="744875" cy="782975"/>
            </a:xfrm>
            <a:custGeom>
              <a:avLst/>
              <a:gdLst/>
              <a:ahLst/>
              <a:cxnLst/>
              <a:rect l="l" t="t" r="r" b="b"/>
              <a:pathLst>
                <a:path w="29795" h="31319" extrusionOk="0">
                  <a:moveTo>
                    <a:pt x="17329" y="1"/>
                  </a:moveTo>
                  <a:cubicBezTo>
                    <a:pt x="16771" y="1"/>
                    <a:pt x="16247" y="153"/>
                    <a:pt x="15795" y="424"/>
                  </a:cubicBezTo>
                  <a:cubicBezTo>
                    <a:pt x="15140" y="769"/>
                    <a:pt x="14622" y="1356"/>
                    <a:pt x="14372" y="2088"/>
                  </a:cubicBezTo>
                  <a:cubicBezTo>
                    <a:pt x="14289" y="2325"/>
                    <a:pt x="14230" y="2561"/>
                    <a:pt x="14188" y="2788"/>
                  </a:cubicBezTo>
                  <a:cubicBezTo>
                    <a:pt x="13959" y="2880"/>
                    <a:pt x="13665" y="2971"/>
                    <a:pt x="13357" y="3067"/>
                  </a:cubicBezTo>
                  <a:cubicBezTo>
                    <a:pt x="13078" y="3151"/>
                    <a:pt x="12790" y="3240"/>
                    <a:pt x="12488" y="3348"/>
                  </a:cubicBezTo>
                  <a:cubicBezTo>
                    <a:pt x="11111" y="3838"/>
                    <a:pt x="10093" y="4542"/>
                    <a:pt x="9377" y="5500"/>
                  </a:cubicBezTo>
                  <a:cubicBezTo>
                    <a:pt x="8808" y="6260"/>
                    <a:pt x="8533" y="7053"/>
                    <a:pt x="8318" y="7737"/>
                  </a:cubicBezTo>
                  <a:cubicBezTo>
                    <a:pt x="8188" y="8151"/>
                    <a:pt x="8064" y="8568"/>
                    <a:pt x="7939" y="8985"/>
                  </a:cubicBezTo>
                  <a:lnTo>
                    <a:pt x="7917" y="9057"/>
                  </a:lnTo>
                  <a:cubicBezTo>
                    <a:pt x="7896" y="9124"/>
                    <a:pt x="7868" y="9215"/>
                    <a:pt x="7839" y="9325"/>
                  </a:cubicBezTo>
                  <a:cubicBezTo>
                    <a:pt x="7414" y="10324"/>
                    <a:pt x="7593" y="11329"/>
                    <a:pt x="7704" y="11757"/>
                  </a:cubicBezTo>
                  <a:cubicBezTo>
                    <a:pt x="7750" y="11931"/>
                    <a:pt x="7806" y="12100"/>
                    <a:pt x="7871" y="12262"/>
                  </a:cubicBezTo>
                  <a:cubicBezTo>
                    <a:pt x="7105" y="12900"/>
                    <a:pt x="6449" y="13720"/>
                    <a:pt x="5964" y="14644"/>
                  </a:cubicBezTo>
                  <a:cubicBezTo>
                    <a:pt x="5378" y="15767"/>
                    <a:pt x="5078" y="17004"/>
                    <a:pt x="5078" y="18280"/>
                  </a:cubicBezTo>
                  <a:cubicBezTo>
                    <a:pt x="4999" y="18273"/>
                    <a:pt x="4918" y="18271"/>
                    <a:pt x="4839" y="18271"/>
                  </a:cubicBezTo>
                  <a:cubicBezTo>
                    <a:pt x="4065" y="18271"/>
                    <a:pt x="3334" y="18566"/>
                    <a:pt x="2769" y="19115"/>
                  </a:cubicBezTo>
                  <a:cubicBezTo>
                    <a:pt x="2285" y="19587"/>
                    <a:pt x="1978" y="20170"/>
                    <a:pt x="1565" y="21004"/>
                  </a:cubicBezTo>
                  <a:cubicBezTo>
                    <a:pt x="1524" y="21087"/>
                    <a:pt x="1488" y="21161"/>
                    <a:pt x="1465" y="21205"/>
                  </a:cubicBezTo>
                  <a:cubicBezTo>
                    <a:pt x="1243" y="21613"/>
                    <a:pt x="1049" y="22016"/>
                    <a:pt x="890" y="22355"/>
                  </a:cubicBezTo>
                  <a:cubicBezTo>
                    <a:pt x="623" y="22920"/>
                    <a:pt x="0" y="24239"/>
                    <a:pt x="539" y="25832"/>
                  </a:cubicBezTo>
                  <a:cubicBezTo>
                    <a:pt x="1027" y="27277"/>
                    <a:pt x="2455" y="28286"/>
                    <a:pt x="4010" y="28286"/>
                  </a:cubicBezTo>
                  <a:cubicBezTo>
                    <a:pt x="4685" y="28286"/>
                    <a:pt x="5336" y="28095"/>
                    <a:pt x="5894" y="27735"/>
                  </a:cubicBezTo>
                  <a:cubicBezTo>
                    <a:pt x="6420" y="27395"/>
                    <a:pt x="6842" y="26926"/>
                    <a:pt x="7125" y="26392"/>
                  </a:cubicBezTo>
                  <a:cubicBezTo>
                    <a:pt x="7405" y="26433"/>
                    <a:pt x="7692" y="26454"/>
                    <a:pt x="7981" y="26454"/>
                  </a:cubicBezTo>
                  <a:cubicBezTo>
                    <a:pt x="8327" y="26454"/>
                    <a:pt x="8670" y="26424"/>
                    <a:pt x="9005" y="26367"/>
                  </a:cubicBezTo>
                  <a:lnTo>
                    <a:pt x="9005" y="26367"/>
                  </a:lnTo>
                  <a:cubicBezTo>
                    <a:pt x="8997" y="26549"/>
                    <a:pt x="9004" y="26718"/>
                    <a:pt x="9017" y="26868"/>
                  </a:cubicBezTo>
                  <a:cubicBezTo>
                    <a:pt x="8789" y="27276"/>
                    <a:pt x="8655" y="27739"/>
                    <a:pt x="8641" y="28226"/>
                  </a:cubicBezTo>
                  <a:cubicBezTo>
                    <a:pt x="8603" y="29559"/>
                    <a:pt x="9467" y="30762"/>
                    <a:pt x="10739" y="31147"/>
                  </a:cubicBezTo>
                  <a:cubicBezTo>
                    <a:pt x="11132" y="31267"/>
                    <a:pt x="11552" y="31319"/>
                    <a:pt x="12145" y="31319"/>
                  </a:cubicBezTo>
                  <a:cubicBezTo>
                    <a:pt x="12420" y="31319"/>
                    <a:pt x="12723" y="31307"/>
                    <a:pt x="12970" y="31297"/>
                  </a:cubicBezTo>
                  <a:cubicBezTo>
                    <a:pt x="13065" y="31292"/>
                    <a:pt x="13146" y="31288"/>
                    <a:pt x="13198" y="31288"/>
                  </a:cubicBezTo>
                  <a:cubicBezTo>
                    <a:pt x="13653" y="31287"/>
                    <a:pt x="14085" y="31265"/>
                    <a:pt x="14484" y="31241"/>
                  </a:cubicBezTo>
                  <a:cubicBezTo>
                    <a:pt x="15106" y="31204"/>
                    <a:pt x="16562" y="31119"/>
                    <a:pt x="17701" y="29881"/>
                  </a:cubicBezTo>
                  <a:cubicBezTo>
                    <a:pt x="18442" y="29078"/>
                    <a:pt x="18774" y="27931"/>
                    <a:pt x="18587" y="26815"/>
                  </a:cubicBezTo>
                  <a:cubicBezTo>
                    <a:pt x="18556" y="26629"/>
                    <a:pt x="18513" y="26448"/>
                    <a:pt x="18455" y="26273"/>
                  </a:cubicBezTo>
                  <a:cubicBezTo>
                    <a:pt x="18837" y="26161"/>
                    <a:pt x="19193" y="25989"/>
                    <a:pt x="19512" y="25764"/>
                  </a:cubicBezTo>
                  <a:cubicBezTo>
                    <a:pt x="19676" y="26863"/>
                    <a:pt x="20452" y="27801"/>
                    <a:pt x="21541" y="28151"/>
                  </a:cubicBezTo>
                  <a:cubicBezTo>
                    <a:pt x="21964" y="28286"/>
                    <a:pt x="22413" y="28341"/>
                    <a:pt x="23091" y="28341"/>
                  </a:cubicBezTo>
                  <a:cubicBezTo>
                    <a:pt x="23324" y="28341"/>
                    <a:pt x="23567" y="28334"/>
                    <a:pt x="23771" y="28328"/>
                  </a:cubicBezTo>
                  <a:cubicBezTo>
                    <a:pt x="23866" y="28325"/>
                    <a:pt x="23947" y="28323"/>
                    <a:pt x="24000" y="28323"/>
                  </a:cubicBezTo>
                  <a:lnTo>
                    <a:pt x="24132" y="28323"/>
                  </a:lnTo>
                  <a:cubicBezTo>
                    <a:pt x="24544" y="28323"/>
                    <a:pt x="24946" y="28307"/>
                    <a:pt x="25288" y="28291"/>
                  </a:cubicBezTo>
                  <a:cubicBezTo>
                    <a:pt x="25911" y="28262"/>
                    <a:pt x="27368" y="28193"/>
                    <a:pt x="28520" y="26971"/>
                  </a:cubicBezTo>
                  <a:cubicBezTo>
                    <a:pt x="29271" y="26176"/>
                    <a:pt x="29616" y="25034"/>
                    <a:pt x="29444" y="23914"/>
                  </a:cubicBezTo>
                  <a:cubicBezTo>
                    <a:pt x="29268" y="22812"/>
                    <a:pt x="28629" y="21877"/>
                    <a:pt x="27684" y="21350"/>
                  </a:cubicBezTo>
                  <a:cubicBezTo>
                    <a:pt x="27203" y="21082"/>
                    <a:pt x="26658" y="20927"/>
                    <a:pt x="26100" y="20899"/>
                  </a:cubicBezTo>
                  <a:lnTo>
                    <a:pt x="26100" y="20896"/>
                  </a:lnTo>
                  <a:cubicBezTo>
                    <a:pt x="26391" y="20733"/>
                    <a:pt x="26667" y="20554"/>
                    <a:pt x="26928" y="20361"/>
                  </a:cubicBezTo>
                  <a:cubicBezTo>
                    <a:pt x="28854" y="18929"/>
                    <a:pt x="29794" y="16338"/>
                    <a:pt x="29268" y="13910"/>
                  </a:cubicBezTo>
                  <a:cubicBezTo>
                    <a:pt x="28957" y="12479"/>
                    <a:pt x="28187" y="11170"/>
                    <a:pt x="27043" y="10124"/>
                  </a:cubicBezTo>
                  <a:cubicBezTo>
                    <a:pt x="25867" y="9048"/>
                    <a:pt x="24500" y="8506"/>
                    <a:pt x="22868" y="8464"/>
                  </a:cubicBezTo>
                  <a:cubicBezTo>
                    <a:pt x="22804" y="8463"/>
                    <a:pt x="22738" y="8461"/>
                    <a:pt x="22674" y="8461"/>
                  </a:cubicBezTo>
                  <a:cubicBezTo>
                    <a:pt x="22228" y="8461"/>
                    <a:pt x="21785" y="8501"/>
                    <a:pt x="21350" y="8580"/>
                  </a:cubicBezTo>
                  <a:cubicBezTo>
                    <a:pt x="21267" y="8418"/>
                    <a:pt x="21189" y="8252"/>
                    <a:pt x="21119" y="8079"/>
                  </a:cubicBezTo>
                  <a:cubicBezTo>
                    <a:pt x="20891" y="7524"/>
                    <a:pt x="20691" y="6912"/>
                    <a:pt x="20530" y="6283"/>
                  </a:cubicBezTo>
                  <a:cubicBezTo>
                    <a:pt x="20569" y="6146"/>
                    <a:pt x="20602" y="6008"/>
                    <a:pt x="20629" y="5868"/>
                  </a:cubicBezTo>
                  <a:cubicBezTo>
                    <a:pt x="20967" y="4121"/>
                    <a:pt x="20595" y="2224"/>
                    <a:pt x="19707" y="1145"/>
                  </a:cubicBezTo>
                  <a:cubicBezTo>
                    <a:pt x="19105" y="417"/>
                    <a:pt x="18240" y="1"/>
                    <a:pt x="173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1"/>
            <p:cNvSpPr/>
            <p:nvPr/>
          </p:nvSpPr>
          <p:spPr>
            <a:xfrm>
              <a:off x="5025300" y="4648575"/>
              <a:ext cx="106475" cy="40950"/>
            </a:xfrm>
            <a:custGeom>
              <a:avLst/>
              <a:gdLst/>
              <a:ahLst/>
              <a:cxnLst/>
              <a:rect l="l" t="t" r="r" b="b"/>
              <a:pathLst>
                <a:path w="4259" h="1638" extrusionOk="0">
                  <a:moveTo>
                    <a:pt x="3519" y="0"/>
                  </a:moveTo>
                  <a:cubicBezTo>
                    <a:pt x="3308" y="0"/>
                    <a:pt x="3114" y="96"/>
                    <a:pt x="3140" y="352"/>
                  </a:cubicBezTo>
                  <a:cubicBezTo>
                    <a:pt x="3147" y="424"/>
                    <a:pt x="3206" y="460"/>
                    <a:pt x="3261" y="460"/>
                  </a:cubicBezTo>
                  <a:cubicBezTo>
                    <a:pt x="3316" y="460"/>
                    <a:pt x="3367" y="425"/>
                    <a:pt x="3364" y="352"/>
                  </a:cubicBezTo>
                  <a:cubicBezTo>
                    <a:pt x="3358" y="252"/>
                    <a:pt x="3425" y="217"/>
                    <a:pt x="3509" y="217"/>
                  </a:cubicBezTo>
                  <a:cubicBezTo>
                    <a:pt x="3607" y="217"/>
                    <a:pt x="3727" y="264"/>
                    <a:pt x="3780" y="306"/>
                  </a:cubicBezTo>
                  <a:cubicBezTo>
                    <a:pt x="3942" y="433"/>
                    <a:pt x="3966" y="726"/>
                    <a:pt x="3883" y="898"/>
                  </a:cubicBezTo>
                  <a:cubicBezTo>
                    <a:pt x="3759" y="1155"/>
                    <a:pt x="3401" y="1258"/>
                    <a:pt x="3145" y="1303"/>
                  </a:cubicBezTo>
                  <a:cubicBezTo>
                    <a:pt x="2942" y="1340"/>
                    <a:pt x="2732" y="1354"/>
                    <a:pt x="2522" y="1363"/>
                  </a:cubicBezTo>
                  <a:cubicBezTo>
                    <a:pt x="2524" y="1347"/>
                    <a:pt x="2524" y="1329"/>
                    <a:pt x="2519" y="1312"/>
                  </a:cubicBezTo>
                  <a:cubicBezTo>
                    <a:pt x="2500" y="1229"/>
                    <a:pt x="2482" y="1148"/>
                    <a:pt x="2475" y="1062"/>
                  </a:cubicBezTo>
                  <a:cubicBezTo>
                    <a:pt x="2468" y="979"/>
                    <a:pt x="2449" y="890"/>
                    <a:pt x="2396" y="821"/>
                  </a:cubicBezTo>
                  <a:cubicBezTo>
                    <a:pt x="2384" y="807"/>
                    <a:pt x="2368" y="799"/>
                    <a:pt x="2353" y="799"/>
                  </a:cubicBezTo>
                  <a:cubicBezTo>
                    <a:pt x="2339" y="799"/>
                    <a:pt x="2324" y="806"/>
                    <a:pt x="2313" y="821"/>
                  </a:cubicBezTo>
                  <a:cubicBezTo>
                    <a:pt x="2205" y="968"/>
                    <a:pt x="2239" y="1208"/>
                    <a:pt x="2290" y="1371"/>
                  </a:cubicBezTo>
                  <a:cubicBezTo>
                    <a:pt x="2173" y="1375"/>
                    <a:pt x="2057" y="1380"/>
                    <a:pt x="1943" y="1386"/>
                  </a:cubicBezTo>
                  <a:cubicBezTo>
                    <a:pt x="1770" y="1396"/>
                    <a:pt x="1465" y="1405"/>
                    <a:pt x="1144" y="1418"/>
                  </a:cubicBezTo>
                  <a:cubicBezTo>
                    <a:pt x="1125" y="1323"/>
                    <a:pt x="1118" y="1227"/>
                    <a:pt x="1112" y="1129"/>
                  </a:cubicBezTo>
                  <a:cubicBezTo>
                    <a:pt x="1107" y="1030"/>
                    <a:pt x="1071" y="954"/>
                    <a:pt x="1045" y="861"/>
                  </a:cubicBezTo>
                  <a:cubicBezTo>
                    <a:pt x="1041" y="844"/>
                    <a:pt x="1025" y="835"/>
                    <a:pt x="1010" y="835"/>
                  </a:cubicBezTo>
                  <a:cubicBezTo>
                    <a:pt x="995" y="835"/>
                    <a:pt x="980" y="844"/>
                    <a:pt x="976" y="861"/>
                  </a:cubicBezTo>
                  <a:cubicBezTo>
                    <a:pt x="961" y="916"/>
                    <a:pt x="931" y="961"/>
                    <a:pt x="919" y="1018"/>
                  </a:cubicBezTo>
                  <a:cubicBezTo>
                    <a:pt x="908" y="1070"/>
                    <a:pt x="904" y="1120"/>
                    <a:pt x="901" y="1172"/>
                  </a:cubicBezTo>
                  <a:cubicBezTo>
                    <a:pt x="898" y="1259"/>
                    <a:pt x="904" y="1344"/>
                    <a:pt x="916" y="1429"/>
                  </a:cubicBezTo>
                  <a:cubicBezTo>
                    <a:pt x="564" y="1448"/>
                    <a:pt x="223" y="1474"/>
                    <a:pt x="40" y="1517"/>
                  </a:cubicBezTo>
                  <a:cubicBezTo>
                    <a:pt x="0" y="1526"/>
                    <a:pt x="5" y="1583"/>
                    <a:pt x="40" y="1593"/>
                  </a:cubicBezTo>
                  <a:cubicBezTo>
                    <a:pt x="150" y="1627"/>
                    <a:pt x="360" y="1637"/>
                    <a:pt x="595" y="1637"/>
                  </a:cubicBezTo>
                  <a:cubicBezTo>
                    <a:pt x="985" y="1637"/>
                    <a:pt x="1446" y="1608"/>
                    <a:pt x="1634" y="1607"/>
                  </a:cubicBezTo>
                  <a:cubicBezTo>
                    <a:pt x="2010" y="1606"/>
                    <a:pt x="2385" y="1588"/>
                    <a:pt x="2758" y="1565"/>
                  </a:cubicBezTo>
                  <a:cubicBezTo>
                    <a:pt x="3207" y="1539"/>
                    <a:pt x="3675" y="1495"/>
                    <a:pt x="3998" y="1143"/>
                  </a:cubicBezTo>
                  <a:cubicBezTo>
                    <a:pt x="4259" y="863"/>
                    <a:pt x="4214" y="275"/>
                    <a:pt x="3861" y="82"/>
                  </a:cubicBezTo>
                  <a:cubicBezTo>
                    <a:pt x="3767" y="32"/>
                    <a:pt x="3641" y="0"/>
                    <a:pt x="3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4815425" y="4509450"/>
              <a:ext cx="46800" cy="104200"/>
            </a:xfrm>
            <a:custGeom>
              <a:avLst/>
              <a:gdLst/>
              <a:ahLst/>
              <a:cxnLst/>
              <a:rect l="l" t="t" r="r" b="b"/>
              <a:pathLst>
                <a:path w="1872" h="4168" extrusionOk="0">
                  <a:moveTo>
                    <a:pt x="1685" y="1"/>
                  </a:moveTo>
                  <a:cubicBezTo>
                    <a:pt x="1675" y="1"/>
                    <a:pt x="1665" y="4"/>
                    <a:pt x="1657" y="12"/>
                  </a:cubicBezTo>
                  <a:cubicBezTo>
                    <a:pt x="1439" y="224"/>
                    <a:pt x="1024" y="1137"/>
                    <a:pt x="880" y="1402"/>
                  </a:cubicBezTo>
                  <a:cubicBezTo>
                    <a:pt x="701" y="1732"/>
                    <a:pt x="537" y="2070"/>
                    <a:pt x="378" y="2410"/>
                  </a:cubicBezTo>
                  <a:cubicBezTo>
                    <a:pt x="185" y="2815"/>
                    <a:pt x="1" y="3247"/>
                    <a:pt x="154" y="3700"/>
                  </a:cubicBezTo>
                  <a:cubicBezTo>
                    <a:pt x="243" y="3965"/>
                    <a:pt x="560" y="4167"/>
                    <a:pt x="855" y="4167"/>
                  </a:cubicBezTo>
                  <a:cubicBezTo>
                    <a:pt x="959" y="4167"/>
                    <a:pt x="1061" y="4142"/>
                    <a:pt x="1149" y="4085"/>
                  </a:cubicBezTo>
                  <a:cubicBezTo>
                    <a:pt x="1394" y="3926"/>
                    <a:pt x="1633" y="3480"/>
                    <a:pt x="1259" y="3322"/>
                  </a:cubicBezTo>
                  <a:cubicBezTo>
                    <a:pt x="1243" y="3314"/>
                    <a:pt x="1226" y="3311"/>
                    <a:pt x="1211" y="3311"/>
                  </a:cubicBezTo>
                  <a:cubicBezTo>
                    <a:pt x="1105" y="3311"/>
                    <a:pt x="1037" y="3463"/>
                    <a:pt x="1153" y="3517"/>
                  </a:cubicBezTo>
                  <a:cubicBezTo>
                    <a:pt x="1347" y="3612"/>
                    <a:pt x="1110" y="3857"/>
                    <a:pt x="992" y="3907"/>
                  </a:cubicBezTo>
                  <a:cubicBezTo>
                    <a:pt x="951" y="3925"/>
                    <a:pt x="906" y="3933"/>
                    <a:pt x="859" y="3933"/>
                  </a:cubicBezTo>
                  <a:cubicBezTo>
                    <a:pt x="694" y="3933"/>
                    <a:pt x="511" y="3832"/>
                    <a:pt x="425" y="3713"/>
                  </a:cubicBezTo>
                  <a:cubicBezTo>
                    <a:pt x="257" y="3481"/>
                    <a:pt x="340" y="3117"/>
                    <a:pt x="424" y="2871"/>
                  </a:cubicBezTo>
                  <a:cubicBezTo>
                    <a:pt x="489" y="2677"/>
                    <a:pt x="577" y="2485"/>
                    <a:pt x="669" y="2296"/>
                  </a:cubicBezTo>
                  <a:cubicBezTo>
                    <a:pt x="681" y="2306"/>
                    <a:pt x="694" y="2312"/>
                    <a:pt x="712" y="2317"/>
                  </a:cubicBezTo>
                  <a:cubicBezTo>
                    <a:pt x="803" y="2343"/>
                    <a:pt x="888" y="2374"/>
                    <a:pt x="976" y="2407"/>
                  </a:cubicBezTo>
                  <a:cubicBezTo>
                    <a:pt x="1036" y="2431"/>
                    <a:pt x="1098" y="2451"/>
                    <a:pt x="1162" y="2451"/>
                  </a:cubicBezTo>
                  <a:cubicBezTo>
                    <a:pt x="1180" y="2451"/>
                    <a:pt x="1197" y="2450"/>
                    <a:pt x="1215" y="2446"/>
                  </a:cubicBezTo>
                  <a:cubicBezTo>
                    <a:pt x="1238" y="2442"/>
                    <a:pt x="1258" y="2410"/>
                    <a:pt x="1249" y="2387"/>
                  </a:cubicBezTo>
                  <a:cubicBezTo>
                    <a:pt x="1178" y="2214"/>
                    <a:pt x="945" y="2124"/>
                    <a:pt x="775" y="2091"/>
                  </a:cubicBezTo>
                  <a:lnTo>
                    <a:pt x="772" y="2091"/>
                  </a:lnTo>
                  <a:cubicBezTo>
                    <a:pt x="825" y="1987"/>
                    <a:pt x="877" y="1883"/>
                    <a:pt x="926" y="1779"/>
                  </a:cubicBezTo>
                  <a:cubicBezTo>
                    <a:pt x="1000" y="1622"/>
                    <a:pt x="1138" y="1352"/>
                    <a:pt x="1280" y="1062"/>
                  </a:cubicBezTo>
                  <a:cubicBezTo>
                    <a:pt x="1371" y="1091"/>
                    <a:pt x="1457" y="1129"/>
                    <a:pt x="1542" y="1170"/>
                  </a:cubicBezTo>
                  <a:cubicBezTo>
                    <a:pt x="1584" y="1190"/>
                    <a:pt x="1628" y="1205"/>
                    <a:pt x="1671" y="1221"/>
                  </a:cubicBezTo>
                  <a:cubicBezTo>
                    <a:pt x="1718" y="1238"/>
                    <a:pt x="1772" y="1224"/>
                    <a:pt x="1816" y="1243"/>
                  </a:cubicBezTo>
                  <a:cubicBezTo>
                    <a:pt x="1822" y="1245"/>
                    <a:pt x="1827" y="1246"/>
                    <a:pt x="1831" y="1246"/>
                  </a:cubicBezTo>
                  <a:cubicBezTo>
                    <a:pt x="1862" y="1246"/>
                    <a:pt x="1871" y="1198"/>
                    <a:pt x="1845" y="1179"/>
                  </a:cubicBezTo>
                  <a:cubicBezTo>
                    <a:pt x="1824" y="1165"/>
                    <a:pt x="1803" y="1118"/>
                    <a:pt x="1785" y="1099"/>
                  </a:cubicBezTo>
                  <a:cubicBezTo>
                    <a:pt x="1746" y="1057"/>
                    <a:pt x="1697" y="1022"/>
                    <a:pt x="1650" y="991"/>
                  </a:cubicBezTo>
                  <a:cubicBezTo>
                    <a:pt x="1566" y="936"/>
                    <a:pt x="1474" y="894"/>
                    <a:pt x="1382" y="858"/>
                  </a:cubicBezTo>
                  <a:cubicBezTo>
                    <a:pt x="1535" y="542"/>
                    <a:pt x="1676" y="229"/>
                    <a:pt x="1724" y="48"/>
                  </a:cubicBezTo>
                  <a:cubicBezTo>
                    <a:pt x="1732" y="21"/>
                    <a:pt x="1709" y="1"/>
                    <a:pt x="16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143275" y="4464250"/>
              <a:ext cx="46275" cy="102925"/>
            </a:xfrm>
            <a:custGeom>
              <a:avLst/>
              <a:gdLst/>
              <a:ahLst/>
              <a:cxnLst/>
              <a:rect l="l" t="t" r="r" b="b"/>
              <a:pathLst>
                <a:path w="1851" h="4117" extrusionOk="0">
                  <a:moveTo>
                    <a:pt x="119" y="1"/>
                  </a:moveTo>
                  <a:cubicBezTo>
                    <a:pt x="102" y="1"/>
                    <a:pt x="85" y="11"/>
                    <a:pt x="79" y="30"/>
                  </a:cubicBezTo>
                  <a:cubicBezTo>
                    <a:pt x="1" y="325"/>
                    <a:pt x="112" y="1322"/>
                    <a:pt x="123" y="1623"/>
                  </a:cubicBezTo>
                  <a:cubicBezTo>
                    <a:pt x="139" y="1999"/>
                    <a:pt x="170" y="2372"/>
                    <a:pt x="207" y="2746"/>
                  </a:cubicBezTo>
                  <a:cubicBezTo>
                    <a:pt x="250" y="3192"/>
                    <a:pt x="312" y="3659"/>
                    <a:pt x="674" y="3969"/>
                  </a:cubicBezTo>
                  <a:cubicBezTo>
                    <a:pt x="789" y="4068"/>
                    <a:pt x="952" y="4116"/>
                    <a:pt x="1117" y="4116"/>
                  </a:cubicBezTo>
                  <a:cubicBezTo>
                    <a:pt x="1365" y="4116"/>
                    <a:pt x="1619" y="4007"/>
                    <a:pt x="1726" y="3790"/>
                  </a:cubicBezTo>
                  <a:cubicBezTo>
                    <a:pt x="1850" y="3541"/>
                    <a:pt x="1836" y="3073"/>
                    <a:pt x="1492" y="3073"/>
                  </a:cubicBezTo>
                  <a:cubicBezTo>
                    <a:pt x="1473" y="3073"/>
                    <a:pt x="1454" y="3074"/>
                    <a:pt x="1433" y="3077"/>
                  </a:cubicBezTo>
                  <a:cubicBezTo>
                    <a:pt x="1296" y="3097"/>
                    <a:pt x="1296" y="3302"/>
                    <a:pt x="1430" y="3302"/>
                  </a:cubicBezTo>
                  <a:cubicBezTo>
                    <a:pt x="1433" y="3302"/>
                    <a:pt x="1437" y="3302"/>
                    <a:pt x="1441" y="3301"/>
                  </a:cubicBezTo>
                  <a:cubicBezTo>
                    <a:pt x="1448" y="3301"/>
                    <a:pt x="1454" y="3300"/>
                    <a:pt x="1459" y="3300"/>
                  </a:cubicBezTo>
                  <a:cubicBezTo>
                    <a:pt x="1653" y="3300"/>
                    <a:pt x="1575" y="3618"/>
                    <a:pt x="1503" y="3717"/>
                  </a:cubicBezTo>
                  <a:cubicBezTo>
                    <a:pt x="1423" y="3828"/>
                    <a:pt x="1266" y="3879"/>
                    <a:pt x="1119" y="3879"/>
                  </a:cubicBezTo>
                  <a:cubicBezTo>
                    <a:pt x="1045" y="3879"/>
                    <a:pt x="973" y="3866"/>
                    <a:pt x="915" y="3842"/>
                  </a:cubicBezTo>
                  <a:cubicBezTo>
                    <a:pt x="653" y="3728"/>
                    <a:pt x="538" y="3373"/>
                    <a:pt x="483" y="3119"/>
                  </a:cubicBezTo>
                  <a:cubicBezTo>
                    <a:pt x="440" y="2919"/>
                    <a:pt x="417" y="2710"/>
                    <a:pt x="401" y="2500"/>
                  </a:cubicBezTo>
                  <a:lnTo>
                    <a:pt x="401" y="2500"/>
                  </a:lnTo>
                  <a:cubicBezTo>
                    <a:pt x="405" y="2501"/>
                    <a:pt x="410" y="2501"/>
                    <a:pt x="415" y="2501"/>
                  </a:cubicBezTo>
                  <a:cubicBezTo>
                    <a:pt x="425" y="2501"/>
                    <a:pt x="436" y="2500"/>
                    <a:pt x="448" y="2496"/>
                  </a:cubicBezTo>
                  <a:cubicBezTo>
                    <a:pt x="608" y="2451"/>
                    <a:pt x="813" y="2458"/>
                    <a:pt x="945" y="2348"/>
                  </a:cubicBezTo>
                  <a:cubicBezTo>
                    <a:pt x="971" y="2328"/>
                    <a:pt x="959" y="2289"/>
                    <a:pt x="936" y="2272"/>
                  </a:cubicBezTo>
                  <a:cubicBezTo>
                    <a:pt x="869" y="2226"/>
                    <a:pt x="785" y="2209"/>
                    <a:pt x="698" y="2209"/>
                  </a:cubicBezTo>
                  <a:cubicBezTo>
                    <a:pt x="589" y="2209"/>
                    <a:pt x="475" y="2236"/>
                    <a:pt x="385" y="2268"/>
                  </a:cubicBezTo>
                  <a:lnTo>
                    <a:pt x="384" y="2268"/>
                  </a:lnTo>
                  <a:cubicBezTo>
                    <a:pt x="376" y="2152"/>
                    <a:pt x="367" y="2036"/>
                    <a:pt x="357" y="1922"/>
                  </a:cubicBezTo>
                  <a:cubicBezTo>
                    <a:pt x="339" y="1750"/>
                    <a:pt x="320" y="1446"/>
                    <a:pt x="295" y="1125"/>
                  </a:cubicBezTo>
                  <a:cubicBezTo>
                    <a:pt x="389" y="1105"/>
                    <a:pt x="483" y="1092"/>
                    <a:pt x="579" y="1084"/>
                  </a:cubicBezTo>
                  <a:cubicBezTo>
                    <a:pt x="679" y="1074"/>
                    <a:pt x="755" y="1035"/>
                    <a:pt x="847" y="1008"/>
                  </a:cubicBezTo>
                  <a:cubicBezTo>
                    <a:pt x="880" y="998"/>
                    <a:pt x="882" y="947"/>
                    <a:pt x="847" y="938"/>
                  </a:cubicBezTo>
                  <a:cubicBezTo>
                    <a:pt x="792" y="925"/>
                    <a:pt x="747" y="898"/>
                    <a:pt x="690" y="888"/>
                  </a:cubicBezTo>
                  <a:cubicBezTo>
                    <a:pt x="639" y="878"/>
                    <a:pt x="588" y="875"/>
                    <a:pt x="536" y="875"/>
                  </a:cubicBezTo>
                  <a:cubicBezTo>
                    <a:pt x="448" y="875"/>
                    <a:pt x="362" y="885"/>
                    <a:pt x="275" y="899"/>
                  </a:cubicBezTo>
                  <a:cubicBezTo>
                    <a:pt x="244" y="548"/>
                    <a:pt x="206" y="208"/>
                    <a:pt x="155" y="27"/>
                  </a:cubicBezTo>
                  <a:cubicBezTo>
                    <a:pt x="150" y="9"/>
                    <a:pt x="135" y="1"/>
                    <a:pt x="1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296450" y="4575000"/>
              <a:ext cx="106450" cy="40050"/>
            </a:xfrm>
            <a:custGeom>
              <a:avLst/>
              <a:gdLst/>
              <a:ahLst/>
              <a:cxnLst/>
              <a:rect l="l" t="t" r="r" b="b"/>
              <a:pathLst>
                <a:path w="4258" h="1602" extrusionOk="0">
                  <a:moveTo>
                    <a:pt x="3520" y="1"/>
                  </a:moveTo>
                  <a:cubicBezTo>
                    <a:pt x="3313" y="1"/>
                    <a:pt x="3124" y="94"/>
                    <a:pt x="3146" y="348"/>
                  </a:cubicBezTo>
                  <a:cubicBezTo>
                    <a:pt x="3152" y="419"/>
                    <a:pt x="3211" y="456"/>
                    <a:pt x="3268" y="456"/>
                  </a:cubicBezTo>
                  <a:cubicBezTo>
                    <a:pt x="3322" y="456"/>
                    <a:pt x="3373" y="422"/>
                    <a:pt x="3371" y="350"/>
                  </a:cubicBezTo>
                  <a:cubicBezTo>
                    <a:pt x="3367" y="251"/>
                    <a:pt x="3433" y="217"/>
                    <a:pt x="3516" y="217"/>
                  </a:cubicBezTo>
                  <a:cubicBezTo>
                    <a:pt x="3614" y="217"/>
                    <a:pt x="3736" y="265"/>
                    <a:pt x="3790" y="308"/>
                  </a:cubicBezTo>
                  <a:cubicBezTo>
                    <a:pt x="3949" y="438"/>
                    <a:pt x="3969" y="731"/>
                    <a:pt x="3885" y="901"/>
                  </a:cubicBezTo>
                  <a:cubicBezTo>
                    <a:pt x="3759" y="1157"/>
                    <a:pt x="3399" y="1255"/>
                    <a:pt x="3143" y="1297"/>
                  </a:cubicBezTo>
                  <a:cubicBezTo>
                    <a:pt x="2940" y="1331"/>
                    <a:pt x="2729" y="1344"/>
                    <a:pt x="2519" y="1350"/>
                  </a:cubicBezTo>
                  <a:cubicBezTo>
                    <a:pt x="2521" y="1334"/>
                    <a:pt x="2521" y="1315"/>
                    <a:pt x="2518" y="1297"/>
                  </a:cubicBezTo>
                  <a:cubicBezTo>
                    <a:pt x="2498" y="1214"/>
                    <a:pt x="2482" y="1134"/>
                    <a:pt x="2477" y="1047"/>
                  </a:cubicBezTo>
                  <a:cubicBezTo>
                    <a:pt x="2469" y="963"/>
                    <a:pt x="2452" y="874"/>
                    <a:pt x="2401" y="806"/>
                  </a:cubicBezTo>
                  <a:cubicBezTo>
                    <a:pt x="2390" y="791"/>
                    <a:pt x="2375" y="783"/>
                    <a:pt x="2360" y="783"/>
                  </a:cubicBezTo>
                  <a:cubicBezTo>
                    <a:pt x="2346" y="783"/>
                    <a:pt x="2331" y="791"/>
                    <a:pt x="2320" y="806"/>
                  </a:cubicBezTo>
                  <a:cubicBezTo>
                    <a:pt x="2210" y="952"/>
                    <a:pt x="2241" y="1192"/>
                    <a:pt x="2289" y="1356"/>
                  </a:cubicBezTo>
                  <a:cubicBezTo>
                    <a:pt x="2173" y="1359"/>
                    <a:pt x="2057" y="1361"/>
                    <a:pt x="1943" y="1367"/>
                  </a:cubicBezTo>
                  <a:cubicBezTo>
                    <a:pt x="1770" y="1375"/>
                    <a:pt x="1465" y="1380"/>
                    <a:pt x="1143" y="1389"/>
                  </a:cubicBezTo>
                  <a:cubicBezTo>
                    <a:pt x="1126" y="1293"/>
                    <a:pt x="1120" y="1195"/>
                    <a:pt x="1115" y="1097"/>
                  </a:cubicBezTo>
                  <a:cubicBezTo>
                    <a:pt x="1111" y="998"/>
                    <a:pt x="1075" y="922"/>
                    <a:pt x="1052" y="828"/>
                  </a:cubicBezTo>
                  <a:cubicBezTo>
                    <a:pt x="1047" y="811"/>
                    <a:pt x="1032" y="803"/>
                    <a:pt x="1017" y="803"/>
                  </a:cubicBezTo>
                  <a:cubicBezTo>
                    <a:pt x="1002" y="803"/>
                    <a:pt x="986" y="811"/>
                    <a:pt x="981" y="828"/>
                  </a:cubicBezTo>
                  <a:cubicBezTo>
                    <a:pt x="966" y="884"/>
                    <a:pt x="936" y="928"/>
                    <a:pt x="923" y="985"/>
                  </a:cubicBezTo>
                  <a:cubicBezTo>
                    <a:pt x="911" y="1037"/>
                    <a:pt x="907" y="1088"/>
                    <a:pt x="905" y="1140"/>
                  </a:cubicBezTo>
                  <a:cubicBezTo>
                    <a:pt x="901" y="1226"/>
                    <a:pt x="906" y="1312"/>
                    <a:pt x="916" y="1397"/>
                  </a:cubicBezTo>
                  <a:cubicBezTo>
                    <a:pt x="565" y="1410"/>
                    <a:pt x="222" y="1433"/>
                    <a:pt x="39" y="1474"/>
                  </a:cubicBezTo>
                  <a:cubicBezTo>
                    <a:pt x="0" y="1483"/>
                    <a:pt x="2" y="1538"/>
                    <a:pt x="38" y="1550"/>
                  </a:cubicBezTo>
                  <a:cubicBezTo>
                    <a:pt x="165" y="1590"/>
                    <a:pt x="425" y="1602"/>
                    <a:pt x="704" y="1602"/>
                  </a:cubicBezTo>
                  <a:cubicBezTo>
                    <a:pt x="1051" y="1602"/>
                    <a:pt x="1426" y="1584"/>
                    <a:pt x="1607" y="1584"/>
                  </a:cubicBezTo>
                  <a:cubicBezTo>
                    <a:pt x="1616" y="1584"/>
                    <a:pt x="1624" y="1584"/>
                    <a:pt x="1632" y="1584"/>
                  </a:cubicBezTo>
                  <a:cubicBezTo>
                    <a:pt x="1659" y="1585"/>
                    <a:pt x="1687" y="1585"/>
                    <a:pt x="1714" y="1585"/>
                  </a:cubicBezTo>
                  <a:cubicBezTo>
                    <a:pt x="2062" y="1585"/>
                    <a:pt x="2410" y="1573"/>
                    <a:pt x="2757" y="1555"/>
                  </a:cubicBezTo>
                  <a:cubicBezTo>
                    <a:pt x="3207" y="1534"/>
                    <a:pt x="3676" y="1495"/>
                    <a:pt x="4002" y="1148"/>
                  </a:cubicBezTo>
                  <a:cubicBezTo>
                    <a:pt x="4258" y="872"/>
                    <a:pt x="4221" y="283"/>
                    <a:pt x="3870" y="87"/>
                  </a:cubicBezTo>
                  <a:cubicBezTo>
                    <a:pt x="3775" y="34"/>
                    <a:pt x="3644" y="1"/>
                    <a:pt x="3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4894325" y="4498875"/>
              <a:ext cx="107950" cy="69000"/>
            </a:xfrm>
            <a:custGeom>
              <a:avLst/>
              <a:gdLst/>
              <a:ahLst/>
              <a:cxnLst/>
              <a:rect l="l" t="t" r="r" b="b"/>
              <a:pathLst>
                <a:path w="4318" h="2760" extrusionOk="0">
                  <a:moveTo>
                    <a:pt x="4126" y="0"/>
                  </a:moveTo>
                  <a:cubicBezTo>
                    <a:pt x="4077" y="0"/>
                    <a:pt x="4028" y="25"/>
                    <a:pt x="3995" y="83"/>
                  </a:cubicBezTo>
                  <a:cubicBezTo>
                    <a:pt x="3616" y="751"/>
                    <a:pt x="3641" y="1559"/>
                    <a:pt x="2971" y="2060"/>
                  </a:cubicBezTo>
                  <a:cubicBezTo>
                    <a:pt x="2608" y="2330"/>
                    <a:pt x="2160" y="2442"/>
                    <a:pt x="1704" y="2442"/>
                  </a:cubicBezTo>
                  <a:cubicBezTo>
                    <a:pt x="1174" y="2442"/>
                    <a:pt x="634" y="2291"/>
                    <a:pt x="201" y="2059"/>
                  </a:cubicBezTo>
                  <a:cubicBezTo>
                    <a:pt x="180" y="2047"/>
                    <a:pt x="160" y="2042"/>
                    <a:pt x="141" y="2042"/>
                  </a:cubicBezTo>
                  <a:cubicBezTo>
                    <a:pt x="110" y="2042"/>
                    <a:pt x="80" y="2055"/>
                    <a:pt x="53" y="2078"/>
                  </a:cubicBezTo>
                  <a:cubicBezTo>
                    <a:pt x="43" y="2085"/>
                    <a:pt x="37" y="2089"/>
                    <a:pt x="33" y="2100"/>
                  </a:cubicBezTo>
                  <a:cubicBezTo>
                    <a:pt x="29" y="2110"/>
                    <a:pt x="25" y="2121"/>
                    <a:pt x="22" y="2132"/>
                  </a:cubicBezTo>
                  <a:cubicBezTo>
                    <a:pt x="1" y="2186"/>
                    <a:pt x="35" y="2239"/>
                    <a:pt x="77" y="2270"/>
                  </a:cubicBezTo>
                  <a:cubicBezTo>
                    <a:pt x="518" y="2601"/>
                    <a:pt x="1097" y="2759"/>
                    <a:pt x="1674" y="2759"/>
                  </a:cubicBezTo>
                  <a:cubicBezTo>
                    <a:pt x="2137" y="2759"/>
                    <a:pt x="2598" y="2657"/>
                    <a:pt x="2985" y="2461"/>
                  </a:cubicBezTo>
                  <a:cubicBezTo>
                    <a:pt x="3360" y="2269"/>
                    <a:pt x="3630" y="1928"/>
                    <a:pt x="3818" y="1561"/>
                  </a:cubicBezTo>
                  <a:cubicBezTo>
                    <a:pt x="4025" y="1160"/>
                    <a:pt x="4221" y="655"/>
                    <a:pt x="4297" y="211"/>
                  </a:cubicBezTo>
                  <a:cubicBezTo>
                    <a:pt x="4318" y="94"/>
                    <a:pt x="4222" y="0"/>
                    <a:pt x="4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5028275" y="4491000"/>
              <a:ext cx="26700" cy="150300"/>
            </a:xfrm>
            <a:custGeom>
              <a:avLst/>
              <a:gdLst/>
              <a:ahLst/>
              <a:cxnLst/>
              <a:rect l="l" t="t" r="r" b="b"/>
              <a:pathLst>
                <a:path w="1068" h="6012" extrusionOk="0">
                  <a:moveTo>
                    <a:pt x="556" y="1"/>
                  </a:moveTo>
                  <a:cubicBezTo>
                    <a:pt x="546" y="1"/>
                    <a:pt x="536" y="5"/>
                    <a:pt x="527" y="14"/>
                  </a:cubicBezTo>
                  <a:cubicBezTo>
                    <a:pt x="193" y="389"/>
                    <a:pt x="152" y="1011"/>
                    <a:pt x="99" y="1489"/>
                  </a:cubicBezTo>
                  <a:cubicBezTo>
                    <a:pt x="32" y="2096"/>
                    <a:pt x="1" y="2718"/>
                    <a:pt x="2" y="3329"/>
                  </a:cubicBezTo>
                  <a:cubicBezTo>
                    <a:pt x="4" y="3871"/>
                    <a:pt x="57" y="4420"/>
                    <a:pt x="199" y="4943"/>
                  </a:cubicBezTo>
                  <a:cubicBezTo>
                    <a:pt x="298" y="5311"/>
                    <a:pt x="499" y="5919"/>
                    <a:pt x="925" y="6009"/>
                  </a:cubicBezTo>
                  <a:cubicBezTo>
                    <a:pt x="933" y="6011"/>
                    <a:pt x="941" y="6012"/>
                    <a:pt x="948" y="6012"/>
                  </a:cubicBezTo>
                  <a:cubicBezTo>
                    <a:pt x="1011" y="6012"/>
                    <a:pt x="1067" y="5956"/>
                    <a:pt x="1048" y="5887"/>
                  </a:cubicBezTo>
                  <a:cubicBezTo>
                    <a:pt x="995" y="5709"/>
                    <a:pt x="880" y="5572"/>
                    <a:pt x="786" y="5415"/>
                  </a:cubicBezTo>
                  <a:cubicBezTo>
                    <a:pt x="664" y="5210"/>
                    <a:pt x="592" y="4977"/>
                    <a:pt x="531" y="4748"/>
                  </a:cubicBezTo>
                  <a:cubicBezTo>
                    <a:pt x="400" y="4257"/>
                    <a:pt x="367" y="3744"/>
                    <a:pt x="362" y="3239"/>
                  </a:cubicBezTo>
                  <a:cubicBezTo>
                    <a:pt x="357" y="2736"/>
                    <a:pt x="374" y="2232"/>
                    <a:pt x="402" y="1731"/>
                  </a:cubicBezTo>
                  <a:cubicBezTo>
                    <a:pt x="433" y="1169"/>
                    <a:pt x="599" y="601"/>
                    <a:pt x="603" y="44"/>
                  </a:cubicBezTo>
                  <a:cubicBezTo>
                    <a:pt x="602" y="19"/>
                    <a:pt x="579" y="1"/>
                    <a:pt x="5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5181275" y="4426175"/>
              <a:ext cx="107500" cy="73175"/>
            </a:xfrm>
            <a:custGeom>
              <a:avLst/>
              <a:gdLst/>
              <a:ahLst/>
              <a:cxnLst/>
              <a:rect l="l" t="t" r="r" b="b"/>
              <a:pathLst>
                <a:path w="4300" h="2927" extrusionOk="0">
                  <a:moveTo>
                    <a:pt x="3956" y="1"/>
                  </a:moveTo>
                  <a:cubicBezTo>
                    <a:pt x="3927" y="1"/>
                    <a:pt x="3899" y="16"/>
                    <a:pt x="3880" y="42"/>
                  </a:cubicBezTo>
                  <a:cubicBezTo>
                    <a:pt x="3783" y="171"/>
                    <a:pt x="3801" y="313"/>
                    <a:pt x="3796" y="469"/>
                  </a:cubicBezTo>
                  <a:cubicBezTo>
                    <a:pt x="3788" y="710"/>
                    <a:pt x="3765" y="948"/>
                    <a:pt x="3715" y="1184"/>
                  </a:cubicBezTo>
                  <a:cubicBezTo>
                    <a:pt x="3625" y="1617"/>
                    <a:pt x="3421" y="2021"/>
                    <a:pt x="3052" y="2280"/>
                  </a:cubicBezTo>
                  <a:cubicBezTo>
                    <a:pt x="2685" y="2536"/>
                    <a:pt x="2239" y="2596"/>
                    <a:pt x="1776" y="2596"/>
                  </a:cubicBezTo>
                  <a:cubicBezTo>
                    <a:pt x="1372" y="2596"/>
                    <a:pt x="955" y="2550"/>
                    <a:pt x="566" y="2550"/>
                  </a:cubicBezTo>
                  <a:cubicBezTo>
                    <a:pt x="403" y="2550"/>
                    <a:pt x="246" y="2558"/>
                    <a:pt x="96" y="2580"/>
                  </a:cubicBezTo>
                  <a:cubicBezTo>
                    <a:pt x="0" y="2596"/>
                    <a:pt x="7" y="2748"/>
                    <a:pt x="96" y="2769"/>
                  </a:cubicBezTo>
                  <a:cubicBezTo>
                    <a:pt x="616" y="2890"/>
                    <a:pt x="1161" y="2927"/>
                    <a:pt x="1696" y="2927"/>
                  </a:cubicBezTo>
                  <a:cubicBezTo>
                    <a:pt x="1769" y="2927"/>
                    <a:pt x="1841" y="2926"/>
                    <a:pt x="1913" y="2925"/>
                  </a:cubicBezTo>
                  <a:cubicBezTo>
                    <a:pt x="2410" y="2917"/>
                    <a:pt x="2951" y="2835"/>
                    <a:pt x="3353" y="2519"/>
                  </a:cubicBezTo>
                  <a:cubicBezTo>
                    <a:pt x="3722" y="2230"/>
                    <a:pt x="3939" y="1825"/>
                    <a:pt x="4058" y="1376"/>
                  </a:cubicBezTo>
                  <a:cubicBezTo>
                    <a:pt x="4148" y="1035"/>
                    <a:pt x="4299" y="299"/>
                    <a:pt x="4016" y="25"/>
                  </a:cubicBezTo>
                  <a:cubicBezTo>
                    <a:pt x="3998" y="8"/>
                    <a:pt x="3977" y="1"/>
                    <a:pt x="39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5303675" y="4420225"/>
              <a:ext cx="24725" cy="152875"/>
            </a:xfrm>
            <a:custGeom>
              <a:avLst/>
              <a:gdLst/>
              <a:ahLst/>
              <a:cxnLst/>
              <a:rect l="l" t="t" r="r" b="b"/>
              <a:pathLst>
                <a:path w="989" h="6115" extrusionOk="0">
                  <a:moveTo>
                    <a:pt x="747" y="0"/>
                  </a:moveTo>
                  <a:cubicBezTo>
                    <a:pt x="729" y="0"/>
                    <a:pt x="710" y="7"/>
                    <a:pt x="696" y="23"/>
                  </a:cubicBezTo>
                  <a:cubicBezTo>
                    <a:pt x="0" y="759"/>
                    <a:pt x="4" y="2007"/>
                    <a:pt x="78" y="2950"/>
                  </a:cubicBezTo>
                  <a:cubicBezTo>
                    <a:pt x="120" y="3498"/>
                    <a:pt x="221" y="4039"/>
                    <a:pt x="341" y="4575"/>
                  </a:cubicBezTo>
                  <a:cubicBezTo>
                    <a:pt x="449" y="5063"/>
                    <a:pt x="554" y="5662"/>
                    <a:pt x="841" y="6083"/>
                  </a:cubicBezTo>
                  <a:cubicBezTo>
                    <a:pt x="856" y="6105"/>
                    <a:pt x="878" y="6115"/>
                    <a:pt x="899" y="6115"/>
                  </a:cubicBezTo>
                  <a:cubicBezTo>
                    <a:pt x="933" y="6115"/>
                    <a:pt x="965" y="6091"/>
                    <a:pt x="968" y="6049"/>
                  </a:cubicBezTo>
                  <a:cubicBezTo>
                    <a:pt x="989" y="5638"/>
                    <a:pt x="834" y="5207"/>
                    <a:pt x="745" y="4809"/>
                  </a:cubicBezTo>
                  <a:cubicBezTo>
                    <a:pt x="624" y="4270"/>
                    <a:pt x="519" y="3729"/>
                    <a:pt x="455" y="3181"/>
                  </a:cubicBezTo>
                  <a:cubicBezTo>
                    <a:pt x="394" y="2656"/>
                    <a:pt x="388" y="2127"/>
                    <a:pt x="441" y="1601"/>
                  </a:cubicBezTo>
                  <a:cubicBezTo>
                    <a:pt x="496" y="1079"/>
                    <a:pt x="681" y="600"/>
                    <a:pt x="824" y="99"/>
                  </a:cubicBezTo>
                  <a:cubicBezTo>
                    <a:pt x="839" y="45"/>
                    <a:pt x="794" y="0"/>
                    <a:pt x="7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5051075" y="4060150"/>
              <a:ext cx="119125" cy="290225"/>
            </a:xfrm>
            <a:custGeom>
              <a:avLst/>
              <a:gdLst/>
              <a:ahLst/>
              <a:cxnLst/>
              <a:rect l="l" t="t" r="r" b="b"/>
              <a:pathLst>
                <a:path w="4765" h="11609" extrusionOk="0">
                  <a:moveTo>
                    <a:pt x="4634" y="0"/>
                  </a:moveTo>
                  <a:cubicBezTo>
                    <a:pt x="4612" y="0"/>
                    <a:pt x="4590" y="13"/>
                    <a:pt x="4580" y="39"/>
                  </a:cubicBezTo>
                  <a:cubicBezTo>
                    <a:pt x="4407" y="516"/>
                    <a:pt x="4414" y="1041"/>
                    <a:pt x="4393" y="1542"/>
                  </a:cubicBezTo>
                  <a:cubicBezTo>
                    <a:pt x="4369" y="2129"/>
                    <a:pt x="4328" y="2705"/>
                    <a:pt x="4247" y="3289"/>
                  </a:cubicBezTo>
                  <a:cubicBezTo>
                    <a:pt x="4095" y="4378"/>
                    <a:pt x="3895" y="5485"/>
                    <a:pt x="3511" y="6520"/>
                  </a:cubicBezTo>
                  <a:cubicBezTo>
                    <a:pt x="3160" y="7463"/>
                    <a:pt x="2611" y="8368"/>
                    <a:pt x="2104" y="9237"/>
                  </a:cubicBezTo>
                  <a:cubicBezTo>
                    <a:pt x="1596" y="10108"/>
                    <a:pt x="971" y="10767"/>
                    <a:pt x="135" y="11321"/>
                  </a:cubicBezTo>
                  <a:cubicBezTo>
                    <a:pt x="0" y="11409"/>
                    <a:pt x="66" y="11609"/>
                    <a:pt x="213" y="11609"/>
                  </a:cubicBezTo>
                  <a:cubicBezTo>
                    <a:pt x="226" y="11609"/>
                    <a:pt x="240" y="11607"/>
                    <a:pt x="254" y="11604"/>
                  </a:cubicBezTo>
                  <a:cubicBezTo>
                    <a:pt x="1109" y="11406"/>
                    <a:pt x="1759" y="10498"/>
                    <a:pt x="2221" y="9814"/>
                  </a:cubicBezTo>
                  <a:cubicBezTo>
                    <a:pt x="2804" y="8953"/>
                    <a:pt x="3315" y="7985"/>
                    <a:pt x="3742" y="7038"/>
                  </a:cubicBezTo>
                  <a:cubicBezTo>
                    <a:pt x="4217" y="5986"/>
                    <a:pt x="4437" y="4810"/>
                    <a:pt x="4591" y="3672"/>
                  </a:cubicBezTo>
                  <a:cubicBezTo>
                    <a:pt x="4753" y="2475"/>
                    <a:pt x="4764" y="1258"/>
                    <a:pt x="4690" y="55"/>
                  </a:cubicBezTo>
                  <a:cubicBezTo>
                    <a:pt x="4687" y="19"/>
                    <a:pt x="4661" y="0"/>
                    <a:pt x="46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5161075" y="4054675"/>
              <a:ext cx="125400" cy="266400"/>
            </a:xfrm>
            <a:custGeom>
              <a:avLst/>
              <a:gdLst/>
              <a:ahLst/>
              <a:cxnLst/>
              <a:rect l="l" t="t" r="r" b="b"/>
              <a:pathLst>
                <a:path w="5016" h="10656" extrusionOk="0">
                  <a:moveTo>
                    <a:pt x="206" y="1"/>
                  </a:moveTo>
                  <a:cubicBezTo>
                    <a:pt x="186" y="1"/>
                    <a:pt x="168" y="12"/>
                    <a:pt x="160" y="35"/>
                  </a:cubicBezTo>
                  <a:cubicBezTo>
                    <a:pt x="1" y="499"/>
                    <a:pt x="28" y="1064"/>
                    <a:pt x="17" y="1550"/>
                  </a:cubicBezTo>
                  <a:cubicBezTo>
                    <a:pt x="4" y="2117"/>
                    <a:pt x="19" y="2677"/>
                    <a:pt x="109" y="3241"/>
                  </a:cubicBezTo>
                  <a:cubicBezTo>
                    <a:pt x="281" y="4311"/>
                    <a:pt x="652" y="5419"/>
                    <a:pt x="1061" y="6421"/>
                  </a:cubicBezTo>
                  <a:cubicBezTo>
                    <a:pt x="1440" y="7349"/>
                    <a:pt x="1994" y="8189"/>
                    <a:pt x="2660" y="8937"/>
                  </a:cubicBezTo>
                  <a:cubicBezTo>
                    <a:pt x="2972" y="9288"/>
                    <a:pt x="3337" y="9586"/>
                    <a:pt x="3714" y="9865"/>
                  </a:cubicBezTo>
                  <a:cubicBezTo>
                    <a:pt x="4087" y="10140"/>
                    <a:pt x="4478" y="10481"/>
                    <a:pt x="4913" y="10651"/>
                  </a:cubicBezTo>
                  <a:cubicBezTo>
                    <a:pt x="4921" y="10654"/>
                    <a:pt x="4929" y="10656"/>
                    <a:pt x="4937" y="10656"/>
                  </a:cubicBezTo>
                  <a:cubicBezTo>
                    <a:pt x="4986" y="10656"/>
                    <a:pt x="5015" y="10590"/>
                    <a:pt x="4993" y="10545"/>
                  </a:cubicBezTo>
                  <a:cubicBezTo>
                    <a:pt x="4817" y="10189"/>
                    <a:pt x="4453" y="9941"/>
                    <a:pt x="4149" y="9697"/>
                  </a:cubicBezTo>
                  <a:cubicBezTo>
                    <a:pt x="3767" y="9389"/>
                    <a:pt x="3385" y="9082"/>
                    <a:pt x="3049" y="8726"/>
                  </a:cubicBezTo>
                  <a:cubicBezTo>
                    <a:pt x="2359" y="7995"/>
                    <a:pt x="1818" y="7115"/>
                    <a:pt x="1438" y="6187"/>
                  </a:cubicBezTo>
                  <a:cubicBezTo>
                    <a:pt x="1056" y="5256"/>
                    <a:pt x="756" y="4242"/>
                    <a:pt x="547" y="3258"/>
                  </a:cubicBezTo>
                  <a:cubicBezTo>
                    <a:pt x="428" y="2695"/>
                    <a:pt x="426" y="2122"/>
                    <a:pt x="406" y="1550"/>
                  </a:cubicBezTo>
                  <a:cubicBezTo>
                    <a:pt x="389" y="1064"/>
                    <a:pt x="426" y="496"/>
                    <a:pt x="254" y="35"/>
                  </a:cubicBezTo>
                  <a:cubicBezTo>
                    <a:pt x="245" y="13"/>
                    <a:pt x="225" y="1"/>
                    <a:pt x="2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000525" y="4078325"/>
              <a:ext cx="171700" cy="163125"/>
            </a:xfrm>
            <a:custGeom>
              <a:avLst/>
              <a:gdLst/>
              <a:ahLst/>
              <a:cxnLst/>
              <a:rect l="l" t="t" r="r" b="b"/>
              <a:pathLst>
                <a:path w="6868" h="6525" extrusionOk="0">
                  <a:moveTo>
                    <a:pt x="6514" y="0"/>
                  </a:moveTo>
                  <a:lnTo>
                    <a:pt x="6514" y="0"/>
                  </a:lnTo>
                  <a:cubicBezTo>
                    <a:pt x="6053" y="532"/>
                    <a:pt x="5671" y="1112"/>
                    <a:pt x="5014" y="1424"/>
                  </a:cubicBezTo>
                  <a:cubicBezTo>
                    <a:pt x="4345" y="1741"/>
                    <a:pt x="3593" y="1909"/>
                    <a:pt x="2912" y="2153"/>
                  </a:cubicBezTo>
                  <a:cubicBezTo>
                    <a:pt x="2245" y="2390"/>
                    <a:pt x="1586" y="2734"/>
                    <a:pt x="1162" y="3301"/>
                  </a:cubicBezTo>
                  <a:cubicBezTo>
                    <a:pt x="863" y="3702"/>
                    <a:pt x="701" y="4185"/>
                    <a:pt x="551" y="4662"/>
                  </a:cubicBezTo>
                  <a:cubicBezTo>
                    <a:pt x="419" y="5085"/>
                    <a:pt x="293" y="5510"/>
                    <a:pt x="166" y="5934"/>
                  </a:cubicBezTo>
                  <a:cubicBezTo>
                    <a:pt x="119" y="6095"/>
                    <a:pt x="1" y="6375"/>
                    <a:pt x="169" y="6487"/>
                  </a:cubicBezTo>
                  <a:cubicBezTo>
                    <a:pt x="209" y="6513"/>
                    <a:pt x="265" y="6525"/>
                    <a:pt x="331" y="6525"/>
                  </a:cubicBezTo>
                  <a:cubicBezTo>
                    <a:pt x="722" y="6525"/>
                    <a:pt x="1492" y="6124"/>
                    <a:pt x="1714" y="6014"/>
                  </a:cubicBezTo>
                  <a:cubicBezTo>
                    <a:pt x="2282" y="5736"/>
                    <a:pt x="2803" y="5368"/>
                    <a:pt x="3279" y="4954"/>
                  </a:cubicBezTo>
                  <a:cubicBezTo>
                    <a:pt x="4042" y="4291"/>
                    <a:pt x="4692" y="3513"/>
                    <a:pt x="5339" y="2739"/>
                  </a:cubicBezTo>
                  <a:cubicBezTo>
                    <a:pt x="5682" y="2325"/>
                    <a:pt x="6028" y="1899"/>
                    <a:pt x="6277" y="1419"/>
                  </a:cubicBezTo>
                  <a:cubicBezTo>
                    <a:pt x="6438" y="1106"/>
                    <a:pt x="6868" y="296"/>
                    <a:pt x="6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4842425" y="4525875"/>
              <a:ext cx="58975" cy="54825"/>
            </a:xfrm>
            <a:custGeom>
              <a:avLst/>
              <a:gdLst/>
              <a:ahLst/>
              <a:cxnLst/>
              <a:rect l="l" t="t" r="r" b="b"/>
              <a:pathLst>
                <a:path w="2359" h="2193" extrusionOk="0">
                  <a:moveTo>
                    <a:pt x="1153" y="0"/>
                  </a:moveTo>
                  <a:cubicBezTo>
                    <a:pt x="979" y="0"/>
                    <a:pt x="824" y="91"/>
                    <a:pt x="691" y="313"/>
                  </a:cubicBezTo>
                  <a:cubicBezTo>
                    <a:pt x="459" y="701"/>
                    <a:pt x="326" y="1141"/>
                    <a:pt x="163" y="1564"/>
                  </a:cubicBezTo>
                  <a:cubicBezTo>
                    <a:pt x="119" y="1677"/>
                    <a:pt x="0" y="1936"/>
                    <a:pt x="59" y="2061"/>
                  </a:cubicBezTo>
                  <a:cubicBezTo>
                    <a:pt x="104" y="2155"/>
                    <a:pt x="160" y="2192"/>
                    <a:pt x="219" y="2192"/>
                  </a:cubicBezTo>
                  <a:cubicBezTo>
                    <a:pt x="339" y="2192"/>
                    <a:pt x="469" y="2036"/>
                    <a:pt x="528" y="1904"/>
                  </a:cubicBezTo>
                  <a:cubicBezTo>
                    <a:pt x="624" y="1688"/>
                    <a:pt x="695" y="1451"/>
                    <a:pt x="862" y="1283"/>
                  </a:cubicBezTo>
                  <a:cubicBezTo>
                    <a:pt x="959" y="1186"/>
                    <a:pt x="1053" y="1151"/>
                    <a:pt x="1143" y="1151"/>
                  </a:cubicBezTo>
                  <a:cubicBezTo>
                    <a:pt x="1373" y="1151"/>
                    <a:pt x="1582" y="1378"/>
                    <a:pt x="1774" y="1378"/>
                  </a:cubicBezTo>
                  <a:cubicBezTo>
                    <a:pt x="1856" y="1378"/>
                    <a:pt x="1936" y="1336"/>
                    <a:pt x="2012" y="1215"/>
                  </a:cubicBezTo>
                  <a:cubicBezTo>
                    <a:pt x="2105" y="1069"/>
                    <a:pt x="2358" y="839"/>
                    <a:pt x="2309" y="644"/>
                  </a:cubicBezTo>
                  <a:cubicBezTo>
                    <a:pt x="2258" y="446"/>
                    <a:pt x="1797" y="269"/>
                    <a:pt x="1628" y="166"/>
                  </a:cubicBezTo>
                  <a:cubicBezTo>
                    <a:pt x="1457" y="63"/>
                    <a:pt x="1298" y="0"/>
                    <a:pt x="1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5032600" y="4632425"/>
              <a:ext cx="72900" cy="43475"/>
            </a:xfrm>
            <a:custGeom>
              <a:avLst/>
              <a:gdLst/>
              <a:ahLst/>
              <a:cxnLst/>
              <a:rect l="l" t="t" r="r" b="b"/>
              <a:pathLst>
                <a:path w="2916" h="1739" extrusionOk="0">
                  <a:moveTo>
                    <a:pt x="682" y="1"/>
                  </a:moveTo>
                  <a:cubicBezTo>
                    <a:pt x="485" y="1"/>
                    <a:pt x="250" y="30"/>
                    <a:pt x="140" y="192"/>
                  </a:cubicBezTo>
                  <a:cubicBezTo>
                    <a:pt x="1" y="394"/>
                    <a:pt x="155" y="751"/>
                    <a:pt x="172" y="970"/>
                  </a:cubicBezTo>
                  <a:cubicBezTo>
                    <a:pt x="184" y="1116"/>
                    <a:pt x="194" y="1263"/>
                    <a:pt x="252" y="1398"/>
                  </a:cubicBezTo>
                  <a:cubicBezTo>
                    <a:pt x="346" y="1620"/>
                    <a:pt x="577" y="1739"/>
                    <a:pt x="810" y="1739"/>
                  </a:cubicBezTo>
                  <a:cubicBezTo>
                    <a:pt x="835" y="1739"/>
                    <a:pt x="861" y="1737"/>
                    <a:pt x="886" y="1734"/>
                  </a:cubicBezTo>
                  <a:cubicBezTo>
                    <a:pt x="980" y="1724"/>
                    <a:pt x="1077" y="1721"/>
                    <a:pt x="1175" y="1721"/>
                  </a:cubicBezTo>
                  <a:cubicBezTo>
                    <a:pt x="1294" y="1721"/>
                    <a:pt x="1415" y="1725"/>
                    <a:pt x="1535" y="1725"/>
                  </a:cubicBezTo>
                  <a:cubicBezTo>
                    <a:pt x="1664" y="1725"/>
                    <a:pt x="1791" y="1721"/>
                    <a:pt x="1916" y="1701"/>
                  </a:cubicBezTo>
                  <a:cubicBezTo>
                    <a:pt x="2150" y="1663"/>
                    <a:pt x="2916" y="1368"/>
                    <a:pt x="2451" y="1069"/>
                  </a:cubicBezTo>
                  <a:cubicBezTo>
                    <a:pt x="2313" y="980"/>
                    <a:pt x="2167" y="966"/>
                    <a:pt x="2019" y="966"/>
                  </a:cubicBezTo>
                  <a:cubicBezTo>
                    <a:pt x="1955" y="966"/>
                    <a:pt x="1890" y="969"/>
                    <a:pt x="1824" y="969"/>
                  </a:cubicBezTo>
                  <a:cubicBezTo>
                    <a:pt x="1747" y="969"/>
                    <a:pt x="1669" y="965"/>
                    <a:pt x="1592" y="949"/>
                  </a:cubicBezTo>
                  <a:cubicBezTo>
                    <a:pt x="1373" y="905"/>
                    <a:pt x="1300" y="826"/>
                    <a:pt x="1276" y="703"/>
                  </a:cubicBezTo>
                  <a:cubicBezTo>
                    <a:pt x="1258" y="621"/>
                    <a:pt x="1265" y="520"/>
                    <a:pt x="1263" y="397"/>
                  </a:cubicBezTo>
                  <a:cubicBezTo>
                    <a:pt x="1261" y="79"/>
                    <a:pt x="1151" y="19"/>
                    <a:pt x="802" y="4"/>
                  </a:cubicBezTo>
                  <a:cubicBezTo>
                    <a:pt x="765" y="2"/>
                    <a:pt x="724" y="1"/>
                    <a:pt x="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5159725" y="4477225"/>
              <a:ext cx="43975" cy="49100"/>
            </a:xfrm>
            <a:custGeom>
              <a:avLst/>
              <a:gdLst/>
              <a:ahLst/>
              <a:cxnLst/>
              <a:rect l="l" t="t" r="r" b="b"/>
              <a:pathLst>
                <a:path w="1759" h="1964" extrusionOk="0">
                  <a:moveTo>
                    <a:pt x="1079" y="1"/>
                  </a:moveTo>
                  <a:cubicBezTo>
                    <a:pt x="829" y="1"/>
                    <a:pt x="561" y="65"/>
                    <a:pt x="348" y="146"/>
                  </a:cubicBezTo>
                  <a:cubicBezTo>
                    <a:pt x="14" y="270"/>
                    <a:pt x="40" y="531"/>
                    <a:pt x="77" y="826"/>
                  </a:cubicBezTo>
                  <a:cubicBezTo>
                    <a:pt x="114" y="1139"/>
                    <a:pt x="0" y="1599"/>
                    <a:pt x="236" y="1850"/>
                  </a:cubicBezTo>
                  <a:cubicBezTo>
                    <a:pt x="312" y="1931"/>
                    <a:pt x="371" y="1964"/>
                    <a:pt x="418" y="1964"/>
                  </a:cubicBezTo>
                  <a:cubicBezTo>
                    <a:pt x="569" y="1964"/>
                    <a:pt x="595" y="1631"/>
                    <a:pt x="638" y="1460"/>
                  </a:cubicBezTo>
                  <a:cubicBezTo>
                    <a:pt x="769" y="939"/>
                    <a:pt x="1358" y="1288"/>
                    <a:pt x="1611" y="1021"/>
                  </a:cubicBezTo>
                  <a:cubicBezTo>
                    <a:pt x="1758" y="862"/>
                    <a:pt x="1716" y="463"/>
                    <a:pt x="1569" y="220"/>
                  </a:cubicBezTo>
                  <a:cubicBezTo>
                    <a:pt x="1508" y="123"/>
                    <a:pt x="1432" y="50"/>
                    <a:pt x="1341" y="28"/>
                  </a:cubicBezTo>
                  <a:cubicBezTo>
                    <a:pt x="1258" y="9"/>
                    <a:pt x="1170" y="1"/>
                    <a:pt x="10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5311900" y="4555650"/>
              <a:ext cx="55500" cy="47550"/>
            </a:xfrm>
            <a:custGeom>
              <a:avLst/>
              <a:gdLst/>
              <a:ahLst/>
              <a:cxnLst/>
              <a:rect l="l" t="t" r="r" b="b"/>
              <a:pathLst>
                <a:path w="2220" h="1902" extrusionOk="0">
                  <a:moveTo>
                    <a:pt x="635" y="1"/>
                  </a:moveTo>
                  <a:cubicBezTo>
                    <a:pt x="602" y="1"/>
                    <a:pt x="566" y="3"/>
                    <a:pt x="526" y="8"/>
                  </a:cubicBezTo>
                  <a:cubicBezTo>
                    <a:pt x="217" y="44"/>
                    <a:pt x="18" y="41"/>
                    <a:pt x="6" y="411"/>
                  </a:cubicBezTo>
                  <a:cubicBezTo>
                    <a:pt x="0" y="641"/>
                    <a:pt x="58" y="925"/>
                    <a:pt x="78" y="1090"/>
                  </a:cubicBezTo>
                  <a:cubicBezTo>
                    <a:pt x="153" y="1722"/>
                    <a:pt x="475" y="1902"/>
                    <a:pt x="930" y="1902"/>
                  </a:cubicBezTo>
                  <a:cubicBezTo>
                    <a:pt x="1085" y="1902"/>
                    <a:pt x="1254" y="1881"/>
                    <a:pt x="1435" y="1851"/>
                  </a:cubicBezTo>
                  <a:cubicBezTo>
                    <a:pt x="2220" y="1719"/>
                    <a:pt x="2081" y="1071"/>
                    <a:pt x="1367" y="1049"/>
                  </a:cubicBezTo>
                  <a:cubicBezTo>
                    <a:pt x="1095" y="1040"/>
                    <a:pt x="964" y="1015"/>
                    <a:pt x="944" y="693"/>
                  </a:cubicBezTo>
                  <a:cubicBezTo>
                    <a:pt x="922" y="355"/>
                    <a:pt x="1047" y="1"/>
                    <a:pt x="6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4934025" y="4320175"/>
              <a:ext cx="232625" cy="204675"/>
            </a:xfrm>
            <a:custGeom>
              <a:avLst/>
              <a:gdLst/>
              <a:ahLst/>
              <a:cxnLst/>
              <a:rect l="l" t="t" r="r" b="b"/>
              <a:pathLst>
                <a:path w="9305" h="8187" extrusionOk="0">
                  <a:moveTo>
                    <a:pt x="4365" y="0"/>
                  </a:moveTo>
                  <a:cubicBezTo>
                    <a:pt x="3509" y="0"/>
                    <a:pt x="2645" y="272"/>
                    <a:pt x="1975" y="785"/>
                  </a:cubicBezTo>
                  <a:cubicBezTo>
                    <a:pt x="1426" y="1206"/>
                    <a:pt x="981" y="1762"/>
                    <a:pt x="659" y="2379"/>
                  </a:cubicBezTo>
                  <a:cubicBezTo>
                    <a:pt x="147" y="3358"/>
                    <a:pt x="0" y="4478"/>
                    <a:pt x="180" y="5563"/>
                  </a:cubicBezTo>
                  <a:cubicBezTo>
                    <a:pt x="315" y="6373"/>
                    <a:pt x="928" y="7407"/>
                    <a:pt x="1714" y="7752"/>
                  </a:cubicBezTo>
                  <a:cubicBezTo>
                    <a:pt x="2340" y="8061"/>
                    <a:pt x="3018" y="8187"/>
                    <a:pt x="3704" y="8187"/>
                  </a:cubicBezTo>
                  <a:cubicBezTo>
                    <a:pt x="3985" y="8187"/>
                    <a:pt x="4268" y="8166"/>
                    <a:pt x="4550" y="8127"/>
                  </a:cubicBezTo>
                  <a:cubicBezTo>
                    <a:pt x="7971" y="7658"/>
                    <a:pt x="9305" y="2998"/>
                    <a:pt x="6641" y="781"/>
                  </a:cubicBezTo>
                  <a:cubicBezTo>
                    <a:pt x="6006" y="251"/>
                    <a:pt x="5189" y="0"/>
                    <a:pt x="43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5202450" y="4264275"/>
              <a:ext cx="201100" cy="191025"/>
            </a:xfrm>
            <a:custGeom>
              <a:avLst/>
              <a:gdLst/>
              <a:ahLst/>
              <a:cxnLst/>
              <a:rect l="l" t="t" r="r" b="b"/>
              <a:pathLst>
                <a:path w="8044" h="7641" extrusionOk="0">
                  <a:moveTo>
                    <a:pt x="4037" y="0"/>
                  </a:moveTo>
                  <a:cubicBezTo>
                    <a:pt x="3176" y="0"/>
                    <a:pt x="2340" y="240"/>
                    <a:pt x="1614" y="710"/>
                  </a:cubicBezTo>
                  <a:cubicBezTo>
                    <a:pt x="1450" y="815"/>
                    <a:pt x="1301" y="936"/>
                    <a:pt x="1165" y="1070"/>
                  </a:cubicBezTo>
                  <a:cubicBezTo>
                    <a:pt x="218" y="1999"/>
                    <a:pt x="0" y="3222"/>
                    <a:pt x="124" y="4505"/>
                  </a:cubicBezTo>
                  <a:cubicBezTo>
                    <a:pt x="217" y="5464"/>
                    <a:pt x="693" y="6427"/>
                    <a:pt x="1468" y="7016"/>
                  </a:cubicBezTo>
                  <a:cubicBezTo>
                    <a:pt x="2047" y="7455"/>
                    <a:pt x="2763" y="7641"/>
                    <a:pt x="3501" y="7641"/>
                  </a:cubicBezTo>
                  <a:cubicBezTo>
                    <a:pt x="4600" y="7641"/>
                    <a:pt x="5746" y="7228"/>
                    <a:pt x="6553" y="6628"/>
                  </a:cubicBezTo>
                  <a:cubicBezTo>
                    <a:pt x="7588" y="5859"/>
                    <a:pt x="8044" y="4367"/>
                    <a:pt x="7780" y="3145"/>
                  </a:cubicBezTo>
                  <a:cubicBezTo>
                    <a:pt x="7590" y="2271"/>
                    <a:pt x="7096" y="1496"/>
                    <a:pt x="6440" y="896"/>
                  </a:cubicBezTo>
                  <a:cubicBezTo>
                    <a:pt x="5778" y="293"/>
                    <a:pt x="5068" y="25"/>
                    <a:pt x="4160" y="2"/>
                  </a:cubicBezTo>
                  <a:cubicBezTo>
                    <a:pt x="4119" y="1"/>
                    <a:pt x="4078" y="0"/>
                    <a:pt x="40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4989700" y="4340375"/>
              <a:ext cx="148925" cy="131000"/>
            </a:xfrm>
            <a:custGeom>
              <a:avLst/>
              <a:gdLst/>
              <a:ahLst/>
              <a:cxnLst/>
              <a:rect l="l" t="t" r="r" b="b"/>
              <a:pathLst>
                <a:path w="5957" h="5240" extrusionOk="0">
                  <a:moveTo>
                    <a:pt x="2795" y="0"/>
                  </a:moveTo>
                  <a:cubicBezTo>
                    <a:pt x="2247" y="0"/>
                    <a:pt x="1695" y="174"/>
                    <a:pt x="1265" y="503"/>
                  </a:cubicBezTo>
                  <a:cubicBezTo>
                    <a:pt x="914" y="771"/>
                    <a:pt x="629" y="1127"/>
                    <a:pt x="422" y="1521"/>
                  </a:cubicBezTo>
                  <a:cubicBezTo>
                    <a:pt x="95" y="2149"/>
                    <a:pt x="0" y="2866"/>
                    <a:pt x="115" y="3560"/>
                  </a:cubicBezTo>
                  <a:cubicBezTo>
                    <a:pt x="202" y="4078"/>
                    <a:pt x="594" y="4740"/>
                    <a:pt x="1098" y="4961"/>
                  </a:cubicBezTo>
                  <a:cubicBezTo>
                    <a:pt x="1497" y="5159"/>
                    <a:pt x="1930" y="5239"/>
                    <a:pt x="2368" y="5239"/>
                  </a:cubicBezTo>
                  <a:cubicBezTo>
                    <a:pt x="2549" y="5239"/>
                    <a:pt x="2731" y="5226"/>
                    <a:pt x="2911" y="5201"/>
                  </a:cubicBezTo>
                  <a:cubicBezTo>
                    <a:pt x="5102" y="4901"/>
                    <a:pt x="5956" y="1919"/>
                    <a:pt x="4251" y="499"/>
                  </a:cubicBezTo>
                  <a:cubicBezTo>
                    <a:pt x="3845" y="161"/>
                    <a:pt x="3322" y="0"/>
                    <a:pt x="279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5254300" y="4279775"/>
              <a:ext cx="125050" cy="118800"/>
            </a:xfrm>
            <a:custGeom>
              <a:avLst/>
              <a:gdLst/>
              <a:ahLst/>
              <a:cxnLst/>
              <a:rect l="l" t="t" r="r" b="b"/>
              <a:pathLst>
                <a:path w="5002" h="4752" extrusionOk="0">
                  <a:moveTo>
                    <a:pt x="2511" y="1"/>
                  </a:moveTo>
                  <a:cubicBezTo>
                    <a:pt x="1975" y="1"/>
                    <a:pt x="1456" y="151"/>
                    <a:pt x="1003" y="443"/>
                  </a:cubicBezTo>
                  <a:cubicBezTo>
                    <a:pt x="902" y="510"/>
                    <a:pt x="809" y="584"/>
                    <a:pt x="725" y="667"/>
                  </a:cubicBezTo>
                  <a:cubicBezTo>
                    <a:pt x="137" y="1246"/>
                    <a:pt x="0" y="2005"/>
                    <a:pt x="78" y="2802"/>
                  </a:cubicBezTo>
                  <a:cubicBezTo>
                    <a:pt x="137" y="3399"/>
                    <a:pt x="432" y="3997"/>
                    <a:pt x="914" y="4363"/>
                  </a:cubicBezTo>
                  <a:cubicBezTo>
                    <a:pt x="1273" y="4636"/>
                    <a:pt x="1718" y="4752"/>
                    <a:pt x="2176" y="4752"/>
                  </a:cubicBezTo>
                  <a:cubicBezTo>
                    <a:pt x="2860" y="4752"/>
                    <a:pt x="3573" y="4495"/>
                    <a:pt x="4075" y="4122"/>
                  </a:cubicBezTo>
                  <a:cubicBezTo>
                    <a:pt x="4719" y="3644"/>
                    <a:pt x="5001" y="2717"/>
                    <a:pt x="4837" y="1956"/>
                  </a:cubicBezTo>
                  <a:cubicBezTo>
                    <a:pt x="4719" y="1413"/>
                    <a:pt x="4411" y="932"/>
                    <a:pt x="4002" y="558"/>
                  </a:cubicBezTo>
                  <a:cubicBezTo>
                    <a:pt x="3592" y="183"/>
                    <a:pt x="3149" y="17"/>
                    <a:pt x="2587" y="2"/>
                  </a:cubicBezTo>
                  <a:cubicBezTo>
                    <a:pt x="2562" y="1"/>
                    <a:pt x="2537" y="1"/>
                    <a:pt x="25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035125" y="4480875"/>
              <a:ext cx="42500" cy="25975"/>
            </a:xfrm>
            <a:custGeom>
              <a:avLst/>
              <a:gdLst/>
              <a:ahLst/>
              <a:cxnLst/>
              <a:rect l="l" t="t" r="r" b="b"/>
              <a:pathLst>
                <a:path w="1700" h="1039" extrusionOk="0">
                  <a:moveTo>
                    <a:pt x="763" y="0"/>
                  </a:moveTo>
                  <a:cubicBezTo>
                    <a:pt x="649" y="0"/>
                    <a:pt x="537" y="10"/>
                    <a:pt x="431" y="25"/>
                  </a:cubicBezTo>
                  <a:cubicBezTo>
                    <a:pt x="150" y="66"/>
                    <a:pt x="0" y="419"/>
                    <a:pt x="67" y="665"/>
                  </a:cubicBezTo>
                  <a:cubicBezTo>
                    <a:pt x="137" y="914"/>
                    <a:pt x="351" y="1039"/>
                    <a:pt x="586" y="1039"/>
                  </a:cubicBezTo>
                  <a:cubicBezTo>
                    <a:pt x="626" y="1039"/>
                    <a:pt x="666" y="1035"/>
                    <a:pt x="707" y="1028"/>
                  </a:cubicBezTo>
                  <a:cubicBezTo>
                    <a:pt x="893" y="996"/>
                    <a:pt x="1060" y="922"/>
                    <a:pt x="1213" y="812"/>
                  </a:cubicBezTo>
                  <a:cubicBezTo>
                    <a:pt x="1290" y="758"/>
                    <a:pt x="1372" y="695"/>
                    <a:pt x="1432" y="623"/>
                  </a:cubicBezTo>
                  <a:cubicBezTo>
                    <a:pt x="1468" y="581"/>
                    <a:pt x="1515" y="492"/>
                    <a:pt x="1564" y="465"/>
                  </a:cubicBezTo>
                  <a:cubicBezTo>
                    <a:pt x="1699" y="392"/>
                    <a:pt x="1631" y="198"/>
                    <a:pt x="1491" y="191"/>
                  </a:cubicBezTo>
                  <a:cubicBezTo>
                    <a:pt x="1487" y="191"/>
                    <a:pt x="1483" y="191"/>
                    <a:pt x="1479" y="190"/>
                  </a:cubicBezTo>
                  <a:lnTo>
                    <a:pt x="1479" y="190"/>
                  </a:lnTo>
                  <a:cubicBezTo>
                    <a:pt x="1274" y="48"/>
                    <a:pt x="1015" y="0"/>
                    <a:pt x="7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320600" y="4296375"/>
              <a:ext cx="38425" cy="26750"/>
            </a:xfrm>
            <a:custGeom>
              <a:avLst/>
              <a:gdLst/>
              <a:ahLst/>
              <a:cxnLst/>
              <a:rect l="l" t="t" r="r" b="b"/>
              <a:pathLst>
                <a:path w="1537" h="1070" extrusionOk="0">
                  <a:moveTo>
                    <a:pt x="68" y="1"/>
                  </a:moveTo>
                  <a:cubicBezTo>
                    <a:pt x="13" y="1"/>
                    <a:pt x="0" y="78"/>
                    <a:pt x="45" y="105"/>
                  </a:cubicBezTo>
                  <a:cubicBezTo>
                    <a:pt x="274" y="242"/>
                    <a:pt x="471" y="412"/>
                    <a:pt x="683" y="569"/>
                  </a:cubicBezTo>
                  <a:cubicBezTo>
                    <a:pt x="879" y="715"/>
                    <a:pt x="986" y="1024"/>
                    <a:pt x="1235" y="1067"/>
                  </a:cubicBezTo>
                  <a:cubicBezTo>
                    <a:pt x="1246" y="1068"/>
                    <a:pt x="1256" y="1069"/>
                    <a:pt x="1265" y="1069"/>
                  </a:cubicBezTo>
                  <a:cubicBezTo>
                    <a:pt x="1308" y="1069"/>
                    <a:pt x="1346" y="1052"/>
                    <a:pt x="1370" y="1012"/>
                  </a:cubicBezTo>
                  <a:cubicBezTo>
                    <a:pt x="1537" y="729"/>
                    <a:pt x="1212" y="448"/>
                    <a:pt x="1003" y="290"/>
                  </a:cubicBezTo>
                  <a:cubicBezTo>
                    <a:pt x="727" y="82"/>
                    <a:pt x="408" y="33"/>
                    <a:pt x="73" y="1"/>
                  </a:cubicBezTo>
                  <a:cubicBezTo>
                    <a:pt x="71" y="1"/>
                    <a:pt x="69" y="1"/>
                    <a:pt x="68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064625" y="4356675"/>
              <a:ext cx="18075" cy="14025"/>
            </a:xfrm>
            <a:custGeom>
              <a:avLst/>
              <a:gdLst/>
              <a:ahLst/>
              <a:cxnLst/>
              <a:rect l="l" t="t" r="r" b="b"/>
              <a:pathLst>
                <a:path w="723" h="561" extrusionOk="0">
                  <a:moveTo>
                    <a:pt x="361" y="0"/>
                  </a:moveTo>
                  <a:cubicBezTo>
                    <a:pt x="0" y="2"/>
                    <a:pt x="0" y="560"/>
                    <a:pt x="361" y="560"/>
                  </a:cubicBezTo>
                  <a:cubicBezTo>
                    <a:pt x="723" y="560"/>
                    <a:pt x="723" y="0"/>
                    <a:pt x="361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002650" y="4078750"/>
              <a:ext cx="169325" cy="162750"/>
            </a:xfrm>
            <a:custGeom>
              <a:avLst/>
              <a:gdLst/>
              <a:ahLst/>
              <a:cxnLst/>
              <a:rect l="l" t="t" r="r" b="b"/>
              <a:pathLst>
                <a:path w="6773" h="6510" extrusionOk="0">
                  <a:moveTo>
                    <a:pt x="6440" y="0"/>
                  </a:moveTo>
                  <a:lnTo>
                    <a:pt x="6440" y="0"/>
                  </a:lnTo>
                  <a:cubicBezTo>
                    <a:pt x="6365" y="404"/>
                    <a:pt x="6230" y="775"/>
                    <a:pt x="5888" y="1123"/>
                  </a:cubicBezTo>
                  <a:cubicBezTo>
                    <a:pt x="5161" y="1868"/>
                    <a:pt x="4260" y="2491"/>
                    <a:pt x="3369" y="3026"/>
                  </a:cubicBezTo>
                  <a:cubicBezTo>
                    <a:pt x="2527" y="3529"/>
                    <a:pt x="1664" y="4086"/>
                    <a:pt x="1079" y="4894"/>
                  </a:cubicBezTo>
                  <a:cubicBezTo>
                    <a:pt x="811" y="5266"/>
                    <a:pt x="302" y="5896"/>
                    <a:pt x="1" y="6332"/>
                  </a:cubicBezTo>
                  <a:cubicBezTo>
                    <a:pt x="10" y="6387"/>
                    <a:pt x="34" y="6437"/>
                    <a:pt x="86" y="6472"/>
                  </a:cubicBezTo>
                  <a:cubicBezTo>
                    <a:pt x="126" y="6498"/>
                    <a:pt x="181" y="6510"/>
                    <a:pt x="247" y="6510"/>
                  </a:cubicBezTo>
                  <a:cubicBezTo>
                    <a:pt x="636" y="6510"/>
                    <a:pt x="1407" y="6108"/>
                    <a:pt x="1629" y="5999"/>
                  </a:cubicBezTo>
                  <a:cubicBezTo>
                    <a:pt x="2196" y="5719"/>
                    <a:pt x="2720" y="5352"/>
                    <a:pt x="3196" y="4939"/>
                  </a:cubicBezTo>
                  <a:cubicBezTo>
                    <a:pt x="3957" y="4277"/>
                    <a:pt x="4608" y="3499"/>
                    <a:pt x="5255" y="2724"/>
                  </a:cubicBezTo>
                  <a:cubicBezTo>
                    <a:pt x="5601" y="2308"/>
                    <a:pt x="5945" y="1885"/>
                    <a:pt x="6193" y="1402"/>
                  </a:cubicBezTo>
                  <a:cubicBezTo>
                    <a:pt x="6351" y="1094"/>
                    <a:pt x="6772" y="303"/>
                    <a:pt x="644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014600" y="4364250"/>
              <a:ext cx="72350" cy="84050"/>
            </a:xfrm>
            <a:custGeom>
              <a:avLst/>
              <a:gdLst/>
              <a:ahLst/>
              <a:cxnLst/>
              <a:rect l="l" t="t" r="r" b="b"/>
              <a:pathLst>
                <a:path w="2894" h="3362" extrusionOk="0">
                  <a:moveTo>
                    <a:pt x="1548" y="1"/>
                  </a:moveTo>
                  <a:cubicBezTo>
                    <a:pt x="1475" y="1"/>
                    <a:pt x="1406" y="40"/>
                    <a:pt x="1392" y="130"/>
                  </a:cubicBezTo>
                  <a:cubicBezTo>
                    <a:pt x="1327" y="537"/>
                    <a:pt x="1465" y="947"/>
                    <a:pt x="1553" y="1343"/>
                  </a:cubicBezTo>
                  <a:cubicBezTo>
                    <a:pt x="1627" y="1682"/>
                    <a:pt x="1862" y="2449"/>
                    <a:pt x="1583" y="2746"/>
                  </a:cubicBezTo>
                  <a:cubicBezTo>
                    <a:pt x="1545" y="2787"/>
                    <a:pt x="1506" y="2805"/>
                    <a:pt x="1467" y="2805"/>
                  </a:cubicBezTo>
                  <a:cubicBezTo>
                    <a:pt x="1197" y="2805"/>
                    <a:pt x="913" y="1974"/>
                    <a:pt x="875" y="1860"/>
                  </a:cubicBezTo>
                  <a:cubicBezTo>
                    <a:pt x="721" y="1397"/>
                    <a:pt x="661" y="912"/>
                    <a:pt x="531" y="445"/>
                  </a:cubicBezTo>
                  <a:cubicBezTo>
                    <a:pt x="517" y="395"/>
                    <a:pt x="463" y="362"/>
                    <a:pt x="412" y="362"/>
                  </a:cubicBezTo>
                  <a:cubicBezTo>
                    <a:pt x="375" y="362"/>
                    <a:pt x="340" y="379"/>
                    <a:pt x="323" y="419"/>
                  </a:cubicBezTo>
                  <a:cubicBezTo>
                    <a:pt x="0" y="1145"/>
                    <a:pt x="390" y="3362"/>
                    <a:pt x="1452" y="3362"/>
                  </a:cubicBezTo>
                  <a:cubicBezTo>
                    <a:pt x="1515" y="3362"/>
                    <a:pt x="1579" y="3354"/>
                    <a:pt x="1646" y="3338"/>
                  </a:cubicBezTo>
                  <a:cubicBezTo>
                    <a:pt x="2893" y="3040"/>
                    <a:pt x="1961" y="857"/>
                    <a:pt x="1739" y="130"/>
                  </a:cubicBezTo>
                  <a:cubicBezTo>
                    <a:pt x="1714" y="48"/>
                    <a:pt x="1628" y="1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5091825" y="4359025"/>
              <a:ext cx="44850" cy="73225"/>
            </a:xfrm>
            <a:custGeom>
              <a:avLst/>
              <a:gdLst/>
              <a:ahLst/>
              <a:cxnLst/>
              <a:rect l="l" t="t" r="r" b="b"/>
              <a:pathLst>
                <a:path w="1794" h="2929" extrusionOk="0">
                  <a:moveTo>
                    <a:pt x="313" y="0"/>
                  </a:moveTo>
                  <a:cubicBezTo>
                    <a:pt x="285" y="0"/>
                    <a:pt x="258" y="11"/>
                    <a:pt x="239" y="34"/>
                  </a:cubicBezTo>
                  <a:cubicBezTo>
                    <a:pt x="0" y="322"/>
                    <a:pt x="64" y="767"/>
                    <a:pt x="97" y="1113"/>
                  </a:cubicBezTo>
                  <a:cubicBezTo>
                    <a:pt x="140" y="1549"/>
                    <a:pt x="258" y="1983"/>
                    <a:pt x="444" y="2380"/>
                  </a:cubicBezTo>
                  <a:cubicBezTo>
                    <a:pt x="571" y="2646"/>
                    <a:pt x="812" y="2928"/>
                    <a:pt x="1128" y="2928"/>
                  </a:cubicBezTo>
                  <a:cubicBezTo>
                    <a:pt x="1144" y="2928"/>
                    <a:pt x="1159" y="2927"/>
                    <a:pt x="1175" y="2926"/>
                  </a:cubicBezTo>
                  <a:cubicBezTo>
                    <a:pt x="1554" y="2895"/>
                    <a:pt x="1776" y="2524"/>
                    <a:pt x="1792" y="2177"/>
                  </a:cubicBezTo>
                  <a:cubicBezTo>
                    <a:pt x="1793" y="2130"/>
                    <a:pt x="1753" y="2100"/>
                    <a:pt x="1711" y="2100"/>
                  </a:cubicBezTo>
                  <a:cubicBezTo>
                    <a:pt x="1698" y="2100"/>
                    <a:pt x="1685" y="2103"/>
                    <a:pt x="1672" y="2109"/>
                  </a:cubicBezTo>
                  <a:cubicBezTo>
                    <a:pt x="1581" y="2158"/>
                    <a:pt x="1325" y="2382"/>
                    <a:pt x="1196" y="2382"/>
                  </a:cubicBezTo>
                  <a:cubicBezTo>
                    <a:pt x="1184" y="2382"/>
                    <a:pt x="1173" y="2381"/>
                    <a:pt x="1163" y="2376"/>
                  </a:cubicBezTo>
                  <a:cubicBezTo>
                    <a:pt x="973" y="2289"/>
                    <a:pt x="878" y="1954"/>
                    <a:pt x="818" y="1778"/>
                  </a:cubicBezTo>
                  <a:cubicBezTo>
                    <a:pt x="711" y="1467"/>
                    <a:pt x="647" y="1138"/>
                    <a:pt x="591" y="816"/>
                  </a:cubicBezTo>
                  <a:cubicBezTo>
                    <a:pt x="547" y="561"/>
                    <a:pt x="544" y="287"/>
                    <a:pt x="416" y="56"/>
                  </a:cubicBezTo>
                  <a:cubicBezTo>
                    <a:pt x="395" y="21"/>
                    <a:pt x="35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5205125" y="4321425"/>
              <a:ext cx="39000" cy="77175"/>
            </a:xfrm>
            <a:custGeom>
              <a:avLst/>
              <a:gdLst/>
              <a:ahLst/>
              <a:cxnLst/>
              <a:rect l="l" t="t" r="r" b="b"/>
              <a:pathLst>
                <a:path w="1560" h="3087" extrusionOk="0">
                  <a:moveTo>
                    <a:pt x="981" y="1"/>
                  </a:moveTo>
                  <a:cubicBezTo>
                    <a:pt x="914" y="1"/>
                    <a:pt x="847" y="45"/>
                    <a:pt x="858" y="124"/>
                  </a:cubicBezTo>
                  <a:cubicBezTo>
                    <a:pt x="919" y="611"/>
                    <a:pt x="895" y="1131"/>
                    <a:pt x="873" y="1620"/>
                  </a:cubicBezTo>
                  <a:cubicBezTo>
                    <a:pt x="862" y="1890"/>
                    <a:pt x="851" y="2154"/>
                    <a:pt x="723" y="2399"/>
                  </a:cubicBezTo>
                  <a:cubicBezTo>
                    <a:pt x="678" y="2488"/>
                    <a:pt x="626" y="2519"/>
                    <a:pt x="571" y="2519"/>
                  </a:cubicBezTo>
                  <a:cubicBezTo>
                    <a:pt x="461" y="2519"/>
                    <a:pt x="333" y="2395"/>
                    <a:pt x="199" y="2358"/>
                  </a:cubicBezTo>
                  <a:cubicBezTo>
                    <a:pt x="186" y="2355"/>
                    <a:pt x="174" y="2353"/>
                    <a:pt x="163" y="2353"/>
                  </a:cubicBezTo>
                  <a:cubicBezTo>
                    <a:pt x="90" y="2353"/>
                    <a:pt x="36" y="2414"/>
                    <a:pt x="29" y="2488"/>
                  </a:cubicBezTo>
                  <a:cubicBezTo>
                    <a:pt x="1" y="2791"/>
                    <a:pt x="265" y="3069"/>
                    <a:pt x="570" y="3086"/>
                  </a:cubicBezTo>
                  <a:cubicBezTo>
                    <a:pt x="582" y="3086"/>
                    <a:pt x="594" y="3087"/>
                    <a:pt x="607" y="3087"/>
                  </a:cubicBezTo>
                  <a:cubicBezTo>
                    <a:pt x="938" y="3087"/>
                    <a:pt x="1170" y="2831"/>
                    <a:pt x="1283" y="2534"/>
                  </a:cubicBezTo>
                  <a:cubicBezTo>
                    <a:pt x="1559" y="1812"/>
                    <a:pt x="1486" y="723"/>
                    <a:pt x="1094" y="62"/>
                  </a:cubicBezTo>
                  <a:cubicBezTo>
                    <a:pt x="1071" y="20"/>
                    <a:pt x="1026" y="1"/>
                    <a:pt x="9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5262450" y="4314000"/>
              <a:ext cx="58400" cy="86625"/>
            </a:xfrm>
            <a:custGeom>
              <a:avLst/>
              <a:gdLst/>
              <a:ahLst/>
              <a:cxnLst/>
              <a:rect l="l" t="t" r="r" b="b"/>
              <a:pathLst>
                <a:path w="2336" h="3465" extrusionOk="0">
                  <a:moveTo>
                    <a:pt x="1984" y="1"/>
                  </a:moveTo>
                  <a:cubicBezTo>
                    <a:pt x="1876" y="1"/>
                    <a:pt x="1765" y="71"/>
                    <a:pt x="1738" y="181"/>
                  </a:cubicBezTo>
                  <a:cubicBezTo>
                    <a:pt x="1652" y="532"/>
                    <a:pt x="1754" y="958"/>
                    <a:pt x="1731" y="1323"/>
                  </a:cubicBezTo>
                  <a:cubicBezTo>
                    <a:pt x="1703" y="1742"/>
                    <a:pt x="1660" y="2319"/>
                    <a:pt x="1389" y="2663"/>
                  </a:cubicBezTo>
                  <a:cubicBezTo>
                    <a:pt x="1326" y="2743"/>
                    <a:pt x="1263" y="2776"/>
                    <a:pt x="1202" y="2776"/>
                  </a:cubicBezTo>
                  <a:cubicBezTo>
                    <a:pt x="976" y="2776"/>
                    <a:pt x="773" y="2333"/>
                    <a:pt x="729" y="2134"/>
                  </a:cubicBezTo>
                  <a:cubicBezTo>
                    <a:pt x="659" y="1825"/>
                    <a:pt x="660" y="1493"/>
                    <a:pt x="659" y="1176"/>
                  </a:cubicBezTo>
                  <a:cubicBezTo>
                    <a:pt x="659" y="885"/>
                    <a:pt x="631" y="584"/>
                    <a:pt x="640" y="296"/>
                  </a:cubicBezTo>
                  <a:cubicBezTo>
                    <a:pt x="643" y="218"/>
                    <a:pt x="568" y="163"/>
                    <a:pt x="497" y="163"/>
                  </a:cubicBezTo>
                  <a:cubicBezTo>
                    <a:pt x="454" y="163"/>
                    <a:pt x="414" y="183"/>
                    <a:pt x="393" y="230"/>
                  </a:cubicBezTo>
                  <a:cubicBezTo>
                    <a:pt x="251" y="558"/>
                    <a:pt x="132" y="826"/>
                    <a:pt x="73" y="1186"/>
                  </a:cubicBezTo>
                  <a:cubicBezTo>
                    <a:pt x="3" y="1617"/>
                    <a:pt x="0" y="2051"/>
                    <a:pt x="106" y="2477"/>
                  </a:cubicBezTo>
                  <a:cubicBezTo>
                    <a:pt x="233" y="2986"/>
                    <a:pt x="688" y="3464"/>
                    <a:pt x="1202" y="3464"/>
                  </a:cubicBezTo>
                  <a:cubicBezTo>
                    <a:pt x="1342" y="3464"/>
                    <a:pt x="1486" y="3429"/>
                    <a:pt x="1629" y="3349"/>
                  </a:cubicBezTo>
                  <a:cubicBezTo>
                    <a:pt x="2156" y="3056"/>
                    <a:pt x="2250" y="2267"/>
                    <a:pt x="2303" y="1737"/>
                  </a:cubicBezTo>
                  <a:cubicBezTo>
                    <a:pt x="2335" y="1412"/>
                    <a:pt x="2335" y="1081"/>
                    <a:pt x="2320" y="754"/>
                  </a:cubicBezTo>
                  <a:cubicBezTo>
                    <a:pt x="2310" y="517"/>
                    <a:pt x="2311" y="261"/>
                    <a:pt x="2148" y="73"/>
                  </a:cubicBezTo>
                  <a:cubicBezTo>
                    <a:pt x="2104" y="23"/>
                    <a:pt x="2045" y="1"/>
                    <a:pt x="19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084450" y="4436400"/>
              <a:ext cx="31700" cy="32025"/>
            </a:xfrm>
            <a:custGeom>
              <a:avLst/>
              <a:gdLst/>
              <a:ahLst/>
              <a:cxnLst/>
              <a:rect l="l" t="t" r="r" b="b"/>
              <a:pathLst>
                <a:path w="1268" h="1281" extrusionOk="0">
                  <a:moveTo>
                    <a:pt x="741" y="1"/>
                  </a:moveTo>
                  <a:cubicBezTo>
                    <a:pt x="606" y="1"/>
                    <a:pt x="465" y="57"/>
                    <a:pt x="366" y="133"/>
                  </a:cubicBezTo>
                  <a:cubicBezTo>
                    <a:pt x="207" y="254"/>
                    <a:pt x="109" y="463"/>
                    <a:pt x="11" y="633"/>
                  </a:cubicBezTo>
                  <a:cubicBezTo>
                    <a:pt x="0" y="655"/>
                    <a:pt x="17" y="685"/>
                    <a:pt x="41" y="685"/>
                  </a:cubicBezTo>
                  <a:cubicBezTo>
                    <a:pt x="44" y="685"/>
                    <a:pt x="47" y="684"/>
                    <a:pt x="50" y="683"/>
                  </a:cubicBezTo>
                  <a:cubicBezTo>
                    <a:pt x="255" y="608"/>
                    <a:pt x="377" y="404"/>
                    <a:pt x="559" y="292"/>
                  </a:cubicBezTo>
                  <a:cubicBezTo>
                    <a:pt x="595" y="270"/>
                    <a:pt x="650" y="258"/>
                    <a:pt x="704" y="258"/>
                  </a:cubicBezTo>
                  <a:cubicBezTo>
                    <a:pt x="825" y="258"/>
                    <a:pt x="940" y="316"/>
                    <a:pt x="821" y="441"/>
                  </a:cubicBezTo>
                  <a:cubicBezTo>
                    <a:pt x="743" y="521"/>
                    <a:pt x="609" y="511"/>
                    <a:pt x="536" y="600"/>
                  </a:cubicBezTo>
                  <a:cubicBezTo>
                    <a:pt x="503" y="638"/>
                    <a:pt x="510" y="710"/>
                    <a:pt x="569" y="722"/>
                  </a:cubicBezTo>
                  <a:cubicBezTo>
                    <a:pt x="602" y="731"/>
                    <a:pt x="635" y="732"/>
                    <a:pt x="669" y="732"/>
                  </a:cubicBezTo>
                  <a:cubicBezTo>
                    <a:pt x="736" y="763"/>
                    <a:pt x="810" y="775"/>
                    <a:pt x="871" y="825"/>
                  </a:cubicBezTo>
                  <a:cubicBezTo>
                    <a:pt x="922" y="867"/>
                    <a:pt x="998" y="979"/>
                    <a:pt x="901" y="1017"/>
                  </a:cubicBezTo>
                  <a:cubicBezTo>
                    <a:pt x="866" y="1032"/>
                    <a:pt x="831" y="1037"/>
                    <a:pt x="796" y="1037"/>
                  </a:cubicBezTo>
                  <a:cubicBezTo>
                    <a:pt x="657" y="1037"/>
                    <a:pt x="526" y="944"/>
                    <a:pt x="389" y="936"/>
                  </a:cubicBezTo>
                  <a:cubicBezTo>
                    <a:pt x="387" y="936"/>
                    <a:pt x="385" y="936"/>
                    <a:pt x="383" y="936"/>
                  </a:cubicBezTo>
                  <a:cubicBezTo>
                    <a:pt x="302" y="936"/>
                    <a:pt x="246" y="1039"/>
                    <a:pt x="292" y="1109"/>
                  </a:cubicBezTo>
                  <a:cubicBezTo>
                    <a:pt x="373" y="1229"/>
                    <a:pt x="578" y="1262"/>
                    <a:pt x="713" y="1276"/>
                  </a:cubicBezTo>
                  <a:cubicBezTo>
                    <a:pt x="739" y="1279"/>
                    <a:pt x="766" y="1280"/>
                    <a:pt x="793" y="1280"/>
                  </a:cubicBezTo>
                  <a:cubicBezTo>
                    <a:pt x="936" y="1280"/>
                    <a:pt x="1072" y="1238"/>
                    <a:pt x="1156" y="1111"/>
                  </a:cubicBezTo>
                  <a:cubicBezTo>
                    <a:pt x="1268" y="931"/>
                    <a:pt x="1137" y="719"/>
                    <a:pt x="974" y="612"/>
                  </a:cubicBezTo>
                  <a:cubicBezTo>
                    <a:pt x="1142" y="469"/>
                    <a:pt x="1199" y="227"/>
                    <a:pt x="957" y="63"/>
                  </a:cubicBezTo>
                  <a:cubicBezTo>
                    <a:pt x="893" y="19"/>
                    <a:pt x="818" y="1"/>
                    <a:pt x="7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234800" y="4393625"/>
              <a:ext cx="31425" cy="30675"/>
            </a:xfrm>
            <a:custGeom>
              <a:avLst/>
              <a:gdLst/>
              <a:ahLst/>
              <a:cxnLst/>
              <a:rect l="l" t="t" r="r" b="b"/>
              <a:pathLst>
                <a:path w="1257" h="1227" extrusionOk="0">
                  <a:moveTo>
                    <a:pt x="650" y="0"/>
                  </a:moveTo>
                  <a:cubicBezTo>
                    <a:pt x="442" y="0"/>
                    <a:pt x="200" y="112"/>
                    <a:pt x="116" y="257"/>
                  </a:cubicBezTo>
                  <a:cubicBezTo>
                    <a:pt x="0" y="454"/>
                    <a:pt x="142" y="631"/>
                    <a:pt x="325" y="699"/>
                  </a:cubicBezTo>
                  <a:cubicBezTo>
                    <a:pt x="264" y="798"/>
                    <a:pt x="254" y="914"/>
                    <a:pt x="327" y="1027"/>
                  </a:cubicBezTo>
                  <a:cubicBezTo>
                    <a:pt x="413" y="1159"/>
                    <a:pt x="560" y="1227"/>
                    <a:pt x="710" y="1227"/>
                  </a:cubicBezTo>
                  <a:cubicBezTo>
                    <a:pt x="766" y="1227"/>
                    <a:pt x="823" y="1217"/>
                    <a:pt x="877" y="1198"/>
                  </a:cubicBezTo>
                  <a:cubicBezTo>
                    <a:pt x="1054" y="1135"/>
                    <a:pt x="1249" y="969"/>
                    <a:pt x="1254" y="768"/>
                  </a:cubicBezTo>
                  <a:cubicBezTo>
                    <a:pt x="1256" y="722"/>
                    <a:pt x="1209" y="678"/>
                    <a:pt x="1163" y="678"/>
                  </a:cubicBezTo>
                  <a:cubicBezTo>
                    <a:pt x="1148" y="678"/>
                    <a:pt x="1134" y="682"/>
                    <a:pt x="1121" y="692"/>
                  </a:cubicBezTo>
                  <a:cubicBezTo>
                    <a:pt x="998" y="787"/>
                    <a:pt x="859" y="973"/>
                    <a:pt x="703" y="973"/>
                  </a:cubicBezTo>
                  <a:cubicBezTo>
                    <a:pt x="652" y="973"/>
                    <a:pt x="599" y="953"/>
                    <a:pt x="545" y="903"/>
                  </a:cubicBezTo>
                  <a:cubicBezTo>
                    <a:pt x="403" y="776"/>
                    <a:pt x="830" y="656"/>
                    <a:pt x="872" y="577"/>
                  </a:cubicBezTo>
                  <a:cubicBezTo>
                    <a:pt x="885" y="550"/>
                    <a:pt x="882" y="521"/>
                    <a:pt x="861" y="500"/>
                  </a:cubicBezTo>
                  <a:cubicBezTo>
                    <a:pt x="830" y="465"/>
                    <a:pt x="788" y="452"/>
                    <a:pt x="742" y="452"/>
                  </a:cubicBezTo>
                  <a:cubicBezTo>
                    <a:pt x="692" y="452"/>
                    <a:pt x="639" y="467"/>
                    <a:pt x="588" y="489"/>
                  </a:cubicBezTo>
                  <a:cubicBezTo>
                    <a:pt x="463" y="479"/>
                    <a:pt x="263" y="454"/>
                    <a:pt x="361" y="352"/>
                  </a:cubicBezTo>
                  <a:cubicBezTo>
                    <a:pt x="423" y="283"/>
                    <a:pt x="542" y="263"/>
                    <a:pt x="630" y="255"/>
                  </a:cubicBezTo>
                  <a:cubicBezTo>
                    <a:pt x="635" y="255"/>
                    <a:pt x="641" y="255"/>
                    <a:pt x="647" y="255"/>
                  </a:cubicBezTo>
                  <a:cubicBezTo>
                    <a:pt x="720" y="255"/>
                    <a:pt x="840" y="281"/>
                    <a:pt x="865" y="295"/>
                  </a:cubicBezTo>
                  <a:cubicBezTo>
                    <a:pt x="878" y="302"/>
                    <a:pt x="891" y="305"/>
                    <a:pt x="903" y="305"/>
                  </a:cubicBezTo>
                  <a:cubicBezTo>
                    <a:pt x="952" y="305"/>
                    <a:pt x="997" y="260"/>
                    <a:pt x="980" y="206"/>
                  </a:cubicBezTo>
                  <a:cubicBezTo>
                    <a:pt x="936" y="59"/>
                    <a:pt x="802" y="0"/>
                    <a:pt x="6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HEADER_1_1_1_1_1"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8" name="Google Shape;858;p32"/>
          <p:cNvPicPr preferRelativeResize="0"/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0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59" name="Google Shape;859;p32"/>
          <p:cNvGrpSpPr/>
          <p:nvPr/>
        </p:nvGrpSpPr>
        <p:grpSpPr>
          <a:xfrm>
            <a:off x="2933977" y="306431"/>
            <a:ext cx="2631348" cy="1826418"/>
            <a:chOff x="2933977" y="306431"/>
            <a:chExt cx="2631348" cy="1826418"/>
          </a:xfrm>
        </p:grpSpPr>
        <p:sp>
          <p:nvSpPr>
            <p:cNvPr id="860" name="Google Shape;860;p32"/>
            <p:cNvSpPr/>
            <p:nvPr/>
          </p:nvSpPr>
          <p:spPr>
            <a:xfrm>
              <a:off x="3541219" y="1425465"/>
              <a:ext cx="602960" cy="707384"/>
            </a:xfrm>
            <a:custGeom>
              <a:avLst/>
              <a:gdLst/>
              <a:ahLst/>
              <a:cxnLst/>
              <a:rect l="l" t="t" r="r" b="b"/>
              <a:pathLst>
                <a:path w="16924" h="19855" extrusionOk="0">
                  <a:moveTo>
                    <a:pt x="13058" y="0"/>
                  </a:moveTo>
                  <a:cubicBezTo>
                    <a:pt x="13048" y="0"/>
                    <a:pt x="13038" y="2"/>
                    <a:pt x="13028" y="2"/>
                  </a:cubicBezTo>
                  <a:cubicBezTo>
                    <a:pt x="13021" y="2"/>
                    <a:pt x="13016" y="2"/>
                    <a:pt x="13010" y="3"/>
                  </a:cubicBezTo>
                  <a:cubicBezTo>
                    <a:pt x="13003" y="5"/>
                    <a:pt x="12993" y="9"/>
                    <a:pt x="12983" y="10"/>
                  </a:cubicBezTo>
                  <a:cubicBezTo>
                    <a:pt x="12900" y="30"/>
                    <a:pt x="12796" y="81"/>
                    <a:pt x="12663" y="177"/>
                  </a:cubicBezTo>
                  <a:cubicBezTo>
                    <a:pt x="12309" y="432"/>
                    <a:pt x="11950" y="678"/>
                    <a:pt x="11592" y="926"/>
                  </a:cubicBezTo>
                  <a:cubicBezTo>
                    <a:pt x="11486" y="999"/>
                    <a:pt x="11379" y="1073"/>
                    <a:pt x="11272" y="1148"/>
                  </a:cubicBezTo>
                  <a:cubicBezTo>
                    <a:pt x="10914" y="1401"/>
                    <a:pt x="10558" y="1668"/>
                    <a:pt x="10223" y="1956"/>
                  </a:cubicBezTo>
                  <a:cubicBezTo>
                    <a:pt x="9721" y="2387"/>
                    <a:pt x="9267" y="2867"/>
                    <a:pt x="8927" y="3441"/>
                  </a:cubicBezTo>
                  <a:cubicBezTo>
                    <a:pt x="8897" y="3491"/>
                    <a:pt x="8869" y="3547"/>
                    <a:pt x="8842" y="3599"/>
                  </a:cubicBezTo>
                  <a:cubicBezTo>
                    <a:pt x="8648" y="3956"/>
                    <a:pt x="8502" y="4342"/>
                    <a:pt x="8426" y="4737"/>
                  </a:cubicBezTo>
                  <a:cubicBezTo>
                    <a:pt x="8402" y="4861"/>
                    <a:pt x="8371" y="5003"/>
                    <a:pt x="8349" y="5151"/>
                  </a:cubicBezTo>
                  <a:cubicBezTo>
                    <a:pt x="8197" y="4709"/>
                    <a:pt x="7984" y="4324"/>
                    <a:pt x="7730" y="4059"/>
                  </a:cubicBezTo>
                  <a:cubicBezTo>
                    <a:pt x="7682" y="4009"/>
                    <a:pt x="7600" y="3978"/>
                    <a:pt x="7522" y="3978"/>
                  </a:cubicBezTo>
                  <a:cubicBezTo>
                    <a:pt x="7462" y="3978"/>
                    <a:pt x="7405" y="3996"/>
                    <a:pt x="7365" y="4035"/>
                  </a:cubicBezTo>
                  <a:cubicBezTo>
                    <a:pt x="7225" y="4175"/>
                    <a:pt x="7298" y="4352"/>
                    <a:pt x="7363" y="4507"/>
                  </a:cubicBezTo>
                  <a:cubicBezTo>
                    <a:pt x="7584" y="5041"/>
                    <a:pt x="7808" y="5521"/>
                    <a:pt x="7934" y="6091"/>
                  </a:cubicBezTo>
                  <a:cubicBezTo>
                    <a:pt x="8051" y="6626"/>
                    <a:pt x="8051" y="7188"/>
                    <a:pt x="7919" y="7720"/>
                  </a:cubicBezTo>
                  <a:cubicBezTo>
                    <a:pt x="7843" y="8023"/>
                    <a:pt x="7689" y="8313"/>
                    <a:pt x="7513" y="8590"/>
                  </a:cubicBezTo>
                  <a:cubicBezTo>
                    <a:pt x="7475" y="8565"/>
                    <a:pt x="7443" y="8530"/>
                    <a:pt x="7423" y="8486"/>
                  </a:cubicBezTo>
                  <a:cubicBezTo>
                    <a:pt x="6930" y="7399"/>
                    <a:pt x="5877" y="7003"/>
                    <a:pt x="4791" y="7003"/>
                  </a:cubicBezTo>
                  <a:cubicBezTo>
                    <a:pt x="4423" y="7003"/>
                    <a:pt x="4051" y="7048"/>
                    <a:pt x="3695" y="7128"/>
                  </a:cubicBezTo>
                  <a:cubicBezTo>
                    <a:pt x="2900" y="7306"/>
                    <a:pt x="2138" y="7677"/>
                    <a:pt x="1575" y="8275"/>
                  </a:cubicBezTo>
                  <a:cubicBezTo>
                    <a:pt x="821" y="9075"/>
                    <a:pt x="443" y="10161"/>
                    <a:pt x="265" y="11228"/>
                  </a:cubicBezTo>
                  <a:cubicBezTo>
                    <a:pt x="97" y="12239"/>
                    <a:pt x="0" y="13282"/>
                    <a:pt x="136" y="14302"/>
                  </a:cubicBezTo>
                  <a:cubicBezTo>
                    <a:pt x="469" y="16790"/>
                    <a:pt x="2762" y="18982"/>
                    <a:pt x="5194" y="19494"/>
                  </a:cubicBezTo>
                  <a:cubicBezTo>
                    <a:pt x="6172" y="19700"/>
                    <a:pt x="7216" y="19855"/>
                    <a:pt x="8247" y="19855"/>
                  </a:cubicBezTo>
                  <a:cubicBezTo>
                    <a:pt x="8977" y="19855"/>
                    <a:pt x="9701" y="19777"/>
                    <a:pt x="10392" y="19585"/>
                  </a:cubicBezTo>
                  <a:cubicBezTo>
                    <a:pt x="11841" y="19184"/>
                    <a:pt x="13203" y="18434"/>
                    <a:pt x="14327" y="17433"/>
                  </a:cubicBezTo>
                  <a:cubicBezTo>
                    <a:pt x="15185" y="16668"/>
                    <a:pt x="15811" y="15834"/>
                    <a:pt x="16308" y="14826"/>
                  </a:cubicBezTo>
                  <a:cubicBezTo>
                    <a:pt x="16347" y="14747"/>
                    <a:pt x="16385" y="14667"/>
                    <a:pt x="16423" y="14584"/>
                  </a:cubicBezTo>
                  <a:cubicBezTo>
                    <a:pt x="16923" y="13490"/>
                    <a:pt x="16913" y="12242"/>
                    <a:pt x="16779" y="11069"/>
                  </a:cubicBezTo>
                  <a:cubicBezTo>
                    <a:pt x="16694" y="10321"/>
                    <a:pt x="16363" y="9547"/>
                    <a:pt x="15946" y="8944"/>
                  </a:cubicBezTo>
                  <a:cubicBezTo>
                    <a:pt x="15319" y="8034"/>
                    <a:pt x="14663" y="7425"/>
                    <a:pt x="13668" y="6945"/>
                  </a:cubicBezTo>
                  <a:cubicBezTo>
                    <a:pt x="13148" y="6693"/>
                    <a:pt x="12461" y="6575"/>
                    <a:pt x="11789" y="6575"/>
                  </a:cubicBezTo>
                  <a:cubicBezTo>
                    <a:pt x="11271" y="6575"/>
                    <a:pt x="10762" y="6645"/>
                    <a:pt x="10342" y="6777"/>
                  </a:cubicBezTo>
                  <a:cubicBezTo>
                    <a:pt x="9621" y="7004"/>
                    <a:pt x="8971" y="7418"/>
                    <a:pt x="8431" y="7946"/>
                  </a:cubicBezTo>
                  <a:cubicBezTo>
                    <a:pt x="8623" y="7376"/>
                    <a:pt x="8653" y="6696"/>
                    <a:pt x="8560" y="6045"/>
                  </a:cubicBezTo>
                  <a:lnTo>
                    <a:pt x="8562" y="6045"/>
                  </a:lnTo>
                  <a:cubicBezTo>
                    <a:pt x="8579" y="6052"/>
                    <a:pt x="8594" y="6061"/>
                    <a:pt x="8611" y="6064"/>
                  </a:cubicBezTo>
                  <a:cubicBezTo>
                    <a:pt x="8639" y="6069"/>
                    <a:pt x="8670" y="6069"/>
                    <a:pt x="8700" y="6069"/>
                  </a:cubicBezTo>
                  <a:cubicBezTo>
                    <a:pt x="8708" y="6069"/>
                    <a:pt x="8714" y="6071"/>
                    <a:pt x="8721" y="6071"/>
                  </a:cubicBezTo>
                  <a:cubicBezTo>
                    <a:pt x="8723" y="6071"/>
                    <a:pt x="8725" y="6071"/>
                    <a:pt x="8727" y="6070"/>
                  </a:cubicBezTo>
                  <a:cubicBezTo>
                    <a:pt x="8854" y="6062"/>
                    <a:pt x="8999" y="6009"/>
                    <a:pt x="9136" y="5947"/>
                  </a:cubicBezTo>
                  <a:cubicBezTo>
                    <a:pt x="9258" y="5892"/>
                    <a:pt x="9375" y="5832"/>
                    <a:pt x="9470" y="5788"/>
                  </a:cubicBezTo>
                  <a:cubicBezTo>
                    <a:pt x="10388" y="5360"/>
                    <a:pt x="11181" y="4656"/>
                    <a:pt x="11691" y="3778"/>
                  </a:cubicBezTo>
                  <a:cubicBezTo>
                    <a:pt x="11905" y="3413"/>
                    <a:pt x="12089" y="3023"/>
                    <a:pt x="12267" y="2626"/>
                  </a:cubicBezTo>
                  <a:cubicBezTo>
                    <a:pt x="12555" y="1987"/>
                    <a:pt x="12815" y="1328"/>
                    <a:pt x="13085" y="710"/>
                  </a:cubicBezTo>
                  <a:cubicBezTo>
                    <a:pt x="13094" y="689"/>
                    <a:pt x="13099" y="669"/>
                    <a:pt x="13109" y="648"/>
                  </a:cubicBezTo>
                  <a:cubicBezTo>
                    <a:pt x="13120" y="619"/>
                    <a:pt x="13132" y="590"/>
                    <a:pt x="13141" y="562"/>
                  </a:cubicBezTo>
                  <a:cubicBezTo>
                    <a:pt x="13152" y="530"/>
                    <a:pt x="13162" y="500"/>
                    <a:pt x="13171" y="469"/>
                  </a:cubicBezTo>
                  <a:cubicBezTo>
                    <a:pt x="13182" y="429"/>
                    <a:pt x="13192" y="391"/>
                    <a:pt x="13198" y="354"/>
                  </a:cubicBezTo>
                  <a:cubicBezTo>
                    <a:pt x="13201" y="338"/>
                    <a:pt x="13203" y="321"/>
                    <a:pt x="13205" y="305"/>
                  </a:cubicBezTo>
                  <a:cubicBezTo>
                    <a:pt x="13210" y="265"/>
                    <a:pt x="13214" y="229"/>
                    <a:pt x="13212" y="195"/>
                  </a:cubicBezTo>
                  <a:cubicBezTo>
                    <a:pt x="13212" y="183"/>
                    <a:pt x="13209" y="172"/>
                    <a:pt x="13208" y="162"/>
                  </a:cubicBezTo>
                  <a:cubicBezTo>
                    <a:pt x="13204" y="132"/>
                    <a:pt x="13198" y="106"/>
                    <a:pt x="13187" y="83"/>
                  </a:cubicBezTo>
                  <a:cubicBezTo>
                    <a:pt x="13186" y="80"/>
                    <a:pt x="13186" y="75"/>
                    <a:pt x="13183" y="70"/>
                  </a:cubicBezTo>
                  <a:cubicBezTo>
                    <a:pt x="13160" y="30"/>
                    <a:pt x="13123" y="7"/>
                    <a:pt x="13071" y="1"/>
                  </a:cubicBezTo>
                  <a:cubicBezTo>
                    <a:pt x="13067" y="1"/>
                    <a:pt x="13062" y="0"/>
                    <a:pt x="1305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2"/>
            <p:cNvSpPr/>
            <p:nvPr/>
          </p:nvSpPr>
          <p:spPr>
            <a:xfrm>
              <a:off x="4339609" y="306436"/>
              <a:ext cx="586179" cy="812699"/>
            </a:xfrm>
            <a:custGeom>
              <a:avLst/>
              <a:gdLst/>
              <a:ahLst/>
              <a:cxnLst/>
              <a:rect l="l" t="t" r="r" b="b"/>
              <a:pathLst>
                <a:path w="16453" h="22811" extrusionOk="0">
                  <a:moveTo>
                    <a:pt x="8700" y="1"/>
                  </a:moveTo>
                  <a:cubicBezTo>
                    <a:pt x="8598" y="1"/>
                    <a:pt x="8495" y="37"/>
                    <a:pt x="8421" y="117"/>
                  </a:cubicBezTo>
                  <a:cubicBezTo>
                    <a:pt x="8270" y="287"/>
                    <a:pt x="8391" y="533"/>
                    <a:pt x="8412" y="722"/>
                  </a:cubicBezTo>
                  <a:cubicBezTo>
                    <a:pt x="8441" y="1004"/>
                    <a:pt x="8432" y="1287"/>
                    <a:pt x="8404" y="1571"/>
                  </a:cubicBezTo>
                  <a:cubicBezTo>
                    <a:pt x="8363" y="1937"/>
                    <a:pt x="8205" y="2293"/>
                    <a:pt x="8138" y="2655"/>
                  </a:cubicBezTo>
                  <a:cubicBezTo>
                    <a:pt x="7856" y="2172"/>
                    <a:pt x="7337" y="1864"/>
                    <a:pt x="6825" y="1624"/>
                  </a:cubicBezTo>
                  <a:cubicBezTo>
                    <a:pt x="6564" y="1501"/>
                    <a:pt x="6299" y="1387"/>
                    <a:pt x="6027" y="1285"/>
                  </a:cubicBezTo>
                  <a:cubicBezTo>
                    <a:pt x="5913" y="1242"/>
                    <a:pt x="5553" y="1049"/>
                    <a:pt x="5380" y="1049"/>
                  </a:cubicBezTo>
                  <a:cubicBezTo>
                    <a:pt x="5355" y="1049"/>
                    <a:pt x="5334" y="1053"/>
                    <a:pt x="5318" y="1063"/>
                  </a:cubicBezTo>
                  <a:cubicBezTo>
                    <a:pt x="5043" y="1229"/>
                    <a:pt x="5500" y="1639"/>
                    <a:pt x="5614" y="1761"/>
                  </a:cubicBezTo>
                  <a:cubicBezTo>
                    <a:pt x="5941" y="2120"/>
                    <a:pt x="5683" y="2174"/>
                    <a:pt x="5372" y="2174"/>
                  </a:cubicBezTo>
                  <a:cubicBezTo>
                    <a:pt x="5239" y="2174"/>
                    <a:pt x="5097" y="2164"/>
                    <a:pt x="4987" y="2164"/>
                  </a:cubicBezTo>
                  <a:cubicBezTo>
                    <a:pt x="4983" y="2164"/>
                    <a:pt x="4980" y="2164"/>
                    <a:pt x="4976" y="2164"/>
                  </a:cubicBezTo>
                  <a:cubicBezTo>
                    <a:pt x="4650" y="2167"/>
                    <a:pt x="4311" y="2187"/>
                    <a:pt x="4001" y="2308"/>
                  </a:cubicBezTo>
                  <a:cubicBezTo>
                    <a:pt x="3583" y="2468"/>
                    <a:pt x="4071" y="2632"/>
                    <a:pt x="4307" y="2719"/>
                  </a:cubicBezTo>
                  <a:cubicBezTo>
                    <a:pt x="4487" y="2784"/>
                    <a:pt x="5124" y="2845"/>
                    <a:pt x="4966" y="3099"/>
                  </a:cubicBezTo>
                  <a:cubicBezTo>
                    <a:pt x="4829" y="3316"/>
                    <a:pt x="4121" y="3357"/>
                    <a:pt x="3893" y="3421"/>
                  </a:cubicBezTo>
                  <a:cubicBezTo>
                    <a:pt x="3461" y="3546"/>
                    <a:pt x="3051" y="4103"/>
                    <a:pt x="3537" y="4421"/>
                  </a:cubicBezTo>
                  <a:cubicBezTo>
                    <a:pt x="3774" y="4575"/>
                    <a:pt x="4080" y="4619"/>
                    <a:pt x="4389" y="4619"/>
                  </a:cubicBezTo>
                  <a:cubicBezTo>
                    <a:pt x="4647" y="4619"/>
                    <a:pt x="4906" y="4588"/>
                    <a:pt x="5127" y="4564"/>
                  </a:cubicBezTo>
                  <a:cubicBezTo>
                    <a:pt x="5309" y="4543"/>
                    <a:pt x="5494" y="4517"/>
                    <a:pt x="5674" y="4514"/>
                  </a:cubicBezTo>
                  <a:lnTo>
                    <a:pt x="5674" y="4514"/>
                  </a:lnTo>
                  <a:cubicBezTo>
                    <a:pt x="5595" y="4540"/>
                    <a:pt x="5516" y="4569"/>
                    <a:pt x="5437" y="4602"/>
                  </a:cubicBezTo>
                  <a:cubicBezTo>
                    <a:pt x="4594" y="4926"/>
                    <a:pt x="4056" y="5465"/>
                    <a:pt x="3829" y="6351"/>
                  </a:cubicBezTo>
                  <a:cubicBezTo>
                    <a:pt x="3765" y="6599"/>
                    <a:pt x="3718" y="6853"/>
                    <a:pt x="3726" y="7111"/>
                  </a:cubicBezTo>
                  <a:cubicBezTo>
                    <a:pt x="3736" y="7351"/>
                    <a:pt x="3797" y="7587"/>
                    <a:pt x="3897" y="7810"/>
                  </a:cubicBezTo>
                  <a:cubicBezTo>
                    <a:pt x="3859" y="7900"/>
                    <a:pt x="3825" y="7993"/>
                    <a:pt x="3792" y="8090"/>
                  </a:cubicBezTo>
                  <a:cubicBezTo>
                    <a:pt x="3540" y="7934"/>
                    <a:pt x="3259" y="7841"/>
                    <a:pt x="2951" y="7841"/>
                  </a:cubicBezTo>
                  <a:cubicBezTo>
                    <a:pt x="2883" y="7841"/>
                    <a:pt x="2813" y="7846"/>
                    <a:pt x="2742" y="7855"/>
                  </a:cubicBezTo>
                  <a:cubicBezTo>
                    <a:pt x="2239" y="7926"/>
                    <a:pt x="1760" y="8209"/>
                    <a:pt x="1432" y="8592"/>
                  </a:cubicBezTo>
                  <a:cubicBezTo>
                    <a:pt x="558" y="9614"/>
                    <a:pt x="1" y="11451"/>
                    <a:pt x="944" y="12588"/>
                  </a:cubicBezTo>
                  <a:cubicBezTo>
                    <a:pt x="1278" y="12989"/>
                    <a:pt x="1736" y="13241"/>
                    <a:pt x="2231" y="13355"/>
                  </a:cubicBezTo>
                  <a:cubicBezTo>
                    <a:pt x="2207" y="13436"/>
                    <a:pt x="2186" y="13518"/>
                    <a:pt x="2169" y="13601"/>
                  </a:cubicBezTo>
                  <a:cubicBezTo>
                    <a:pt x="2029" y="14295"/>
                    <a:pt x="2060" y="15276"/>
                    <a:pt x="2396" y="15906"/>
                  </a:cubicBezTo>
                  <a:cubicBezTo>
                    <a:pt x="2672" y="16418"/>
                    <a:pt x="3093" y="16853"/>
                    <a:pt x="3598" y="17137"/>
                  </a:cubicBezTo>
                  <a:cubicBezTo>
                    <a:pt x="3648" y="17166"/>
                    <a:pt x="3700" y="17187"/>
                    <a:pt x="3750" y="17213"/>
                  </a:cubicBezTo>
                  <a:cubicBezTo>
                    <a:pt x="3668" y="17327"/>
                    <a:pt x="3598" y="17449"/>
                    <a:pt x="3540" y="17581"/>
                  </a:cubicBezTo>
                  <a:cubicBezTo>
                    <a:pt x="3431" y="17838"/>
                    <a:pt x="3367" y="18119"/>
                    <a:pt x="3352" y="18403"/>
                  </a:cubicBezTo>
                  <a:cubicBezTo>
                    <a:pt x="3326" y="18985"/>
                    <a:pt x="3601" y="19559"/>
                    <a:pt x="4011" y="19973"/>
                  </a:cubicBezTo>
                  <a:cubicBezTo>
                    <a:pt x="4354" y="20324"/>
                    <a:pt x="4873" y="20681"/>
                    <a:pt x="5367" y="20774"/>
                  </a:cubicBezTo>
                  <a:cubicBezTo>
                    <a:pt x="5367" y="20864"/>
                    <a:pt x="5373" y="20959"/>
                    <a:pt x="5388" y="21050"/>
                  </a:cubicBezTo>
                  <a:cubicBezTo>
                    <a:pt x="5475" y="21581"/>
                    <a:pt x="5894" y="22005"/>
                    <a:pt x="6359" y="22277"/>
                  </a:cubicBezTo>
                  <a:cubicBezTo>
                    <a:pt x="6752" y="22512"/>
                    <a:pt x="7206" y="22666"/>
                    <a:pt x="7665" y="22666"/>
                  </a:cubicBezTo>
                  <a:cubicBezTo>
                    <a:pt x="7670" y="22666"/>
                    <a:pt x="7675" y="22666"/>
                    <a:pt x="7679" y="22666"/>
                  </a:cubicBezTo>
                  <a:cubicBezTo>
                    <a:pt x="8095" y="22666"/>
                    <a:pt x="8509" y="22523"/>
                    <a:pt x="8824" y="22256"/>
                  </a:cubicBezTo>
                  <a:cubicBezTo>
                    <a:pt x="9177" y="22626"/>
                    <a:pt x="9709" y="22810"/>
                    <a:pt x="10233" y="22810"/>
                  </a:cubicBezTo>
                  <a:cubicBezTo>
                    <a:pt x="10546" y="22810"/>
                    <a:pt x="10856" y="22744"/>
                    <a:pt x="11122" y="22613"/>
                  </a:cubicBezTo>
                  <a:cubicBezTo>
                    <a:pt x="11305" y="22522"/>
                    <a:pt x="11466" y="22403"/>
                    <a:pt x="11613" y="22256"/>
                  </a:cubicBezTo>
                  <a:cubicBezTo>
                    <a:pt x="11897" y="22417"/>
                    <a:pt x="12222" y="22489"/>
                    <a:pt x="12551" y="22489"/>
                  </a:cubicBezTo>
                  <a:cubicBezTo>
                    <a:pt x="12970" y="22489"/>
                    <a:pt x="13398" y="22373"/>
                    <a:pt x="13762" y="22178"/>
                  </a:cubicBezTo>
                  <a:cubicBezTo>
                    <a:pt x="13913" y="22094"/>
                    <a:pt x="14065" y="22006"/>
                    <a:pt x="14202" y="21898"/>
                  </a:cubicBezTo>
                  <a:cubicBezTo>
                    <a:pt x="14896" y="21345"/>
                    <a:pt x="15255" y="20307"/>
                    <a:pt x="14933" y="19459"/>
                  </a:cubicBezTo>
                  <a:cubicBezTo>
                    <a:pt x="14808" y="19123"/>
                    <a:pt x="14583" y="18822"/>
                    <a:pt x="14310" y="18564"/>
                  </a:cubicBezTo>
                  <a:cubicBezTo>
                    <a:pt x="15208" y="18324"/>
                    <a:pt x="15956" y="17585"/>
                    <a:pt x="16226" y="16690"/>
                  </a:cubicBezTo>
                  <a:cubicBezTo>
                    <a:pt x="16453" y="15935"/>
                    <a:pt x="16228" y="15040"/>
                    <a:pt x="15718" y="14453"/>
                  </a:cubicBezTo>
                  <a:cubicBezTo>
                    <a:pt x="15380" y="14058"/>
                    <a:pt x="15000" y="13879"/>
                    <a:pt x="14597" y="13862"/>
                  </a:cubicBezTo>
                  <a:cubicBezTo>
                    <a:pt x="14720" y="13632"/>
                    <a:pt x="14813" y="13383"/>
                    <a:pt x="14872" y="13120"/>
                  </a:cubicBezTo>
                  <a:cubicBezTo>
                    <a:pt x="14997" y="12549"/>
                    <a:pt x="14948" y="11983"/>
                    <a:pt x="14796" y="11424"/>
                  </a:cubicBezTo>
                  <a:cubicBezTo>
                    <a:pt x="14755" y="11274"/>
                    <a:pt x="14697" y="11143"/>
                    <a:pt x="14630" y="11021"/>
                  </a:cubicBezTo>
                  <a:cubicBezTo>
                    <a:pt x="15495" y="10205"/>
                    <a:pt x="15772" y="8585"/>
                    <a:pt x="15080" y="7679"/>
                  </a:cubicBezTo>
                  <a:cubicBezTo>
                    <a:pt x="14765" y="7265"/>
                    <a:pt x="14309" y="6978"/>
                    <a:pt x="13812" y="6828"/>
                  </a:cubicBezTo>
                  <a:cubicBezTo>
                    <a:pt x="13899" y="6364"/>
                    <a:pt x="13864" y="5933"/>
                    <a:pt x="13692" y="5454"/>
                  </a:cubicBezTo>
                  <a:cubicBezTo>
                    <a:pt x="13421" y="4707"/>
                    <a:pt x="12665" y="4279"/>
                    <a:pt x="11857" y="4147"/>
                  </a:cubicBezTo>
                  <a:cubicBezTo>
                    <a:pt x="12373" y="4072"/>
                    <a:pt x="12834" y="3899"/>
                    <a:pt x="13054" y="3513"/>
                  </a:cubicBezTo>
                  <a:cubicBezTo>
                    <a:pt x="13165" y="3316"/>
                    <a:pt x="13203" y="3079"/>
                    <a:pt x="13112" y="2901"/>
                  </a:cubicBezTo>
                  <a:cubicBezTo>
                    <a:pt x="13071" y="2817"/>
                    <a:pt x="12997" y="2743"/>
                    <a:pt x="12893" y="2694"/>
                  </a:cubicBezTo>
                  <a:cubicBezTo>
                    <a:pt x="12785" y="2644"/>
                    <a:pt x="12663" y="2633"/>
                    <a:pt x="12539" y="2633"/>
                  </a:cubicBezTo>
                  <a:cubicBezTo>
                    <a:pt x="12448" y="2633"/>
                    <a:pt x="12356" y="2639"/>
                    <a:pt x="12267" y="2639"/>
                  </a:cubicBezTo>
                  <a:cubicBezTo>
                    <a:pt x="12221" y="2639"/>
                    <a:pt x="12176" y="2637"/>
                    <a:pt x="12132" y="2632"/>
                  </a:cubicBezTo>
                  <a:cubicBezTo>
                    <a:pt x="11933" y="2611"/>
                    <a:pt x="11862" y="2623"/>
                    <a:pt x="12000" y="2435"/>
                  </a:cubicBezTo>
                  <a:cubicBezTo>
                    <a:pt x="12117" y="2272"/>
                    <a:pt x="12593" y="2197"/>
                    <a:pt x="12488" y="1910"/>
                  </a:cubicBezTo>
                  <a:cubicBezTo>
                    <a:pt x="12464" y="1845"/>
                    <a:pt x="12363" y="1822"/>
                    <a:pt x="12224" y="1822"/>
                  </a:cubicBezTo>
                  <a:cubicBezTo>
                    <a:pt x="11870" y="1822"/>
                    <a:pt x="11275" y="1973"/>
                    <a:pt x="11108" y="1973"/>
                  </a:cubicBezTo>
                  <a:cubicBezTo>
                    <a:pt x="11100" y="1973"/>
                    <a:pt x="11093" y="1972"/>
                    <a:pt x="11087" y="1972"/>
                  </a:cubicBezTo>
                  <a:cubicBezTo>
                    <a:pt x="10663" y="1921"/>
                    <a:pt x="11316" y="1303"/>
                    <a:pt x="11415" y="1199"/>
                  </a:cubicBezTo>
                  <a:cubicBezTo>
                    <a:pt x="11558" y="1050"/>
                    <a:pt x="12178" y="579"/>
                    <a:pt x="11932" y="349"/>
                  </a:cubicBezTo>
                  <a:cubicBezTo>
                    <a:pt x="11902" y="320"/>
                    <a:pt x="11863" y="311"/>
                    <a:pt x="11821" y="311"/>
                  </a:cubicBezTo>
                  <a:cubicBezTo>
                    <a:pt x="11786" y="311"/>
                    <a:pt x="11749" y="318"/>
                    <a:pt x="11716" y="324"/>
                  </a:cubicBezTo>
                  <a:cubicBezTo>
                    <a:pt x="10669" y="564"/>
                    <a:pt x="9645" y="959"/>
                    <a:pt x="8967" y="1810"/>
                  </a:cubicBezTo>
                  <a:cubicBezTo>
                    <a:pt x="9025" y="1527"/>
                    <a:pt x="9060" y="1240"/>
                    <a:pt x="9070" y="951"/>
                  </a:cubicBezTo>
                  <a:cubicBezTo>
                    <a:pt x="9074" y="737"/>
                    <a:pt x="9152" y="412"/>
                    <a:pt x="9064" y="213"/>
                  </a:cubicBezTo>
                  <a:cubicBezTo>
                    <a:pt x="9044" y="161"/>
                    <a:pt x="9007" y="120"/>
                    <a:pt x="8960" y="85"/>
                  </a:cubicBezTo>
                  <a:cubicBezTo>
                    <a:pt x="8888" y="31"/>
                    <a:pt x="8794" y="1"/>
                    <a:pt x="8700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2"/>
            <p:cNvSpPr/>
            <p:nvPr/>
          </p:nvSpPr>
          <p:spPr>
            <a:xfrm>
              <a:off x="2933977" y="377748"/>
              <a:ext cx="669156" cy="670046"/>
            </a:xfrm>
            <a:custGeom>
              <a:avLst/>
              <a:gdLst/>
              <a:ahLst/>
              <a:cxnLst/>
              <a:rect l="l" t="t" r="r" b="b"/>
              <a:pathLst>
                <a:path w="18782" h="18807" extrusionOk="0">
                  <a:moveTo>
                    <a:pt x="9288" y="0"/>
                  </a:moveTo>
                  <a:cubicBezTo>
                    <a:pt x="9270" y="0"/>
                    <a:pt x="9251" y="11"/>
                    <a:pt x="9242" y="35"/>
                  </a:cubicBezTo>
                  <a:cubicBezTo>
                    <a:pt x="9137" y="339"/>
                    <a:pt x="9114" y="687"/>
                    <a:pt x="9106" y="1027"/>
                  </a:cubicBezTo>
                  <a:cubicBezTo>
                    <a:pt x="8675" y="1537"/>
                    <a:pt x="8300" y="2073"/>
                    <a:pt x="7676" y="2370"/>
                  </a:cubicBezTo>
                  <a:cubicBezTo>
                    <a:pt x="7006" y="2686"/>
                    <a:pt x="6256" y="2855"/>
                    <a:pt x="5574" y="3099"/>
                  </a:cubicBezTo>
                  <a:cubicBezTo>
                    <a:pt x="4906" y="3335"/>
                    <a:pt x="4247" y="3680"/>
                    <a:pt x="3823" y="4246"/>
                  </a:cubicBezTo>
                  <a:cubicBezTo>
                    <a:pt x="3524" y="4647"/>
                    <a:pt x="3362" y="5130"/>
                    <a:pt x="3213" y="5607"/>
                  </a:cubicBezTo>
                  <a:cubicBezTo>
                    <a:pt x="3080" y="6030"/>
                    <a:pt x="2953" y="6455"/>
                    <a:pt x="2827" y="6880"/>
                  </a:cubicBezTo>
                  <a:cubicBezTo>
                    <a:pt x="2780" y="7040"/>
                    <a:pt x="2663" y="7321"/>
                    <a:pt x="2832" y="7433"/>
                  </a:cubicBezTo>
                  <a:cubicBezTo>
                    <a:pt x="2872" y="7459"/>
                    <a:pt x="2927" y="7470"/>
                    <a:pt x="2993" y="7470"/>
                  </a:cubicBezTo>
                  <a:cubicBezTo>
                    <a:pt x="3384" y="7470"/>
                    <a:pt x="4153" y="7069"/>
                    <a:pt x="4376" y="6959"/>
                  </a:cubicBezTo>
                  <a:cubicBezTo>
                    <a:pt x="4944" y="6682"/>
                    <a:pt x="5465" y="6313"/>
                    <a:pt x="5942" y="5900"/>
                  </a:cubicBezTo>
                  <a:cubicBezTo>
                    <a:pt x="6703" y="5237"/>
                    <a:pt x="7354" y="4459"/>
                    <a:pt x="8000" y="3684"/>
                  </a:cubicBezTo>
                  <a:cubicBezTo>
                    <a:pt x="8345" y="3270"/>
                    <a:pt x="8690" y="2844"/>
                    <a:pt x="8938" y="2365"/>
                  </a:cubicBezTo>
                  <a:cubicBezTo>
                    <a:pt x="8970" y="2304"/>
                    <a:pt x="9012" y="2222"/>
                    <a:pt x="9056" y="2132"/>
                  </a:cubicBezTo>
                  <a:lnTo>
                    <a:pt x="9056" y="2132"/>
                  </a:lnTo>
                  <a:cubicBezTo>
                    <a:pt x="9029" y="2592"/>
                    <a:pt x="8995" y="3047"/>
                    <a:pt x="8931" y="3507"/>
                  </a:cubicBezTo>
                  <a:cubicBezTo>
                    <a:pt x="8779" y="4596"/>
                    <a:pt x="8579" y="5705"/>
                    <a:pt x="8194" y="6738"/>
                  </a:cubicBezTo>
                  <a:cubicBezTo>
                    <a:pt x="7843" y="7682"/>
                    <a:pt x="7294" y="8586"/>
                    <a:pt x="6789" y="9456"/>
                  </a:cubicBezTo>
                  <a:cubicBezTo>
                    <a:pt x="6472" y="9995"/>
                    <a:pt x="6113" y="10453"/>
                    <a:pt x="5686" y="10854"/>
                  </a:cubicBezTo>
                  <a:cubicBezTo>
                    <a:pt x="5265" y="10698"/>
                    <a:pt x="4813" y="10623"/>
                    <a:pt x="4360" y="10623"/>
                  </a:cubicBezTo>
                  <a:cubicBezTo>
                    <a:pt x="3505" y="10623"/>
                    <a:pt x="2645" y="10892"/>
                    <a:pt x="1975" y="11404"/>
                  </a:cubicBezTo>
                  <a:cubicBezTo>
                    <a:pt x="1427" y="11825"/>
                    <a:pt x="982" y="12381"/>
                    <a:pt x="659" y="12998"/>
                  </a:cubicBezTo>
                  <a:cubicBezTo>
                    <a:pt x="147" y="13977"/>
                    <a:pt x="0" y="15097"/>
                    <a:pt x="181" y="16182"/>
                  </a:cubicBezTo>
                  <a:cubicBezTo>
                    <a:pt x="315" y="16993"/>
                    <a:pt x="928" y="18026"/>
                    <a:pt x="1715" y="18372"/>
                  </a:cubicBezTo>
                  <a:cubicBezTo>
                    <a:pt x="2340" y="18680"/>
                    <a:pt x="3019" y="18806"/>
                    <a:pt x="3704" y="18806"/>
                  </a:cubicBezTo>
                  <a:cubicBezTo>
                    <a:pt x="3986" y="18806"/>
                    <a:pt x="4269" y="18785"/>
                    <a:pt x="4550" y="18747"/>
                  </a:cubicBezTo>
                  <a:cubicBezTo>
                    <a:pt x="7972" y="18277"/>
                    <a:pt x="9305" y="13618"/>
                    <a:pt x="6642" y="11401"/>
                  </a:cubicBezTo>
                  <a:cubicBezTo>
                    <a:pt x="6480" y="11266"/>
                    <a:pt x="6307" y="11150"/>
                    <a:pt x="6124" y="11049"/>
                  </a:cubicBezTo>
                  <a:cubicBezTo>
                    <a:pt x="6425" y="10727"/>
                    <a:pt x="6686" y="10355"/>
                    <a:pt x="6904" y="10035"/>
                  </a:cubicBezTo>
                  <a:cubicBezTo>
                    <a:pt x="7486" y="9173"/>
                    <a:pt x="7998" y="8204"/>
                    <a:pt x="8424" y="7258"/>
                  </a:cubicBezTo>
                  <a:cubicBezTo>
                    <a:pt x="8900" y="6205"/>
                    <a:pt x="9119" y="5030"/>
                    <a:pt x="9273" y="3891"/>
                  </a:cubicBezTo>
                  <a:cubicBezTo>
                    <a:pt x="9281" y="3846"/>
                    <a:pt x="9283" y="3800"/>
                    <a:pt x="9288" y="3755"/>
                  </a:cubicBezTo>
                  <a:cubicBezTo>
                    <a:pt x="9483" y="4663"/>
                    <a:pt x="9799" y="5579"/>
                    <a:pt x="10141" y="6422"/>
                  </a:cubicBezTo>
                  <a:cubicBezTo>
                    <a:pt x="10519" y="7350"/>
                    <a:pt x="11074" y="8190"/>
                    <a:pt x="11739" y="8937"/>
                  </a:cubicBezTo>
                  <a:cubicBezTo>
                    <a:pt x="11849" y="9060"/>
                    <a:pt x="11968" y="9175"/>
                    <a:pt x="12089" y="9288"/>
                  </a:cubicBezTo>
                  <a:cubicBezTo>
                    <a:pt x="12024" y="9341"/>
                    <a:pt x="11961" y="9397"/>
                    <a:pt x="11902" y="9456"/>
                  </a:cubicBezTo>
                  <a:cubicBezTo>
                    <a:pt x="10956" y="10385"/>
                    <a:pt x="10737" y="11607"/>
                    <a:pt x="10862" y="12890"/>
                  </a:cubicBezTo>
                  <a:cubicBezTo>
                    <a:pt x="10954" y="13849"/>
                    <a:pt x="11430" y="14813"/>
                    <a:pt x="12205" y="15402"/>
                  </a:cubicBezTo>
                  <a:cubicBezTo>
                    <a:pt x="12784" y="15841"/>
                    <a:pt x="13500" y="16027"/>
                    <a:pt x="14238" y="16027"/>
                  </a:cubicBezTo>
                  <a:cubicBezTo>
                    <a:pt x="15337" y="16027"/>
                    <a:pt x="16483" y="15614"/>
                    <a:pt x="17291" y="15015"/>
                  </a:cubicBezTo>
                  <a:cubicBezTo>
                    <a:pt x="18326" y="14240"/>
                    <a:pt x="18781" y="12749"/>
                    <a:pt x="18517" y="11528"/>
                  </a:cubicBezTo>
                  <a:cubicBezTo>
                    <a:pt x="18328" y="10653"/>
                    <a:pt x="17833" y="9879"/>
                    <a:pt x="17177" y="9279"/>
                  </a:cubicBezTo>
                  <a:cubicBezTo>
                    <a:pt x="16516" y="8675"/>
                    <a:pt x="15805" y="8407"/>
                    <a:pt x="14898" y="8383"/>
                  </a:cubicBezTo>
                  <a:cubicBezTo>
                    <a:pt x="14859" y="8382"/>
                    <a:pt x="14821" y="8382"/>
                    <a:pt x="14782" y="8382"/>
                  </a:cubicBezTo>
                  <a:cubicBezTo>
                    <a:pt x="13956" y="8382"/>
                    <a:pt x="13153" y="8605"/>
                    <a:pt x="12448" y="9036"/>
                  </a:cubicBezTo>
                  <a:cubicBezTo>
                    <a:pt x="12339" y="8935"/>
                    <a:pt x="12231" y="8833"/>
                    <a:pt x="12130" y="8726"/>
                  </a:cubicBezTo>
                  <a:cubicBezTo>
                    <a:pt x="11440" y="7995"/>
                    <a:pt x="10900" y="7114"/>
                    <a:pt x="10519" y="6186"/>
                  </a:cubicBezTo>
                  <a:cubicBezTo>
                    <a:pt x="10137" y="5256"/>
                    <a:pt x="9837" y="4241"/>
                    <a:pt x="9628" y="3258"/>
                  </a:cubicBezTo>
                  <a:cubicBezTo>
                    <a:pt x="9509" y="2694"/>
                    <a:pt x="9507" y="2122"/>
                    <a:pt x="9487" y="1549"/>
                  </a:cubicBezTo>
                  <a:cubicBezTo>
                    <a:pt x="9470" y="1063"/>
                    <a:pt x="9507" y="495"/>
                    <a:pt x="9335" y="35"/>
                  </a:cubicBezTo>
                  <a:cubicBezTo>
                    <a:pt x="9327" y="12"/>
                    <a:pt x="9308" y="0"/>
                    <a:pt x="928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2"/>
            <p:cNvSpPr/>
            <p:nvPr/>
          </p:nvSpPr>
          <p:spPr>
            <a:xfrm>
              <a:off x="5084625" y="3064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2"/>
            <p:cNvSpPr/>
            <p:nvPr/>
          </p:nvSpPr>
          <p:spPr>
            <a:xfrm>
              <a:off x="5444425" y="47955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2"/>
            <p:cNvSpPr/>
            <p:nvPr/>
          </p:nvSpPr>
          <p:spPr>
            <a:xfrm>
              <a:off x="3624875" y="3064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2"/>
            <p:cNvSpPr/>
            <p:nvPr/>
          </p:nvSpPr>
          <p:spPr>
            <a:xfrm>
              <a:off x="3782250" y="5400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2"/>
            <p:cNvSpPr/>
            <p:nvPr/>
          </p:nvSpPr>
          <p:spPr>
            <a:xfrm>
              <a:off x="3910913" y="3064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8" name="Google Shape;868;p32"/>
          <p:cNvGrpSpPr/>
          <p:nvPr/>
        </p:nvGrpSpPr>
        <p:grpSpPr>
          <a:xfrm>
            <a:off x="435123" y="3351987"/>
            <a:ext cx="1620258" cy="1454644"/>
            <a:chOff x="435123" y="3351987"/>
            <a:chExt cx="1620258" cy="1454644"/>
          </a:xfrm>
        </p:grpSpPr>
        <p:sp>
          <p:nvSpPr>
            <p:cNvPr id="869" name="Google Shape;869;p32"/>
            <p:cNvSpPr/>
            <p:nvPr/>
          </p:nvSpPr>
          <p:spPr>
            <a:xfrm>
              <a:off x="435123" y="3351987"/>
              <a:ext cx="500994" cy="763711"/>
            </a:xfrm>
            <a:custGeom>
              <a:avLst/>
              <a:gdLst/>
              <a:ahLst/>
              <a:cxnLst/>
              <a:rect l="l" t="t" r="r" b="b"/>
              <a:pathLst>
                <a:path w="14062" h="21436" extrusionOk="0">
                  <a:moveTo>
                    <a:pt x="8748" y="0"/>
                  </a:moveTo>
                  <a:cubicBezTo>
                    <a:pt x="8315" y="0"/>
                    <a:pt x="7874" y="83"/>
                    <a:pt x="7496" y="203"/>
                  </a:cubicBezTo>
                  <a:cubicBezTo>
                    <a:pt x="6650" y="471"/>
                    <a:pt x="5905" y="1050"/>
                    <a:pt x="5436" y="1802"/>
                  </a:cubicBezTo>
                  <a:cubicBezTo>
                    <a:pt x="5059" y="2408"/>
                    <a:pt x="4791" y="2898"/>
                    <a:pt x="4807" y="3611"/>
                  </a:cubicBezTo>
                  <a:cubicBezTo>
                    <a:pt x="4834" y="4969"/>
                    <a:pt x="4804" y="6753"/>
                    <a:pt x="4105" y="7968"/>
                  </a:cubicBezTo>
                  <a:cubicBezTo>
                    <a:pt x="3840" y="8428"/>
                    <a:pt x="3529" y="8858"/>
                    <a:pt x="3174" y="9251"/>
                  </a:cubicBezTo>
                  <a:cubicBezTo>
                    <a:pt x="1722" y="10866"/>
                    <a:pt x="804" y="12495"/>
                    <a:pt x="384" y="14617"/>
                  </a:cubicBezTo>
                  <a:cubicBezTo>
                    <a:pt x="1" y="16557"/>
                    <a:pt x="577" y="18663"/>
                    <a:pt x="1949" y="20097"/>
                  </a:cubicBezTo>
                  <a:cubicBezTo>
                    <a:pt x="2977" y="21169"/>
                    <a:pt x="4517" y="21435"/>
                    <a:pt x="5970" y="21435"/>
                  </a:cubicBezTo>
                  <a:cubicBezTo>
                    <a:pt x="6284" y="21435"/>
                    <a:pt x="6595" y="21423"/>
                    <a:pt x="6895" y="21403"/>
                  </a:cubicBezTo>
                  <a:cubicBezTo>
                    <a:pt x="8253" y="21317"/>
                    <a:pt x="9647" y="21087"/>
                    <a:pt x="10800" y="20318"/>
                  </a:cubicBezTo>
                  <a:cubicBezTo>
                    <a:pt x="12027" y="19501"/>
                    <a:pt x="12953" y="18207"/>
                    <a:pt x="13446" y="16831"/>
                  </a:cubicBezTo>
                  <a:cubicBezTo>
                    <a:pt x="13928" y="15487"/>
                    <a:pt x="14061" y="14023"/>
                    <a:pt x="13749" y="12762"/>
                  </a:cubicBezTo>
                  <a:cubicBezTo>
                    <a:pt x="13549" y="11952"/>
                    <a:pt x="13190" y="11205"/>
                    <a:pt x="12650" y="10574"/>
                  </a:cubicBezTo>
                  <a:cubicBezTo>
                    <a:pt x="12096" y="9929"/>
                    <a:pt x="11498" y="9312"/>
                    <a:pt x="11077" y="8566"/>
                  </a:cubicBezTo>
                  <a:cubicBezTo>
                    <a:pt x="10151" y="6927"/>
                    <a:pt x="10596" y="4959"/>
                    <a:pt x="10782" y="3194"/>
                  </a:cubicBezTo>
                  <a:cubicBezTo>
                    <a:pt x="10880" y="2268"/>
                    <a:pt x="10839" y="768"/>
                    <a:pt x="9894" y="256"/>
                  </a:cubicBezTo>
                  <a:cubicBezTo>
                    <a:pt x="9555" y="73"/>
                    <a:pt x="9154" y="0"/>
                    <a:pt x="8748" y="0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2"/>
            <p:cNvSpPr/>
            <p:nvPr/>
          </p:nvSpPr>
          <p:spPr>
            <a:xfrm>
              <a:off x="1563757" y="3703440"/>
              <a:ext cx="491624" cy="798056"/>
            </a:xfrm>
            <a:custGeom>
              <a:avLst/>
              <a:gdLst/>
              <a:ahLst/>
              <a:cxnLst/>
              <a:rect l="l" t="t" r="r" b="b"/>
              <a:pathLst>
                <a:path w="13799" h="22400" extrusionOk="0">
                  <a:moveTo>
                    <a:pt x="10503" y="1"/>
                  </a:moveTo>
                  <a:cubicBezTo>
                    <a:pt x="10377" y="1"/>
                    <a:pt x="10246" y="51"/>
                    <a:pt x="10121" y="168"/>
                  </a:cubicBezTo>
                  <a:lnTo>
                    <a:pt x="8990" y="1220"/>
                  </a:lnTo>
                  <a:cubicBezTo>
                    <a:pt x="8540" y="1637"/>
                    <a:pt x="8011" y="1775"/>
                    <a:pt x="7487" y="2050"/>
                  </a:cubicBezTo>
                  <a:cubicBezTo>
                    <a:pt x="6097" y="2777"/>
                    <a:pt x="4938" y="3894"/>
                    <a:pt x="3924" y="5079"/>
                  </a:cubicBezTo>
                  <a:cubicBezTo>
                    <a:pt x="2945" y="6223"/>
                    <a:pt x="2084" y="7417"/>
                    <a:pt x="1456" y="8797"/>
                  </a:cubicBezTo>
                  <a:cubicBezTo>
                    <a:pt x="1" y="11987"/>
                    <a:pt x="71" y="15522"/>
                    <a:pt x="1544" y="18677"/>
                  </a:cubicBezTo>
                  <a:cubicBezTo>
                    <a:pt x="2132" y="19934"/>
                    <a:pt x="3267" y="20943"/>
                    <a:pt x="4533" y="21513"/>
                  </a:cubicBezTo>
                  <a:cubicBezTo>
                    <a:pt x="5793" y="22080"/>
                    <a:pt x="7159" y="22400"/>
                    <a:pt x="8530" y="22400"/>
                  </a:cubicBezTo>
                  <a:cubicBezTo>
                    <a:pt x="8574" y="22400"/>
                    <a:pt x="8617" y="22400"/>
                    <a:pt x="8660" y="22399"/>
                  </a:cubicBezTo>
                  <a:cubicBezTo>
                    <a:pt x="10090" y="22375"/>
                    <a:pt x="11611" y="22153"/>
                    <a:pt x="13078" y="22103"/>
                  </a:cubicBezTo>
                  <a:cubicBezTo>
                    <a:pt x="13089" y="22102"/>
                    <a:pt x="13100" y="22102"/>
                    <a:pt x="13111" y="22102"/>
                  </a:cubicBezTo>
                  <a:cubicBezTo>
                    <a:pt x="13184" y="22102"/>
                    <a:pt x="13263" y="22108"/>
                    <a:pt x="13338" y="22108"/>
                  </a:cubicBezTo>
                  <a:cubicBezTo>
                    <a:pt x="13475" y="22108"/>
                    <a:pt x="13604" y="22089"/>
                    <a:pt x="13678" y="21980"/>
                  </a:cubicBezTo>
                  <a:cubicBezTo>
                    <a:pt x="13707" y="21937"/>
                    <a:pt x="13733" y="21875"/>
                    <a:pt x="13751" y="21802"/>
                  </a:cubicBezTo>
                  <a:lnTo>
                    <a:pt x="13751" y="21799"/>
                  </a:lnTo>
                  <a:cubicBezTo>
                    <a:pt x="13798" y="21619"/>
                    <a:pt x="13795" y="21388"/>
                    <a:pt x="13697" y="21275"/>
                  </a:cubicBezTo>
                  <a:cubicBezTo>
                    <a:pt x="13653" y="21223"/>
                    <a:pt x="13597" y="21200"/>
                    <a:pt x="13537" y="21189"/>
                  </a:cubicBezTo>
                  <a:cubicBezTo>
                    <a:pt x="11937" y="20891"/>
                    <a:pt x="9935" y="19647"/>
                    <a:pt x="8780" y="18469"/>
                  </a:cubicBezTo>
                  <a:cubicBezTo>
                    <a:pt x="7915" y="17584"/>
                    <a:pt x="7071" y="16628"/>
                    <a:pt x="6637" y="15450"/>
                  </a:cubicBezTo>
                  <a:cubicBezTo>
                    <a:pt x="6412" y="14836"/>
                    <a:pt x="6262" y="14196"/>
                    <a:pt x="6169" y="13550"/>
                  </a:cubicBezTo>
                  <a:cubicBezTo>
                    <a:pt x="5988" y="12283"/>
                    <a:pt x="6023" y="10997"/>
                    <a:pt x="6148" y="9725"/>
                  </a:cubicBezTo>
                  <a:cubicBezTo>
                    <a:pt x="6313" y="8091"/>
                    <a:pt x="6492" y="6437"/>
                    <a:pt x="7158" y="4917"/>
                  </a:cubicBezTo>
                  <a:cubicBezTo>
                    <a:pt x="7582" y="3951"/>
                    <a:pt x="8187" y="3081"/>
                    <a:pt x="8970" y="2396"/>
                  </a:cubicBezTo>
                  <a:cubicBezTo>
                    <a:pt x="9260" y="2139"/>
                    <a:pt x="9576" y="1908"/>
                    <a:pt x="9918" y="1709"/>
                  </a:cubicBezTo>
                  <a:cubicBezTo>
                    <a:pt x="10217" y="1534"/>
                    <a:pt x="10629" y="1522"/>
                    <a:pt x="10901" y="1315"/>
                  </a:cubicBezTo>
                  <a:cubicBezTo>
                    <a:pt x="11460" y="884"/>
                    <a:pt x="11032" y="1"/>
                    <a:pt x="10503" y="1"/>
                  </a:cubicBezTo>
                  <a:close/>
                </a:path>
              </a:pathLst>
            </a:cu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2"/>
            <p:cNvSpPr/>
            <p:nvPr/>
          </p:nvSpPr>
          <p:spPr>
            <a:xfrm>
              <a:off x="772613" y="43806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2"/>
            <p:cNvSpPr/>
            <p:nvPr/>
          </p:nvSpPr>
          <p:spPr>
            <a:xfrm>
              <a:off x="1070713" y="4501506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2"/>
            <p:cNvSpPr/>
            <p:nvPr/>
          </p:nvSpPr>
          <p:spPr>
            <a:xfrm>
              <a:off x="859963" y="4685731"/>
              <a:ext cx="120900" cy="120900"/>
            </a:xfrm>
            <a:prstGeom prst="ellipse">
              <a:avLst/>
            </a:prstGeom>
            <a:solidFill>
              <a:srgbClr val="FF855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4" name="Google Shape;874;p32"/>
          <p:cNvGrpSpPr/>
          <p:nvPr/>
        </p:nvGrpSpPr>
        <p:grpSpPr>
          <a:xfrm>
            <a:off x="2550043" y="4104240"/>
            <a:ext cx="1131091" cy="1172516"/>
            <a:chOff x="4879150" y="2039300"/>
            <a:chExt cx="628000" cy="651000"/>
          </a:xfrm>
        </p:grpSpPr>
        <p:sp>
          <p:nvSpPr>
            <p:cNvPr id="875" name="Google Shape;875;p32"/>
            <p:cNvSpPr/>
            <p:nvPr/>
          </p:nvSpPr>
          <p:spPr>
            <a:xfrm>
              <a:off x="4879150" y="2039300"/>
              <a:ext cx="628000" cy="651000"/>
            </a:xfrm>
            <a:custGeom>
              <a:avLst/>
              <a:gdLst/>
              <a:ahLst/>
              <a:cxnLst/>
              <a:rect l="l" t="t" r="r" b="b"/>
              <a:pathLst>
                <a:path w="25120" h="26040" extrusionOk="0">
                  <a:moveTo>
                    <a:pt x="4923" y="0"/>
                  </a:moveTo>
                  <a:cubicBezTo>
                    <a:pt x="4050" y="0"/>
                    <a:pt x="3144" y="281"/>
                    <a:pt x="2438" y="769"/>
                  </a:cubicBezTo>
                  <a:cubicBezTo>
                    <a:pt x="1483" y="1429"/>
                    <a:pt x="962" y="2563"/>
                    <a:pt x="1080" y="3727"/>
                  </a:cubicBezTo>
                  <a:cubicBezTo>
                    <a:pt x="1088" y="3815"/>
                    <a:pt x="1101" y="3900"/>
                    <a:pt x="1117" y="3984"/>
                  </a:cubicBezTo>
                  <a:cubicBezTo>
                    <a:pt x="909" y="4811"/>
                    <a:pt x="935" y="5538"/>
                    <a:pt x="1050" y="6124"/>
                  </a:cubicBezTo>
                  <a:cubicBezTo>
                    <a:pt x="1046" y="6718"/>
                    <a:pt x="1200" y="7314"/>
                    <a:pt x="1509" y="7844"/>
                  </a:cubicBezTo>
                  <a:cubicBezTo>
                    <a:pt x="1806" y="8353"/>
                    <a:pt x="2217" y="8759"/>
                    <a:pt x="2703" y="9040"/>
                  </a:cubicBezTo>
                  <a:cubicBezTo>
                    <a:pt x="2532" y="9155"/>
                    <a:pt x="2365" y="9270"/>
                    <a:pt x="2200" y="9384"/>
                  </a:cubicBezTo>
                  <a:cubicBezTo>
                    <a:pt x="1099" y="10150"/>
                    <a:pt x="789" y="11118"/>
                    <a:pt x="722" y="11791"/>
                  </a:cubicBezTo>
                  <a:cubicBezTo>
                    <a:pt x="637" y="12642"/>
                    <a:pt x="924" y="13288"/>
                    <a:pt x="1018" y="13501"/>
                  </a:cubicBezTo>
                  <a:cubicBezTo>
                    <a:pt x="1228" y="13972"/>
                    <a:pt x="1401" y="14407"/>
                    <a:pt x="1541" y="14811"/>
                  </a:cubicBezTo>
                  <a:cubicBezTo>
                    <a:pt x="525" y="15526"/>
                    <a:pt x="0" y="16746"/>
                    <a:pt x="271" y="17994"/>
                  </a:cubicBezTo>
                  <a:cubicBezTo>
                    <a:pt x="582" y="19417"/>
                    <a:pt x="1839" y="20410"/>
                    <a:pt x="3328" y="20410"/>
                  </a:cubicBezTo>
                  <a:cubicBezTo>
                    <a:pt x="3603" y="20410"/>
                    <a:pt x="3880" y="20377"/>
                    <a:pt x="4148" y="20312"/>
                  </a:cubicBezTo>
                  <a:cubicBezTo>
                    <a:pt x="4264" y="20285"/>
                    <a:pt x="4428" y="20255"/>
                    <a:pt x="4600" y="20227"/>
                  </a:cubicBezTo>
                  <a:cubicBezTo>
                    <a:pt x="4852" y="20183"/>
                    <a:pt x="5136" y="20136"/>
                    <a:pt x="5447" y="20061"/>
                  </a:cubicBezTo>
                  <a:lnTo>
                    <a:pt x="5479" y="20052"/>
                  </a:lnTo>
                  <a:cubicBezTo>
                    <a:pt x="6086" y="19910"/>
                    <a:pt x="7933" y="19475"/>
                    <a:pt x="8457" y="17584"/>
                  </a:cubicBezTo>
                  <a:cubicBezTo>
                    <a:pt x="8678" y="16785"/>
                    <a:pt x="8572" y="15963"/>
                    <a:pt x="8179" y="15255"/>
                  </a:cubicBezTo>
                  <a:cubicBezTo>
                    <a:pt x="8170" y="15084"/>
                    <a:pt x="8159" y="14914"/>
                    <a:pt x="8147" y="14742"/>
                  </a:cubicBezTo>
                  <a:lnTo>
                    <a:pt x="8147" y="14742"/>
                  </a:lnTo>
                  <a:cubicBezTo>
                    <a:pt x="9039" y="15060"/>
                    <a:pt x="9961" y="15286"/>
                    <a:pt x="10907" y="15421"/>
                  </a:cubicBezTo>
                  <a:cubicBezTo>
                    <a:pt x="10857" y="15665"/>
                    <a:pt x="10815" y="15899"/>
                    <a:pt x="10776" y="16119"/>
                  </a:cubicBezTo>
                  <a:cubicBezTo>
                    <a:pt x="10747" y="16276"/>
                    <a:pt x="10720" y="16435"/>
                    <a:pt x="10689" y="16592"/>
                  </a:cubicBezTo>
                  <a:cubicBezTo>
                    <a:pt x="10200" y="17955"/>
                    <a:pt x="10338" y="19154"/>
                    <a:pt x="11106" y="20162"/>
                  </a:cubicBezTo>
                  <a:cubicBezTo>
                    <a:pt x="11470" y="20641"/>
                    <a:pt x="11939" y="20992"/>
                    <a:pt x="12509" y="21209"/>
                  </a:cubicBezTo>
                  <a:cubicBezTo>
                    <a:pt x="12553" y="21251"/>
                    <a:pt x="12600" y="21297"/>
                    <a:pt x="12640" y="21334"/>
                  </a:cubicBezTo>
                  <a:cubicBezTo>
                    <a:pt x="12867" y="21553"/>
                    <a:pt x="13152" y="21824"/>
                    <a:pt x="13509" y="22076"/>
                  </a:cubicBezTo>
                  <a:cubicBezTo>
                    <a:pt x="14027" y="22443"/>
                    <a:pt x="14531" y="22741"/>
                    <a:pt x="15018" y="23030"/>
                  </a:cubicBezTo>
                  <a:lnTo>
                    <a:pt x="15385" y="23250"/>
                  </a:lnTo>
                  <a:cubicBezTo>
                    <a:pt x="15819" y="23511"/>
                    <a:pt x="16269" y="23789"/>
                    <a:pt x="16606" y="24077"/>
                  </a:cubicBezTo>
                  <a:cubicBezTo>
                    <a:pt x="16661" y="24123"/>
                    <a:pt x="16711" y="24169"/>
                    <a:pt x="16757" y="24215"/>
                  </a:cubicBezTo>
                  <a:cubicBezTo>
                    <a:pt x="17599" y="25795"/>
                    <a:pt x="18882" y="26040"/>
                    <a:pt x="19598" y="26040"/>
                  </a:cubicBezTo>
                  <a:cubicBezTo>
                    <a:pt x="20023" y="26040"/>
                    <a:pt x="20438" y="25952"/>
                    <a:pt x="20825" y="25783"/>
                  </a:cubicBezTo>
                  <a:cubicBezTo>
                    <a:pt x="21142" y="25644"/>
                    <a:pt x="21431" y="25455"/>
                    <a:pt x="21673" y="25229"/>
                  </a:cubicBezTo>
                  <a:cubicBezTo>
                    <a:pt x="22679" y="24302"/>
                    <a:pt x="22919" y="23013"/>
                    <a:pt x="22392" y="21397"/>
                  </a:cubicBezTo>
                  <a:cubicBezTo>
                    <a:pt x="22328" y="21097"/>
                    <a:pt x="22271" y="20797"/>
                    <a:pt x="22216" y="20504"/>
                  </a:cubicBezTo>
                  <a:lnTo>
                    <a:pt x="22208" y="20462"/>
                  </a:lnTo>
                  <a:cubicBezTo>
                    <a:pt x="21949" y="18893"/>
                    <a:pt x="21192" y="17882"/>
                    <a:pt x="19959" y="17451"/>
                  </a:cubicBezTo>
                  <a:cubicBezTo>
                    <a:pt x="19638" y="17340"/>
                    <a:pt x="19305" y="17282"/>
                    <a:pt x="18968" y="17275"/>
                  </a:cubicBezTo>
                  <a:cubicBezTo>
                    <a:pt x="18861" y="17142"/>
                    <a:pt x="18743" y="17006"/>
                    <a:pt x="18614" y="16869"/>
                  </a:cubicBezTo>
                  <a:cubicBezTo>
                    <a:pt x="18818" y="16340"/>
                    <a:pt x="19015" y="15764"/>
                    <a:pt x="19218" y="15115"/>
                  </a:cubicBezTo>
                  <a:cubicBezTo>
                    <a:pt x="19291" y="14883"/>
                    <a:pt x="19355" y="14644"/>
                    <a:pt x="19420" y="14406"/>
                  </a:cubicBezTo>
                  <a:cubicBezTo>
                    <a:pt x="19470" y="14214"/>
                    <a:pt x="19521" y="14030"/>
                    <a:pt x="19568" y="13883"/>
                  </a:cubicBezTo>
                  <a:cubicBezTo>
                    <a:pt x="20053" y="13551"/>
                    <a:pt x="20484" y="13173"/>
                    <a:pt x="20856" y="12751"/>
                  </a:cubicBezTo>
                  <a:cubicBezTo>
                    <a:pt x="21284" y="12262"/>
                    <a:pt x="21556" y="11790"/>
                    <a:pt x="21774" y="11410"/>
                  </a:cubicBezTo>
                  <a:lnTo>
                    <a:pt x="21819" y="11332"/>
                  </a:lnTo>
                  <a:cubicBezTo>
                    <a:pt x="22098" y="10845"/>
                    <a:pt x="22303" y="10328"/>
                    <a:pt x="22428" y="9789"/>
                  </a:cubicBezTo>
                  <a:cubicBezTo>
                    <a:pt x="22834" y="9589"/>
                    <a:pt x="23196" y="9302"/>
                    <a:pt x="23490" y="8942"/>
                  </a:cubicBezTo>
                  <a:cubicBezTo>
                    <a:pt x="23656" y="8741"/>
                    <a:pt x="23794" y="8524"/>
                    <a:pt x="23903" y="8295"/>
                  </a:cubicBezTo>
                  <a:cubicBezTo>
                    <a:pt x="24486" y="7444"/>
                    <a:pt x="24678" y="6496"/>
                    <a:pt x="24721" y="5719"/>
                  </a:cubicBezTo>
                  <a:cubicBezTo>
                    <a:pt x="24994" y="5174"/>
                    <a:pt x="25119" y="4554"/>
                    <a:pt x="25060" y="3921"/>
                  </a:cubicBezTo>
                  <a:cubicBezTo>
                    <a:pt x="24889" y="2134"/>
                    <a:pt x="23437" y="859"/>
                    <a:pt x="21528" y="821"/>
                  </a:cubicBezTo>
                  <a:lnTo>
                    <a:pt x="21458" y="820"/>
                  </a:lnTo>
                  <a:cubicBezTo>
                    <a:pt x="20940" y="820"/>
                    <a:pt x="20526" y="932"/>
                    <a:pt x="20214" y="1032"/>
                  </a:cubicBezTo>
                  <a:cubicBezTo>
                    <a:pt x="19985" y="1106"/>
                    <a:pt x="19642" y="1234"/>
                    <a:pt x="19275" y="1487"/>
                  </a:cubicBezTo>
                  <a:cubicBezTo>
                    <a:pt x="19045" y="1644"/>
                    <a:pt x="18835" y="1831"/>
                    <a:pt x="18648" y="2039"/>
                  </a:cubicBezTo>
                  <a:lnTo>
                    <a:pt x="18614" y="2079"/>
                  </a:lnTo>
                  <a:cubicBezTo>
                    <a:pt x="18301" y="1935"/>
                    <a:pt x="18008" y="1825"/>
                    <a:pt x="17762" y="1732"/>
                  </a:cubicBezTo>
                  <a:lnTo>
                    <a:pt x="17731" y="1721"/>
                  </a:lnTo>
                  <a:cubicBezTo>
                    <a:pt x="16166" y="1134"/>
                    <a:pt x="14460" y="836"/>
                    <a:pt x="12664" y="836"/>
                  </a:cubicBezTo>
                  <a:cubicBezTo>
                    <a:pt x="12221" y="836"/>
                    <a:pt x="11769" y="856"/>
                    <a:pt x="11324" y="892"/>
                  </a:cubicBezTo>
                  <a:cubicBezTo>
                    <a:pt x="10081" y="997"/>
                    <a:pt x="8978" y="1213"/>
                    <a:pt x="7987" y="1547"/>
                  </a:cubicBezTo>
                  <a:cubicBezTo>
                    <a:pt x="7831" y="1314"/>
                    <a:pt x="7642" y="1102"/>
                    <a:pt x="7425" y="911"/>
                  </a:cubicBezTo>
                  <a:cubicBezTo>
                    <a:pt x="6753" y="324"/>
                    <a:pt x="5865" y="0"/>
                    <a:pt x="49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2"/>
            <p:cNvSpPr/>
            <p:nvPr/>
          </p:nvSpPr>
          <p:spPr>
            <a:xfrm>
              <a:off x="4971875" y="2112425"/>
              <a:ext cx="86800" cy="96725"/>
            </a:xfrm>
            <a:custGeom>
              <a:avLst/>
              <a:gdLst/>
              <a:ahLst/>
              <a:cxnLst/>
              <a:rect l="l" t="t" r="r" b="b"/>
              <a:pathLst>
                <a:path w="3472" h="3869" extrusionOk="0">
                  <a:moveTo>
                    <a:pt x="1217" y="0"/>
                  </a:moveTo>
                  <a:cubicBezTo>
                    <a:pt x="921" y="0"/>
                    <a:pt x="608" y="102"/>
                    <a:pt x="396" y="248"/>
                  </a:cubicBezTo>
                  <a:cubicBezTo>
                    <a:pt x="224" y="367"/>
                    <a:pt x="247" y="651"/>
                    <a:pt x="443" y="734"/>
                  </a:cubicBezTo>
                  <a:cubicBezTo>
                    <a:pt x="524" y="769"/>
                    <a:pt x="605" y="787"/>
                    <a:pt x="686" y="800"/>
                  </a:cubicBezTo>
                  <a:cubicBezTo>
                    <a:pt x="255" y="1473"/>
                    <a:pt x="0" y="2248"/>
                    <a:pt x="323" y="3000"/>
                  </a:cubicBezTo>
                  <a:cubicBezTo>
                    <a:pt x="184" y="3245"/>
                    <a:pt x="313" y="3634"/>
                    <a:pt x="659" y="3634"/>
                  </a:cubicBezTo>
                  <a:cubicBezTo>
                    <a:pt x="674" y="3634"/>
                    <a:pt x="690" y="3634"/>
                    <a:pt x="706" y="3632"/>
                  </a:cubicBezTo>
                  <a:cubicBezTo>
                    <a:pt x="737" y="3629"/>
                    <a:pt x="766" y="3623"/>
                    <a:pt x="794" y="3614"/>
                  </a:cubicBezTo>
                  <a:cubicBezTo>
                    <a:pt x="1077" y="3807"/>
                    <a:pt x="1433" y="3869"/>
                    <a:pt x="1798" y="3869"/>
                  </a:cubicBezTo>
                  <a:cubicBezTo>
                    <a:pt x="2182" y="3869"/>
                    <a:pt x="2575" y="3801"/>
                    <a:pt x="2904" y="3745"/>
                  </a:cubicBezTo>
                  <a:cubicBezTo>
                    <a:pt x="3406" y="3659"/>
                    <a:pt x="3471" y="3007"/>
                    <a:pt x="2935" y="2915"/>
                  </a:cubicBezTo>
                  <a:cubicBezTo>
                    <a:pt x="2875" y="2904"/>
                    <a:pt x="2814" y="2900"/>
                    <a:pt x="2752" y="2900"/>
                  </a:cubicBezTo>
                  <a:cubicBezTo>
                    <a:pt x="2416" y="2900"/>
                    <a:pt x="2059" y="3030"/>
                    <a:pt x="1718" y="3030"/>
                  </a:cubicBezTo>
                  <a:cubicBezTo>
                    <a:pt x="1684" y="3030"/>
                    <a:pt x="1651" y="3029"/>
                    <a:pt x="1617" y="3026"/>
                  </a:cubicBezTo>
                  <a:cubicBezTo>
                    <a:pt x="504" y="2932"/>
                    <a:pt x="1155" y="1596"/>
                    <a:pt x="1409" y="805"/>
                  </a:cubicBezTo>
                  <a:cubicBezTo>
                    <a:pt x="1508" y="792"/>
                    <a:pt x="1606" y="775"/>
                    <a:pt x="1705" y="735"/>
                  </a:cubicBezTo>
                  <a:cubicBezTo>
                    <a:pt x="1932" y="645"/>
                    <a:pt x="1977" y="347"/>
                    <a:pt x="1795" y="188"/>
                  </a:cubicBezTo>
                  <a:cubicBezTo>
                    <a:pt x="1642" y="55"/>
                    <a:pt x="1434" y="0"/>
                    <a:pt x="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2"/>
            <p:cNvSpPr/>
            <p:nvPr/>
          </p:nvSpPr>
          <p:spPr>
            <a:xfrm>
              <a:off x="5318900" y="2132850"/>
              <a:ext cx="114525" cy="90800"/>
            </a:xfrm>
            <a:custGeom>
              <a:avLst/>
              <a:gdLst/>
              <a:ahLst/>
              <a:cxnLst/>
              <a:rect l="l" t="t" r="r" b="b"/>
              <a:pathLst>
                <a:path w="4581" h="3632" extrusionOk="0">
                  <a:moveTo>
                    <a:pt x="3872" y="0"/>
                  </a:moveTo>
                  <a:cubicBezTo>
                    <a:pt x="3755" y="0"/>
                    <a:pt x="3638" y="34"/>
                    <a:pt x="3528" y="70"/>
                  </a:cubicBezTo>
                  <a:cubicBezTo>
                    <a:pt x="3468" y="90"/>
                    <a:pt x="3401" y="114"/>
                    <a:pt x="3347" y="152"/>
                  </a:cubicBezTo>
                  <a:cubicBezTo>
                    <a:pt x="3307" y="179"/>
                    <a:pt x="3274" y="209"/>
                    <a:pt x="3243" y="242"/>
                  </a:cubicBezTo>
                  <a:cubicBezTo>
                    <a:pt x="3208" y="300"/>
                    <a:pt x="3190" y="329"/>
                    <a:pt x="3189" y="329"/>
                  </a:cubicBezTo>
                  <a:cubicBezTo>
                    <a:pt x="3189" y="329"/>
                    <a:pt x="3192" y="321"/>
                    <a:pt x="3201" y="305"/>
                  </a:cubicBezTo>
                  <a:lnTo>
                    <a:pt x="3201" y="305"/>
                  </a:lnTo>
                  <a:cubicBezTo>
                    <a:pt x="3067" y="439"/>
                    <a:pt x="3136" y="703"/>
                    <a:pt x="3306" y="770"/>
                  </a:cubicBezTo>
                  <a:cubicBezTo>
                    <a:pt x="3313" y="773"/>
                    <a:pt x="3318" y="775"/>
                    <a:pt x="3324" y="779"/>
                  </a:cubicBezTo>
                  <a:cubicBezTo>
                    <a:pt x="3436" y="850"/>
                    <a:pt x="3570" y="874"/>
                    <a:pt x="3706" y="890"/>
                  </a:cubicBezTo>
                  <a:cubicBezTo>
                    <a:pt x="3632" y="1230"/>
                    <a:pt x="3552" y="1570"/>
                    <a:pt x="3438" y="1897"/>
                  </a:cubicBezTo>
                  <a:cubicBezTo>
                    <a:pt x="3295" y="2305"/>
                    <a:pt x="3164" y="2471"/>
                    <a:pt x="2779" y="2581"/>
                  </a:cubicBezTo>
                  <a:cubicBezTo>
                    <a:pt x="2407" y="2686"/>
                    <a:pt x="1987" y="2695"/>
                    <a:pt x="1602" y="2696"/>
                  </a:cubicBezTo>
                  <a:cubicBezTo>
                    <a:pt x="1597" y="2696"/>
                    <a:pt x="1593" y="2696"/>
                    <a:pt x="1589" y="2696"/>
                  </a:cubicBezTo>
                  <a:cubicBezTo>
                    <a:pt x="1325" y="2696"/>
                    <a:pt x="958" y="2664"/>
                    <a:pt x="826" y="2596"/>
                  </a:cubicBezTo>
                  <a:cubicBezTo>
                    <a:pt x="756" y="2560"/>
                    <a:pt x="687" y="2543"/>
                    <a:pt x="623" y="2543"/>
                  </a:cubicBezTo>
                  <a:cubicBezTo>
                    <a:pt x="248" y="2543"/>
                    <a:pt x="0" y="3089"/>
                    <a:pt x="338" y="3372"/>
                  </a:cubicBezTo>
                  <a:cubicBezTo>
                    <a:pt x="646" y="3632"/>
                    <a:pt x="1157" y="3611"/>
                    <a:pt x="1533" y="3624"/>
                  </a:cubicBezTo>
                  <a:cubicBezTo>
                    <a:pt x="1592" y="3625"/>
                    <a:pt x="1650" y="3626"/>
                    <a:pt x="1709" y="3626"/>
                  </a:cubicBezTo>
                  <a:cubicBezTo>
                    <a:pt x="2182" y="3626"/>
                    <a:pt x="2652" y="3566"/>
                    <a:pt x="3109" y="3443"/>
                  </a:cubicBezTo>
                  <a:cubicBezTo>
                    <a:pt x="3149" y="3433"/>
                    <a:pt x="3183" y="3417"/>
                    <a:pt x="3219" y="3404"/>
                  </a:cubicBezTo>
                  <a:cubicBezTo>
                    <a:pt x="3270" y="3443"/>
                    <a:pt x="3330" y="3460"/>
                    <a:pt x="3391" y="3460"/>
                  </a:cubicBezTo>
                  <a:cubicBezTo>
                    <a:pt x="3561" y="3460"/>
                    <a:pt x="3734" y="3323"/>
                    <a:pt x="3696" y="3132"/>
                  </a:cubicBezTo>
                  <a:cubicBezTo>
                    <a:pt x="4259" y="2630"/>
                    <a:pt x="4265" y="1722"/>
                    <a:pt x="4182" y="918"/>
                  </a:cubicBezTo>
                  <a:cubicBezTo>
                    <a:pt x="4211" y="913"/>
                    <a:pt x="4239" y="907"/>
                    <a:pt x="4267" y="897"/>
                  </a:cubicBezTo>
                  <a:cubicBezTo>
                    <a:pt x="4439" y="832"/>
                    <a:pt x="4581" y="645"/>
                    <a:pt x="4563" y="455"/>
                  </a:cubicBezTo>
                  <a:cubicBezTo>
                    <a:pt x="4527" y="88"/>
                    <a:pt x="4188" y="6"/>
                    <a:pt x="3882" y="1"/>
                  </a:cubicBezTo>
                  <a:cubicBezTo>
                    <a:pt x="3879" y="0"/>
                    <a:pt x="3875" y="0"/>
                    <a:pt x="38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2"/>
            <p:cNvSpPr/>
            <p:nvPr/>
          </p:nvSpPr>
          <p:spPr>
            <a:xfrm>
              <a:off x="4956650" y="2286875"/>
              <a:ext cx="126350" cy="189575"/>
            </a:xfrm>
            <a:custGeom>
              <a:avLst/>
              <a:gdLst/>
              <a:ahLst/>
              <a:cxnLst/>
              <a:rect l="l" t="t" r="r" b="b"/>
              <a:pathLst>
                <a:path w="5054" h="7583" extrusionOk="0">
                  <a:moveTo>
                    <a:pt x="4489" y="0"/>
                  </a:moveTo>
                  <a:cubicBezTo>
                    <a:pt x="4263" y="0"/>
                    <a:pt x="4036" y="96"/>
                    <a:pt x="3820" y="175"/>
                  </a:cubicBezTo>
                  <a:cubicBezTo>
                    <a:pt x="2723" y="572"/>
                    <a:pt x="1731" y="1213"/>
                    <a:pt x="773" y="1880"/>
                  </a:cubicBezTo>
                  <a:cubicBezTo>
                    <a:pt x="666" y="1955"/>
                    <a:pt x="547" y="2048"/>
                    <a:pt x="535" y="2179"/>
                  </a:cubicBezTo>
                  <a:cubicBezTo>
                    <a:pt x="527" y="2258"/>
                    <a:pt x="561" y="2336"/>
                    <a:pt x="594" y="2409"/>
                  </a:cubicBezTo>
                  <a:cubicBezTo>
                    <a:pt x="1097" y="3542"/>
                    <a:pt x="1555" y="4801"/>
                    <a:pt x="1720" y="6037"/>
                  </a:cubicBezTo>
                  <a:cubicBezTo>
                    <a:pt x="1823" y="6806"/>
                    <a:pt x="886" y="7063"/>
                    <a:pt x="284" y="7231"/>
                  </a:cubicBezTo>
                  <a:cubicBezTo>
                    <a:pt x="159" y="7267"/>
                    <a:pt x="1" y="7342"/>
                    <a:pt x="28" y="7468"/>
                  </a:cubicBezTo>
                  <a:cubicBezTo>
                    <a:pt x="46" y="7554"/>
                    <a:pt x="135" y="7583"/>
                    <a:pt x="230" y="7583"/>
                  </a:cubicBezTo>
                  <a:cubicBezTo>
                    <a:pt x="276" y="7583"/>
                    <a:pt x="324" y="7576"/>
                    <a:pt x="366" y="7566"/>
                  </a:cubicBezTo>
                  <a:cubicBezTo>
                    <a:pt x="794" y="7462"/>
                    <a:pt x="1235" y="7418"/>
                    <a:pt x="1665" y="7315"/>
                  </a:cubicBezTo>
                  <a:cubicBezTo>
                    <a:pt x="1926" y="7252"/>
                    <a:pt x="2848" y="7062"/>
                    <a:pt x="2446" y="6672"/>
                  </a:cubicBezTo>
                  <a:cubicBezTo>
                    <a:pt x="2202" y="6435"/>
                    <a:pt x="2184" y="6058"/>
                    <a:pt x="2170" y="5719"/>
                  </a:cubicBezTo>
                  <a:cubicBezTo>
                    <a:pt x="2138" y="4880"/>
                    <a:pt x="2045" y="4043"/>
                    <a:pt x="1893" y="3216"/>
                  </a:cubicBezTo>
                  <a:cubicBezTo>
                    <a:pt x="1850" y="2986"/>
                    <a:pt x="1808" y="2731"/>
                    <a:pt x="1930" y="2532"/>
                  </a:cubicBezTo>
                  <a:cubicBezTo>
                    <a:pt x="2117" y="2226"/>
                    <a:pt x="2551" y="2235"/>
                    <a:pt x="2909" y="2210"/>
                  </a:cubicBezTo>
                  <a:cubicBezTo>
                    <a:pt x="3411" y="2175"/>
                    <a:pt x="3900" y="1986"/>
                    <a:pt x="4307" y="1691"/>
                  </a:cubicBezTo>
                  <a:cubicBezTo>
                    <a:pt x="4560" y="1505"/>
                    <a:pt x="4828" y="1243"/>
                    <a:pt x="4958" y="943"/>
                  </a:cubicBezTo>
                  <a:cubicBezTo>
                    <a:pt x="5000" y="844"/>
                    <a:pt x="5022" y="759"/>
                    <a:pt x="5028" y="682"/>
                  </a:cubicBezTo>
                  <a:cubicBezTo>
                    <a:pt x="5053" y="405"/>
                    <a:pt x="4855" y="269"/>
                    <a:pt x="4636" y="15"/>
                  </a:cubicBezTo>
                  <a:cubicBezTo>
                    <a:pt x="4587" y="5"/>
                    <a:pt x="4538" y="0"/>
                    <a:pt x="44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2"/>
            <p:cNvSpPr/>
            <p:nvPr/>
          </p:nvSpPr>
          <p:spPr>
            <a:xfrm>
              <a:off x="5208375" y="2327700"/>
              <a:ext cx="167475" cy="289475"/>
            </a:xfrm>
            <a:custGeom>
              <a:avLst/>
              <a:gdLst/>
              <a:ahLst/>
              <a:cxnLst/>
              <a:rect l="l" t="t" r="r" b="b"/>
              <a:pathLst>
                <a:path w="6699" h="11579" extrusionOk="0">
                  <a:moveTo>
                    <a:pt x="3576" y="0"/>
                  </a:moveTo>
                  <a:cubicBezTo>
                    <a:pt x="3538" y="0"/>
                    <a:pt x="3500" y="3"/>
                    <a:pt x="3464" y="6"/>
                  </a:cubicBezTo>
                  <a:cubicBezTo>
                    <a:pt x="3112" y="43"/>
                    <a:pt x="2765" y="136"/>
                    <a:pt x="2443" y="283"/>
                  </a:cubicBezTo>
                  <a:cubicBezTo>
                    <a:pt x="2325" y="335"/>
                    <a:pt x="2212" y="508"/>
                    <a:pt x="2141" y="614"/>
                  </a:cubicBezTo>
                  <a:cubicBezTo>
                    <a:pt x="1954" y="888"/>
                    <a:pt x="1766" y="1162"/>
                    <a:pt x="1607" y="1452"/>
                  </a:cubicBezTo>
                  <a:cubicBezTo>
                    <a:pt x="1201" y="2189"/>
                    <a:pt x="976" y="3008"/>
                    <a:pt x="755" y="3820"/>
                  </a:cubicBezTo>
                  <a:cubicBezTo>
                    <a:pt x="579" y="4463"/>
                    <a:pt x="495" y="5102"/>
                    <a:pt x="364" y="5750"/>
                  </a:cubicBezTo>
                  <a:cubicBezTo>
                    <a:pt x="295" y="6091"/>
                    <a:pt x="1" y="6509"/>
                    <a:pt x="263" y="6851"/>
                  </a:cubicBezTo>
                  <a:cubicBezTo>
                    <a:pt x="360" y="6979"/>
                    <a:pt x="478" y="6953"/>
                    <a:pt x="628" y="7018"/>
                  </a:cubicBezTo>
                  <a:cubicBezTo>
                    <a:pt x="1137" y="7241"/>
                    <a:pt x="1573" y="7829"/>
                    <a:pt x="2030" y="8153"/>
                  </a:cubicBezTo>
                  <a:cubicBezTo>
                    <a:pt x="2575" y="8537"/>
                    <a:pt x="3157" y="8865"/>
                    <a:pt x="3727" y="9207"/>
                  </a:cubicBezTo>
                  <a:cubicBezTo>
                    <a:pt x="4288" y="9545"/>
                    <a:pt x="4845" y="9893"/>
                    <a:pt x="5342" y="10319"/>
                  </a:cubicBezTo>
                  <a:cubicBezTo>
                    <a:pt x="5587" y="10529"/>
                    <a:pt x="5817" y="10756"/>
                    <a:pt x="6022" y="11005"/>
                  </a:cubicBezTo>
                  <a:cubicBezTo>
                    <a:pt x="6108" y="11109"/>
                    <a:pt x="6230" y="11578"/>
                    <a:pt x="6432" y="11578"/>
                  </a:cubicBezTo>
                  <a:cubicBezTo>
                    <a:pt x="6450" y="11578"/>
                    <a:pt x="6470" y="11574"/>
                    <a:pt x="6490" y="11565"/>
                  </a:cubicBezTo>
                  <a:cubicBezTo>
                    <a:pt x="6503" y="11558"/>
                    <a:pt x="6515" y="11551"/>
                    <a:pt x="6525" y="11541"/>
                  </a:cubicBezTo>
                  <a:cubicBezTo>
                    <a:pt x="6698" y="11382"/>
                    <a:pt x="6426" y="10750"/>
                    <a:pt x="6392" y="10593"/>
                  </a:cubicBezTo>
                  <a:cubicBezTo>
                    <a:pt x="6314" y="10230"/>
                    <a:pt x="6244" y="9865"/>
                    <a:pt x="6175" y="9499"/>
                  </a:cubicBezTo>
                  <a:cubicBezTo>
                    <a:pt x="6134" y="9280"/>
                    <a:pt x="6081" y="8762"/>
                    <a:pt x="5834" y="8676"/>
                  </a:cubicBezTo>
                  <a:cubicBezTo>
                    <a:pt x="5804" y="8666"/>
                    <a:pt x="5775" y="8661"/>
                    <a:pt x="5748" y="8661"/>
                  </a:cubicBezTo>
                  <a:cubicBezTo>
                    <a:pt x="5532" y="8661"/>
                    <a:pt x="5416" y="8966"/>
                    <a:pt x="5387" y="9137"/>
                  </a:cubicBezTo>
                  <a:cubicBezTo>
                    <a:pt x="5358" y="9306"/>
                    <a:pt x="5285" y="9460"/>
                    <a:pt x="5154" y="9460"/>
                  </a:cubicBezTo>
                  <a:cubicBezTo>
                    <a:pt x="5105" y="9460"/>
                    <a:pt x="5048" y="9439"/>
                    <a:pt x="4982" y="9389"/>
                  </a:cubicBezTo>
                  <a:cubicBezTo>
                    <a:pt x="4797" y="9246"/>
                    <a:pt x="4582" y="8963"/>
                    <a:pt x="4419" y="8776"/>
                  </a:cubicBezTo>
                  <a:cubicBezTo>
                    <a:pt x="4216" y="8547"/>
                    <a:pt x="4048" y="8291"/>
                    <a:pt x="3872" y="8043"/>
                  </a:cubicBezTo>
                  <a:cubicBezTo>
                    <a:pt x="3552" y="7587"/>
                    <a:pt x="3210" y="7108"/>
                    <a:pt x="2682" y="6880"/>
                  </a:cubicBezTo>
                  <a:cubicBezTo>
                    <a:pt x="2451" y="6778"/>
                    <a:pt x="2207" y="6770"/>
                    <a:pt x="1970" y="6696"/>
                  </a:cubicBezTo>
                  <a:cubicBezTo>
                    <a:pt x="1744" y="6625"/>
                    <a:pt x="1752" y="6673"/>
                    <a:pt x="1775" y="6451"/>
                  </a:cubicBezTo>
                  <a:cubicBezTo>
                    <a:pt x="1801" y="6199"/>
                    <a:pt x="1990" y="5901"/>
                    <a:pt x="2104" y="5675"/>
                  </a:cubicBezTo>
                  <a:cubicBezTo>
                    <a:pt x="2582" y="4724"/>
                    <a:pt x="2943" y="3719"/>
                    <a:pt x="3259" y="2705"/>
                  </a:cubicBezTo>
                  <a:cubicBezTo>
                    <a:pt x="3416" y="2201"/>
                    <a:pt x="3525" y="1666"/>
                    <a:pt x="3714" y="1174"/>
                  </a:cubicBezTo>
                  <a:cubicBezTo>
                    <a:pt x="3832" y="867"/>
                    <a:pt x="4157" y="426"/>
                    <a:pt x="3867" y="102"/>
                  </a:cubicBezTo>
                  <a:cubicBezTo>
                    <a:pt x="3796" y="22"/>
                    <a:pt x="3686" y="0"/>
                    <a:pt x="3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2"/>
            <p:cNvSpPr/>
            <p:nvPr/>
          </p:nvSpPr>
          <p:spPr>
            <a:xfrm>
              <a:off x="5022625" y="2133250"/>
              <a:ext cx="349750" cy="222150"/>
            </a:xfrm>
            <a:custGeom>
              <a:avLst/>
              <a:gdLst/>
              <a:ahLst/>
              <a:cxnLst/>
              <a:rect l="l" t="t" r="r" b="b"/>
              <a:pathLst>
                <a:path w="13990" h="8886" extrusionOk="0">
                  <a:moveTo>
                    <a:pt x="6928" y="0"/>
                  </a:moveTo>
                  <a:cubicBezTo>
                    <a:pt x="6561" y="0"/>
                    <a:pt x="6195" y="16"/>
                    <a:pt x="5832" y="46"/>
                  </a:cubicBezTo>
                  <a:cubicBezTo>
                    <a:pt x="4629" y="147"/>
                    <a:pt x="3401" y="383"/>
                    <a:pt x="2308" y="914"/>
                  </a:cubicBezTo>
                  <a:cubicBezTo>
                    <a:pt x="1664" y="1226"/>
                    <a:pt x="1050" y="1660"/>
                    <a:pt x="610" y="2232"/>
                  </a:cubicBezTo>
                  <a:cubicBezTo>
                    <a:pt x="160" y="2818"/>
                    <a:pt x="1" y="3556"/>
                    <a:pt x="57" y="4284"/>
                  </a:cubicBezTo>
                  <a:cubicBezTo>
                    <a:pt x="130" y="5229"/>
                    <a:pt x="540" y="6148"/>
                    <a:pt x="1164" y="6858"/>
                  </a:cubicBezTo>
                  <a:cubicBezTo>
                    <a:pt x="1610" y="7366"/>
                    <a:pt x="2185" y="7747"/>
                    <a:pt x="2807" y="8006"/>
                  </a:cubicBezTo>
                  <a:cubicBezTo>
                    <a:pt x="4235" y="8604"/>
                    <a:pt x="5728" y="8886"/>
                    <a:pt x="7259" y="8886"/>
                  </a:cubicBezTo>
                  <a:cubicBezTo>
                    <a:pt x="7591" y="8886"/>
                    <a:pt x="7926" y="8872"/>
                    <a:pt x="8261" y="8846"/>
                  </a:cubicBezTo>
                  <a:cubicBezTo>
                    <a:pt x="9864" y="8721"/>
                    <a:pt x="11807" y="8330"/>
                    <a:pt x="12921" y="7062"/>
                  </a:cubicBezTo>
                  <a:cubicBezTo>
                    <a:pt x="13177" y="6769"/>
                    <a:pt x="13355" y="6448"/>
                    <a:pt x="13547" y="6113"/>
                  </a:cubicBezTo>
                  <a:cubicBezTo>
                    <a:pt x="13770" y="5727"/>
                    <a:pt x="13882" y="5324"/>
                    <a:pt x="13908" y="4915"/>
                  </a:cubicBezTo>
                  <a:cubicBezTo>
                    <a:pt x="13990" y="3658"/>
                    <a:pt x="13254" y="2366"/>
                    <a:pt x="12406" y="1480"/>
                  </a:cubicBezTo>
                  <a:cubicBezTo>
                    <a:pt x="12041" y="1096"/>
                    <a:pt x="11461" y="884"/>
                    <a:pt x="10968" y="699"/>
                  </a:cubicBezTo>
                  <a:cubicBezTo>
                    <a:pt x="9688" y="219"/>
                    <a:pt x="8301" y="0"/>
                    <a:pt x="69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2"/>
            <p:cNvSpPr/>
            <p:nvPr/>
          </p:nvSpPr>
          <p:spPr>
            <a:xfrm>
              <a:off x="5103000" y="2151250"/>
              <a:ext cx="238225" cy="151350"/>
            </a:xfrm>
            <a:custGeom>
              <a:avLst/>
              <a:gdLst/>
              <a:ahLst/>
              <a:cxnLst/>
              <a:rect l="l" t="t" r="r" b="b"/>
              <a:pathLst>
                <a:path w="9529" h="6054" extrusionOk="0">
                  <a:moveTo>
                    <a:pt x="4721" y="1"/>
                  </a:moveTo>
                  <a:cubicBezTo>
                    <a:pt x="4470" y="1"/>
                    <a:pt x="4220" y="11"/>
                    <a:pt x="3973" y="32"/>
                  </a:cubicBezTo>
                  <a:cubicBezTo>
                    <a:pt x="3153" y="101"/>
                    <a:pt x="2316" y="262"/>
                    <a:pt x="1572" y="624"/>
                  </a:cubicBezTo>
                  <a:cubicBezTo>
                    <a:pt x="1132" y="836"/>
                    <a:pt x="714" y="1132"/>
                    <a:pt x="415" y="1521"/>
                  </a:cubicBezTo>
                  <a:cubicBezTo>
                    <a:pt x="109" y="1920"/>
                    <a:pt x="0" y="2423"/>
                    <a:pt x="38" y="2919"/>
                  </a:cubicBezTo>
                  <a:cubicBezTo>
                    <a:pt x="88" y="3563"/>
                    <a:pt x="367" y="4189"/>
                    <a:pt x="792" y="4672"/>
                  </a:cubicBezTo>
                  <a:cubicBezTo>
                    <a:pt x="1095" y="5017"/>
                    <a:pt x="1487" y="5278"/>
                    <a:pt x="1911" y="5454"/>
                  </a:cubicBezTo>
                  <a:cubicBezTo>
                    <a:pt x="2885" y="5862"/>
                    <a:pt x="3903" y="6053"/>
                    <a:pt x="4946" y="6053"/>
                  </a:cubicBezTo>
                  <a:cubicBezTo>
                    <a:pt x="5172" y="6053"/>
                    <a:pt x="5399" y="6044"/>
                    <a:pt x="5627" y="6027"/>
                  </a:cubicBezTo>
                  <a:cubicBezTo>
                    <a:pt x="6718" y="5941"/>
                    <a:pt x="8042" y="5676"/>
                    <a:pt x="8801" y="4812"/>
                  </a:cubicBezTo>
                  <a:cubicBezTo>
                    <a:pt x="8975" y="4613"/>
                    <a:pt x="9096" y="4393"/>
                    <a:pt x="9227" y="4165"/>
                  </a:cubicBezTo>
                  <a:cubicBezTo>
                    <a:pt x="9379" y="3903"/>
                    <a:pt x="9456" y="3627"/>
                    <a:pt x="9473" y="3349"/>
                  </a:cubicBezTo>
                  <a:cubicBezTo>
                    <a:pt x="9529" y="2493"/>
                    <a:pt x="9028" y="1613"/>
                    <a:pt x="8451" y="1008"/>
                  </a:cubicBezTo>
                  <a:cubicBezTo>
                    <a:pt x="8201" y="746"/>
                    <a:pt x="7807" y="603"/>
                    <a:pt x="7471" y="477"/>
                  </a:cubicBezTo>
                  <a:cubicBezTo>
                    <a:pt x="6600" y="149"/>
                    <a:pt x="5655" y="1"/>
                    <a:pt x="472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2"/>
            <p:cNvSpPr/>
            <p:nvPr/>
          </p:nvSpPr>
          <p:spPr>
            <a:xfrm>
              <a:off x="5128050" y="2186325"/>
              <a:ext cx="79450" cy="148300"/>
            </a:xfrm>
            <a:custGeom>
              <a:avLst/>
              <a:gdLst/>
              <a:ahLst/>
              <a:cxnLst/>
              <a:rect l="l" t="t" r="r" b="b"/>
              <a:pathLst>
                <a:path w="3178" h="5932" extrusionOk="0">
                  <a:moveTo>
                    <a:pt x="2272" y="1"/>
                  </a:moveTo>
                  <a:cubicBezTo>
                    <a:pt x="1828" y="1"/>
                    <a:pt x="1406" y="497"/>
                    <a:pt x="1163" y="810"/>
                  </a:cubicBezTo>
                  <a:cubicBezTo>
                    <a:pt x="854" y="1208"/>
                    <a:pt x="627" y="1656"/>
                    <a:pt x="468" y="2133"/>
                  </a:cubicBezTo>
                  <a:cubicBezTo>
                    <a:pt x="152" y="3080"/>
                    <a:pt x="93" y="4067"/>
                    <a:pt x="29" y="5056"/>
                  </a:cubicBezTo>
                  <a:cubicBezTo>
                    <a:pt x="0" y="5462"/>
                    <a:pt x="202" y="5846"/>
                    <a:pt x="636" y="5922"/>
                  </a:cubicBezTo>
                  <a:cubicBezTo>
                    <a:pt x="673" y="5929"/>
                    <a:pt x="710" y="5932"/>
                    <a:pt x="749" y="5932"/>
                  </a:cubicBezTo>
                  <a:cubicBezTo>
                    <a:pt x="1093" y="5932"/>
                    <a:pt x="1476" y="5680"/>
                    <a:pt x="1501" y="5315"/>
                  </a:cubicBezTo>
                  <a:cubicBezTo>
                    <a:pt x="1563" y="4390"/>
                    <a:pt x="1631" y="3469"/>
                    <a:pt x="1858" y="2567"/>
                  </a:cubicBezTo>
                  <a:cubicBezTo>
                    <a:pt x="1951" y="2201"/>
                    <a:pt x="2120" y="1792"/>
                    <a:pt x="2325" y="1436"/>
                  </a:cubicBezTo>
                  <a:cubicBezTo>
                    <a:pt x="2536" y="1071"/>
                    <a:pt x="3177" y="378"/>
                    <a:pt x="2531" y="62"/>
                  </a:cubicBezTo>
                  <a:cubicBezTo>
                    <a:pt x="2445" y="19"/>
                    <a:pt x="2358" y="1"/>
                    <a:pt x="22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2"/>
            <p:cNvSpPr/>
            <p:nvPr/>
          </p:nvSpPr>
          <p:spPr>
            <a:xfrm>
              <a:off x="5152825" y="2156175"/>
              <a:ext cx="54675" cy="49875"/>
            </a:xfrm>
            <a:custGeom>
              <a:avLst/>
              <a:gdLst/>
              <a:ahLst/>
              <a:cxnLst/>
              <a:rect l="l" t="t" r="r" b="b"/>
              <a:pathLst>
                <a:path w="2187" h="1995" extrusionOk="0">
                  <a:moveTo>
                    <a:pt x="1660" y="0"/>
                  </a:moveTo>
                  <a:cubicBezTo>
                    <a:pt x="1617" y="0"/>
                    <a:pt x="1573" y="6"/>
                    <a:pt x="1525" y="18"/>
                  </a:cubicBezTo>
                  <a:cubicBezTo>
                    <a:pt x="1441" y="39"/>
                    <a:pt x="1379" y="87"/>
                    <a:pt x="1320" y="150"/>
                  </a:cubicBezTo>
                  <a:cubicBezTo>
                    <a:pt x="1320" y="150"/>
                    <a:pt x="1248" y="221"/>
                    <a:pt x="1251" y="221"/>
                  </a:cubicBezTo>
                  <a:cubicBezTo>
                    <a:pt x="1251" y="221"/>
                    <a:pt x="1257" y="216"/>
                    <a:pt x="1270" y="205"/>
                  </a:cubicBezTo>
                  <a:lnTo>
                    <a:pt x="1270" y="205"/>
                  </a:lnTo>
                  <a:cubicBezTo>
                    <a:pt x="1212" y="257"/>
                    <a:pt x="1154" y="308"/>
                    <a:pt x="1097" y="362"/>
                  </a:cubicBezTo>
                  <a:cubicBezTo>
                    <a:pt x="1120" y="340"/>
                    <a:pt x="1127" y="332"/>
                    <a:pt x="1126" y="332"/>
                  </a:cubicBezTo>
                  <a:lnTo>
                    <a:pt x="1126" y="332"/>
                  </a:lnTo>
                  <a:cubicBezTo>
                    <a:pt x="1122" y="332"/>
                    <a:pt x="1054" y="389"/>
                    <a:pt x="1048" y="395"/>
                  </a:cubicBezTo>
                  <a:cubicBezTo>
                    <a:pt x="1036" y="404"/>
                    <a:pt x="1007" y="419"/>
                    <a:pt x="985" y="430"/>
                  </a:cubicBezTo>
                  <a:lnTo>
                    <a:pt x="985" y="430"/>
                  </a:lnTo>
                  <a:cubicBezTo>
                    <a:pt x="960" y="440"/>
                    <a:pt x="935" y="448"/>
                    <a:pt x="909" y="457"/>
                  </a:cubicBezTo>
                  <a:lnTo>
                    <a:pt x="909" y="457"/>
                  </a:lnTo>
                  <a:cubicBezTo>
                    <a:pt x="902" y="458"/>
                    <a:pt x="894" y="458"/>
                    <a:pt x="884" y="459"/>
                  </a:cubicBezTo>
                  <a:cubicBezTo>
                    <a:pt x="830" y="463"/>
                    <a:pt x="778" y="472"/>
                    <a:pt x="725" y="481"/>
                  </a:cubicBezTo>
                  <a:cubicBezTo>
                    <a:pt x="317" y="548"/>
                    <a:pt x="1" y="877"/>
                    <a:pt x="43" y="1309"/>
                  </a:cubicBezTo>
                  <a:cubicBezTo>
                    <a:pt x="86" y="1759"/>
                    <a:pt x="457" y="1984"/>
                    <a:pt x="871" y="1994"/>
                  </a:cubicBezTo>
                  <a:cubicBezTo>
                    <a:pt x="878" y="1994"/>
                    <a:pt x="885" y="1994"/>
                    <a:pt x="892" y="1994"/>
                  </a:cubicBezTo>
                  <a:cubicBezTo>
                    <a:pt x="1355" y="1994"/>
                    <a:pt x="1728" y="1627"/>
                    <a:pt x="1918" y="1239"/>
                  </a:cubicBezTo>
                  <a:cubicBezTo>
                    <a:pt x="2052" y="963"/>
                    <a:pt x="2186" y="416"/>
                    <a:pt x="1962" y="150"/>
                  </a:cubicBezTo>
                  <a:cubicBezTo>
                    <a:pt x="1874" y="46"/>
                    <a:pt x="1775" y="0"/>
                    <a:pt x="16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2"/>
            <p:cNvSpPr/>
            <p:nvPr/>
          </p:nvSpPr>
          <p:spPr>
            <a:xfrm>
              <a:off x="5212800" y="2179425"/>
              <a:ext cx="90150" cy="93900"/>
            </a:xfrm>
            <a:custGeom>
              <a:avLst/>
              <a:gdLst/>
              <a:ahLst/>
              <a:cxnLst/>
              <a:rect l="l" t="t" r="r" b="b"/>
              <a:pathLst>
                <a:path w="3606" h="3756" extrusionOk="0">
                  <a:moveTo>
                    <a:pt x="1746" y="1"/>
                  </a:moveTo>
                  <a:cubicBezTo>
                    <a:pt x="1472" y="1"/>
                    <a:pt x="1187" y="77"/>
                    <a:pt x="909" y="249"/>
                  </a:cubicBezTo>
                  <a:cubicBezTo>
                    <a:pt x="257" y="651"/>
                    <a:pt x="1" y="1547"/>
                    <a:pt x="176" y="2299"/>
                  </a:cubicBezTo>
                  <a:cubicBezTo>
                    <a:pt x="184" y="2597"/>
                    <a:pt x="269" y="2895"/>
                    <a:pt x="443" y="3152"/>
                  </a:cubicBezTo>
                  <a:cubicBezTo>
                    <a:pt x="720" y="3561"/>
                    <a:pt x="1207" y="3755"/>
                    <a:pt x="1690" y="3755"/>
                  </a:cubicBezTo>
                  <a:cubicBezTo>
                    <a:pt x="1903" y="3755"/>
                    <a:pt x="2116" y="3717"/>
                    <a:pt x="2309" y="3643"/>
                  </a:cubicBezTo>
                  <a:cubicBezTo>
                    <a:pt x="2934" y="3402"/>
                    <a:pt x="3362" y="2764"/>
                    <a:pt x="3452" y="2115"/>
                  </a:cubicBezTo>
                  <a:cubicBezTo>
                    <a:pt x="3605" y="1023"/>
                    <a:pt x="2749" y="1"/>
                    <a:pt x="17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2"/>
            <p:cNvSpPr/>
            <p:nvPr/>
          </p:nvSpPr>
          <p:spPr>
            <a:xfrm>
              <a:off x="5060500" y="2162450"/>
              <a:ext cx="81900" cy="87225"/>
            </a:xfrm>
            <a:custGeom>
              <a:avLst/>
              <a:gdLst/>
              <a:ahLst/>
              <a:cxnLst/>
              <a:rect l="l" t="t" r="r" b="b"/>
              <a:pathLst>
                <a:path w="3276" h="3489" extrusionOk="0">
                  <a:moveTo>
                    <a:pt x="1732" y="0"/>
                  </a:moveTo>
                  <a:cubicBezTo>
                    <a:pt x="1027" y="0"/>
                    <a:pt x="439" y="576"/>
                    <a:pt x="225" y="1245"/>
                  </a:cubicBezTo>
                  <a:cubicBezTo>
                    <a:pt x="189" y="1356"/>
                    <a:pt x="166" y="1454"/>
                    <a:pt x="149" y="1551"/>
                  </a:cubicBezTo>
                  <a:cubicBezTo>
                    <a:pt x="19" y="1916"/>
                    <a:pt x="1" y="2315"/>
                    <a:pt x="137" y="2695"/>
                  </a:cubicBezTo>
                  <a:cubicBezTo>
                    <a:pt x="326" y="3221"/>
                    <a:pt x="794" y="3489"/>
                    <a:pt x="1300" y="3489"/>
                  </a:cubicBezTo>
                  <a:cubicBezTo>
                    <a:pt x="1436" y="3489"/>
                    <a:pt x="1574" y="3470"/>
                    <a:pt x="1711" y="3431"/>
                  </a:cubicBezTo>
                  <a:cubicBezTo>
                    <a:pt x="2387" y="3242"/>
                    <a:pt x="2844" y="2577"/>
                    <a:pt x="3035" y="1943"/>
                  </a:cubicBezTo>
                  <a:cubicBezTo>
                    <a:pt x="3275" y="1139"/>
                    <a:pt x="2942" y="294"/>
                    <a:pt x="2102" y="53"/>
                  </a:cubicBezTo>
                  <a:cubicBezTo>
                    <a:pt x="1976" y="17"/>
                    <a:pt x="1852" y="0"/>
                    <a:pt x="17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2"/>
            <p:cNvSpPr/>
            <p:nvPr/>
          </p:nvSpPr>
          <p:spPr>
            <a:xfrm>
              <a:off x="5234450" y="2201350"/>
              <a:ext cx="46425" cy="48250"/>
            </a:xfrm>
            <a:custGeom>
              <a:avLst/>
              <a:gdLst/>
              <a:ahLst/>
              <a:cxnLst/>
              <a:rect l="l" t="t" r="r" b="b"/>
              <a:pathLst>
                <a:path w="1857" h="1930" extrusionOk="0">
                  <a:moveTo>
                    <a:pt x="940" y="0"/>
                  </a:moveTo>
                  <a:cubicBezTo>
                    <a:pt x="610" y="0"/>
                    <a:pt x="321" y="251"/>
                    <a:pt x="155" y="526"/>
                  </a:cubicBezTo>
                  <a:cubicBezTo>
                    <a:pt x="1" y="778"/>
                    <a:pt x="16" y="1066"/>
                    <a:pt x="134" y="1310"/>
                  </a:cubicBezTo>
                  <a:cubicBezTo>
                    <a:pt x="209" y="1659"/>
                    <a:pt x="527" y="1923"/>
                    <a:pt x="904" y="1930"/>
                  </a:cubicBezTo>
                  <a:cubicBezTo>
                    <a:pt x="908" y="1930"/>
                    <a:pt x="911" y="1930"/>
                    <a:pt x="914" y="1930"/>
                  </a:cubicBezTo>
                  <a:cubicBezTo>
                    <a:pt x="1365" y="1930"/>
                    <a:pt x="1660" y="1512"/>
                    <a:pt x="1749" y="1113"/>
                  </a:cubicBezTo>
                  <a:cubicBezTo>
                    <a:pt x="1856" y="646"/>
                    <a:pt x="1587" y="170"/>
                    <a:pt x="1136" y="30"/>
                  </a:cubicBezTo>
                  <a:cubicBezTo>
                    <a:pt x="1069" y="10"/>
                    <a:pt x="1004" y="0"/>
                    <a:pt x="9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2"/>
            <p:cNvSpPr/>
            <p:nvPr/>
          </p:nvSpPr>
          <p:spPr>
            <a:xfrm>
              <a:off x="5078500" y="2180975"/>
              <a:ext cx="45175" cy="44725"/>
            </a:xfrm>
            <a:custGeom>
              <a:avLst/>
              <a:gdLst/>
              <a:ahLst/>
              <a:cxnLst/>
              <a:rect l="l" t="t" r="r" b="b"/>
              <a:pathLst>
                <a:path w="1807" h="1789" extrusionOk="0">
                  <a:moveTo>
                    <a:pt x="863" y="1"/>
                  </a:moveTo>
                  <a:cubicBezTo>
                    <a:pt x="693" y="1"/>
                    <a:pt x="524" y="52"/>
                    <a:pt x="394" y="162"/>
                  </a:cubicBezTo>
                  <a:cubicBezTo>
                    <a:pt x="171" y="348"/>
                    <a:pt x="65" y="621"/>
                    <a:pt x="55" y="904"/>
                  </a:cubicBezTo>
                  <a:cubicBezTo>
                    <a:pt x="0" y="1238"/>
                    <a:pt x="175" y="1582"/>
                    <a:pt x="488" y="1723"/>
                  </a:cubicBezTo>
                  <a:cubicBezTo>
                    <a:pt x="583" y="1766"/>
                    <a:pt x="686" y="1786"/>
                    <a:pt x="788" y="1788"/>
                  </a:cubicBezTo>
                  <a:cubicBezTo>
                    <a:pt x="802" y="1788"/>
                    <a:pt x="817" y="1789"/>
                    <a:pt x="832" y="1789"/>
                  </a:cubicBezTo>
                  <a:cubicBezTo>
                    <a:pt x="1096" y="1789"/>
                    <a:pt x="1367" y="1649"/>
                    <a:pt x="1513" y="1432"/>
                  </a:cubicBezTo>
                  <a:cubicBezTo>
                    <a:pt x="1525" y="1416"/>
                    <a:pt x="1537" y="1403"/>
                    <a:pt x="1548" y="1388"/>
                  </a:cubicBezTo>
                  <a:cubicBezTo>
                    <a:pt x="1806" y="1000"/>
                    <a:pt x="1773" y="535"/>
                    <a:pt x="1425" y="213"/>
                  </a:cubicBezTo>
                  <a:cubicBezTo>
                    <a:pt x="1276" y="75"/>
                    <a:pt x="1068" y="1"/>
                    <a:pt x="8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2"/>
            <p:cNvSpPr/>
            <p:nvPr/>
          </p:nvSpPr>
          <p:spPr>
            <a:xfrm>
              <a:off x="5250375" y="2316150"/>
              <a:ext cx="19425" cy="7000"/>
            </a:xfrm>
            <a:custGeom>
              <a:avLst/>
              <a:gdLst/>
              <a:ahLst/>
              <a:cxnLst/>
              <a:rect l="l" t="t" r="r" b="b"/>
              <a:pathLst>
                <a:path w="777" h="280" extrusionOk="0">
                  <a:moveTo>
                    <a:pt x="608" y="1"/>
                  </a:moveTo>
                  <a:cubicBezTo>
                    <a:pt x="549" y="1"/>
                    <a:pt x="488" y="17"/>
                    <a:pt x="429" y="29"/>
                  </a:cubicBezTo>
                  <a:cubicBezTo>
                    <a:pt x="301" y="52"/>
                    <a:pt x="183" y="101"/>
                    <a:pt x="59" y="138"/>
                  </a:cubicBezTo>
                  <a:cubicBezTo>
                    <a:pt x="0" y="154"/>
                    <a:pt x="8" y="254"/>
                    <a:pt x="71" y="258"/>
                  </a:cubicBezTo>
                  <a:cubicBezTo>
                    <a:pt x="152" y="264"/>
                    <a:pt x="269" y="280"/>
                    <a:pt x="386" y="280"/>
                  </a:cubicBezTo>
                  <a:cubicBezTo>
                    <a:pt x="544" y="280"/>
                    <a:pt x="701" y="250"/>
                    <a:pt x="764" y="125"/>
                  </a:cubicBezTo>
                  <a:cubicBezTo>
                    <a:pt x="776" y="99"/>
                    <a:pt x="769" y="62"/>
                    <a:pt x="745" y="44"/>
                  </a:cubicBezTo>
                  <a:cubicBezTo>
                    <a:pt x="702" y="12"/>
                    <a:pt x="656" y="1"/>
                    <a:pt x="60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2"/>
            <p:cNvSpPr/>
            <p:nvPr/>
          </p:nvSpPr>
          <p:spPr>
            <a:xfrm>
              <a:off x="5262825" y="2327750"/>
              <a:ext cx="17275" cy="7175"/>
            </a:xfrm>
            <a:custGeom>
              <a:avLst/>
              <a:gdLst/>
              <a:ahLst/>
              <a:cxnLst/>
              <a:rect l="l" t="t" r="r" b="b"/>
              <a:pathLst>
                <a:path w="691" h="287" extrusionOk="0">
                  <a:moveTo>
                    <a:pt x="567" y="1"/>
                  </a:moveTo>
                  <a:cubicBezTo>
                    <a:pt x="427" y="1"/>
                    <a:pt x="285" y="122"/>
                    <a:pt x="140" y="122"/>
                  </a:cubicBezTo>
                  <a:cubicBezTo>
                    <a:pt x="131" y="122"/>
                    <a:pt x="121" y="122"/>
                    <a:pt x="112" y="121"/>
                  </a:cubicBezTo>
                  <a:cubicBezTo>
                    <a:pt x="108" y="120"/>
                    <a:pt x="104" y="120"/>
                    <a:pt x="100" y="120"/>
                  </a:cubicBezTo>
                  <a:cubicBezTo>
                    <a:pt x="13" y="120"/>
                    <a:pt x="0" y="241"/>
                    <a:pt x="86" y="266"/>
                  </a:cubicBezTo>
                  <a:cubicBezTo>
                    <a:pt x="133" y="280"/>
                    <a:pt x="179" y="286"/>
                    <a:pt x="224" y="286"/>
                  </a:cubicBezTo>
                  <a:cubicBezTo>
                    <a:pt x="286" y="286"/>
                    <a:pt x="347" y="275"/>
                    <a:pt x="413" y="257"/>
                  </a:cubicBezTo>
                  <a:cubicBezTo>
                    <a:pt x="514" y="230"/>
                    <a:pt x="640" y="188"/>
                    <a:pt x="681" y="84"/>
                  </a:cubicBezTo>
                  <a:cubicBezTo>
                    <a:pt x="691" y="59"/>
                    <a:pt x="682" y="31"/>
                    <a:pt x="658" y="20"/>
                  </a:cubicBezTo>
                  <a:cubicBezTo>
                    <a:pt x="628" y="6"/>
                    <a:pt x="598" y="1"/>
                    <a:pt x="5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2"/>
            <p:cNvSpPr/>
            <p:nvPr/>
          </p:nvSpPr>
          <p:spPr>
            <a:xfrm>
              <a:off x="5280800" y="2310675"/>
              <a:ext cx="17800" cy="7400"/>
            </a:xfrm>
            <a:custGeom>
              <a:avLst/>
              <a:gdLst/>
              <a:ahLst/>
              <a:cxnLst/>
              <a:rect l="l" t="t" r="r" b="b"/>
              <a:pathLst>
                <a:path w="712" h="296" extrusionOk="0">
                  <a:moveTo>
                    <a:pt x="577" y="1"/>
                  </a:moveTo>
                  <a:cubicBezTo>
                    <a:pt x="528" y="1"/>
                    <a:pt x="476" y="17"/>
                    <a:pt x="423" y="29"/>
                  </a:cubicBezTo>
                  <a:cubicBezTo>
                    <a:pt x="304" y="55"/>
                    <a:pt x="188" y="96"/>
                    <a:pt x="76" y="144"/>
                  </a:cubicBezTo>
                  <a:cubicBezTo>
                    <a:pt x="0" y="177"/>
                    <a:pt x="19" y="295"/>
                    <a:pt x="99" y="295"/>
                  </a:cubicBezTo>
                  <a:cubicBezTo>
                    <a:pt x="103" y="295"/>
                    <a:pt x="106" y="295"/>
                    <a:pt x="110" y="295"/>
                  </a:cubicBezTo>
                  <a:cubicBezTo>
                    <a:pt x="223" y="281"/>
                    <a:pt x="333" y="264"/>
                    <a:pt x="444" y="243"/>
                  </a:cubicBezTo>
                  <a:cubicBezTo>
                    <a:pt x="538" y="227"/>
                    <a:pt x="659" y="212"/>
                    <a:pt x="700" y="114"/>
                  </a:cubicBezTo>
                  <a:cubicBezTo>
                    <a:pt x="711" y="86"/>
                    <a:pt x="705" y="56"/>
                    <a:pt x="683" y="38"/>
                  </a:cubicBezTo>
                  <a:cubicBezTo>
                    <a:pt x="649" y="10"/>
                    <a:pt x="614" y="1"/>
                    <a:pt x="57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2"/>
            <p:cNvSpPr/>
            <p:nvPr/>
          </p:nvSpPr>
          <p:spPr>
            <a:xfrm>
              <a:off x="5217675" y="2310675"/>
              <a:ext cx="16975" cy="6050"/>
            </a:xfrm>
            <a:custGeom>
              <a:avLst/>
              <a:gdLst/>
              <a:ahLst/>
              <a:cxnLst/>
              <a:rect l="l" t="t" r="r" b="b"/>
              <a:pathLst>
                <a:path w="679" h="242" extrusionOk="0">
                  <a:moveTo>
                    <a:pt x="492" y="1"/>
                  </a:moveTo>
                  <a:cubicBezTo>
                    <a:pt x="448" y="1"/>
                    <a:pt x="402" y="7"/>
                    <a:pt x="362" y="11"/>
                  </a:cubicBezTo>
                  <a:cubicBezTo>
                    <a:pt x="253" y="23"/>
                    <a:pt x="148" y="26"/>
                    <a:pt x="43" y="61"/>
                  </a:cubicBezTo>
                  <a:cubicBezTo>
                    <a:pt x="1" y="76"/>
                    <a:pt x="4" y="137"/>
                    <a:pt x="41" y="156"/>
                  </a:cubicBezTo>
                  <a:cubicBezTo>
                    <a:pt x="123" y="198"/>
                    <a:pt x="273" y="242"/>
                    <a:pt x="408" y="242"/>
                  </a:cubicBezTo>
                  <a:cubicBezTo>
                    <a:pt x="521" y="242"/>
                    <a:pt x="623" y="211"/>
                    <a:pt x="667" y="122"/>
                  </a:cubicBezTo>
                  <a:cubicBezTo>
                    <a:pt x="678" y="97"/>
                    <a:pt x="670" y="68"/>
                    <a:pt x="650" y="50"/>
                  </a:cubicBezTo>
                  <a:cubicBezTo>
                    <a:pt x="608" y="11"/>
                    <a:pt x="551" y="1"/>
                    <a:pt x="49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2"/>
            <p:cNvSpPr/>
            <p:nvPr/>
          </p:nvSpPr>
          <p:spPr>
            <a:xfrm>
              <a:off x="5237900" y="2289150"/>
              <a:ext cx="15550" cy="5825"/>
            </a:xfrm>
            <a:custGeom>
              <a:avLst/>
              <a:gdLst/>
              <a:ahLst/>
              <a:cxnLst/>
              <a:rect l="l" t="t" r="r" b="b"/>
              <a:pathLst>
                <a:path w="622" h="233" extrusionOk="0">
                  <a:moveTo>
                    <a:pt x="411" y="0"/>
                  </a:moveTo>
                  <a:cubicBezTo>
                    <a:pt x="291" y="0"/>
                    <a:pt x="165" y="50"/>
                    <a:pt x="56" y="88"/>
                  </a:cubicBezTo>
                  <a:cubicBezTo>
                    <a:pt x="1" y="108"/>
                    <a:pt x="9" y="195"/>
                    <a:pt x="69" y="204"/>
                  </a:cubicBezTo>
                  <a:cubicBezTo>
                    <a:pt x="149" y="216"/>
                    <a:pt x="240" y="232"/>
                    <a:pt x="328" y="232"/>
                  </a:cubicBezTo>
                  <a:cubicBezTo>
                    <a:pt x="422" y="232"/>
                    <a:pt x="513" y="214"/>
                    <a:pt x="584" y="153"/>
                  </a:cubicBezTo>
                  <a:cubicBezTo>
                    <a:pt x="622" y="120"/>
                    <a:pt x="619" y="67"/>
                    <a:pt x="574" y="41"/>
                  </a:cubicBezTo>
                  <a:cubicBezTo>
                    <a:pt x="522" y="12"/>
                    <a:pt x="467" y="0"/>
                    <a:pt x="41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2"/>
            <p:cNvSpPr/>
            <p:nvPr/>
          </p:nvSpPr>
          <p:spPr>
            <a:xfrm>
              <a:off x="5274175" y="2279375"/>
              <a:ext cx="11675" cy="4900"/>
            </a:xfrm>
            <a:custGeom>
              <a:avLst/>
              <a:gdLst/>
              <a:ahLst/>
              <a:cxnLst/>
              <a:rect l="l" t="t" r="r" b="b"/>
              <a:pathLst>
                <a:path w="467" h="196" extrusionOk="0">
                  <a:moveTo>
                    <a:pt x="346" y="0"/>
                  </a:moveTo>
                  <a:cubicBezTo>
                    <a:pt x="252" y="0"/>
                    <a:pt x="128" y="50"/>
                    <a:pt x="79" y="60"/>
                  </a:cubicBezTo>
                  <a:cubicBezTo>
                    <a:pt x="0" y="77"/>
                    <a:pt x="11" y="180"/>
                    <a:pt x="89" y="181"/>
                  </a:cubicBezTo>
                  <a:cubicBezTo>
                    <a:pt x="127" y="182"/>
                    <a:pt x="208" y="195"/>
                    <a:pt x="285" y="195"/>
                  </a:cubicBezTo>
                  <a:cubicBezTo>
                    <a:pt x="379" y="195"/>
                    <a:pt x="467" y="175"/>
                    <a:pt x="459" y="85"/>
                  </a:cubicBezTo>
                  <a:cubicBezTo>
                    <a:pt x="453" y="21"/>
                    <a:pt x="406" y="0"/>
                    <a:pt x="3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2"/>
            <p:cNvSpPr/>
            <p:nvPr/>
          </p:nvSpPr>
          <p:spPr>
            <a:xfrm>
              <a:off x="5265475" y="2291175"/>
              <a:ext cx="7050" cy="3475"/>
            </a:xfrm>
            <a:custGeom>
              <a:avLst/>
              <a:gdLst/>
              <a:ahLst/>
              <a:cxnLst/>
              <a:rect l="l" t="t" r="r" b="b"/>
              <a:pathLst>
                <a:path w="282" h="139" extrusionOk="0">
                  <a:moveTo>
                    <a:pt x="166" y="0"/>
                  </a:moveTo>
                  <a:cubicBezTo>
                    <a:pt x="128" y="0"/>
                    <a:pt x="94" y="8"/>
                    <a:pt x="57" y="19"/>
                  </a:cubicBezTo>
                  <a:cubicBezTo>
                    <a:pt x="1" y="37"/>
                    <a:pt x="10" y="127"/>
                    <a:pt x="68" y="134"/>
                  </a:cubicBezTo>
                  <a:cubicBezTo>
                    <a:pt x="87" y="137"/>
                    <a:pt x="106" y="138"/>
                    <a:pt x="124" y="138"/>
                  </a:cubicBezTo>
                  <a:cubicBezTo>
                    <a:pt x="137" y="138"/>
                    <a:pt x="149" y="138"/>
                    <a:pt x="162" y="137"/>
                  </a:cubicBezTo>
                  <a:cubicBezTo>
                    <a:pt x="178" y="133"/>
                    <a:pt x="196" y="132"/>
                    <a:pt x="210" y="127"/>
                  </a:cubicBezTo>
                  <a:cubicBezTo>
                    <a:pt x="229" y="121"/>
                    <a:pt x="241" y="103"/>
                    <a:pt x="257" y="93"/>
                  </a:cubicBezTo>
                  <a:cubicBezTo>
                    <a:pt x="281" y="77"/>
                    <a:pt x="277" y="37"/>
                    <a:pt x="251" y="25"/>
                  </a:cubicBezTo>
                  <a:cubicBezTo>
                    <a:pt x="219" y="12"/>
                    <a:pt x="202" y="0"/>
                    <a:pt x="16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2"/>
            <p:cNvSpPr/>
            <p:nvPr/>
          </p:nvSpPr>
          <p:spPr>
            <a:xfrm>
              <a:off x="5195275" y="2282975"/>
              <a:ext cx="15125" cy="7200"/>
            </a:xfrm>
            <a:custGeom>
              <a:avLst/>
              <a:gdLst/>
              <a:ahLst/>
              <a:cxnLst/>
              <a:rect l="l" t="t" r="r" b="b"/>
              <a:pathLst>
                <a:path w="605" h="288" extrusionOk="0">
                  <a:moveTo>
                    <a:pt x="94" y="1"/>
                  </a:moveTo>
                  <a:cubicBezTo>
                    <a:pt x="22" y="1"/>
                    <a:pt x="0" y="100"/>
                    <a:pt x="52" y="142"/>
                  </a:cubicBezTo>
                  <a:cubicBezTo>
                    <a:pt x="118" y="198"/>
                    <a:pt x="210" y="236"/>
                    <a:pt x="292" y="261"/>
                  </a:cubicBezTo>
                  <a:cubicBezTo>
                    <a:pt x="329" y="272"/>
                    <a:pt x="379" y="288"/>
                    <a:pt x="426" y="288"/>
                  </a:cubicBezTo>
                  <a:cubicBezTo>
                    <a:pt x="469" y="288"/>
                    <a:pt x="509" y="274"/>
                    <a:pt x="529" y="231"/>
                  </a:cubicBezTo>
                  <a:cubicBezTo>
                    <a:pt x="604" y="67"/>
                    <a:pt x="189" y="1"/>
                    <a:pt x="96" y="1"/>
                  </a:cubicBezTo>
                  <a:cubicBezTo>
                    <a:pt x="95" y="1"/>
                    <a:pt x="95" y="1"/>
                    <a:pt x="9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2"/>
            <p:cNvSpPr/>
            <p:nvPr/>
          </p:nvSpPr>
          <p:spPr>
            <a:xfrm>
              <a:off x="5202550" y="2269450"/>
              <a:ext cx="13575" cy="6300"/>
            </a:xfrm>
            <a:custGeom>
              <a:avLst/>
              <a:gdLst/>
              <a:ahLst/>
              <a:cxnLst/>
              <a:rect l="l" t="t" r="r" b="b"/>
              <a:pathLst>
                <a:path w="543" h="252" extrusionOk="0">
                  <a:moveTo>
                    <a:pt x="115" y="0"/>
                  </a:moveTo>
                  <a:cubicBezTo>
                    <a:pt x="37" y="0"/>
                    <a:pt x="1" y="122"/>
                    <a:pt x="81" y="152"/>
                  </a:cubicBezTo>
                  <a:cubicBezTo>
                    <a:pt x="164" y="184"/>
                    <a:pt x="290" y="251"/>
                    <a:pt x="397" y="251"/>
                  </a:cubicBezTo>
                  <a:cubicBezTo>
                    <a:pt x="439" y="251"/>
                    <a:pt x="479" y="241"/>
                    <a:pt x="511" y="213"/>
                  </a:cubicBezTo>
                  <a:cubicBezTo>
                    <a:pt x="539" y="190"/>
                    <a:pt x="543" y="158"/>
                    <a:pt x="526" y="127"/>
                  </a:cubicBezTo>
                  <a:cubicBezTo>
                    <a:pt x="459" y="7"/>
                    <a:pt x="245" y="23"/>
                    <a:pt x="128" y="1"/>
                  </a:cubicBezTo>
                  <a:cubicBezTo>
                    <a:pt x="124" y="1"/>
                    <a:pt x="119" y="0"/>
                    <a:pt x="1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2"/>
            <p:cNvSpPr/>
            <p:nvPr/>
          </p:nvSpPr>
          <p:spPr>
            <a:xfrm>
              <a:off x="5183700" y="2312100"/>
              <a:ext cx="14750" cy="6275"/>
            </a:xfrm>
            <a:custGeom>
              <a:avLst/>
              <a:gdLst/>
              <a:ahLst/>
              <a:cxnLst/>
              <a:rect l="l" t="t" r="r" b="b"/>
              <a:pathLst>
                <a:path w="590" h="251" extrusionOk="0">
                  <a:moveTo>
                    <a:pt x="419" y="0"/>
                  </a:moveTo>
                  <a:cubicBezTo>
                    <a:pt x="292" y="0"/>
                    <a:pt x="149" y="35"/>
                    <a:pt x="54" y="117"/>
                  </a:cubicBezTo>
                  <a:cubicBezTo>
                    <a:pt x="1" y="164"/>
                    <a:pt x="26" y="251"/>
                    <a:pt x="97" y="251"/>
                  </a:cubicBezTo>
                  <a:cubicBezTo>
                    <a:pt x="99" y="251"/>
                    <a:pt x="101" y="250"/>
                    <a:pt x="103" y="250"/>
                  </a:cubicBezTo>
                  <a:cubicBezTo>
                    <a:pt x="156" y="247"/>
                    <a:pt x="209" y="235"/>
                    <a:pt x="263" y="226"/>
                  </a:cubicBezTo>
                  <a:cubicBezTo>
                    <a:pt x="329" y="216"/>
                    <a:pt x="396" y="213"/>
                    <a:pt x="462" y="202"/>
                  </a:cubicBezTo>
                  <a:cubicBezTo>
                    <a:pt x="568" y="185"/>
                    <a:pt x="590" y="12"/>
                    <a:pt x="470" y="2"/>
                  </a:cubicBezTo>
                  <a:cubicBezTo>
                    <a:pt x="453" y="1"/>
                    <a:pt x="436" y="0"/>
                    <a:pt x="4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2"/>
            <p:cNvSpPr/>
            <p:nvPr/>
          </p:nvSpPr>
          <p:spPr>
            <a:xfrm>
              <a:off x="5190075" y="2328000"/>
              <a:ext cx="18825" cy="7600"/>
            </a:xfrm>
            <a:custGeom>
              <a:avLst/>
              <a:gdLst/>
              <a:ahLst/>
              <a:cxnLst/>
              <a:rect l="l" t="t" r="r" b="b"/>
              <a:pathLst>
                <a:path w="753" h="304" extrusionOk="0">
                  <a:moveTo>
                    <a:pt x="553" y="1"/>
                  </a:moveTo>
                  <a:cubicBezTo>
                    <a:pt x="391" y="1"/>
                    <a:pt x="185" y="112"/>
                    <a:pt x="77" y="153"/>
                  </a:cubicBezTo>
                  <a:cubicBezTo>
                    <a:pt x="0" y="181"/>
                    <a:pt x="21" y="304"/>
                    <a:pt x="96" y="304"/>
                  </a:cubicBezTo>
                  <a:cubicBezTo>
                    <a:pt x="101" y="304"/>
                    <a:pt x="106" y="303"/>
                    <a:pt x="111" y="302"/>
                  </a:cubicBezTo>
                  <a:cubicBezTo>
                    <a:pt x="210" y="282"/>
                    <a:pt x="310" y="257"/>
                    <a:pt x="409" y="234"/>
                  </a:cubicBezTo>
                  <a:cubicBezTo>
                    <a:pt x="513" y="208"/>
                    <a:pt x="627" y="234"/>
                    <a:pt x="721" y="182"/>
                  </a:cubicBezTo>
                  <a:cubicBezTo>
                    <a:pt x="753" y="164"/>
                    <a:pt x="751" y="121"/>
                    <a:pt x="735" y="94"/>
                  </a:cubicBezTo>
                  <a:cubicBezTo>
                    <a:pt x="694" y="25"/>
                    <a:pt x="629" y="1"/>
                    <a:pt x="5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2"/>
            <p:cNvSpPr/>
            <p:nvPr/>
          </p:nvSpPr>
          <p:spPr>
            <a:xfrm>
              <a:off x="5228625" y="2329650"/>
              <a:ext cx="11200" cy="5800"/>
            </a:xfrm>
            <a:custGeom>
              <a:avLst/>
              <a:gdLst/>
              <a:ahLst/>
              <a:cxnLst/>
              <a:rect l="l" t="t" r="r" b="b"/>
              <a:pathLst>
                <a:path w="448" h="232" extrusionOk="0">
                  <a:moveTo>
                    <a:pt x="219" y="0"/>
                  </a:moveTo>
                  <a:cubicBezTo>
                    <a:pt x="140" y="0"/>
                    <a:pt x="63" y="29"/>
                    <a:pt x="24" y="100"/>
                  </a:cubicBezTo>
                  <a:cubicBezTo>
                    <a:pt x="0" y="145"/>
                    <a:pt x="35" y="192"/>
                    <a:pt x="80" y="205"/>
                  </a:cubicBezTo>
                  <a:cubicBezTo>
                    <a:pt x="140" y="222"/>
                    <a:pt x="215" y="226"/>
                    <a:pt x="278" y="231"/>
                  </a:cubicBezTo>
                  <a:cubicBezTo>
                    <a:pt x="283" y="231"/>
                    <a:pt x="288" y="231"/>
                    <a:pt x="293" y="231"/>
                  </a:cubicBezTo>
                  <a:cubicBezTo>
                    <a:pt x="359" y="231"/>
                    <a:pt x="448" y="212"/>
                    <a:pt x="438" y="129"/>
                  </a:cubicBezTo>
                  <a:cubicBezTo>
                    <a:pt x="427" y="35"/>
                    <a:pt x="310" y="4"/>
                    <a:pt x="232" y="1"/>
                  </a:cubicBezTo>
                  <a:cubicBezTo>
                    <a:pt x="227" y="1"/>
                    <a:pt x="223" y="0"/>
                    <a:pt x="2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5212325" y="2340475"/>
              <a:ext cx="14175" cy="5775"/>
            </a:xfrm>
            <a:custGeom>
              <a:avLst/>
              <a:gdLst/>
              <a:ahLst/>
              <a:cxnLst/>
              <a:rect l="l" t="t" r="r" b="b"/>
              <a:pathLst>
                <a:path w="567" h="231" extrusionOk="0">
                  <a:moveTo>
                    <a:pt x="256" y="0"/>
                  </a:moveTo>
                  <a:cubicBezTo>
                    <a:pt x="179" y="0"/>
                    <a:pt x="101" y="21"/>
                    <a:pt x="40" y="63"/>
                  </a:cubicBezTo>
                  <a:cubicBezTo>
                    <a:pt x="1" y="88"/>
                    <a:pt x="4" y="157"/>
                    <a:pt x="50" y="173"/>
                  </a:cubicBezTo>
                  <a:cubicBezTo>
                    <a:pt x="114" y="196"/>
                    <a:pt x="183" y="202"/>
                    <a:pt x="250" y="213"/>
                  </a:cubicBezTo>
                  <a:cubicBezTo>
                    <a:pt x="304" y="221"/>
                    <a:pt x="357" y="230"/>
                    <a:pt x="411" y="230"/>
                  </a:cubicBezTo>
                  <a:cubicBezTo>
                    <a:pt x="434" y="230"/>
                    <a:pt x="457" y="229"/>
                    <a:pt x="481" y="224"/>
                  </a:cubicBezTo>
                  <a:cubicBezTo>
                    <a:pt x="528" y="217"/>
                    <a:pt x="566" y="159"/>
                    <a:pt x="530" y="115"/>
                  </a:cubicBezTo>
                  <a:cubicBezTo>
                    <a:pt x="464" y="38"/>
                    <a:pt x="360" y="0"/>
                    <a:pt x="2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5315300" y="2291975"/>
              <a:ext cx="14375" cy="6500"/>
            </a:xfrm>
            <a:custGeom>
              <a:avLst/>
              <a:gdLst/>
              <a:ahLst/>
              <a:cxnLst/>
              <a:rect l="l" t="t" r="r" b="b"/>
              <a:pathLst>
                <a:path w="575" h="260" extrusionOk="0">
                  <a:moveTo>
                    <a:pt x="418" y="1"/>
                  </a:moveTo>
                  <a:cubicBezTo>
                    <a:pt x="417" y="1"/>
                    <a:pt x="416" y="1"/>
                    <a:pt x="415" y="1"/>
                  </a:cubicBezTo>
                  <a:cubicBezTo>
                    <a:pt x="305" y="3"/>
                    <a:pt x="170" y="38"/>
                    <a:pt x="72" y="87"/>
                  </a:cubicBezTo>
                  <a:cubicBezTo>
                    <a:pt x="0" y="126"/>
                    <a:pt x="2" y="227"/>
                    <a:pt x="88" y="248"/>
                  </a:cubicBezTo>
                  <a:cubicBezTo>
                    <a:pt x="122" y="256"/>
                    <a:pt x="158" y="260"/>
                    <a:pt x="195" y="260"/>
                  </a:cubicBezTo>
                  <a:cubicBezTo>
                    <a:pt x="296" y="260"/>
                    <a:pt x="401" y="231"/>
                    <a:pt x="483" y="181"/>
                  </a:cubicBezTo>
                  <a:cubicBezTo>
                    <a:pt x="575" y="126"/>
                    <a:pt x="507" y="1"/>
                    <a:pt x="41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5322700" y="2305375"/>
              <a:ext cx="9275" cy="7675"/>
            </a:xfrm>
            <a:custGeom>
              <a:avLst/>
              <a:gdLst/>
              <a:ahLst/>
              <a:cxnLst/>
              <a:rect l="l" t="t" r="r" b="b"/>
              <a:pathLst>
                <a:path w="371" h="307" extrusionOk="0">
                  <a:moveTo>
                    <a:pt x="318" y="0"/>
                  </a:moveTo>
                  <a:cubicBezTo>
                    <a:pt x="312" y="0"/>
                    <a:pt x="306" y="2"/>
                    <a:pt x="301" y="4"/>
                  </a:cubicBezTo>
                  <a:cubicBezTo>
                    <a:pt x="258" y="25"/>
                    <a:pt x="218" y="48"/>
                    <a:pt x="181" y="79"/>
                  </a:cubicBezTo>
                  <a:cubicBezTo>
                    <a:pt x="140" y="110"/>
                    <a:pt x="94" y="133"/>
                    <a:pt x="56" y="169"/>
                  </a:cubicBezTo>
                  <a:cubicBezTo>
                    <a:pt x="0" y="219"/>
                    <a:pt x="25" y="307"/>
                    <a:pt x="105" y="307"/>
                  </a:cubicBezTo>
                  <a:cubicBezTo>
                    <a:pt x="105" y="307"/>
                    <a:pt x="106" y="307"/>
                    <a:pt x="107" y="307"/>
                  </a:cubicBezTo>
                  <a:cubicBezTo>
                    <a:pt x="238" y="302"/>
                    <a:pt x="368" y="178"/>
                    <a:pt x="370" y="47"/>
                  </a:cubicBezTo>
                  <a:cubicBezTo>
                    <a:pt x="370" y="22"/>
                    <a:pt x="343" y="0"/>
                    <a:pt x="3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5339675" y="2273825"/>
              <a:ext cx="9425" cy="10300"/>
            </a:xfrm>
            <a:custGeom>
              <a:avLst/>
              <a:gdLst/>
              <a:ahLst/>
              <a:cxnLst/>
              <a:rect l="l" t="t" r="r" b="b"/>
              <a:pathLst>
                <a:path w="377" h="412" extrusionOk="0">
                  <a:moveTo>
                    <a:pt x="280" y="0"/>
                  </a:moveTo>
                  <a:cubicBezTo>
                    <a:pt x="215" y="0"/>
                    <a:pt x="152" y="45"/>
                    <a:pt x="110" y="94"/>
                  </a:cubicBezTo>
                  <a:cubicBezTo>
                    <a:pt x="56" y="158"/>
                    <a:pt x="27" y="232"/>
                    <a:pt x="12" y="313"/>
                  </a:cubicBezTo>
                  <a:cubicBezTo>
                    <a:pt x="0" y="370"/>
                    <a:pt x="50" y="412"/>
                    <a:pt x="99" y="412"/>
                  </a:cubicBezTo>
                  <a:cubicBezTo>
                    <a:pt x="122" y="412"/>
                    <a:pt x="145" y="403"/>
                    <a:pt x="161" y="381"/>
                  </a:cubicBezTo>
                  <a:cubicBezTo>
                    <a:pt x="200" y="331"/>
                    <a:pt x="245" y="286"/>
                    <a:pt x="287" y="240"/>
                  </a:cubicBezTo>
                  <a:cubicBezTo>
                    <a:pt x="331" y="192"/>
                    <a:pt x="377" y="134"/>
                    <a:pt x="372" y="64"/>
                  </a:cubicBezTo>
                  <a:cubicBezTo>
                    <a:pt x="370" y="42"/>
                    <a:pt x="355" y="21"/>
                    <a:pt x="334" y="12"/>
                  </a:cubicBezTo>
                  <a:cubicBezTo>
                    <a:pt x="316" y="4"/>
                    <a:pt x="298" y="0"/>
                    <a:pt x="28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2"/>
            <p:cNvSpPr/>
            <p:nvPr/>
          </p:nvSpPr>
          <p:spPr>
            <a:xfrm>
              <a:off x="5310725" y="2251250"/>
              <a:ext cx="10325" cy="13400"/>
            </a:xfrm>
            <a:custGeom>
              <a:avLst/>
              <a:gdLst/>
              <a:ahLst/>
              <a:cxnLst/>
              <a:rect l="l" t="t" r="r" b="b"/>
              <a:pathLst>
                <a:path w="413" h="536" extrusionOk="0">
                  <a:moveTo>
                    <a:pt x="351" y="0"/>
                  </a:moveTo>
                  <a:cubicBezTo>
                    <a:pt x="345" y="0"/>
                    <a:pt x="339" y="1"/>
                    <a:pt x="334" y="3"/>
                  </a:cubicBezTo>
                  <a:cubicBezTo>
                    <a:pt x="253" y="28"/>
                    <a:pt x="214" y="107"/>
                    <a:pt x="174" y="177"/>
                  </a:cubicBezTo>
                  <a:cubicBezTo>
                    <a:pt x="122" y="268"/>
                    <a:pt x="80" y="362"/>
                    <a:pt x="26" y="451"/>
                  </a:cubicBezTo>
                  <a:cubicBezTo>
                    <a:pt x="0" y="494"/>
                    <a:pt x="42" y="535"/>
                    <a:pt x="84" y="535"/>
                  </a:cubicBezTo>
                  <a:cubicBezTo>
                    <a:pt x="99" y="535"/>
                    <a:pt x="115" y="529"/>
                    <a:pt x="127" y="515"/>
                  </a:cubicBezTo>
                  <a:cubicBezTo>
                    <a:pt x="187" y="441"/>
                    <a:pt x="245" y="365"/>
                    <a:pt x="297" y="286"/>
                  </a:cubicBezTo>
                  <a:cubicBezTo>
                    <a:pt x="347" y="213"/>
                    <a:pt x="409" y="144"/>
                    <a:pt x="410" y="51"/>
                  </a:cubicBezTo>
                  <a:cubicBezTo>
                    <a:pt x="412" y="19"/>
                    <a:pt x="380" y="0"/>
                    <a:pt x="35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2"/>
            <p:cNvSpPr/>
            <p:nvPr/>
          </p:nvSpPr>
          <p:spPr>
            <a:xfrm>
              <a:off x="5325425" y="2226275"/>
              <a:ext cx="5000" cy="9850"/>
            </a:xfrm>
            <a:custGeom>
              <a:avLst/>
              <a:gdLst/>
              <a:ahLst/>
              <a:cxnLst/>
              <a:rect l="l" t="t" r="r" b="b"/>
              <a:pathLst>
                <a:path w="200" h="394" extrusionOk="0">
                  <a:moveTo>
                    <a:pt x="67" y="0"/>
                  </a:moveTo>
                  <a:cubicBezTo>
                    <a:pt x="45" y="0"/>
                    <a:pt x="23" y="14"/>
                    <a:pt x="19" y="37"/>
                  </a:cubicBezTo>
                  <a:cubicBezTo>
                    <a:pt x="4" y="136"/>
                    <a:pt x="0" y="364"/>
                    <a:pt x="126" y="393"/>
                  </a:cubicBezTo>
                  <a:cubicBezTo>
                    <a:pt x="128" y="394"/>
                    <a:pt x="130" y="394"/>
                    <a:pt x="132" y="394"/>
                  </a:cubicBezTo>
                  <a:cubicBezTo>
                    <a:pt x="145" y="394"/>
                    <a:pt x="159" y="389"/>
                    <a:pt x="166" y="379"/>
                  </a:cubicBezTo>
                  <a:cubicBezTo>
                    <a:pt x="199" y="327"/>
                    <a:pt x="181" y="276"/>
                    <a:pt x="162" y="222"/>
                  </a:cubicBezTo>
                  <a:cubicBezTo>
                    <a:pt x="141" y="158"/>
                    <a:pt x="126" y="92"/>
                    <a:pt x="108" y="28"/>
                  </a:cubicBezTo>
                  <a:cubicBezTo>
                    <a:pt x="102" y="9"/>
                    <a:pt x="85" y="0"/>
                    <a:pt x="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2"/>
            <p:cNvSpPr/>
            <p:nvPr/>
          </p:nvSpPr>
          <p:spPr>
            <a:xfrm>
              <a:off x="5312900" y="2231225"/>
              <a:ext cx="8175" cy="9500"/>
            </a:xfrm>
            <a:custGeom>
              <a:avLst/>
              <a:gdLst/>
              <a:ahLst/>
              <a:cxnLst/>
              <a:rect l="l" t="t" r="r" b="b"/>
              <a:pathLst>
                <a:path w="327" h="380" extrusionOk="0">
                  <a:moveTo>
                    <a:pt x="230" y="1"/>
                  </a:moveTo>
                  <a:cubicBezTo>
                    <a:pt x="210" y="1"/>
                    <a:pt x="190" y="9"/>
                    <a:pt x="175" y="28"/>
                  </a:cubicBezTo>
                  <a:cubicBezTo>
                    <a:pt x="109" y="105"/>
                    <a:pt x="1" y="252"/>
                    <a:pt x="82" y="348"/>
                  </a:cubicBezTo>
                  <a:cubicBezTo>
                    <a:pt x="96" y="366"/>
                    <a:pt x="120" y="380"/>
                    <a:pt x="143" y="380"/>
                  </a:cubicBezTo>
                  <a:cubicBezTo>
                    <a:pt x="151" y="380"/>
                    <a:pt x="159" y="378"/>
                    <a:pt x="166" y="374"/>
                  </a:cubicBezTo>
                  <a:cubicBezTo>
                    <a:pt x="195" y="362"/>
                    <a:pt x="222" y="348"/>
                    <a:pt x="234" y="318"/>
                  </a:cubicBezTo>
                  <a:cubicBezTo>
                    <a:pt x="247" y="291"/>
                    <a:pt x="250" y="263"/>
                    <a:pt x="258" y="234"/>
                  </a:cubicBezTo>
                  <a:cubicBezTo>
                    <a:pt x="269" y="191"/>
                    <a:pt x="285" y="149"/>
                    <a:pt x="301" y="107"/>
                  </a:cubicBezTo>
                  <a:cubicBezTo>
                    <a:pt x="326" y="51"/>
                    <a:pt x="279" y="1"/>
                    <a:pt x="2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2"/>
            <p:cNvSpPr/>
            <p:nvPr/>
          </p:nvSpPr>
          <p:spPr>
            <a:xfrm>
              <a:off x="5347475" y="2239025"/>
              <a:ext cx="6125" cy="14500"/>
            </a:xfrm>
            <a:custGeom>
              <a:avLst/>
              <a:gdLst/>
              <a:ahLst/>
              <a:cxnLst/>
              <a:rect l="l" t="t" r="r" b="b"/>
              <a:pathLst>
                <a:path w="245" h="580" extrusionOk="0">
                  <a:moveTo>
                    <a:pt x="148" y="0"/>
                  </a:moveTo>
                  <a:cubicBezTo>
                    <a:pt x="112" y="0"/>
                    <a:pt x="75" y="22"/>
                    <a:pt x="64" y="60"/>
                  </a:cubicBezTo>
                  <a:cubicBezTo>
                    <a:pt x="21" y="209"/>
                    <a:pt x="0" y="357"/>
                    <a:pt x="37" y="512"/>
                  </a:cubicBezTo>
                  <a:cubicBezTo>
                    <a:pt x="48" y="559"/>
                    <a:pt x="83" y="579"/>
                    <a:pt x="121" y="579"/>
                  </a:cubicBezTo>
                  <a:cubicBezTo>
                    <a:pt x="179" y="579"/>
                    <a:pt x="244" y="532"/>
                    <a:pt x="241" y="464"/>
                  </a:cubicBezTo>
                  <a:cubicBezTo>
                    <a:pt x="234" y="331"/>
                    <a:pt x="215" y="200"/>
                    <a:pt x="215" y="67"/>
                  </a:cubicBezTo>
                  <a:cubicBezTo>
                    <a:pt x="213" y="21"/>
                    <a:pt x="182" y="0"/>
                    <a:pt x="14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5068600" y="2269575"/>
              <a:ext cx="13325" cy="11500"/>
            </a:xfrm>
            <a:custGeom>
              <a:avLst/>
              <a:gdLst/>
              <a:ahLst/>
              <a:cxnLst/>
              <a:rect l="l" t="t" r="r" b="b"/>
              <a:pathLst>
                <a:path w="533" h="460" extrusionOk="0">
                  <a:moveTo>
                    <a:pt x="86" y="0"/>
                  </a:moveTo>
                  <a:cubicBezTo>
                    <a:pt x="42" y="0"/>
                    <a:pt x="0" y="34"/>
                    <a:pt x="6" y="86"/>
                  </a:cubicBezTo>
                  <a:cubicBezTo>
                    <a:pt x="25" y="265"/>
                    <a:pt x="245" y="453"/>
                    <a:pt x="419" y="459"/>
                  </a:cubicBezTo>
                  <a:cubicBezTo>
                    <a:pt x="421" y="459"/>
                    <a:pt x="422" y="459"/>
                    <a:pt x="424" y="459"/>
                  </a:cubicBezTo>
                  <a:cubicBezTo>
                    <a:pt x="523" y="459"/>
                    <a:pt x="532" y="326"/>
                    <a:pt x="477" y="271"/>
                  </a:cubicBezTo>
                  <a:cubicBezTo>
                    <a:pt x="430" y="224"/>
                    <a:pt x="357" y="200"/>
                    <a:pt x="303" y="161"/>
                  </a:cubicBezTo>
                  <a:cubicBezTo>
                    <a:pt x="242" y="119"/>
                    <a:pt x="197" y="59"/>
                    <a:pt x="137" y="17"/>
                  </a:cubicBezTo>
                  <a:cubicBezTo>
                    <a:pt x="122" y="6"/>
                    <a:pt x="104" y="0"/>
                    <a:pt x="8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5060425" y="2285625"/>
              <a:ext cx="12050" cy="11175"/>
            </a:xfrm>
            <a:custGeom>
              <a:avLst/>
              <a:gdLst/>
              <a:ahLst/>
              <a:cxnLst/>
              <a:rect l="l" t="t" r="r" b="b"/>
              <a:pathLst>
                <a:path w="482" h="447" extrusionOk="0">
                  <a:moveTo>
                    <a:pt x="78" y="1"/>
                  </a:moveTo>
                  <a:cubicBezTo>
                    <a:pt x="24" y="1"/>
                    <a:pt x="0" y="77"/>
                    <a:pt x="55" y="110"/>
                  </a:cubicBezTo>
                  <a:cubicBezTo>
                    <a:pt x="181" y="187"/>
                    <a:pt x="212" y="374"/>
                    <a:pt x="343" y="438"/>
                  </a:cubicBezTo>
                  <a:cubicBezTo>
                    <a:pt x="354" y="444"/>
                    <a:pt x="365" y="446"/>
                    <a:pt x="376" y="446"/>
                  </a:cubicBezTo>
                  <a:cubicBezTo>
                    <a:pt x="414" y="446"/>
                    <a:pt x="448" y="416"/>
                    <a:pt x="458" y="377"/>
                  </a:cubicBezTo>
                  <a:cubicBezTo>
                    <a:pt x="481" y="283"/>
                    <a:pt x="412" y="203"/>
                    <a:pt x="349" y="141"/>
                  </a:cubicBezTo>
                  <a:cubicBezTo>
                    <a:pt x="276" y="69"/>
                    <a:pt x="195" y="44"/>
                    <a:pt x="103" y="6"/>
                  </a:cubicBezTo>
                  <a:cubicBezTo>
                    <a:pt x="94" y="2"/>
                    <a:pt x="86" y="1"/>
                    <a:pt x="7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5049700" y="2258475"/>
              <a:ext cx="9675" cy="11725"/>
            </a:xfrm>
            <a:custGeom>
              <a:avLst/>
              <a:gdLst/>
              <a:ahLst/>
              <a:cxnLst/>
              <a:rect l="l" t="t" r="r" b="b"/>
              <a:pathLst>
                <a:path w="387" h="469" extrusionOk="0">
                  <a:moveTo>
                    <a:pt x="54" y="0"/>
                  </a:moveTo>
                  <a:cubicBezTo>
                    <a:pt x="29" y="0"/>
                    <a:pt x="3" y="25"/>
                    <a:pt x="2" y="53"/>
                  </a:cubicBezTo>
                  <a:cubicBezTo>
                    <a:pt x="0" y="207"/>
                    <a:pt x="56" y="382"/>
                    <a:pt x="201" y="456"/>
                  </a:cubicBezTo>
                  <a:cubicBezTo>
                    <a:pt x="217" y="464"/>
                    <a:pt x="233" y="468"/>
                    <a:pt x="248" y="468"/>
                  </a:cubicBezTo>
                  <a:cubicBezTo>
                    <a:pt x="332" y="468"/>
                    <a:pt x="386" y="346"/>
                    <a:pt x="311" y="282"/>
                  </a:cubicBezTo>
                  <a:cubicBezTo>
                    <a:pt x="218" y="204"/>
                    <a:pt x="153" y="123"/>
                    <a:pt x="87" y="20"/>
                  </a:cubicBezTo>
                  <a:cubicBezTo>
                    <a:pt x="78" y="6"/>
                    <a:pt x="66" y="0"/>
                    <a:pt x="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2"/>
            <p:cNvSpPr/>
            <p:nvPr/>
          </p:nvSpPr>
          <p:spPr>
            <a:xfrm>
              <a:off x="5086550" y="2261150"/>
              <a:ext cx="8925" cy="8100"/>
            </a:xfrm>
            <a:custGeom>
              <a:avLst/>
              <a:gdLst/>
              <a:ahLst/>
              <a:cxnLst/>
              <a:rect l="l" t="t" r="r" b="b"/>
              <a:pathLst>
                <a:path w="357" h="324" extrusionOk="0">
                  <a:moveTo>
                    <a:pt x="84" y="1"/>
                  </a:moveTo>
                  <a:cubicBezTo>
                    <a:pt x="38" y="1"/>
                    <a:pt x="0" y="46"/>
                    <a:pt x="15" y="98"/>
                  </a:cubicBezTo>
                  <a:cubicBezTo>
                    <a:pt x="41" y="193"/>
                    <a:pt x="115" y="281"/>
                    <a:pt x="209" y="315"/>
                  </a:cubicBezTo>
                  <a:cubicBezTo>
                    <a:pt x="223" y="320"/>
                    <a:pt x="239" y="324"/>
                    <a:pt x="255" y="324"/>
                  </a:cubicBezTo>
                  <a:cubicBezTo>
                    <a:pt x="273" y="324"/>
                    <a:pt x="291" y="319"/>
                    <a:pt x="306" y="307"/>
                  </a:cubicBezTo>
                  <a:lnTo>
                    <a:pt x="306" y="307"/>
                  </a:lnTo>
                  <a:cubicBezTo>
                    <a:pt x="307" y="307"/>
                    <a:pt x="307" y="307"/>
                    <a:pt x="308" y="306"/>
                  </a:cubicBezTo>
                  <a:cubicBezTo>
                    <a:pt x="344" y="288"/>
                    <a:pt x="357" y="257"/>
                    <a:pt x="346" y="219"/>
                  </a:cubicBezTo>
                  <a:cubicBezTo>
                    <a:pt x="346" y="216"/>
                    <a:pt x="345" y="214"/>
                    <a:pt x="344" y="211"/>
                  </a:cubicBezTo>
                  <a:lnTo>
                    <a:pt x="344" y="211"/>
                  </a:lnTo>
                  <a:cubicBezTo>
                    <a:pt x="335" y="163"/>
                    <a:pt x="293" y="134"/>
                    <a:pt x="251" y="104"/>
                  </a:cubicBezTo>
                  <a:cubicBezTo>
                    <a:pt x="209" y="76"/>
                    <a:pt x="168" y="46"/>
                    <a:pt x="128" y="16"/>
                  </a:cubicBezTo>
                  <a:cubicBezTo>
                    <a:pt x="114" y="5"/>
                    <a:pt x="98" y="1"/>
                    <a:pt x="8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2"/>
            <p:cNvSpPr/>
            <p:nvPr/>
          </p:nvSpPr>
          <p:spPr>
            <a:xfrm>
              <a:off x="5061325" y="2251250"/>
              <a:ext cx="9625" cy="7100"/>
            </a:xfrm>
            <a:custGeom>
              <a:avLst/>
              <a:gdLst/>
              <a:ahLst/>
              <a:cxnLst/>
              <a:rect l="l" t="t" r="r" b="b"/>
              <a:pathLst>
                <a:path w="385" h="284" extrusionOk="0">
                  <a:moveTo>
                    <a:pt x="66" y="1"/>
                  </a:moveTo>
                  <a:cubicBezTo>
                    <a:pt x="26" y="1"/>
                    <a:pt x="1" y="54"/>
                    <a:pt x="25" y="86"/>
                  </a:cubicBezTo>
                  <a:cubicBezTo>
                    <a:pt x="38" y="102"/>
                    <a:pt x="46" y="123"/>
                    <a:pt x="59" y="140"/>
                  </a:cubicBezTo>
                  <a:cubicBezTo>
                    <a:pt x="72" y="163"/>
                    <a:pt x="97" y="190"/>
                    <a:pt x="117" y="207"/>
                  </a:cubicBezTo>
                  <a:cubicBezTo>
                    <a:pt x="163" y="247"/>
                    <a:pt x="209" y="283"/>
                    <a:pt x="272" y="283"/>
                  </a:cubicBezTo>
                  <a:cubicBezTo>
                    <a:pt x="274" y="283"/>
                    <a:pt x="276" y="283"/>
                    <a:pt x="278" y="283"/>
                  </a:cubicBezTo>
                  <a:cubicBezTo>
                    <a:pt x="339" y="280"/>
                    <a:pt x="384" y="208"/>
                    <a:pt x="359" y="152"/>
                  </a:cubicBezTo>
                  <a:cubicBezTo>
                    <a:pt x="333" y="92"/>
                    <a:pt x="278" y="67"/>
                    <a:pt x="223" y="39"/>
                  </a:cubicBezTo>
                  <a:cubicBezTo>
                    <a:pt x="177" y="17"/>
                    <a:pt x="127" y="17"/>
                    <a:pt x="80" y="3"/>
                  </a:cubicBezTo>
                  <a:cubicBezTo>
                    <a:pt x="75" y="1"/>
                    <a:pt x="70" y="1"/>
                    <a:pt x="6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5046175" y="2230225"/>
              <a:ext cx="8350" cy="12050"/>
            </a:xfrm>
            <a:custGeom>
              <a:avLst/>
              <a:gdLst/>
              <a:ahLst/>
              <a:cxnLst/>
              <a:rect l="l" t="t" r="r" b="b"/>
              <a:pathLst>
                <a:path w="334" h="482" extrusionOk="0">
                  <a:moveTo>
                    <a:pt x="160" y="0"/>
                  </a:moveTo>
                  <a:cubicBezTo>
                    <a:pt x="156" y="0"/>
                    <a:pt x="151" y="1"/>
                    <a:pt x="147" y="4"/>
                  </a:cubicBezTo>
                  <a:cubicBezTo>
                    <a:pt x="1" y="82"/>
                    <a:pt x="10" y="282"/>
                    <a:pt x="73" y="413"/>
                  </a:cubicBezTo>
                  <a:cubicBezTo>
                    <a:pt x="97" y="461"/>
                    <a:pt x="140" y="482"/>
                    <a:pt x="183" y="482"/>
                  </a:cubicBezTo>
                  <a:cubicBezTo>
                    <a:pt x="259" y="482"/>
                    <a:pt x="334" y="418"/>
                    <a:pt x="293" y="330"/>
                  </a:cubicBezTo>
                  <a:cubicBezTo>
                    <a:pt x="247" y="231"/>
                    <a:pt x="232" y="127"/>
                    <a:pt x="199" y="27"/>
                  </a:cubicBezTo>
                  <a:cubicBezTo>
                    <a:pt x="193" y="12"/>
                    <a:pt x="176" y="0"/>
                    <a:pt x="1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2"/>
            <p:cNvSpPr/>
            <p:nvPr/>
          </p:nvSpPr>
          <p:spPr>
            <a:xfrm>
              <a:off x="5097375" y="2290800"/>
              <a:ext cx="8825" cy="6425"/>
            </a:xfrm>
            <a:custGeom>
              <a:avLst/>
              <a:gdLst/>
              <a:ahLst/>
              <a:cxnLst/>
              <a:rect l="l" t="t" r="r" b="b"/>
              <a:pathLst>
                <a:path w="353" h="257" extrusionOk="0">
                  <a:moveTo>
                    <a:pt x="74" y="0"/>
                  </a:moveTo>
                  <a:cubicBezTo>
                    <a:pt x="62" y="0"/>
                    <a:pt x="50" y="4"/>
                    <a:pt x="38" y="12"/>
                  </a:cubicBezTo>
                  <a:cubicBezTo>
                    <a:pt x="12" y="31"/>
                    <a:pt x="0" y="75"/>
                    <a:pt x="23" y="102"/>
                  </a:cubicBezTo>
                  <a:cubicBezTo>
                    <a:pt x="63" y="147"/>
                    <a:pt x="105" y="185"/>
                    <a:pt x="156" y="216"/>
                  </a:cubicBezTo>
                  <a:cubicBezTo>
                    <a:pt x="183" y="233"/>
                    <a:pt x="225" y="256"/>
                    <a:pt x="262" y="256"/>
                  </a:cubicBezTo>
                  <a:cubicBezTo>
                    <a:pt x="282" y="256"/>
                    <a:pt x="301" y="250"/>
                    <a:pt x="315" y="232"/>
                  </a:cubicBezTo>
                  <a:cubicBezTo>
                    <a:pt x="353" y="185"/>
                    <a:pt x="295" y="138"/>
                    <a:pt x="257" y="121"/>
                  </a:cubicBezTo>
                  <a:cubicBezTo>
                    <a:pt x="208" y="100"/>
                    <a:pt x="164" y="66"/>
                    <a:pt x="130" y="27"/>
                  </a:cubicBezTo>
                  <a:cubicBezTo>
                    <a:pt x="115" y="11"/>
                    <a:pt x="95" y="0"/>
                    <a:pt x="7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2"/>
            <p:cNvSpPr/>
            <p:nvPr/>
          </p:nvSpPr>
          <p:spPr>
            <a:xfrm>
              <a:off x="5095300" y="2310100"/>
              <a:ext cx="10250" cy="6325"/>
            </a:xfrm>
            <a:custGeom>
              <a:avLst/>
              <a:gdLst/>
              <a:ahLst/>
              <a:cxnLst/>
              <a:rect l="l" t="t" r="r" b="b"/>
              <a:pathLst>
                <a:path w="410" h="253" extrusionOk="0">
                  <a:moveTo>
                    <a:pt x="77" y="1"/>
                  </a:moveTo>
                  <a:cubicBezTo>
                    <a:pt x="33" y="1"/>
                    <a:pt x="1" y="52"/>
                    <a:pt x="42" y="86"/>
                  </a:cubicBezTo>
                  <a:cubicBezTo>
                    <a:pt x="95" y="126"/>
                    <a:pt x="135" y="177"/>
                    <a:pt x="189" y="217"/>
                  </a:cubicBezTo>
                  <a:cubicBezTo>
                    <a:pt x="214" y="237"/>
                    <a:pt x="257" y="253"/>
                    <a:pt x="296" y="253"/>
                  </a:cubicBezTo>
                  <a:cubicBezTo>
                    <a:pt x="330" y="253"/>
                    <a:pt x="362" y="240"/>
                    <a:pt x="377" y="207"/>
                  </a:cubicBezTo>
                  <a:cubicBezTo>
                    <a:pt x="410" y="136"/>
                    <a:pt x="333" y="69"/>
                    <a:pt x="276" y="50"/>
                  </a:cubicBezTo>
                  <a:cubicBezTo>
                    <a:pt x="214" y="27"/>
                    <a:pt x="153" y="21"/>
                    <a:pt x="95" y="4"/>
                  </a:cubicBezTo>
                  <a:cubicBezTo>
                    <a:pt x="89" y="2"/>
                    <a:pt x="83" y="1"/>
                    <a:pt x="7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2"/>
            <p:cNvSpPr/>
            <p:nvPr/>
          </p:nvSpPr>
          <p:spPr>
            <a:xfrm>
              <a:off x="5132300" y="2153850"/>
              <a:ext cx="16025" cy="6075"/>
            </a:xfrm>
            <a:custGeom>
              <a:avLst/>
              <a:gdLst/>
              <a:ahLst/>
              <a:cxnLst/>
              <a:rect l="l" t="t" r="r" b="b"/>
              <a:pathLst>
                <a:path w="641" h="243" extrusionOk="0">
                  <a:moveTo>
                    <a:pt x="389" y="1"/>
                  </a:moveTo>
                  <a:cubicBezTo>
                    <a:pt x="279" y="1"/>
                    <a:pt x="174" y="41"/>
                    <a:pt x="66" y="82"/>
                  </a:cubicBezTo>
                  <a:cubicBezTo>
                    <a:pt x="0" y="108"/>
                    <a:pt x="28" y="200"/>
                    <a:pt x="94" y="200"/>
                  </a:cubicBezTo>
                  <a:cubicBezTo>
                    <a:pt x="94" y="200"/>
                    <a:pt x="95" y="200"/>
                    <a:pt x="95" y="200"/>
                  </a:cubicBezTo>
                  <a:cubicBezTo>
                    <a:pt x="99" y="200"/>
                    <a:pt x="102" y="200"/>
                    <a:pt x="105" y="200"/>
                  </a:cubicBezTo>
                  <a:cubicBezTo>
                    <a:pt x="239" y="200"/>
                    <a:pt x="371" y="240"/>
                    <a:pt x="505" y="242"/>
                  </a:cubicBezTo>
                  <a:cubicBezTo>
                    <a:pt x="505" y="242"/>
                    <a:pt x="505" y="242"/>
                    <a:pt x="506" y="242"/>
                  </a:cubicBezTo>
                  <a:cubicBezTo>
                    <a:pt x="616" y="242"/>
                    <a:pt x="640" y="69"/>
                    <a:pt x="541" y="30"/>
                  </a:cubicBezTo>
                  <a:cubicBezTo>
                    <a:pt x="489" y="9"/>
                    <a:pt x="438" y="1"/>
                    <a:pt x="38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2"/>
            <p:cNvSpPr/>
            <p:nvPr/>
          </p:nvSpPr>
          <p:spPr>
            <a:xfrm>
              <a:off x="5226200" y="2167300"/>
              <a:ext cx="10850" cy="4875"/>
            </a:xfrm>
            <a:custGeom>
              <a:avLst/>
              <a:gdLst/>
              <a:ahLst/>
              <a:cxnLst/>
              <a:rect l="l" t="t" r="r" b="b"/>
              <a:pathLst>
                <a:path w="434" h="195" extrusionOk="0">
                  <a:moveTo>
                    <a:pt x="235" y="0"/>
                  </a:moveTo>
                  <a:cubicBezTo>
                    <a:pt x="167" y="0"/>
                    <a:pt x="95" y="24"/>
                    <a:pt x="43" y="60"/>
                  </a:cubicBezTo>
                  <a:cubicBezTo>
                    <a:pt x="1" y="88"/>
                    <a:pt x="16" y="161"/>
                    <a:pt x="68" y="168"/>
                  </a:cubicBezTo>
                  <a:cubicBezTo>
                    <a:pt x="110" y="173"/>
                    <a:pt x="153" y="173"/>
                    <a:pt x="197" y="182"/>
                  </a:cubicBezTo>
                  <a:cubicBezTo>
                    <a:pt x="234" y="188"/>
                    <a:pt x="266" y="195"/>
                    <a:pt x="301" y="195"/>
                  </a:cubicBezTo>
                  <a:cubicBezTo>
                    <a:pt x="315" y="195"/>
                    <a:pt x="330" y="194"/>
                    <a:pt x="345" y="191"/>
                  </a:cubicBezTo>
                  <a:cubicBezTo>
                    <a:pt x="413" y="179"/>
                    <a:pt x="433" y="105"/>
                    <a:pt x="386" y="57"/>
                  </a:cubicBezTo>
                  <a:cubicBezTo>
                    <a:pt x="347" y="17"/>
                    <a:pt x="292" y="0"/>
                    <a:pt x="2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2"/>
            <p:cNvSpPr/>
            <p:nvPr/>
          </p:nvSpPr>
          <p:spPr>
            <a:xfrm>
              <a:off x="5216975" y="2178575"/>
              <a:ext cx="9725" cy="5175"/>
            </a:xfrm>
            <a:custGeom>
              <a:avLst/>
              <a:gdLst/>
              <a:ahLst/>
              <a:cxnLst/>
              <a:rect l="l" t="t" r="r" b="b"/>
              <a:pathLst>
                <a:path w="389" h="207" extrusionOk="0">
                  <a:moveTo>
                    <a:pt x="92" y="1"/>
                  </a:moveTo>
                  <a:cubicBezTo>
                    <a:pt x="62" y="1"/>
                    <a:pt x="32" y="23"/>
                    <a:pt x="19" y="50"/>
                  </a:cubicBezTo>
                  <a:cubicBezTo>
                    <a:pt x="0" y="93"/>
                    <a:pt x="21" y="136"/>
                    <a:pt x="60" y="159"/>
                  </a:cubicBezTo>
                  <a:cubicBezTo>
                    <a:pt x="106" y="186"/>
                    <a:pt x="166" y="207"/>
                    <a:pt x="223" y="207"/>
                  </a:cubicBezTo>
                  <a:cubicBezTo>
                    <a:pt x="277" y="207"/>
                    <a:pt x="328" y="189"/>
                    <a:pt x="364" y="143"/>
                  </a:cubicBezTo>
                  <a:cubicBezTo>
                    <a:pt x="389" y="110"/>
                    <a:pt x="377" y="67"/>
                    <a:pt x="342" y="49"/>
                  </a:cubicBezTo>
                  <a:cubicBezTo>
                    <a:pt x="270" y="12"/>
                    <a:pt x="184" y="25"/>
                    <a:pt x="108" y="3"/>
                  </a:cubicBezTo>
                  <a:cubicBezTo>
                    <a:pt x="103" y="1"/>
                    <a:pt x="97" y="1"/>
                    <a:pt x="9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5250950" y="2167225"/>
              <a:ext cx="8250" cy="4350"/>
            </a:xfrm>
            <a:custGeom>
              <a:avLst/>
              <a:gdLst/>
              <a:ahLst/>
              <a:cxnLst/>
              <a:rect l="l" t="t" r="r" b="b"/>
              <a:pathLst>
                <a:path w="330" h="174" extrusionOk="0">
                  <a:moveTo>
                    <a:pt x="209" y="0"/>
                  </a:moveTo>
                  <a:cubicBezTo>
                    <a:pt x="172" y="0"/>
                    <a:pt x="132" y="9"/>
                    <a:pt x="100" y="12"/>
                  </a:cubicBezTo>
                  <a:cubicBezTo>
                    <a:pt x="0" y="21"/>
                    <a:pt x="12" y="174"/>
                    <a:pt x="106" y="174"/>
                  </a:cubicBezTo>
                  <a:cubicBezTo>
                    <a:pt x="109" y="174"/>
                    <a:pt x="112" y="173"/>
                    <a:pt x="116" y="173"/>
                  </a:cubicBezTo>
                  <a:cubicBezTo>
                    <a:pt x="170" y="168"/>
                    <a:pt x="246" y="173"/>
                    <a:pt x="288" y="134"/>
                  </a:cubicBezTo>
                  <a:cubicBezTo>
                    <a:pt x="329" y="100"/>
                    <a:pt x="324" y="43"/>
                    <a:pt x="277" y="16"/>
                  </a:cubicBezTo>
                  <a:cubicBezTo>
                    <a:pt x="257" y="4"/>
                    <a:pt x="234" y="0"/>
                    <a:pt x="20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5160975" y="2185900"/>
              <a:ext cx="10475" cy="9175"/>
            </a:xfrm>
            <a:custGeom>
              <a:avLst/>
              <a:gdLst/>
              <a:ahLst/>
              <a:cxnLst/>
              <a:rect l="l" t="t" r="r" b="b"/>
              <a:pathLst>
                <a:path w="419" h="367" extrusionOk="0">
                  <a:moveTo>
                    <a:pt x="227" y="0"/>
                  </a:moveTo>
                  <a:cubicBezTo>
                    <a:pt x="218" y="0"/>
                    <a:pt x="208" y="1"/>
                    <a:pt x="198" y="2"/>
                  </a:cubicBezTo>
                  <a:cubicBezTo>
                    <a:pt x="79" y="14"/>
                    <a:pt x="1" y="139"/>
                    <a:pt x="43" y="251"/>
                  </a:cubicBezTo>
                  <a:cubicBezTo>
                    <a:pt x="73" y="329"/>
                    <a:pt x="140" y="367"/>
                    <a:pt x="212" y="367"/>
                  </a:cubicBezTo>
                  <a:cubicBezTo>
                    <a:pt x="250" y="367"/>
                    <a:pt x="289" y="356"/>
                    <a:pt x="324" y="335"/>
                  </a:cubicBezTo>
                  <a:cubicBezTo>
                    <a:pt x="329" y="333"/>
                    <a:pt x="335" y="329"/>
                    <a:pt x="338" y="325"/>
                  </a:cubicBezTo>
                  <a:cubicBezTo>
                    <a:pt x="387" y="283"/>
                    <a:pt x="418" y="230"/>
                    <a:pt x="411" y="164"/>
                  </a:cubicBezTo>
                  <a:cubicBezTo>
                    <a:pt x="404" y="77"/>
                    <a:pt x="342" y="29"/>
                    <a:pt x="264" y="5"/>
                  </a:cubicBezTo>
                  <a:cubicBezTo>
                    <a:pt x="253" y="2"/>
                    <a:pt x="240" y="0"/>
                    <a:pt x="22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2"/>
            <p:cNvSpPr/>
            <p:nvPr/>
          </p:nvSpPr>
          <p:spPr>
            <a:xfrm>
              <a:off x="5174875" y="2188650"/>
              <a:ext cx="10400" cy="9450"/>
            </a:xfrm>
            <a:custGeom>
              <a:avLst/>
              <a:gdLst/>
              <a:ahLst/>
              <a:cxnLst/>
              <a:rect l="l" t="t" r="r" b="b"/>
              <a:pathLst>
                <a:path w="416" h="378" extrusionOk="0">
                  <a:moveTo>
                    <a:pt x="223" y="0"/>
                  </a:moveTo>
                  <a:cubicBezTo>
                    <a:pt x="165" y="0"/>
                    <a:pt x="106" y="24"/>
                    <a:pt x="72" y="67"/>
                  </a:cubicBezTo>
                  <a:cubicBezTo>
                    <a:pt x="1" y="151"/>
                    <a:pt x="20" y="314"/>
                    <a:pt x="137" y="354"/>
                  </a:cubicBezTo>
                  <a:cubicBezTo>
                    <a:pt x="172" y="365"/>
                    <a:pt x="202" y="378"/>
                    <a:pt x="238" y="378"/>
                  </a:cubicBezTo>
                  <a:cubicBezTo>
                    <a:pt x="243" y="378"/>
                    <a:pt x="248" y="377"/>
                    <a:pt x="253" y="377"/>
                  </a:cubicBezTo>
                  <a:cubicBezTo>
                    <a:pt x="298" y="374"/>
                    <a:pt x="343" y="350"/>
                    <a:pt x="372" y="316"/>
                  </a:cubicBezTo>
                  <a:cubicBezTo>
                    <a:pt x="402" y="281"/>
                    <a:pt x="415" y="232"/>
                    <a:pt x="410" y="186"/>
                  </a:cubicBezTo>
                  <a:cubicBezTo>
                    <a:pt x="407" y="144"/>
                    <a:pt x="386" y="113"/>
                    <a:pt x="366" y="76"/>
                  </a:cubicBezTo>
                  <a:cubicBezTo>
                    <a:pt x="336" y="24"/>
                    <a:pt x="280" y="0"/>
                    <a:pt x="22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2" name="Google Shape;922;p32"/>
          <p:cNvGrpSpPr/>
          <p:nvPr/>
        </p:nvGrpSpPr>
        <p:grpSpPr>
          <a:xfrm>
            <a:off x="1484469" y="243735"/>
            <a:ext cx="1347178" cy="1326510"/>
            <a:chOff x="3770925" y="961775"/>
            <a:chExt cx="747975" cy="736500"/>
          </a:xfrm>
        </p:grpSpPr>
        <p:sp>
          <p:nvSpPr>
            <p:cNvPr id="923" name="Google Shape;923;p32"/>
            <p:cNvSpPr/>
            <p:nvPr/>
          </p:nvSpPr>
          <p:spPr>
            <a:xfrm>
              <a:off x="3770925" y="961775"/>
              <a:ext cx="747975" cy="736500"/>
            </a:xfrm>
            <a:custGeom>
              <a:avLst/>
              <a:gdLst/>
              <a:ahLst/>
              <a:cxnLst/>
              <a:rect l="l" t="t" r="r" b="b"/>
              <a:pathLst>
                <a:path w="29919" h="29460" extrusionOk="0">
                  <a:moveTo>
                    <a:pt x="17055" y="0"/>
                  </a:moveTo>
                  <a:cubicBezTo>
                    <a:pt x="16304" y="0"/>
                    <a:pt x="15683" y="218"/>
                    <a:pt x="15351" y="336"/>
                  </a:cubicBezTo>
                  <a:cubicBezTo>
                    <a:pt x="14903" y="494"/>
                    <a:pt x="14446" y="676"/>
                    <a:pt x="13912" y="906"/>
                  </a:cubicBezTo>
                  <a:lnTo>
                    <a:pt x="13861" y="906"/>
                  </a:lnTo>
                  <a:cubicBezTo>
                    <a:pt x="12446" y="906"/>
                    <a:pt x="10917" y="1379"/>
                    <a:pt x="9870" y="2142"/>
                  </a:cubicBezTo>
                  <a:cubicBezTo>
                    <a:pt x="7684" y="3732"/>
                    <a:pt x="6511" y="5421"/>
                    <a:pt x="5749" y="7341"/>
                  </a:cubicBezTo>
                  <a:cubicBezTo>
                    <a:pt x="5238" y="7397"/>
                    <a:pt x="4668" y="7526"/>
                    <a:pt x="4094" y="7819"/>
                  </a:cubicBezTo>
                  <a:cubicBezTo>
                    <a:pt x="3255" y="8247"/>
                    <a:pt x="2636" y="9012"/>
                    <a:pt x="2378" y="9933"/>
                  </a:cubicBezTo>
                  <a:cubicBezTo>
                    <a:pt x="1747" y="10242"/>
                    <a:pt x="1217" y="10769"/>
                    <a:pt x="881" y="11452"/>
                  </a:cubicBezTo>
                  <a:cubicBezTo>
                    <a:pt x="344" y="12551"/>
                    <a:pt x="185" y="13740"/>
                    <a:pt x="137" y="14351"/>
                  </a:cubicBezTo>
                  <a:lnTo>
                    <a:pt x="134" y="14381"/>
                  </a:lnTo>
                  <a:cubicBezTo>
                    <a:pt x="101" y="14790"/>
                    <a:pt x="0" y="16032"/>
                    <a:pt x="959" y="17072"/>
                  </a:cubicBezTo>
                  <a:cubicBezTo>
                    <a:pt x="1535" y="17696"/>
                    <a:pt x="2356" y="18060"/>
                    <a:pt x="3217" y="18074"/>
                  </a:cubicBezTo>
                  <a:cubicBezTo>
                    <a:pt x="3689" y="18142"/>
                    <a:pt x="4189" y="18175"/>
                    <a:pt x="4757" y="18175"/>
                  </a:cubicBezTo>
                  <a:cubicBezTo>
                    <a:pt x="5086" y="18175"/>
                    <a:pt x="5399" y="18164"/>
                    <a:pt x="5703" y="18153"/>
                  </a:cubicBezTo>
                  <a:lnTo>
                    <a:pt x="5703" y="18153"/>
                  </a:lnTo>
                  <a:cubicBezTo>
                    <a:pt x="5258" y="18576"/>
                    <a:pt x="4937" y="19127"/>
                    <a:pt x="4802" y="19750"/>
                  </a:cubicBezTo>
                  <a:cubicBezTo>
                    <a:pt x="4655" y="20426"/>
                    <a:pt x="4733" y="21117"/>
                    <a:pt x="5038" y="21802"/>
                  </a:cubicBezTo>
                  <a:cubicBezTo>
                    <a:pt x="5070" y="21889"/>
                    <a:pt x="5118" y="22159"/>
                    <a:pt x="5150" y="22337"/>
                  </a:cubicBezTo>
                  <a:lnTo>
                    <a:pt x="5388" y="23664"/>
                  </a:lnTo>
                  <a:cubicBezTo>
                    <a:pt x="5116" y="23832"/>
                    <a:pt x="4846" y="24042"/>
                    <a:pt x="4599" y="24308"/>
                  </a:cubicBezTo>
                  <a:cubicBezTo>
                    <a:pt x="3970" y="24976"/>
                    <a:pt x="3683" y="25880"/>
                    <a:pt x="3815" y="26789"/>
                  </a:cubicBezTo>
                  <a:cubicBezTo>
                    <a:pt x="3946" y="27696"/>
                    <a:pt x="4475" y="28483"/>
                    <a:pt x="5262" y="28942"/>
                  </a:cubicBezTo>
                  <a:cubicBezTo>
                    <a:pt x="5845" y="29285"/>
                    <a:pt x="6505" y="29459"/>
                    <a:pt x="7220" y="29459"/>
                  </a:cubicBezTo>
                  <a:cubicBezTo>
                    <a:pt x="7845" y="29459"/>
                    <a:pt x="8382" y="29323"/>
                    <a:pt x="8736" y="29232"/>
                  </a:cubicBezTo>
                  <a:cubicBezTo>
                    <a:pt x="8778" y="29222"/>
                    <a:pt x="8861" y="29201"/>
                    <a:pt x="8861" y="29201"/>
                  </a:cubicBezTo>
                  <a:cubicBezTo>
                    <a:pt x="9348" y="29147"/>
                    <a:pt x="10829" y="28984"/>
                    <a:pt x="11661" y="27561"/>
                  </a:cubicBezTo>
                  <a:cubicBezTo>
                    <a:pt x="12111" y="26791"/>
                    <a:pt x="12207" y="25880"/>
                    <a:pt x="11945" y="25012"/>
                  </a:cubicBezTo>
                  <a:cubicBezTo>
                    <a:pt x="11945" y="24917"/>
                    <a:pt x="11945" y="24810"/>
                    <a:pt x="11946" y="24691"/>
                  </a:cubicBezTo>
                  <a:cubicBezTo>
                    <a:pt x="11948" y="24581"/>
                    <a:pt x="11948" y="24504"/>
                    <a:pt x="11946" y="24475"/>
                  </a:cubicBezTo>
                  <a:cubicBezTo>
                    <a:pt x="11940" y="24219"/>
                    <a:pt x="11932" y="23964"/>
                    <a:pt x="11922" y="23713"/>
                  </a:cubicBezTo>
                  <a:cubicBezTo>
                    <a:pt x="12519" y="23660"/>
                    <a:pt x="13108" y="23594"/>
                    <a:pt x="13704" y="23513"/>
                  </a:cubicBezTo>
                  <a:cubicBezTo>
                    <a:pt x="14430" y="23639"/>
                    <a:pt x="15160" y="23701"/>
                    <a:pt x="15882" y="23701"/>
                  </a:cubicBezTo>
                  <a:cubicBezTo>
                    <a:pt x="16023" y="23701"/>
                    <a:pt x="16164" y="23698"/>
                    <a:pt x="16305" y="23693"/>
                  </a:cubicBezTo>
                  <a:lnTo>
                    <a:pt x="16316" y="23917"/>
                  </a:lnTo>
                  <a:cubicBezTo>
                    <a:pt x="16417" y="25753"/>
                    <a:pt x="17595" y="26769"/>
                    <a:pt x="18660" y="27110"/>
                  </a:cubicBezTo>
                  <a:cubicBezTo>
                    <a:pt x="18987" y="27214"/>
                    <a:pt x="19327" y="27268"/>
                    <a:pt x="19668" y="27268"/>
                  </a:cubicBezTo>
                  <a:cubicBezTo>
                    <a:pt x="20066" y="27268"/>
                    <a:pt x="20401" y="27195"/>
                    <a:pt x="20642" y="27120"/>
                  </a:cubicBezTo>
                  <a:cubicBezTo>
                    <a:pt x="20710" y="27120"/>
                    <a:pt x="20777" y="27119"/>
                    <a:pt x="20843" y="27117"/>
                  </a:cubicBezTo>
                  <a:cubicBezTo>
                    <a:pt x="20938" y="27115"/>
                    <a:pt x="21032" y="27114"/>
                    <a:pt x="21128" y="27114"/>
                  </a:cubicBezTo>
                  <a:cubicBezTo>
                    <a:pt x="21429" y="27114"/>
                    <a:pt x="21740" y="27124"/>
                    <a:pt x="22115" y="27138"/>
                  </a:cubicBezTo>
                  <a:lnTo>
                    <a:pt x="22445" y="27152"/>
                  </a:lnTo>
                  <a:cubicBezTo>
                    <a:pt x="22743" y="27164"/>
                    <a:pt x="23047" y="27178"/>
                    <a:pt x="23359" y="27185"/>
                  </a:cubicBezTo>
                  <a:cubicBezTo>
                    <a:pt x="23438" y="27337"/>
                    <a:pt x="23530" y="27488"/>
                    <a:pt x="23635" y="27638"/>
                  </a:cubicBezTo>
                  <a:cubicBezTo>
                    <a:pt x="24199" y="28434"/>
                    <a:pt x="25115" y="28910"/>
                    <a:pt x="26087" y="28910"/>
                  </a:cubicBezTo>
                  <a:cubicBezTo>
                    <a:pt x="26939" y="28910"/>
                    <a:pt x="27752" y="28544"/>
                    <a:pt x="28321" y="27902"/>
                  </a:cubicBezTo>
                  <a:cubicBezTo>
                    <a:pt x="29390" y="26693"/>
                    <a:pt x="29316" y="25262"/>
                    <a:pt x="29280" y="24573"/>
                  </a:cubicBezTo>
                  <a:cubicBezTo>
                    <a:pt x="29278" y="24534"/>
                    <a:pt x="29277" y="24496"/>
                    <a:pt x="29274" y="24460"/>
                  </a:cubicBezTo>
                  <a:cubicBezTo>
                    <a:pt x="29320" y="23963"/>
                    <a:pt x="29434" y="22670"/>
                    <a:pt x="28451" y="21592"/>
                  </a:cubicBezTo>
                  <a:cubicBezTo>
                    <a:pt x="28415" y="21554"/>
                    <a:pt x="28380" y="21517"/>
                    <a:pt x="28343" y="21481"/>
                  </a:cubicBezTo>
                  <a:cubicBezTo>
                    <a:pt x="28672" y="21117"/>
                    <a:pt x="28926" y="20672"/>
                    <a:pt x="29074" y="20167"/>
                  </a:cubicBezTo>
                  <a:cubicBezTo>
                    <a:pt x="29389" y="19086"/>
                    <a:pt x="29377" y="17981"/>
                    <a:pt x="29326" y="17335"/>
                  </a:cubicBezTo>
                  <a:cubicBezTo>
                    <a:pt x="29354" y="16823"/>
                    <a:pt x="29300" y="16378"/>
                    <a:pt x="29258" y="16037"/>
                  </a:cubicBezTo>
                  <a:cubicBezTo>
                    <a:pt x="29246" y="15924"/>
                    <a:pt x="29227" y="15771"/>
                    <a:pt x="29226" y="15716"/>
                  </a:cubicBezTo>
                  <a:cubicBezTo>
                    <a:pt x="29225" y="15662"/>
                    <a:pt x="29225" y="15604"/>
                    <a:pt x="29225" y="15546"/>
                  </a:cubicBezTo>
                  <a:cubicBezTo>
                    <a:pt x="29225" y="15452"/>
                    <a:pt x="29225" y="15348"/>
                    <a:pt x="29222" y="15235"/>
                  </a:cubicBezTo>
                  <a:cubicBezTo>
                    <a:pt x="29330" y="14901"/>
                    <a:pt x="29385" y="14547"/>
                    <a:pt x="29385" y="14184"/>
                  </a:cubicBezTo>
                  <a:cubicBezTo>
                    <a:pt x="29385" y="13814"/>
                    <a:pt x="29326" y="13457"/>
                    <a:pt x="29217" y="13121"/>
                  </a:cubicBezTo>
                  <a:cubicBezTo>
                    <a:pt x="29677" y="12461"/>
                    <a:pt x="29918" y="11675"/>
                    <a:pt x="29875" y="10837"/>
                  </a:cubicBezTo>
                  <a:cubicBezTo>
                    <a:pt x="29803" y="9428"/>
                    <a:pt x="28947" y="7824"/>
                    <a:pt x="26850" y="7315"/>
                  </a:cubicBezTo>
                  <a:cubicBezTo>
                    <a:pt x="26618" y="6580"/>
                    <a:pt x="26334" y="5860"/>
                    <a:pt x="26001" y="5162"/>
                  </a:cubicBezTo>
                  <a:cubicBezTo>
                    <a:pt x="25521" y="4158"/>
                    <a:pt x="24684" y="3079"/>
                    <a:pt x="23817" y="2345"/>
                  </a:cubicBezTo>
                  <a:cubicBezTo>
                    <a:pt x="22651" y="1357"/>
                    <a:pt x="21014" y="777"/>
                    <a:pt x="19300" y="739"/>
                  </a:cubicBezTo>
                  <a:cubicBezTo>
                    <a:pt x="18650" y="256"/>
                    <a:pt x="17878" y="0"/>
                    <a:pt x="170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2"/>
            <p:cNvSpPr/>
            <p:nvPr/>
          </p:nvSpPr>
          <p:spPr>
            <a:xfrm>
              <a:off x="3938275" y="1448900"/>
              <a:ext cx="211625" cy="176150"/>
            </a:xfrm>
            <a:custGeom>
              <a:avLst/>
              <a:gdLst/>
              <a:ahLst/>
              <a:cxnLst/>
              <a:rect l="l" t="t" r="r" b="b"/>
              <a:pathLst>
                <a:path w="8465" h="7046" extrusionOk="0">
                  <a:moveTo>
                    <a:pt x="7012" y="0"/>
                  </a:moveTo>
                  <a:cubicBezTo>
                    <a:pt x="6739" y="0"/>
                    <a:pt x="6505" y="109"/>
                    <a:pt x="6245" y="201"/>
                  </a:cubicBezTo>
                  <a:cubicBezTo>
                    <a:pt x="6233" y="206"/>
                    <a:pt x="6219" y="210"/>
                    <a:pt x="6204" y="213"/>
                  </a:cubicBezTo>
                  <a:cubicBezTo>
                    <a:pt x="5958" y="290"/>
                    <a:pt x="5707" y="266"/>
                    <a:pt x="5448" y="308"/>
                  </a:cubicBezTo>
                  <a:cubicBezTo>
                    <a:pt x="4835" y="406"/>
                    <a:pt x="4218" y="495"/>
                    <a:pt x="3601" y="571"/>
                  </a:cubicBezTo>
                  <a:cubicBezTo>
                    <a:pt x="3168" y="625"/>
                    <a:pt x="2733" y="672"/>
                    <a:pt x="2298" y="713"/>
                  </a:cubicBezTo>
                  <a:cubicBezTo>
                    <a:pt x="2225" y="720"/>
                    <a:pt x="2151" y="722"/>
                    <a:pt x="2078" y="722"/>
                  </a:cubicBezTo>
                  <a:cubicBezTo>
                    <a:pt x="1861" y="722"/>
                    <a:pt x="1644" y="700"/>
                    <a:pt x="1430" y="700"/>
                  </a:cubicBezTo>
                  <a:cubicBezTo>
                    <a:pt x="1346" y="700"/>
                    <a:pt x="1263" y="703"/>
                    <a:pt x="1180" y="713"/>
                  </a:cubicBezTo>
                  <a:cubicBezTo>
                    <a:pt x="1080" y="724"/>
                    <a:pt x="983" y="791"/>
                    <a:pt x="962" y="888"/>
                  </a:cubicBezTo>
                  <a:cubicBezTo>
                    <a:pt x="943" y="973"/>
                    <a:pt x="984" y="1056"/>
                    <a:pt x="1017" y="1137"/>
                  </a:cubicBezTo>
                  <a:cubicBezTo>
                    <a:pt x="1185" y="1515"/>
                    <a:pt x="1260" y="1927"/>
                    <a:pt x="1333" y="2334"/>
                  </a:cubicBezTo>
                  <a:cubicBezTo>
                    <a:pt x="1561" y="3613"/>
                    <a:pt x="1790" y="4893"/>
                    <a:pt x="2017" y="6171"/>
                  </a:cubicBezTo>
                  <a:cubicBezTo>
                    <a:pt x="1685" y="6182"/>
                    <a:pt x="1354" y="6269"/>
                    <a:pt x="1035" y="6355"/>
                  </a:cubicBezTo>
                  <a:cubicBezTo>
                    <a:pt x="702" y="6444"/>
                    <a:pt x="273" y="6566"/>
                    <a:pt x="31" y="6824"/>
                  </a:cubicBezTo>
                  <a:cubicBezTo>
                    <a:pt x="0" y="6856"/>
                    <a:pt x="6" y="6909"/>
                    <a:pt x="45" y="6931"/>
                  </a:cubicBezTo>
                  <a:cubicBezTo>
                    <a:pt x="188" y="7015"/>
                    <a:pt x="351" y="7045"/>
                    <a:pt x="523" y="7045"/>
                  </a:cubicBezTo>
                  <a:cubicBezTo>
                    <a:pt x="901" y="7045"/>
                    <a:pt x="1321" y="6895"/>
                    <a:pt x="1649" y="6831"/>
                  </a:cubicBezTo>
                  <a:cubicBezTo>
                    <a:pt x="1951" y="6772"/>
                    <a:pt x="2640" y="6811"/>
                    <a:pt x="2429" y="6316"/>
                  </a:cubicBezTo>
                  <a:cubicBezTo>
                    <a:pt x="2412" y="6275"/>
                    <a:pt x="2378" y="6246"/>
                    <a:pt x="2342" y="6223"/>
                  </a:cubicBezTo>
                  <a:cubicBezTo>
                    <a:pt x="2312" y="5827"/>
                    <a:pt x="2328" y="5128"/>
                    <a:pt x="2326" y="5047"/>
                  </a:cubicBezTo>
                  <a:cubicBezTo>
                    <a:pt x="2309" y="4245"/>
                    <a:pt x="2260" y="3449"/>
                    <a:pt x="2203" y="2649"/>
                  </a:cubicBezTo>
                  <a:cubicBezTo>
                    <a:pt x="2188" y="2429"/>
                    <a:pt x="2189" y="2202"/>
                    <a:pt x="2156" y="1986"/>
                  </a:cubicBezTo>
                  <a:cubicBezTo>
                    <a:pt x="2072" y="1414"/>
                    <a:pt x="2117" y="1517"/>
                    <a:pt x="2596" y="1486"/>
                  </a:cubicBezTo>
                  <a:cubicBezTo>
                    <a:pt x="4062" y="1391"/>
                    <a:pt x="5530" y="1292"/>
                    <a:pt x="7030" y="1066"/>
                  </a:cubicBezTo>
                  <a:cubicBezTo>
                    <a:pt x="7335" y="1023"/>
                    <a:pt x="8464" y="877"/>
                    <a:pt x="7934" y="410"/>
                  </a:cubicBezTo>
                  <a:cubicBezTo>
                    <a:pt x="7703" y="207"/>
                    <a:pt x="7433" y="40"/>
                    <a:pt x="7121" y="6"/>
                  </a:cubicBezTo>
                  <a:cubicBezTo>
                    <a:pt x="7084" y="2"/>
                    <a:pt x="7047" y="0"/>
                    <a:pt x="70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2"/>
            <p:cNvSpPr/>
            <p:nvPr/>
          </p:nvSpPr>
          <p:spPr>
            <a:xfrm>
              <a:off x="4246425" y="1445050"/>
              <a:ext cx="187200" cy="166350"/>
            </a:xfrm>
            <a:custGeom>
              <a:avLst/>
              <a:gdLst/>
              <a:ahLst/>
              <a:cxnLst/>
              <a:rect l="l" t="t" r="r" b="b"/>
              <a:pathLst>
                <a:path w="7488" h="6654" extrusionOk="0">
                  <a:moveTo>
                    <a:pt x="907" y="1"/>
                  </a:moveTo>
                  <a:cubicBezTo>
                    <a:pt x="842" y="1"/>
                    <a:pt x="765" y="21"/>
                    <a:pt x="684" y="53"/>
                  </a:cubicBezTo>
                  <a:cubicBezTo>
                    <a:pt x="427" y="157"/>
                    <a:pt x="201" y="331"/>
                    <a:pt x="1" y="518"/>
                  </a:cubicBezTo>
                  <a:lnTo>
                    <a:pt x="212" y="4425"/>
                  </a:lnTo>
                  <a:cubicBezTo>
                    <a:pt x="226" y="4658"/>
                    <a:pt x="282" y="4915"/>
                    <a:pt x="528" y="4993"/>
                  </a:cubicBezTo>
                  <a:cubicBezTo>
                    <a:pt x="570" y="5007"/>
                    <a:pt x="608" y="5013"/>
                    <a:pt x="644" y="5013"/>
                  </a:cubicBezTo>
                  <a:cubicBezTo>
                    <a:pt x="772" y="5013"/>
                    <a:pt x="868" y="4942"/>
                    <a:pt x="1003" y="4910"/>
                  </a:cubicBezTo>
                  <a:cubicBezTo>
                    <a:pt x="1236" y="4854"/>
                    <a:pt x="1507" y="4869"/>
                    <a:pt x="1746" y="4864"/>
                  </a:cubicBezTo>
                  <a:cubicBezTo>
                    <a:pt x="1862" y="4861"/>
                    <a:pt x="1978" y="4860"/>
                    <a:pt x="2094" y="4860"/>
                  </a:cubicBezTo>
                  <a:cubicBezTo>
                    <a:pt x="2467" y="4860"/>
                    <a:pt x="2839" y="4872"/>
                    <a:pt x="3209" y="4886"/>
                  </a:cubicBezTo>
                  <a:cubicBezTo>
                    <a:pt x="3772" y="4908"/>
                    <a:pt x="4337" y="4939"/>
                    <a:pt x="4900" y="4939"/>
                  </a:cubicBezTo>
                  <a:cubicBezTo>
                    <a:pt x="5164" y="4939"/>
                    <a:pt x="5428" y="4932"/>
                    <a:pt x="5691" y="4915"/>
                  </a:cubicBezTo>
                  <a:cubicBezTo>
                    <a:pt x="6002" y="4895"/>
                    <a:pt x="6271" y="4789"/>
                    <a:pt x="6577" y="4752"/>
                  </a:cubicBezTo>
                  <a:cubicBezTo>
                    <a:pt x="6611" y="4747"/>
                    <a:pt x="6667" y="4743"/>
                    <a:pt x="6729" y="4737"/>
                  </a:cubicBezTo>
                  <a:lnTo>
                    <a:pt x="6729" y="4737"/>
                  </a:lnTo>
                  <a:cubicBezTo>
                    <a:pt x="6708" y="4999"/>
                    <a:pt x="6723" y="5263"/>
                    <a:pt x="6740" y="5524"/>
                  </a:cubicBezTo>
                  <a:cubicBezTo>
                    <a:pt x="6763" y="5879"/>
                    <a:pt x="6792" y="6323"/>
                    <a:pt x="7003" y="6619"/>
                  </a:cubicBezTo>
                  <a:cubicBezTo>
                    <a:pt x="7017" y="6639"/>
                    <a:pt x="7041" y="6653"/>
                    <a:pt x="7066" y="6653"/>
                  </a:cubicBezTo>
                  <a:cubicBezTo>
                    <a:pt x="7082" y="6653"/>
                    <a:pt x="7098" y="6647"/>
                    <a:pt x="7111" y="6633"/>
                  </a:cubicBezTo>
                  <a:cubicBezTo>
                    <a:pt x="7463" y="6235"/>
                    <a:pt x="7326" y="5547"/>
                    <a:pt x="7327" y="5060"/>
                  </a:cubicBezTo>
                  <a:cubicBezTo>
                    <a:pt x="7330" y="4792"/>
                    <a:pt x="7487" y="4157"/>
                    <a:pt x="7088" y="4157"/>
                  </a:cubicBezTo>
                  <a:cubicBezTo>
                    <a:pt x="7059" y="4157"/>
                    <a:pt x="7027" y="4160"/>
                    <a:pt x="6992" y="4167"/>
                  </a:cubicBezTo>
                  <a:cubicBezTo>
                    <a:pt x="6912" y="4183"/>
                    <a:pt x="6840" y="4252"/>
                    <a:pt x="6803" y="4329"/>
                  </a:cubicBezTo>
                  <a:cubicBezTo>
                    <a:pt x="6687" y="4305"/>
                    <a:pt x="6550" y="4297"/>
                    <a:pt x="6413" y="4297"/>
                  </a:cubicBezTo>
                  <a:cubicBezTo>
                    <a:pt x="6136" y="4297"/>
                    <a:pt x="5859" y="4330"/>
                    <a:pt x="5763" y="4333"/>
                  </a:cubicBezTo>
                  <a:cubicBezTo>
                    <a:pt x="5659" y="4335"/>
                    <a:pt x="5554" y="4336"/>
                    <a:pt x="5449" y="4336"/>
                  </a:cubicBezTo>
                  <a:cubicBezTo>
                    <a:pt x="4345" y="4336"/>
                    <a:pt x="3243" y="4225"/>
                    <a:pt x="2145" y="4114"/>
                  </a:cubicBezTo>
                  <a:cubicBezTo>
                    <a:pt x="2083" y="4108"/>
                    <a:pt x="2017" y="4106"/>
                    <a:pt x="1950" y="4106"/>
                  </a:cubicBezTo>
                  <a:cubicBezTo>
                    <a:pt x="1871" y="4106"/>
                    <a:pt x="1790" y="4108"/>
                    <a:pt x="1709" y="4108"/>
                  </a:cubicBezTo>
                  <a:cubicBezTo>
                    <a:pt x="1525" y="4108"/>
                    <a:pt x="1342" y="4096"/>
                    <a:pt x="1187" y="4019"/>
                  </a:cubicBezTo>
                  <a:cubicBezTo>
                    <a:pt x="931" y="3889"/>
                    <a:pt x="965" y="3632"/>
                    <a:pt x="964" y="3370"/>
                  </a:cubicBezTo>
                  <a:cubicBezTo>
                    <a:pt x="962" y="3129"/>
                    <a:pt x="977" y="2888"/>
                    <a:pt x="991" y="2647"/>
                  </a:cubicBezTo>
                  <a:cubicBezTo>
                    <a:pt x="1039" y="1851"/>
                    <a:pt x="1095" y="1051"/>
                    <a:pt x="1113" y="260"/>
                  </a:cubicBezTo>
                  <a:cubicBezTo>
                    <a:pt x="1117" y="72"/>
                    <a:pt x="1032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2"/>
            <p:cNvSpPr/>
            <p:nvPr/>
          </p:nvSpPr>
          <p:spPr>
            <a:xfrm>
              <a:off x="3845625" y="1275375"/>
              <a:ext cx="169100" cy="67625"/>
            </a:xfrm>
            <a:custGeom>
              <a:avLst/>
              <a:gdLst/>
              <a:ahLst/>
              <a:cxnLst/>
              <a:rect l="l" t="t" r="r" b="b"/>
              <a:pathLst>
                <a:path w="6764" h="2705" extrusionOk="0">
                  <a:moveTo>
                    <a:pt x="726" y="1"/>
                  </a:moveTo>
                  <a:cubicBezTo>
                    <a:pt x="633" y="1"/>
                    <a:pt x="560" y="101"/>
                    <a:pt x="517" y="190"/>
                  </a:cubicBezTo>
                  <a:cubicBezTo>
                    <a:pt x="255" y="727"/>
                    <a:pt x="107" y="1442"/>
                    <a:pt x="61" y="2033"/>
                  </a:cubicBezTo>
                  <a:cubicBezTo>
                    <a:pt x="42" y="2283"/>
                    <a:pt x="0" y="2605"/>
                    <a:pt x="277" y="2605"/>
                  </a:cubicBezTo>
                  <a:cubicBezTo>
                    <a:pt x="283" y="2605"/>
                    <a:pt x="289" y="2605"/>
                    <a:pt x="295" y="2605"/>
                  </a:cubicBezTo>
                  <a:cubicBezTo>
                    <a:pt x="321" y="2604"/>
                    <a:pt x="344" y="2593"/>
                    <a:pt x="369" y="2588"/>
                  </a:cubicBezTo>
                  <a:cubicBezTo>
                    <a:pt x="828" y="2678"/>
                    <a:pt x="1296" y="2705"/>
                    <a:pt x="1766" y="2705"/>
                  </a:cubicBezTo>
                  <a:cubicBezTo>
                    <a:pt x="2377" y="2705"/>
                    <a:pt x="2991" y="2660"/>
                    <a:pt x="3595" y="2650"/>
                  </a:cubicBezTo>
                  <a:cubicBezTo>
                    <a:pt x="4108" y="2640"/>
                    <a:pt x="4620" y="2602"/>
                    <a:pt x="5134" y="2597"/>
                  </a:cubicBezTo>
                  <a:cubicBezTo>
                    <a:pt x="5140" y="2597"/>
                    <a:pt x="5146" y="2597"/>
                    <a:pt x="5152" y="2597"/>
                  </a:cubicBezTo>
                  <a:cubicBezTo>
                    <a:pt x="5492" y="2597"/>
                    <a:pt x="5875" y="2680"/>
                    <a:pt x="6233" y="2680"/>
                  </a:cubicBezTo>
                  <a:cubicBezTo>
                    <a:pt x="6373" y="2680"/>
                    <a:pt x="6509" y="2667"/>
                    <a:pt x="6637" y="2632"/>
                  </a:cubicBezTo>
                  <a:cubicBezTo>
                    <a:pt x="6742" y="2604"/>
                    <a:pt x="6764" y="2478"/>
                    <a:pt x="6697" y="2403"/>
                  </a:cubicBezTo>
                  <a:cubicBezTo>
                    <a:pt x="6424" y="2094"/>
                    <a:pt x="5941" y="2079"/>
                    <a:pt x="5558" y="2058"/>
                  </a:cubicBezTo>
                  <a:cubicBezTo>
                    <a:pt x="5428" y="2051"/>
                    <a:pt x="5299" y="2048"/>
                    <a:pt x="5169" y="2048"/>
                  </a:cubicBezTo>
                  <a:cubicBezTo>
                    <a:pt x="4733" y="2048"/>
                    <a:pt x="4296" y="2081"/>
                    <a:pt x="3862" y="2101"/>
                  </a:cubicBezTo>
                  <a:cubicBezTo>
                    <a:pt x="2843" y="2148"/>
                    <a:pt x="1827" y="2217"/>
                    <a:pt x="809" y="2285"/>
                  </a:cubicBezTo>
                  <a:cubicBezTo>
                    <a:pt x="1011" y="2038"/>
                    <a:pt x="1152" y="1702"/>
                    <a:pt x="1192" y="1479"/>
                  </a:cubicBezTo>
                  <a:cubicBezTo>
                    <a:pt x="1275" y="1006"/>
                    <a:pt x="1161" y="500"/>
                    <a:pt x="882" y="109"/>
                  </a:cubicBezTo>
                  <a:cubicBezTo>
                    <a:pt x="851" y="64"/>
                    <a:pt x="811" y="17"/>
                    <a:pt x="758" y="5"/>
                  </a:cubicBezTo>
                  <a:cubicBezTo>
                    <a:pt x="747" y="2"/>
                    <a:pt x="736" y="1"/>
                    <a:pt x="7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2"/>
            <p:cNvSpPr/>
            <p:nvPr/>
          </p:nvSpPr>
          <p:spPr>
            <a:xfrm>
              <a:off x="4344775" y="1303250"/>
              <a:ext cx="87725" cy="147850"/>
            </a:xfrm>
            <a:custGeom>
              <a:avLst/>
              <a:gdLst/>
              <a:ahLst/>
              <a:cxnLst/>
              <a:rect l="l" t="t" r="r" b="b"/>
              <a:pathLst>
                <a:path w="3509" h="5914" extrusionOk="0">
                  <a:moveTo>
                    <a:pt x="1854" y="0"/>
                  </a:moveTo>
                  <a:cubicBezTo>
                    <a:pt x="1227" y="0"/>
                    <a:pt x="550" y="235"/>
                    <a:pt x="117" y="516"/>
                  </a:cubicBezTo>
                  <a:cubicBezTo>
                    <a:pt x="1" y="592"/>
                    <a:pt x="44" y="778"/>
                    <a:pt x="189" y="780"/>
                  </a:cubicBezTo>
                  <a:cubicBezTo>
                    <a:pt x="195" y="780"/>
                    <a:pt x="201" y="780"/>
                    <a:pt x="207" y="780"/>
                  </a:cubicBezTo>
                  <a:cubicBezTo>
                    <a:pt x="588" y="780"/>
                    <a:pt x="934" y="712"/>
                    <a:pt x="1313" y="654"/>
                  </a:cubicBezTo>
                  <a:cubicBezTo>
                    <a:pt x="1480" y="628"/>
                    <a:pt x="1685" y="600"/>
                    <a:pt x="1889" y="600"/>
                  </a:cubicBezTo>
                  <a:cubicBezTo>
                    <a:pt x="2148" y="600"/>
                    <a:pt x="2405" y="645"/>
                    <a:pt x="2582" y="796"/>
                  </a:cubicBezTo>
                  <a:cubicBezTo>
                    <a:pt x="2607" y="833"/>
                    <a:pt x="2635" y="867"/>
                    <a:pt x="2669" y="896"/>
                  </a:cubicBezTo>
                  <a:cubicBezTo>
                    <a:pt x="2932" y="1268"/>
                    <a:pt x="2818" y="2053"/>
                    <a:pt x="2839" y="2455"/>
                  </a:cubicBezTo>
                  <a:cubicBezTo>
                    <a:pt x="2853" y="2751"/>
                    <a:pt x="2871" y="3065"/>
                    <a:pt x="2923" y="3369"/>
                  </a:cubicBezTo>
                  <a:cubicBezTo>
                    <a:pt x="2599" y="3612"/>
                    <a:pt x="2430" y="4206"/>
                    <a:pt x="2430" y="4532"/>
                  </a:cubicBezTo>
                  <a:cubicBezTo>
                    <a:pt x="2429" y="5012"/>
                    <a:pt x="2628" y="5492"/>
                    <a:pt x="2969" y="5830"/>
                  </a:cubicBezTo>
                  <a:cubicBezTo>
                    <a:pt x="3009" y="5870"/>
                    <a:pt x="3054" y="5908"/>
                    <a:pt x="3110" y="5913"/>
                  </a:cubicBezTo>
                  <a:cubicBezTo>
                    <a:pt x="3113" y="5913"/>
                    <a:pt x="3117" y="5913"/>
                    <a:pt x="3120" y="5913"/>
                  </a:cubicBezTo>
                  <a:cubicBezTo>
                    <a:pt x="3224" y="5913"/>
                    <a:pt x="3286" y="5792"/>
                    <a:pt x="3315" y="5689"/>
                  </a:cubicBezTo>
                  <a:cubicBezTo>
                    <a:pt x="3482" y="5116"/>
                    <a:pt x="3507" y="4385"/>
                    <a:pt x="3451" y="3796"/>
                  </a:cubicBezTo>
                  <a:cubicBezTo>
                    <a:pt x="3446" y="3759"/>
                    <a:pt x="3442" y="3720"/>
                    <a:pt x="3438" y="3682"/>
                  </a:cubicBezTo>
                  <a:cubicBezTo>
                    <a:pt x="3507" y="3172"/>
                    <a:pt x="3358" y="2633"/>
                    <a:pt x="3349" y="2112"/>
                  </a:cubicBezTo>
                  <a:cubicBezTo>
                    <a:pt x="3342" y="1767"/>
                    <a:pt x="3366" y="1327"/>
                    <a:pt x="3273" y="947"/>
                  </a:cubicBezTo>
                  <a:cubicBezTo>
                    <a:pt x="3413" y="856"/>
                    <a:pt x="3509" y="699"/>
                    <a:pt x="3509" y="523"/>
                  </a:cubicBezTo>
                  <a:cubicBezTo>
                    <a:pt x="3509" y="248"/>
                    <a:pt x="3278" y="17"/>
                    <a:pt x="3004" y="17"/>
                  </a:cubicBezTo>
                  <a:cubicBezTo>
                    <a:pt x="2868" y="17"/>
                    <a:pt x="2743" y="74"/>
                    <a:pt x="2651" y="164"/>
                  </a:cubicBezTo>
                  <a:cubicBezTo>
                    <a:pt x="2414" y="49"/>
                    <a:pt x="2139" y="0"/>
                    <a:pt x="18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2"/>
            <p:cNvSpPr/>
            <p:nvPr/>
          </p:nvSpPr>
          <p:spPr>
            <a:xfrm>
              <a:off x="3941425" y="1053325"/>
              <a:ext cx="455700" cy="427925"/>
            </a:xfrm>
            <a:custGeom>
              <a:avLst/>
              <a:gdLst/>
              <a:ahLst/>
              <a:cxnLst/>
              <a:rect l="l" t="t" r="r" b="b"/>
              <a:pathLst>
                <a:path w="18228" h="17117" extrusionOk="0">
                  <a:moveTo>
                    <a:pt x="12304" y="1"/>
                  </a:moveTo>
                  <a:cubicBezTo>
                    <a:pt x="12220" y="1"/>
                    <a:pt x="12137" y="3"/>
                    <a:pt x="12055" y="7"/>
                  </a:cubicBezTo>
                  <a:cubicBezTo>
                    <a:pt x="11213" y="52"/>
                    <a:pt x="10401" y="165"/>
                    <a:pt x="9638" y="522"/>
                  </a:cubicBezTo>
                  <a:cubicBezTo>
                    <a:pt x="9453" y="608"/>
                    <a:pt x="9276" y="642"/>
                    <a:pt x="9103" y="642"/>
                  </a:cubicBezTo>
                  <a:cubicBezTo>
                    <a:pt x="8531" y="642"/>
                    <a:pt x="8010" y="272"/>
                    <a:pt x="7436" y="194"/>
                  </a:cubicBezTo>
                  <a:cubicBezTo>
                    <a:pt x="7311" y="177"/>
                    <a:pt x="7179" y="169"/>
                    <a:pt x="7042" y="169"/>
                  </a:cubicBezTo>
                  <a:cubicBezTo>
                    <a:pt x="6268" y="169"/>
                    <a:pt x="5343" y="427"/>
                    <a:pt x="4770" y="845"/>
                  </a:cubicBezTo>
                  <a:cubicBezTo>
                    <a:pt x="2461" y="2526"/>
                    <a:pt x="1650" y="4208"/>
                    <a:pt x="991" y="6874"/>
                  </a:cubicBezTo>
                  <a:cubicBezTo>
                    <a:pt x="0" y="10881"/>
                    <a:pt x="2407" y="15712"/>
                    <a:pt x="6534" y="16788"/>
                  </a:cubicBezTo>
                  <a:cubicBezTo>
                    <a:pt x="7349" y="17000"/>
                    <a:pt x="8202" y="17116"/>
                    <a:pt x="9055" y="17116"/>
                  </a:cubicBezTo>
                  <a:cubicBezTo>
                    <a:pt x="9622" y="17116"/>
                    <a:pt x="10189" y="17065"/>
                    <a:pt x="10743" y="16957"/>
                  </a:cubicBezTo>
                  <a:cubicBezTo>
                    <a:pt x="13124" y="16494"/>
                    <a:pt x="15428" y="15485"/>
                    <a:pt x="16681" y="13245"/>
                  </a:cubicBezTo>
                  <a:cubicBezTo>
                    <a:pt x="17091" y="12513"/>
                    <a:pt x="17385" y="11736"/>
                    <a:pt x="17577" y="10934"/>
                  </a:cubicBezTo>
                  <a:cubicBezTo>
                    <a:pt x="18228" y="8228"/>
                    <a:pt x="17721" y="5232"/>
                    <a:pt x="16542" y="2762"/>
                  </a:cubicBezTo>
                  <a:cubicBezTo>
                    <a:pt x="16234" y="2118"/>
                    <a:pt x="15649" y="1375"/>
                    <a:pt x="15106" y="914"/>
                  </a:cubicBezTo>
                  <a:cubicBezTo>
                    <a:pt x="14374" y="294"/>
                    <a:pt x="13267" y="1"/>
                    <a:pt x="123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2"/>
            <p:cNvSpPr/>
            <p:nvPr/>
          </p:nvSpPr>
          <p:spPr>
            <a:xfrm>
              <a:off x="4058350" y="1122575"/>
              <a:ext cx="296150" cy="255275"/>
            </a:xfrm>
            <a:custGeom>
              <a:avLst/>
              <a:gdLst/>
              <a:ahLst/>
              <a:cxnLst/>
              <a:rect l="l" t="t" r="r" b="b"/>
              <a:pathLst>
                <a:path w="11846" h="10211" extrusionOk="0">
                  <a:moveTo>
                    <a:pt x="3664" y="0"/>
                  </a:moveTo>
                  <a:cubicBezTo>
                    <a:pt x="2459" y="0"/>
                    <a:pt x="1394" y="1019"/>
                    <a:pt x="990" y="2178"/>
                  </a:cubicBezTo>
                  <a:cubicBezTo>
                    <a:pt x="0" y="5015"/>
                    <a:pt x="1377" y="9187"/>
                    <a:pt x="4515" y="10005"/>
                  </a:cubicBezTo>
                  <a:cubicBezTo>
                    <a:pt x="5023" y="10138"/>
                    <a:pt x="5555" y="10210"/>
                    <a:pt x="6086" y="10210"/>
                  </a:cubicBezTo>
                  <a:cubicBezTo>
                    <a:pt x="6441" y="10210"/>
                    <a:pt x="6795" y="10178"/>
                    <a:pt x="7142" y="10110"/>
                  </a:cubicBezTo>
                  <a:cubicBezTo>
                    <a:pt x="8626" y="9821"/>
                    <a:pt x="10065" y="9191"/>
                    <a:pt x="10848" y="7794"/>
                  </a:cubicBezTo>
                  <a:cubicBezTo>
                    <a:pt x="11077" y="7385"/>
                    <a:pt x="11265" y="6889"/>
                    <a:pt x="11405" y="6352"/>
                  </a:cubicBezTo>
                  <a:cubicBezTo>
                    <a:pt x="11845" y="4662"/>
                    <a:pt x="11810" y="2538"/>
                    <a:pt x="11074" y="1223"/>
                  </a:cubicBezTo>
                  <a:cubicBezTo>
                    <a:pt x="10738" y="624"/>
                    <a:pt x="10154" y="430"/>
                    <a:pt x="9535" y="430"/>
                  </a:cubicBezTo>
                  <a:cubicBezTo>
                    <a:pt x="9018" y="430"/>
                    <a:pt x="8477" y="565"/>
                    <a:pt x="8035" y="713"/>
                  </a:cubicBezTo>
                  <a:cubicBezTo>
                    <a:pt x="7689" y="829"/>
                    <a:pt x="7323" y="887"/>
                    <a:pt x="6957" y="887"/>
                  </a:cubicBezTo>
                  <a:cubicBezTo>
                    <a:pt x="6629" y="887"/>
                    <a:pt x="6301" y="841"/>
                    <a:pt x="5988" y="747"/>
                  </a:cubicBezTo>
                  <a:cubicBezTo>
                    <a:pt x="5276" y="536"/>
                    <a:pt x="4630" y="92"/>
                    <a:pt x="3890" y="12"/>
                  </a:cubicBezTo>
                  <a:cubicBezTo>
                    <a:pt x="3815" y="4"/>
                    <a:pt x="3739" y="0"/>
                    <a:pt x="3664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2"/>
            <p:cNvSpPr/>
            <p:nvPr/>
          </p:nvSpPr>
          <p:spPr>
            <a:xfrm>
              <a:off x="4030750" y="1058875"/>
              <a:ext cx="172675" cy="150275"/>
            </a:xfrm>
            <a:custGeom>
              <a:avLst/>
              <a:gdLst/>
              <a:ahLst/>
              <a:cxnLst/>
              <a:rect l="l" t="t" r="r" b="b"/>
              <a:pathLst>
                <a:path w="6907" h="6011" extrusionOk="0">
                  <a:moveTo>
                    <a:pt x="6906" y="1"/>
                  </a:moveTo>
                  <a:lnTo>
                    <a:pt x="6906" y="1"/>
                  </a:lnTo>
                  <a:cubicBezTo>
                    <a:pt x="6621" y="74"/>
                    <a:pt x="6340" y="171"/>
                    <a:pt x="6065" y="299"/>
                  </a:cubicBezTo>
                  <a:cubicBezTo>
                    <a:pt x="5881" y="385"/>
                    <a:pt x="5705" y="419"/>
                    <a:pt x="5533" y="419"/>
                  </a:cubicBezTo>
                  <a:cubicBezTo>
                    <a:pt x="5025" y="419"/>
                    <a:pt x="4556" y="125"/>
                    <a:pt x="4055" y="3"/>
                  </a:cubicBezTo>
                  <a:cubicBezTo>
                    <a:pt x="3448" y="328"/>
                    <a:pt x="2872" y="723"/>
                    <a:pt x="2337" y="1150"/>
                  </a:cubicBezTo>
                  <a:cubicBezTo>
                    <a:pt x="1661" y="1688"/>
                    <a:pt x="1086" y="2354"/>
                    <a:pt x="659" y="3106"/>
                  </a:cubicBezTo>
                  <a:cubicBezTo>
                    <a:pt x="443" y="3491"/>
                    <a:pt x="265" y="3913"/>
                    <a:pt x="144" y="4340"/>
                  </a:cubicBezTo>
                  <a:cubicBezTo>
                    <a:pt x="1" y="4828"/>
                    <a:pt x="59" y="5373"/>
                    <a:pt x="33" y="5875"/>
                  </a:cubicBezTo>
                  <a:cubicBezTo>
                    <a:pt x="30" y="5961"/>
                    <a:pt x="108" y="6010"/>
                    <a:pt x="181" y="6010"/>
                  </a:cubicBezTo>
                  <a:cubicBezTo>
                    <a:pt x="239" y="6010"/>
                    <a:pt x="294" y="5980"/>
                    <a:pt x="305" y="5913"/>
                  </a:cubicBezTo>
                  <a:cubicBezTo>
                    <a:pt x="385" y="5451"/>
                    <a:pt x="581" y="5031"/>
                    <a:pt x="788" y="4609"/>
                  </a:cubicBezTo>
                  <a:cubicBezTo>
                    <a:pt x="974" y="4238"/>
                    <a:pt x="1124" y="3864"/>
                    <a:pt x="1351" y="3510"/>
                  </a:cubicBezTo>
                  <a:cubicBezTo>
                    <a:pt x="1775" y="2844"/>
                    <a:pt x="2355" y="2278"/>
                    <a:pt x="2992" y="1823"/>
                  </a:cubicBezTo>
                  <a:cubicBezTo>
                    <a:pt x="3639" y="1361"/>
                    <a:pt x="4361" y="1006"/>
                    <a:pt x="5095" y="714"/>
                  </a:cubicBezTo>
                  <a:cubicBezTo>
                    <a:pt x="5468" y="561"/>
                    <a:pt x="5843" y="414"/>
                    <a:pt x="6226" y="281"/>
                  </a:cubicBezTo>
                  <a:cubicBezTo>
                    <a:pt x="6453" y="202"/>
                    <a:pt x="6704" y="127"/>
                    <a:pt x="690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2"/>
            <p:cNvSpPr/>
            <p:nvPr/>
          </p:nvSpPr>
          <p:spPr>
            <a:xfrm>
              <a:off x="3960800" y="1214800"/>
              <a:ext cx="427325" cy="64825"/>
            </a:xfrm>
            <a:custGeom>
              <a:avLst/>
              <a:gdLst/>
              <a:ahLst/>
              <a:cxnLst/>
              <a:rect l="l" t="t" r="r" b="b"/>
              <a:pathLst>
                <a:path w="17093" h="2593" extrusionOk="0">
                  <a:moveTo>
                    <a:pt x="16926" y="1"/>
                  </a:moveTo>
                  <a:cubicBezTo>
                    <a:pt x="16774" y="15"/>
                    <a:pt x="16639" y="29"/>
                    <a:pt x="16526" y="38"/>
                  </a:cubicBezTo>
                  <a:cubicBezTo>
                    <a:pt x="15365" y="120"/>
                    <a:pt x="14213" y="319"/>
                    <a:pt x="13052" y="430"/>
                  </a:cubicBezTo>
                  <a:cubicBezTo>
                    <a:pt x="12021" y="529"/>
                    <a:pt x="10982" y="558"/>
                    <a:pt x="9940" y="558"/>
                  </a:cubicBezTo>
                  <a:cubicBezTo>
                    <a:pt x="8574" y="558"/>
                    <a:pt x="7205" y="509"/>
                    <a:pt x="5848" y="505"/>
                  </a:cubicBezTo>
                  <a:cubicBezTo>
                    <a:pt x="4459" y="503"/>
                    <a:pt x="3089" y="228"/>
                    <a:pt x="1706" y="154"/>
                  </a:cubicBezTo>
                  <a:cubicBezTo>
                    <a:pt x="1237" y="128"/>
                    <a:pt x="764" y="105"/>
                    <a:pt x="293" y="102"/>
                  </a:cubicBezTo>
                  <a:cubicBezTo>
                    <a:pt x="267" y="205"/>
                    <a:pt x="241" y="310"/>
                    <a:pt x="215" y="415"/>
                  </a:cubicBezTo>
                  <a:cubicBezTo>
                    <a:pt x="92" y="919"/>
                    <a:pt x="19" y="1434"/>
                    <a:pt x="1" y="1951"/>
                  </a:cubicBezTo>
                  <a:cubicBezTo>
                    <a:pt x="461" y="2031"/>
                    <a:pt x="922" y="2076"/>
                    <a:pt x="1385" y="2123"/>
                  </a:cubicBezTo>
                  <a:cubicBezTo>
                    <a:pt x="2759" y="2270"/>
                    <a:pt x="4132" y="2486"/>
                    <a:pt x="5516" y="2550"/>
                  </a:cubicBezTo>
                  <a:cubicBezTo>
                    <a:pt x="6227" y="2582"/>
                    <a:pt x="6940" y="2587"/>
                    <a:pt x="7652" y="2587"/>
                  </a:cubicBezTo>
                  <a:cubicBezTo>
                    <a:pt x="7969" y="2587"/>
                    <a:pt x="8285" y="2586"/>
                    <a:pt x="8602" y="2586"/>
                  </a:cubicBezTo>
                  <a:cubicBezTo>
                    <a:pt x="8812" y="2586"/>
                    <a:pt x="9021" y="2587"/>
                    <a:pt x="9231" y="2588"/>
                  </a:cubicBezTo>
                  <a:cubicBezTo>
                    <a:pt x="9593" y="2590"/>
                    <a:pt x="9955" y="2592"/>
                    <a:pt x="10317" y="2592"/>
                  </a:cubicBezTo>
                  <a:cubicBezTo>
                    <a:pt x="11137" y="2592"/>
                    <a:pt x="11958" y="2579"/>
                    <a:pt x="12775" y="2515"/>
                  </a:cubicBezTo>
                  <a:cubicBezTo>
                    <a:pt x="13935" y="2424"/>
                    <a:pt x="15087" y="2225"/>
                    <a:pt x="16245" y="2120"/>
                  </a:cubicBezTo>
                  <a:cubicBezTo>
                    <a:pt x="16528" y="2094"/>
                    <a:pt x="16810" y="2077"/>
                    <a:pt x="17090" y="2053"/>
                  </a:cubicBezTo>
                  <a:cubicBezTo>
                    <a:pt x="17093" y="1368"/>
                    <a:pt x="17037" y="679"/>
                    <a:pt x="169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2"/>
            <p:cNvSpPr/>
            <p:nvPr/>
          </p:nvSpPr>
          <p:spPr>
            <a:xfrm>
              <a:off x="4056675" y="1231875"/>
              <a:ext cx="36650" cy="35275"/>
            </a:xfrm>
            <a:custGeom>
              <a:avLst/>
              <a:gdLst/>
              <a:ahLst/>
              <a:cxnLst/>
              <a:rect l="l" t="t" r="r" b="b"/>
              <a:pathLst>
                <a:path w="1466" h="1411" extrusionOk="0">
                  <a:moveTo>
                    <a:pt x="747" y="1"/>
                  </a:moveTo>
                  <a:cubicBezTo>
                    <a:pt x="683" y="1"/>
                    <a:pt x="620" y="12"/>
                    <a:pt x="557" y="31"/>
                  </a:cubicBezTo>
                  <a:cubicBezTo>
                    <a:pt x="321" y="102"/>
                    <a:pt x="133" y="281"/>
                    <a:pt x="67" y="522"/>
                  </a:cubicBezTo>
                  <a:cubicBezTo>
                    <a:pt x="0" y="764"/>
                    <a:pt x="71" y="1028"/>
                    <a:pt x="248" y="1205"/>
                  </a:cubicBezTo>
                  <a:cubicBezTo>
                    <a:pt x="380" y="1337"/>
                    <a:pt x="562" y="1410"/>
                    <a:pt x="747" y="1410"/>
                  </a:cubicBezTo>
                  <a:cubicBezTo>
                    <a:pt x="809" y="1410"/>
                    <a:pt x="871" y="1402"/>
                    <a:pt x="931" y="1386"/>
                  </a:cubicBezTo>
                  <a:cubicBezTo>
                    <a:pt x="1050" y="1352"/>
                    <a:pt x="1153" y="1291"/>
                    <a:pt x="1241" y="1205"/>
                  </a:cubicBezTo>
                  <a:cubicBezTo>
                    <a:pt x="1278" y="1158"/>
                    <a:pt x="1315" y="1111"/>
                    <a:pt x="1351" y="1062"/>
                  </a:cubicBezTo>
                  <a:cubicBezTo>
                    <a:pt x="1412" y="956"/>
                    <a:pt x="1443" y="844"/>
                    <a:pt x="1446" y="723"/>
                  </a:cubicBezTo>
                  <a:lnTo>
                    <a:pt x="1446" y="723"/>
                  </a:lnTo>
                  <a:cubicBezTo>
                    <a:pt x="1448" y="709"/>
                    <a:pt x="1449" y="694"/>
                    <a:pt x="1451" y="680"/>
                  </a:cubicBezTo>
                  <a:cubicBezTo>
                    <a:pt x="1465" y="509"/>
                    <a:pt x="1369" y="318"/>
                    <a:pt x="1252" y="200"/>
                  </a:cubicBezTo>
                  <a:cubicBezTo>
                    <a:pt x="1122" y="70"/>
                    <a:pt x="953" y="5"/>
                    <a:pt x="771" y="1"/>
                  </a:cubicBezTo>
                  <a:cubicBezTo>
                    <a:pt x="763" y="1"/>
                    <a:pt x="755" y="1"/>
                    <a:pt x="7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2"/>
            <p:cNvSpPr/>
            <p:nvPr/>
          </p:nvSpPr>
          <p:spPr>
            <a:xfrm>
              <a:off x="3987600" y="1292350"/>
              <a:ext cx="196975" cy="20475"/>
            </a:xfrm>
            <a:custGeom>
              <a:avLst/>
              <a:gdLst/>
              <a:ahLst/>
              <a:cxnLst/>
              <a:rect l="l" t="t" r="r" b="b"/>
              <a:pathLst>
                <a:path w="7879" h="819" extrusionOk="0">
                  <a:moveTo>
                    <a:pt x="2789" y="0"/>
                  </a:moveTo>
                  <a:cubicBezTo>
                    <a:pt x="2587" y="0"/>
                    <a:pt x="2385" y="5"/>
                    <a:pt x="2180" y="19"/>
                  </a:cubicBezTo>
                  <a:cubicBezTo>
                    <a:pt x="1512" y="62"/>
                    <a:pt x="843" y="117"/>
                    <a:pt x="174" y="145"/>
                  </a:cubicBezTo>
                  <a:cubicBezTo>
                    <a:pt x="40" y="151"/>
                    <a:pt x="0" y="357"/>
                    <a:pt x="141" y="390"/>
                  </a:cubicBezTo>
                  <a:cubicBezTo>
                    <a:pt x="649" y="506"/>
                    <a:pt x="1166" y="533"/>
                    <a:pt x="1686" y="533"/>
                  </a:cubicBezTo>
                  <a:cubicBezTo>
                    <a:pt x="2147" y="533"/>
                    <a:pt x="2611" y="511"/>
                    <a:pt x="3072" y="511"/>
                  </a:cubicBezTo>
                  <a:cubicBezTo>
                    <a:pt x="3335" y="511"/>
                    <a:pt x="3598" y="518"/>
                    <a:pt x="3859" y="540"/>
                  </a:cubicBezTo>
                  <a:cubicBezTo>
                    <a:pt x="4156" y="565"/>
                    <a:pt x="4456" y="571"/>
                    <a:pt x="4756" y="571"/>
                  </a:cubicBezTo>
                  <a:cubicBezTo>
                    <a:pt x="4996" y="571"/>
                    <a:pt x="5236" y="567"/>
                    <a:pt x="5475" y="567"/>
                  </a:cubicBezTo>
                  <a:cubicBezTo>
                    <a:pt x="6146" y="567"/>
                    <a:pt x="6812" y="595"/>
                    <a:pt x="7458" y="804"/>
                  </a:cubicBezTo>
                  <a:cubicBezTo>
                    <a:pt x="7487" y="814"/>
                    <a:pt x="7515" y="818"/>
                    <a:pt x="7541" y="818"/>
                  </a:cubicBezTo>
                  <a:cubicBezTo>
                    <a:pt x="7795" y="818"/>
                    <a:pt x="7879" y="402"/>
                    <a:pt x="7594" y="309"/>
                  </a:cubicBezTo>
                  <a:cubicBezTo>
                    <a:pt x="6866" y="73"/>
                    <a:pt x="6103" y="48"/>
                    <a:pt x="5340" y="48"/>
                  </a:cubicBezTo>
                  <a:cubicBezTo>
                    <a:pt x="5139" y="48"/>
                    <a:pt x="4938" y="50"/>
                    <a:pt x="4738" y="50"/>
                  </a:cubicBezTo>
                  <a:cubicBezTo>
                    <a:pt x="4531" y="50"/>
                    <a:pt x="4324" y="48"/>
                    <a:pt x="4119" y="41"/>
                  </a:cubicBezTo>
                  <a:cubicBezTo>
                    <a:pt x="3671" y="25"/>
                    <a:pt x="3232" y="0"/>
                    <a:pt x="27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2"/>
            <p:cNvSpPr/>
            <p:nvPr/>
          </p:nvSpPr>
          <p:spPr>
            <a:xfrm>
              <a:off x="3982625" y="1319625"/>
              <a:ext cx="72125" cy="29175"/>
            </a:xfrm>
            <a:custGeom>
              <a:avLst/>
              <a:gdLst/>
              <a:ahLst/>
              <a:cxnLst/>
              <a:rect l="l" t="t" r="r" b="b"/>
              <a:pathLst>
                <a:path w="2885" h="1167" extrusionOk="0">
                  <a:moveTo>
                    <a:pt x="2063" y="1"/>
                  </a:moveTo>
                  <a:cubicBezTo>
                    <a:pt x="1814" y="1"/>
                    <a:pt x="1549" y="52"/>
                    <a:pt x="1298" y="65"/>
                  </a:cubicBezTo>
                  <a:cubicBezTo>
                    <a:pt x="1273" y="66"/>
                    <a:pt x="1247" y="67"/>
                    <a:pt x="1220" y="67"/>
                  </a:cubicBezTo>
                  <a:cubicBezTo>
                    <a:pt x="1106" y="67"/>
                    <a:pt x="966" y="59"/>
                    <a:pt x="823" y="59"/>
                  </a:cubicBezTo>
                  <a:cubicBezTo>
                    <a:pt x="455" y="59"/>
                    <a:pt x="65" y="113"/>
                    <a:pt x="38" y="500"/>
                  </a:cubicBezTo>
                  <a:cubicBezTo>
                    <a:pt x="0" y="1054"/>
                    <a:pt x="783" y="1137"/>
                    <a:pt x="1172" y="1149"/>
                  </a:cubicBezTo>
                  <a:cubicBezTo>
                    <a:pt x="1339" y="1154"/>
                    <a:pt x="1531" y="1167"/>
                    <a:pt x="1727" y="1167"/>
                  </a:cubicBezTo>
                  <a:cubicBezTo>
                    <a:pt x="2140" y="1167"/>
                    <a:pt x="2567" y="1109"/>
                    <a:pt x="2792" y="796"/>
                  </a:cubicBezTo>
                  <a:cubicBezTo>
                    <a:pt x="2880" y="674"/>
                    <a:pt x="2885" y="440"/>
                    <a:pt x="2792" y="320"/>
                  </a:cubicBezTo>
                  <a:cubicBezTo>
                    <a:pt x="2598" y="65"/>
                    <a:pt x="2341" y="1"/>
                    <a:pt x="20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2"/>
            <p:cNvSpPr/>
            <p:nvPr/>
          </p:nvSpPr>
          <p:spPr>
            <a:xfrm>
              <a:off x="4101725" y="1320850"/>
              <a:ext cx="84150" cy="27975"/>
            </a:xfrm>
            <a:custGeom>
              <a:avLst/>
              <a:gdLst/>
              <a:ahLst/>
              <a:cxnLst/>
              <a:rect l="l" t="t" r="r" b="b"/>
              <a:pathLst>
                <a:path w="3366" h="1119" extrusionOk="0">
                  <a:moveTo>
                    <a:pt x="1729" y="0"/>
                  </a:moveTo>
                  <a:cubicBezTo>
                    <a:pt x="1559" y="0"/>
                    <a:pt x="1390" y="4"/>
                    <a:pt x="1221" y="16"/>
                  </a:cubicBezTo>
                  <a:cubicBezTo>
                    <a:pt x="822" y="45"/>
                    <a:pt x="256" y="94"/>
                    <a:pt x="60" y="506"/>
                  </a:cubicBezTo>
                  <a:cubicBezTo>
                    <a:pt x="0" y="631"/>
                    <a:pt x="35" y="744"/>
                    <a:pt x="144" y="825"/>
                  </a:cubicBezTo>
                  <a:cubicBezTo>
                    <a:pt x="435" y="1040"/>
                    <a:pt x="879" y="988"/>
                    <a:pt x="1221" y="1008"/>
                  </a:cubicBezTo>
                  <a:cubicBezTo>
                    <a:pt x="1701" y="1035"/>
                    <a:pt x="2178" y="1088"/>
                    <a:pt x="2657" y="1118"/>
                  </a:cubicBezTo>
                  <a:cubicBezTo>
                    <a:pt x="2670" y="1118"/>
                    <a:pt x="2682" y="1119"/>
                    <a:pt x="2694" y="1119"/>
                  </a:cubicBezTo>
                  <a:cubicBezTo>
                    <a:pt x="3365" y="1119"/>
                    <a:pt x="3361" y="11"/>
                    <a:pt x="2662" y="11"/>
                  </a:cubicBezTo>
                  <a:cubicBezTo>
                    <a:pt x="2660" y="11"/>
                    <a:pt x="2659" y="11"/>
                    <a:pt x="2657" y="11"/>
                  </a:cubicBezTo>
                  <a:cubicBezTo>
                    <a:pt x="2634" y="11"/>
                    <a:pt x="2612" y="11"/>
                    <a:pt x="2589" y="11"/>
                  </a:cubicBezTo>
                  <a:cubicBezTo>
                    <a:pt x="2303" y="11"/>
                    <a:pt x="2016" y="0"/>
                    <a:pt x="1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2"/>
            <p:cNvSpPr/>
            <p:nvPr/>
          </p:nvSpPr>
          <p:spPr>
            <a:xfrm>
              <a:off x="4000550" y="1320175"/>
              <a:ext cx="34350" cy="28650"/>
            </a:xfrm>
            <a:custGeom>
              <a:avLst/>
              <a:gdLst/>
              <a:ahLst/>
              <a:cxnLst/>
              <a:rect l="l" t="t" r="r" b="b"/>
              <a:pathLst>
                <a:path w="1374" h="1146" extrusionOk="0">
                  <a:moveTo>
                    <a:pt x="1020" y="0"/>
                  </a:moveTo>
                  <a:cubicBezTo>
                    <a:pt x="875" y="17"/>
                    <a:pt x="725" y="38"/>
                    <a:pt x="578" y="43"/>
                  </a:cubicBezTo>
                  <a:cubicBezTo>
                    <a:pt x="558" y="44"/>
                    <a:pt x="537" y="44"/>
                    <a:pt x="513" y="44"/>
                  </a:cubicBezTo>
                  <a:cubicBezTo>
                    <a:pt x="460" y="44"/>
                    <a:pt x="399" y="42"/>
                    <a:pt x="337" y="41"/>
                  </a:cubicBezTo>
                  <a:cubicBezTo>
                    <a:pt x="126" y="219"/>
                    <a:pt x="0" y="544"/>
                    <a:pt x="48" y="804"/>
                  </a:cubicBezTo>
                  <a:cubicBezTo>
                    <a:pt x="67" y="909"/>
                    <a:pt x="121" y="996"/>
                    <a:pt x="188" y="1067"/>
                  </a:cubicBezTo>
                  <a:cubicBezTo>
                    <a:pt x="191" y="1069"/>
                    <a:pt x="194" y="1077"/>
                    <a:pt x="196" y="1079"/>
                  </a:cubicBezTo>
                  <a:lnTo>
                    <a:pt x="196" y="1111"/>
                  </a:lnTo>
                  <a:cubicBezTo>
                    <a:pt x="290" y="1124"/>
                    <a:pt x="382" y="1126"/>
                    <a:pt x="455" y="1129"/>
                  </a:cubicBezTo>
                  <a:cubicBezTo>
                    <a:pt x="623" y="1134"/>
                    <a:pt x="820" y="1146"/>
                    <a:pt x="1018" y="1146"/>
                  </a:cubicBezTo>
                  <a:cubicBezTo>
                    <a:pt x="1033" y="1146"/>
                    <a:pt x="1048" y="1146"/>
                    <a:pt x="1063" y="1146"/>
                  </a:cubicBezTo>
                  <a:cubicBezTo>
                    <a:pt x="1151" y="1072"/>
                    <a:pt x="1224" y="984"/>
                    <a:pt x="1267" y="896"/>
                  </a:cubicBezTo>
                  <a:cubicBezTo>
                    <a:pt x="1373" y="698"/>
                    <a:pt x="1355" y="472"/>
                    <a:pt x="1262" y="284"/>
                  </a:cubicBezTo>
                  <a:cubicBezTo>
                    <a:pt x="1238" y="205"/>
                    <a:pt x="1204" y="132"/>
                    <a:pt x="1142" y="80"/>
                  </a:cubicBezTo>
                  <a:cubicBezTo>
                    <a:pt x="1112" y="54"/>
                    <a:pt x="1081" y="36"/>
                    <a:pt x="1049" y="21"/>
                  </a:cubicBezTo>
                  <a:cubicBezTo>
                    <a:pt x="1041" y="15"/>
                    <a:pt x="1032" y="5"/>
                    <a:pt x="10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2"/>
            <p:cNvSpPr/>
            <p:nvPr/>
          </p:nvSpPr>
          <p:spPr>
            <a:xfrm>
              <a:off x="4125875" y="1320875"/>
              <a:ext cx="36900" cy="27075"/>
            </a:xfrm>
            <a:custGeom>
              <a:avLst/>
              <a:gdLst/>
              <a:ahLst/>
              <a:cxnLst/>
              <a:rect l="l" t="t" r="r" b="b"/>
              <a:pathLst>
                <a:path w="1476" h="1083" extrusionOk="0">
                  <a:moveTo>
                    <a:pt x="754" y="0"/>
                  </a:moveTo>
                  <a:cubicBezTo>
                    <a:pt x="599" y="0"/>
                    <a:pt x="443" y="3"/>
                    <a:pt x="287" y="13"/>
                  </a:cubicBezTo>
                  <a:cubicBezTo>
                    <a:pt x="249" y="67"/>
                    <a:pt x="217" y="133"/>
                    <a:pt x="190" y="200"/>
                  </a:cubicBezTo>
                  <a:cubicBezTo>
                    <a:pt x="34" y="391"/>
                    <a:pt x="1" y="732"/>
                    <a:pt x="67" y="946"/>
                  </a:cubicBezTo>
                  <a:cubicBezTo>
                    <a:pt x="72" y="966"/>
                    <a:pt x="85" y="980"/>
                    <a:pt x="93" y="1001"/>
                  </a:cubicBezTo>
                  <a:lnTo>
                    <a:pt x="93" y="1004"/>
                  </a:lnTo>
                  <a:cubicBezTo>
                    <a:pt x="150" y="1004"/>
                    <a:pt x="202" y="1004"/>
                    <a:pt x="254" y="1007"/>
                  </a:cubicBezTo>
                  <a:cubicBezTo>
                    <a:pt x="573" y="1028"/>
                    <a:pt x="892" y="1056"/>
                    <a:pt x="1207" y="1082"/>
                  </a:cubicBezTo>
                  <a:cubicBezTo>
                    <a:pt x="1225" y="1064"/>
                    <a:pt x="1240" y="1044"/>
                    <a:pt x="1254" y="1023"/>
                  </a:cubicBezTo>
                  <a:cubicBezTo>
                    <a:pt x="1455" y="731"/>
                    <a:pt x="1475" y="286"/>
                    <a:pt x="1292" y="8"/>
                  </a:cubicBezTo>
                  <a:cubicBezTo>
                    <a:pt x="1114" y="4"/>
                    <a:pt x="934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2"/>
            <p:cNvSpPr/>
            <p:nvPr/>
          </p:nvSpPr>
          <p:spPr>
            <a:xfrm>
              <a:off x="4048275" y="1378800"/>
              <a:ext cx="109625" cy="27750"/>
            </a:xfrm>
            <a:custGeom>
              <a:avLst/>
              <a:gdLst/>
              <a:ahLst/>
              <a:cxnLst/>
              <a:rect l="l" t="t" r="r" b="b"/>
              <a:pathLst>
                <a:path w="4385" h="1110" extrusionOk="0">
                  <a:moveTo>
                    <a:pt x="4183" y="1"/>
                  </a:moveTo>
                  <a:cubicBezTo>
                    <a:pt x="4166" y="1"/>
                    <a:pt x="4150" y="4"/>
                    <a:pt x="4137" y="11"/>
                  </a:cubicBezTo>
                  <a:cubicBezTo>
                    <a:pt x="4030" y="69"/>
                    <a:pt x="3979" y="180"/>
                    <a:pt x="3949" y="298"/>
                  </a:cubicBezTo>
                  <a:cubicBezTo>
                    <a:pt x="3481" y="172"/>
                    <a:pt x="2995" y="139"/>
                    <a:pt x="2511" y="139"/>
                  </a:cubicBezTo>
                  <a:cubicBezTo>
                    <a:pt x="2374" y="139"/>
                    <a:pt x="2237" y="141"/>
                    <a:pt x="2101" y="145"/>
                  </a:cubicBezTo>
                  <a:cubicBezTo>
                    <a:pt x="1462" y="163"/>
                    <a:pt x="690" y="146"/>
                    <a:pt x="81" y="350"/>
                  </a:cubicBezTo>
                  <a:cubicBezTo>
                    <a:pt x="2" y="377"/>
                    <a:pt x="0" y="488"/>
                    <a:pt x="81" y="512"/>
                  </a:cubicBezTo>
                  <a:cubicBezTo>
                    <a:pt x="311" y="581"/>
                    <a:pt x="563" y="603"/>
                    <a:pt x="821" y="603"/>
                  </a:cubicBezTo>
                  <a:cubicBezTo>
                    <a:pt x="1207" y="603"/>
                    <a:pt x="1606" y="554"/>
                    <a:pt x="1960" y="544"/>
                  </a:cubicBezTo>
                  <a:cubicBezTo>
                    <a:pt x="2076" y="541"/>
                    <a:pt x="2191" y="539"/>
                    <a:pt x="2306" y="539"/>
                  </a:cubicBezTo>
                  <a:cubicBezTo>
                    <a:pt x="2846" y="539"/>
                    <a:pt x="3385" y="581"/>
                    <a:pt x="3909" y="721"/>
                  </a:cubicBezTo>
                  <a:cubicBezTo>
                    <a:pt x="3916" y="845"/>
                    <a:pt x="3944" y="968"/>
                    <a:pt x="4029" y="1054"/>
                  </a:cubicBezTo>
                  <a:cubicBezTo>
                    <a:pt x="4065" y="1091"/>
                    <a:pt x="4118" y="1109"/>
                    <a:pt x="4170" y="1109"/>
                  </a:cubicBezTo>
                  <a:cubicBezTo>
                    <a:pt x="4256" y="1109"/>
                    <a:pt x="4342" y="1061"/>
                    <a:pt x="4358" y="968"/>
                  </a:cubicBezTo>
                  <a:cubicBezTo>
                    <a:pt x="4385" y="818"/>
                    <a:pt x="4333" y="666"/>
                    <a:pt x="4316" y="518"/>
                  </a:cubicBezTo>
                  <a:cubicBezTo>
                    <a:pt x="4299" y="360"/>
                    <a:pt x="4320" y="190"/>
                    <a:pt x="4257" y="43"/>
                  </a:cubicBezTo>
                  <a:cubicBezTo>
                    <a:pt x="4244" y="14"/>
                    <a:pt x="4213" y="1"/>
                    <a:pt x="4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2"/>
            <p:cNvSpPr/>
            <p:nvPr/>
          </p:nvSpPr>
          <p:spPr>
            <a:xfrm>
              <a:off x="4052475" y="1317475"/>
              <a:ext cx="36025" cy="54450"/>
            </a:xfrm>
            <a:custGeom>
              <a:avLst/>
              <a:gdLst/>
              <a:ahLst/>
              <a:cxnLst/>
              <a:rect l="l" t="t" r="r" b="b"/>
              <a:pathLst>
                <a:path w="1441" h="2178" extrusionOk="0">
                  <a:moveTo>
                    <a:pt x="910" y="1"/>
                  </a:moveTo>
                  <a:cubicBezTo>
                    <a:pt x="877" y="1"/>
                    <a:pt x="843" y="13"/>
                    <a:pt x="823" y="38"/>
                  </a:cubicBezTo>
                  <a:cubicBezTo>
                    <a:pt x="503" y="431"/>
                    <a:pt x="624" y="1019"/>
                    <a:pt x="301" y="1412"/>
                  </a:cubicBezTo>
                  <a:cubicBezTo>
                    <a:pt x="0" y="1778"/>
                    <a:pt x="299" y="2177"/>
                    <a:pt x="637" y="2177"/>
                  </a:cubicBezTo>
                  <a:cubicBezTo>
                    <a:pt x="770" y="2177"/>
                    <a:pt x="908" y="2116"/>
                    <a:pt x="1019" y="1966"/>
                  </a:cubicBezTo>
                  <a:cubicBezTo>
                    <a:pt x="1408" y="1436"/>
                    <a:pt x="1441" y="557"/>
                    <a:pt x="1001" y="39"/>
                  </a:cubicBezTo>
                  <a:cubicBezTo>
                    <a:pt x="980" y="14"/>
                    <a:pt x="945" y="1"/>
                    <a:pt x="910" y="1"/>
                  </a:cubicBezTo>
                  <a:close/>
                </a:path>
              </a:pathLst>
            </a:custGeom>
            <a:solidFill>
              <a:srgbClr val="C70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2"/>
            <p:cNvSpPr/>
            <p:nvPr/>
          </p:nvSpPr>
          <p:spPr>
            <a:xfrm>
              <a:off x="4205925" y="1304850"/>
              <a:ext cx="57850" cy="56950"/>
            </a:xfrm>
            <a:custGeom>
              <a:avLst/>
              <a:gdLst/>
              <a:ahLst/>
              <a:cxnLst/>
              <a:rect l="l" t="t" r="r" b="b"/>
              <a:pathLst>
                <a:path w="2314" h="2278" extrusionOk="0">
                  <a:moveTo>
                    <a:pt x="1099" y="0"/>
                  </a:moveTo>
                  <a:cubicBezTo>
                    <a:pt x="902" y="0"/>
                    <a:pt x="713" y="68"/>
                    <a:pt x="535" y="150"/>
                  </a:cubicBezTo>
                  <a:cubicBezTo>
                    <a:pt x="442" y="194"/>
                    <a:pt x="356" y="262"/>
                    <a:pt x="289" y="338"/>
                  </a:cubicBezTo>
                  <a:cubicBezTo>
                    <a:pt x="237" y="399"/>
                    <a:pt x="178" y="463"/>
                    <a:pt x="143" y="536"/>
                  </a:cubicBezTo>
                  <a:cubicBezTo>
                    <a:pt x="44" y="736"/>
                    <a:pt x="52" y="757"/>
                    <a:pt x="22" y="976"/>
                  </a:cubicBezTo>
                  <a:cubicBezTo>
                    <a:pt x="0" y="1138"/>
                    <a:pt x="55" y="1321"/>
                    <a:pt x="151" y="1483"/>
                  </a:cubicBezTo>
                  <a:cubicBezTo>
                    <a:pt x="190" y="1778"/>
                    <a:pt x="350" y="2054"/>
                    <a:pt x="623" y="2172"/>
                  </a:cubicBezTo>
                  <a:cubicBezTo>
                    <a:pt x="771" y="2235"/>
                    <a:pt x="916" y="2277"/>
                    <a:pt x="1066" y="2277"/>
                  </a:cubicBezTo>
                  <a:cubicBezTo>
                    <a:pt x="1151" y="2277"/>
                    <a:pt x="1236" y="2264"/>
                    <a:pt x="1325" y="2233"/>
                  </a:cubicBezTo>
                  <a:cubicBezTo>
                    <a:pt x="1540" y="2159"/>
                    <a:pt x="1709" y="2041"/>
                    <a:pt x="1876" y="1887"/>
                  </a:cubicBezTo>
                  <a:cubicBezTo>
                    <a:pt x="1974" y="1795"/>
                    <a:pt x="2060" y="1683"/>
                    <a:pt x="2131" y="1569"/>
                  </a:cubicBezTo>
                  <a:cubicBezTo>
                    <a:pt x="2237" y="1399"/>
                    <a:pt x="2263" y="1242"/>
                    <a:pt x="2284" y="1048"/>
                  </a:cubicBezTo>
                  <a:cubicBezTo>
                    <a:pt x="2313" y="794"/>
                    <a:pt x="2168" y="468"/>
                    <a:pt x="1970" y="312"/>
                  </a:cubicBezTo>
                  <a:cubicBezTo>
                    <a:pt x="1800" y="179"/>
                    <a:pt x="1743" y="143"/>
                    <a:pt x="1535" y="64"/>
                  </a:cubicBezTo>
                  <a:cubicBezTo>
                    <a:pt x="1429" y="22"/>
                    <a:pt x="1299" y="16"/>
                    <a:pt x="1190" y="5"/>
                  </a:cubicBezTo>
                  <a:cubicBezTo>
                    <a:pt x="1160" y="2"/>
                    <a:pt x="1129" y="0"/>
                    <a:pt x="1099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2"/>
            <p:cNvSpPr/>
            <p:nvPr/>
          </p:nvSpPr>
          <p:spPr>
            <a:xfrm>
              <a:off x="4272288" y="1286907"/>
              <a:ext cx="41000" cy="40768"/>
            </a:xfrm>
            <a:custGeom>
              <a:avLst/>
              <a:gdLst/>
              <a:ahLst/>
              <a:cxnLst/>
              <a:rect l="l" t="t" r="r" b="b"/>
              <a:pathLst>
                <a:path w="531" h="528" extrusionOk="0">
                  <a:moveTo>
                    <a:pt x="510" y="307"/>
                  </a:moveTo>
                  <a:lnTo>
                    <a:pt x="510" y="307"/>
                  </a:lnTo>
                  <a:cubicBezTo>
                    <a:pt x="508" y="315"/>
                    <a:pt x="506" y="322"/>
                    <a:pt x="503" y="330"/>
                  </a:cubicBezTo>
                  <a:lnTo>
                    <a:pt x="503" y="330"/>
                  </a:lnTo>
                  <a:lnTo>
                    <a:pt x="509" y="317"/>
                  </a:lnTo>
                  <a:cubicBezTo>
                    <a:pt x="509" y="314"/>
                    <a:pt x="510" y="310"/>
                    <a:pt x="510" y="307"/>
                  </a:cubicBezTo>
                  <a:close/>
                  <a:moveTo>
                    <a:pt x="268" y="1"/>
                  </a:moveTo>
                  <a:cubicBezTo>
                    <a:pt x="201" y="1"/>
                    <a:pt x="132" y="32"/>
                    <a:pt x="86" y="77"/>
                  </a:cubicBezTo>
                  <a:cubicBezTo>
                    <a:pt x="0" y="164"/>
                    <a:pt x="0" y="278"/>
                    <a:pt x="47" y="384"/>
                  </a:cubicBezTo>
                  <a:cubicBezTo>
                    <a:pt x="35" y="357"/>
                    <a:pt x="30" y="347"/>
                    <a:pt x="30" y="347"/>
                  </a:cubicBezTo>
                  <a:lnTo>
                    <a:pt x="30" y="347"/>
                  </a:lnTo>
                  <a:cubicBezTo>
                    <a:pt x="29" y="347"/>
                    <a:pt x="51" y="398"/>
                    <a:pt x="59" y="417"/>
                  </a:cubicBezTo>
                  <a:cubicBezTo>
                    <a:pt x="91" y="487"/>
                    <a:pt x="178" y="527"/>
                    <a:pt x="251" y="527"/>
                  </a:cubicBezTo>
                  <a:cubicBezTo>
                    <a:pt x="312" y="527"/>
                    <a:pt x="365" y="503"/>
                    <a:pt x="404" y="466"/>
                  </a:cubicBezTo>
                  <a:lnTo>
                    <a:pt x="404" y="466"/>
                  </a:lnTo>
                  <a:cubicBezTo>
                    <a:pt x="441" y="440"/>
                    <a:pt x="470" y="405"/>
                    <a:pt x="489" y="364"/>
                  </a:cubicBezTo>
                  <a:lnTo>
                    <a:pt x="489" y="364"/>
                  </a:lnTo>
                  <a:lnTo>
                    <a:pt x="489" y="364"/>
                  </a:lnTo>
                  <a:cubicBezTo>
                    <a:pt x="495" y="353"/>
                    <a:pt x="499" y="342"/>
                    <a:pt x="503" y="330"/>
                  </a:cubicBezTo>
                  <a:lnTo>
                    <a:pt x="503" y="330"/>
                  </a:lnTo>
                  <a:lnTo>
                    <a:pt x="499" y="339"/>
                  </a:lnTo>
                  <a:lnTo>
                    <a:pt x="499" y="339"/>
                  </a:lnTo>
                  <a:cubicBezTo>
                    <a:pt x="504" y="326"/>
                    <a:pt x="509" y="312"/>
                    <a:pt x="512" y="298"/>
                  </a:cubicBezTo>
                  <a:lnTo>
                    <a:pt x="512" y="298"/>
                  </a:lnTo>
                  <a:cubicBezTo>
                    <a:pt x="511" y="301"/>
                    <a:pt x="511" y="304"/>
                    <a:pt x="510" y="307"/>
                  </a:cubicBezTo>
                  <a:lnTo>
                    <a:pt x="510" y="307"/>
                  </a:lnTo>
                  <a:cubicBezTo>
                    <a:pt x="531" y="228"/>
                    <a:pt x="518" y="140"/>
                    <a:pt x="452" y="82"/>
                  </a:cubicBezTo>
                  <a:cubicBezTo>
                    <a:pt x="410" y="43"/>
                    <a:pt x="388" y="33"/>
                    <a:pt x="332" y="12"/>
                  </a:cubicBezTo>
                  <a:cubicBezTo>
                    <a:pt x="312" y="4"/>
                    <a:pt x="290" y="1"/>
                    <a:pt x="268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2"/>
            <p:cNvSpPr/>
            <p:nvPr/>
          </p:nvSpPr>
          <p:spPr>
            <a:xfrm>
              <a:off x="4300175" y="1356000"/>
              <a:ext cx="29750" cy="29750"/>
            </a:xfrm>
            <a:custGeom>
              <a:avLst/>
              <a:gdLst/>
              <a:ahLst/>
              <a:cxnLst/>
              <a:rect l="l" t="t" r="r" b="b"/>
              <a:pathLst>
                <a:path w="1190" h="1190" extrusionOk="0">
                  <a:moveTo>
                    <a:pt x="595" y="1"/>
                  </a:moveTo>
                  <a:cubicBezTo>
                    <a:pt x="272" y="1"/>
                    <a:pt x="1" y="270"/>
                    <a:pt x="1" y="594"/>
                  </a:cubicBezTo>
                  <a:cubicBezTo>
                    <a:pt x="3" y="919"/>
                    <a:pt x="272" y="1189"/>
                    <a:pt x="595" y="1189"/>
                  </a:cubicBezTo>
                  <a:cubicBezTo>
                    <a:pt x="919" y="1189"/>
                    <a:pt x="1189" y="919"/>
                    <a:pt x="1189" y="594"/>
                  </a:cubicBezTo>
                  <a:cubicBezTo>
                    <a:pt x="1189" y="272"/>
                    <a:pt x="920" y="1"/>
                    <a:pt x="595" y="1"/>
                  </a:cubicBezTo>
                  <a:close/>
                </a:path>
              </a:pathLst>
            </a:custGeom>
            <a:solidFill>
              <a:srgbClr val="FF8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3" name="Google Shape;943;p32"/>
          <p:cNvGrpSpPr/>
          <p:nvPr/>
        </p:nvGrpSpPr>
        <p:grpSpPr>
          <a:xfrm>
            <a:off x="2276260" y="2132838"/>
            <a:ext cx="1447859" cy="1186475"/>
            <a:chOff x="1412875" y="4069350"/>
            <a:chExt cx="803875" cy="658750"/>
          </a:xfrm>
        </p:grpSpPr>
        <p:sp>
          <p:nvSpPr>
            <p:cNvPr id="944" name="Google Shape;944;p32"/>
            <p:cNvSpPr/>
            <p:nvPr/>
          </p:nvSpPr>
          <p:spPr>
            <a:xfrm>
              <a:off x="1412875" y="4069350"/>
              <a:ext cx="803875" cy="658750"/>
            </a:xfrm>
            <a:custGeom>
              <a:avLst/>
              <a:gdLst/>
              <a:ahLst/>
              <a:cxnLst/>
              <a:rect l="l" t="t" r="r" b="b"/>
              <a:pathLst>
                <a:path w="32155" h="26350" extrusionOk="0">
                  <a:moveTo>
                    <a:pt x="19969" y="0"/>
                  </a:moveTo>
                  <a:cubicBezTo>
                    <a:pt x="19101" y="0"/>
                    <a:pt x="18269" y="370"/>
                    <a:pt x="17687" y="1014"/>
                  </a:cubicBezTo>
                  <a:cubicBezTo>
                    <a:pt x="17614" y="1092"/>
                    <a:pt x="17547" y="1174"/>
                    <a:pt x="17485" y="1261"/>
                  </a:cubicBezTo>
                  <a:cubicBezTo>
                    <a:pt x="17301" y="1294"/>
                    <a:pt x="17117" y="1335"/>
                    <a:pt x="16934" y="1381"/>
                  </a:cubicBezTo>
                  <a:cubicBezTo>
                    <a:pt x="16063" y="1601"/>
                    <a:pt x="15194" y="1928"/>
                    <a:pt x="14351" y="2357"/>
                  </a:cubicBezTo>
                  <a:cubicBezTo>
                    <a:pt x="13060" y="3015"/>
                    <a:pt x="11801" y="3889"/>
                    <a:pt x="10387" y="5111"/>
                  </a:cubicBezTo>
                  <a:cubicBezTo>
                    <a:pt x="9087" y="6236"/>
                    <a:pt x="8010" y="7502"/>
                    <a:pt x="7186" y="8874"/>
                  </a:cubicBezTo>
                  <a:cubicBezTo>
                    <a:pt x="5536" y="11628"/>
                    <a:pt x="4934" y="14857"/>
                    <a:pt x="5520" y="17773"/>
                  </a:cubicBezTo>
                  <a:cubicBezTo>
                    <a:pt x="5012" y="17977"/>
                    <a:pt x="4338" y="18110"/>
                    <a:pt x="3634" y="18249"/>
                  </a:cubicBezTo>
                  <a:cubicBezTo>
                    <a:pt x="3267" y="18320"/>
                    <a:pt x="2902" y="18394"/>
                    <a:pt x="2551" y="18474"/>
                  </a:cubicBezTo>
                  <a:cubicBezTo>
                    <a:pt x="1207" y="18780"/>
                    <a:pt x="217" y="19925"/>
                    <a:pt x="86" y="21319"/>
                  </a:cubicBezTo>
                  <a:cubicBezTo>
                    <a:pt x="0" y="22239"/>
                    <a:pt x="165" y="23100"/>
                    <a:pt x="590" y="23958"/>
                  </a:cubicBezTo>
                  <a:cubicBezTo>
                    <a:pt x="1132" y="25046"/>
                    <a:pt x="2217" y="25721"/>
                    <a:pt x="3422" y="25721"/>
                  </a:cubicBezTo>
                  <a:cubicBezTo>
                    <a:pt x="3670" y="25721"/>
                    <a:pt x="3914" y="25692"/>
                    <a:pt x="4153" y="25637"/>
                  </a:cubicBezTo>
                  <a:cubicBezTo>
                    <a:pt x="4609" y="25874"/>
                    <a:pt x="5117" y="26000"/>
                    <a:pt x="5631" y="26000"/>
                  </a:cubicBezTo>
                  <a:cubicBezTo>
                    <a:pt x="6450" y="26000"/>
                    <a:pt x="7196" y="25689"/>
                    <a:pt x="7760" y="25179"/>
                  </a:cubicBezTo>
                  <a:cubicBezTo>
                    <a:pt x="7919" y="25156"/>
                    <a:pt x="8076" y="25131"/>
                    <a:pt x="8231" y="25104"/>
                  </a:cubicBezTo>
                  <a:cubicBezTo>
                    <a:pt x="8391" y="25074"/>
                    <a:pt x="8577" y="25042"/>
                    <a:pt x="8783" y="24996"/>
                  </a:cubicBezTo>
                  <a:cubicBezTo>
                    <a:pt x="8890" y="25006"/>
                    <a:pt x="8996" y="25011"/>
                    <a:pt x="9105" y="25011"/>
                  </a:cubicBezTo>
                  <a:cubicBezTo>
                    <a:pt x="9635" y="25011"/>
                    <a:pt x="10134" y="24883"/>
                    <a:pt x="10574" y="24653"/>
                  </a:cubicBezTo>
                  <a:cubicBezTo>
                    <a:pt x="10883" y="24807"/>
                    <a:pt x="11201" y="24943"/>
                    <a:pt x="11523" y="25059"/>
                  </a:cubicBezTo>
                  <a:cubicBezTo>
                    <a:pt x="12414" y="25378"/>
                    <a:pt x="13356" y="25539"/>
                    <a:pt x="14321" y="25539"/>
                  </a:cubicBezTo>
                  <a:cubicBezTo>
                    <a:pt x="14380" y="25539"/>
                    <a:pt x="14438" y="25539"/>
                    <a:pt x="14497" y="25538"/>
                  </a:cubicBezTo>
                  <a:cubicBezTo>
                    <a:pt x="16257" y="25502"/>
                    <a:pt x="17955" y="24999"/>
                    <a:pt x="19499" y="24067"/>
                  </a:cubicBezTo>
                  <a:cubicBezTo>
                    <a:pt x="19870" y="24251"/>
                    <a:pt x="20267" y="24422"/>
                    <a:pt x="20692" y="24580"/>
                  </a:cubicBezTo>
                  <a:cubicBezTo>
                    <a:pt x="21405" y="24844"/>
                    <a:pt x="22095" y="25005"/>
                    <a:pt x="22749" y="25062"/>
                  </a:cubicBezTo>
                  <a:cubicBezTo>
                    <a:pt x="23687" y="25889"/>
                    <a:pt x="24908" y="26350"/>
                    <a:pt x="26212" y="26350"/>
                  </a:cubicBezTo>
                  <a:cubicBezTo>
                    <a:pt x="27477" y="26350"/>
                    <a:pt x="28749" y="25926"/>
                    <a:pt x="29793" y="25156"/>
                  </a:cubicBezTo>
                  <a:cubicBezTo>
                    <a:pt x="31551" y="23859"/>
                    <a:pt x="31996" y="22289"/>
                    <a:pt x="32060" y="21200"/>
                  </a:cubicBezTo>
                  <a:cubicBezTo>
                    <a:pt x="32155" y="19591"/>
                    <a:pt x="31691" y="18147"/>
                    <a:pt x="30706" y="17014"/>
                  </a:cubicBezTo>
                  <a:lnTo>
                    <a:pt x="30645" y="16941"/>
                  </a:lnTo>
                  <a:cubicBezTo>
                    <a:pt x="29639" y="15831"/>
                    <a:pt x="28293" y="15187"/>
                    <a:pt x="26828" y="15110"/>
                  </a:cubicBezTo>
                  <a:cubicBezTo>
                    <a:pt x="26713" y="14972"/>
                    <a:pt x="26590" y="14834"/>
                    <a:pt x="26456" y="14697"/>
                  </a:cubicBezTo>
                  <a:cubicBezTo>
                    <a:pt x="26273" y="14509"/>
                    <a:pt x="26073" y="14330"/>
                    <a:pt x="25857" y="14161"/>
                  </a:cubicBezTo>
                  <a:cubicBezTo>
                    <a:pt x="25913" y="13916"/>
                    <a:pt x="25968" y="13664"/>
                    <a:pt x="26022" y="13404"/>
                  </a:cubicBezTo>
                  <a:cubicBezTo>
                    <a:pt x="26377" y="11685"/>
                    <a:pt x="27457" y="6451"/>
                    <a:pt x="24072" y="3127"/>
                  </a:cubicBezTo>
                  <a:cubicBezTo>
                    <a:pt x="23791" y="2853"/>
                    <a:pt x="23492" y="2603"/>
                    <a:pt x="23175" y="2382"/>
                  </a:cubicBezTo>
                  <a:cubicBezTo>
                    <a:pt x="22882" y="1645"/>
                    <a:pt x="22378" y="1003"/>
                    <a:pt x="21690" y="532"/>
                  </a:cubicBezTo>
                  <a:cubicBezTo>
                    <a:pt x="21181" y="183"/>
                    <a:pt x="20587" y="0"/>
                    <a:pt x="19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2"/>
            <p:cNvSpPr/>
            <p:nvPr/>
          </p:nvSpPr>
          <p:spPr>
            <a:xfrm>
              <a:off x="1486875" y="4536050"/>
              <a:ext cx="164650" cy="103250"/>
            </a:xfrm>
            <a:custGeom>
              <a:avLst/>
              <a:gdLst/>
              <a:ahLst/>
              <a:cxnLst/>
              <a:rect l="l" t="t" r="r" b="b"/>
              <a:pathLst>
                <a:path w="6586" h="4130" extrusionOk="0">
                  <a:moveTo>
                    <a:pt x="4352" y="2288"/>
                  </a:moveTo>
                  <a:cubicBezTo>
                    <a:pt x="4335" y="2317"/>
                    <a:pt x="4312" y="2340"/>
                    <a:pt x="4286" y="2357"/>
                  </a:cubicBezTo>
                  <a:cubicBezTo>
                    <a:pt x="4311" y="2337"/>
                    <a:pt x="4334" y="2315"/>
                    <a:pt x="4352" y="2288"/>
                  </a:cubicBezTo>
                  <a:close/>
                  <a:moveTo>
                    <a:pt x="4250" y="2383"/>
                  </a:moveTo>
                  <a:cubicBezTo>
                    <a:pt x="4248" y="2383"/>
                    <a:pt x="4245" y="2384"/>
                    <a:pt x="4243" y="2384"/>
                  </a:cubicBezTo>
                  <a:lnTo>
                    <a:pt x="4243" y="2384"/>
                  </a:lnTo>
                  <a:cubicBezTo>
                    <a:pt x="4246" y="2384"/>
                    <a:pt x="4248" y="2383"/>
                    <a:pt x="4250" y="2383"/>
                  </a:cubicBezTo>
                  <a:close/>
                  <a:moveTo>
                    <a:pt x="4243" y="2379"/>
                  </a:moveTo>
                  <a:cubicBezTo>
                    <a:pt x="4239" y="2380"/>
                    <a:pt x="4236" y="2383"/>
                    <a:pt x="4234" y="2384"/>
                  </a:cubicBezTo>
                  <a:cubicBezTo>
                    <a:pt x="4225" y="2385"/>
                    <a:pt x="4218" y="2387"/>
                    <a:pt x="4211" y="2387"/>
                  </a:cubicBezTo>
                  <a:cubicBezTo>
                    <a:pt x="4223" y="2385"/>
                    <a:pt x="4231" y="2382"/>
                    <a:pt x="4243" y="2379"/>
                  </a:cubicBezTo>
                  <a:close/>
                  <a:moveTo>
                    <a:pt x="6368" y="1"/>
                  </a:moveTo>
                  <a:cubicBezTo>
                    <a:pt x="6337" y="1"/>
                    <a:pt x="6306" y="16"/>
                    <a:pt x="6288" y="53"/>
                  </a:cubicBezTo>
                  <a:cubicBezTo>
                    <a:pt x="6295" y="39"/>
                    <a:pt x="6294" y="33"/>
                    <a:pt x="6288" y="33"/>
                  </a:cubicBezTo>
                  <a:cubicBezTo>
                    <a:pt x="6257" y="33"/>
                    <a:pt x="6102" y="171"/>
                    <a:pt x="6067" y="213"/>
                  </a:cubicBezTo>
                  <a:cubicBezTo>
                    <a:pt x="5931" y="380"/>
                    <a:pt x="5762" y="520"/>
                    <a:pt x="5599" y="660"/>
                  </a:cubicBezTo>
                  <a:cubicBezTo>
                    <a:pt x="5188" y="1007"/>
                    <a:pt x="4711" y="1288"/>
                    <a:pt x="4239" y="1542"/>
                  </a:cubicBezTo>
                  <a:cubicBezTo>
                    <a:pt x="3024" y="2200"/>
                    <a:pt x="1570" y="2351"/>
                    <a:pt x="242" y="2657"/>
                  </a:cubicBezTo>
                  <a:cubicBezTo>
                    <a:pt x="114" y="2686"/>
                    <a:pt x="48" y="2804"/>
                    <a:pt x="37" y="2927"/>
                  </a:cubicBezTo>
                  <a:cubicBezTo>
                    <a:pt x="0" y="3314"/>
                    <a:pt x="77" y="3644"/>
                    <a:pt x="247" y="3987"/>
                  </a:cubicBezTo>
                  <a:cubicBezTo>
                    <a:pt x="298" y="4088"/>
                    <a:pt x="379" y="4130"/>
                    <a:pt x="463" y="4130"/>
                  </a:cubicBezTo>
                  <a:cubicBezTo>
                    <a:pt x="647" y="4130"/>
                    <a:pt x="841" y="3927"/>
                    <a:pt x="731" y="3705"/>
                  </a:cubicBezTo>
                  <a:cubicBezTo>
                    <a:pt x="637" y="3515"/>
                    <a:pt x="596" y="3341"/>
                    <a:pt x="590" y="3152"/>
                  </a:cubicBezTo>
                  <a:cubicBezTo>
                    <a:pt x="1697" y="2908"/>
                    <a:pt x="2858" y="2739"/>
                    <a:pt x="3911" y="2309"/>
                  </a:cubicBezTo>
                  <a:cubicBezTo>
                    <a:pt x="3932" y="2337"/>
                    <a:pt x="3958" y="2363"/>
                    <a:pt x="3993" y="2384"/>
                  </a:cubicBezTo>
                  <a:cubicBezTo>
                    <a:pt x="4033" y="2408"/>
                    <a:pt x="4074" y="2418"/>
                    <a:pt x="4115" y="2418"/>
                  </a:cubicBezTo>
                  <a:cubicBezTo>
                    <a:pt x="4158" y="2418"/>
                    <a:pt x="4200" y="2406"/>
                    <a:pt x="4239" y="2385"/>
                  </a:cubicBezTo>
                  <a:cubicBezTo>
                    <a:pt x="4240" y="2385"/>
                    <a:pt x="4242" y="2384"/>
                    <a:pt x="4243" y="2384"/>
                  </a:cubicBezTo>
                  <a:lnTo>
                    <a:pt x="4243" y="2384"/>
                  </a:lnTo>
                  <a:cubicBezTo>
                    <a:pt x="4242" y="2384"/>
                    <a:pt x="4242" y="2384"/>
                    <a:pt x="4241" y="2384"/>
                  </a:cubicBezTo>
                  <a:cubicBezTo>
                    <a:pt x="4245" y="2382"/>
                    <a:pt x="4249" y="2380"/>
                    <a:pt x="4255" y="2378"/>
                  </a:cubicBezTo>
                  <a:cubicBezTo>
                    <a:pt x="4377" y="2349"/>
                    <a:pt x="4475" y="2257"/>
                    <a:pt x="4475" y="2120"/>
                  </a:cubicBezTo>
                  <a:cubicBezTo>
                    <a:pt x="4475" y="2096"/>
                    <a:pt x="4465" y="2079"/>
                    <a:pt x="4460" y="2058"/>
                  </a:cubicBezTo>
                  <a:cubicBezTo>
                    <a:pt x="5199" y="1686"/>
                    <a:pt x="6251" y="1118"/>
                    <a:pt x="6554" y="336"/>
                  </a:cubicBezTo>
                  <a:cubicBezTo>
                    <a:pt x="6586" y="249"/>
                    <a:pt x="6544" y="164"/>
                    <a:pt x="6484" y="105"/>
                  </a:cubicBezTo>
                  <a:cubicBezTo>
                    <a:pt x="6479" y="45"/>
                    <a:pt x="6422" y="1"/>
                    <a:pt x="63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2"/>
            <p:cNvSpPr/>
            <p:nvPr/>
          </p:nvSpPr>
          <p:spPr>
            <a:xfrm>
              <a:off x="1534800" y="4555700"/>
              <a:ext cx="142275" cy="90575"/>
            </a:xfrm>
            <a:custGeom>
              <a:avLst/>
              <a:gdLst/>
              <a:ahLst/>
              <a:cxnLst/>
              <a:rect l="l" t="t" r="r" b="b"/>
              <a:pathLst>
                <a:path w="5691" h="3623" extrusionOk="0">
                  <a:moveTo>
                    <a:pt x="5330" y="1"/>
                  </a:moveTo>
                  <a:cubicBezTo>
                    <a:pt x="5284" y="1"/>
                    <a:pt x="5234" y="21"/>
                    <a:pt x="5207" y="53"/>
                  </a:cubicBezTo>
                  <a:cubicBezTo>
                    <a:pt x="4759" y="560"/>
                    <a:pt x="4551" y="1202"/>
                    <a:pt x="4134" y="1718"/>
                  </a:cubicBezTo>
                  <a:cubicBezTo>
                    <a:pt x="3718" y="2232"/>
                    <a:pt x="2649" y="2262"/>
                    <a:pt x="2062" y="2329"/>
                  </a:cubicBezTo>
                  <a:cubicBezTo>
                    <a:pt x="1561" y="2387"/>
                    <a:pt x="880" y="2300"/>
                    <a:pt x="423" y="2550"/>
                  </a:cubicBezTo>
                  <a:cubicBezTo>
                    <a:pt x="1" y="2780"/>
                    <a:pt x="314" y="3406"/>
                    <a:pt x="618" y="3584"/>
                  </a:cubicBezTo>
                  <a:cubicBezTo>
                    <a:pt x="664" y="3610"/>
                    <a:pt x="711" y="3623"/>
                    <a:pt x="756" y="3623"/>
                  </a:cubicBezTo>
                  <a:cubicBezTo>
                    <a:pt x="894" y="3623"/>
                    <a:pt x="1014" y="3512"/>
                    <a:pt x="1014" y="3357"/>
                  </a:cubicBezTo>
                  <a:cubicBezTo>
                    <a:pt x="1014" y="3227"/>
                    <a:pt x="913" y="3118"/>
                    <a:pt x="840" y="3018"/>
                  </a:cubicBezTo>
                  <a:cubicBezTo>
                    <a:pt x="834" y="3008"/>
                    <a:pt x="830" y="3002"/>
                    <a:pt x="825" y="2995"/>
                  </a:cubicBezTo>
                  <a:cubicBezTo>
                    <a:pt x="1030" y="2945"/>
                    <a:pt x="1269" y="2954"/>
                    <a:pt x="1469" y="2940"/>
                  </a:cubicBezTo>
                  <a:cubicBezTo>
                    <a:pt x="1930" y="2907"/>
                    <a:pt x="2388" y="2853"/>
                    <a:pt x="2843" y="2771"/>
                  </a:cubicBezTo>
                  <a:cubicBezTo>
                    <a:pt x="3207" y="2707"/>
                    <a:pt x="3621" y="2631"/>
                    <a:pt x="3976" y="2463"/>
                  </a:cubicBezTo>
                  <a:cubicBezTo>
                    <a:pt x="4018" y="2563"/>
                    <a:pt x="4117" y="2635"/>
                    <a:pt x="4229" y="2635"/>
                  </a:cubicBezTo>
                  <a:cubicBezTo>
                    <a:pt x="4378" y="2635"/>
                    <a:pt x="4502" y="2510"/>
                    <a:pt x="4502" y="2362"/>
                  </a:cubicBezTo>
                  <a:cubicBezTo>
                    <a:pt x="4502" y="2284"/>
                    <a:pt x="4469" y="2215"/>
                    <a:pt x="4416" y="2165"/>
                  </a:cubicBezTo>
                  <a:cubicBezTo>
                    <a:pt x="4443" y="2139"/>
                    <a:pt x="4474" y="2115"/>
                    <a:pt x="4499" y="2084"/>
                  </a:cubicBezTo>
                  <a:cubicBezTo>
                    <a:pt x="4727" y="1817"/>
                    <a:pt x="5258" y="325"/>
                    <a:pt x="5552" y="325"/>
                  </a:cubicBezTo>
                  <a:cubicBezTo>
                    <a:pt x="5557" y="325"/>
                    <a:pt x="5562" y="325"/>
                    <a:pt x="5567" y="326"/>
                  </a:cubicBezTo>
                  <a:cubicBezTo>
                    <a:pt x="5570" y="327"/>
                    <a:pt x="5574" y="327"/>
                    <a:pt x="5577" y="327"/>
                  </a:cubicBezTo>
                  <a:cubicBezTo>
                    <a:pt x="5636" y="327"/>
                    <a:pt x="5690" y="253"/>
                    <a:pt x="5635" y="205"/>
                  </a:cubicBezTo>
                  <a:cubicBezTo>
                    <a:pt x="5511" y="99"/>
                    <a:pt x="5522" y="65"/>
                    <a:pt x="5373" y="8"/>
                  </a:cubicBezTo>
                  <a:cubicBezTo>
                    <a:pt x="5360" y="3"/>
                    <a:pt x="5345" y="1"/>
                    <a:pt x="5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2"/>
            <p:cNvSpPr/>
            <p:nvPr/>
          </p:nvSpPr>
          <p:spPr>
            <a:xfrm>
              <a:off x="1908200" y="4142425"/>
              <a:ext cx="26600" cy="60025"/>
            </a:xfrm>
            <a:custGeom>
              <a:avLst/>
              <a:gdLst/>
              <a:ahLst/>
              <a:cxnLst/>
              <a:rect l="l" t="t" r="r" b="b"/>
              <a:pathLst>
                <a:path w="1064" h="2401" extrusionOk="0">
                  <a:moveTo>
                    <a:pt x="158" y="0"/>
                  </a:moveTo>
                  <a:cubicBezTo>
                    <a:pt x="81" y="0"/>
                    <a:pt x="1" y="65"/>
                    <a:pt x="9" y="145"/>
                  </a:cubicBezTo>
                  <a:cubicBezTo>
                    <a:pt x="77" y="825"/>
                    <a:pt x="301" y="1638"/>
                    <a:pt x="77" y="2306"/>
                  </a:cubicBezTo>
                  <a:cubicBezTo>
                    <a:pt x="57" y="2365"/>
                    <a:pt x="103" y="2401"/>
                    <a:pt x="150" y="2401"/>
                  </a:cubicBezTo>
                  <a:cubicBezTo>
                    <a:pt x="177" y="2401"/>
                    <a:pt x="203" y="2390"/>
                    <a:pt x="220" y="2366"/>
                  </a:cubicBezTo>
                  <a:cubicBezTo>
                    <a:pt x="719" y="1683"/>
                    <a:pt x="1063" y="594"/>
                    <a:pt x="226" y="21"/>
                  </a:cubicBezTo>
                  <a:cubicBezTo>
                    <a:pt x="205" y="7"/>
                    <a:pt x="182" y="0"/>
                    <a:pt x="1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2"/>
            <p:cNvSpPr/>
            <p:nvPr/>
          </p:nvSpPr>
          <p:spPr>
            <a:xfrm>
              <a:off x="1885800" y="4564000"/>
              <a:ext cx="143875" cy="62675"/>
            </a:xfrm>
            <a:custGeom>
              <a:avLst/>
              <a:gdLst/>
              <a:ahLst/>
              <a:cxnLst/>
              <a:rect l="l" t="t" r="r" b="b"/>
              <a:pathLst>
                <a:path w="5755" h="2507" extrusionOk="0">
                  <a:moveTo>
                    <a:pt x="332" y="0"/>
                  </a:moveTo>
                  <a:cubicBezTo>
                    <a:pt x="294" y="0"/>
                    <a:pt x="256" y="21"/>
                    <a:pt x="239" y="55"/>
                  </a:cubicBezTo>
                  <a:cubicBezTo>
                    <a:pt x="0" y="501"/>
                    <a:pt x="707" y="926"/>
                    <a:pt x="1010" y="1141"/>
                  </a:cubicBezTo>
                  <a:cubicBezTo>
                    <a:pt x="1555" y="1528"/>
                    <a:pt x="2171" y="1820"/>
                    <a:pt x="2796" y="2053"/>
                  </a:cubicBezTo>
                  <a:cubicBezTo>
                    <a:pt x="3228" y="2213"/>
                    <a:pt x="3804" y="2374"/>
                    <a:pt x="4339" y="2374"/>
                  </a:cubicBezTo>
                  <a:cubicBezTo>
                    <a:pt x="4651" y="2374"/>
                    <a:pt x="4949" y="2319"/>
                    <a:pt x="5197" y="2178"/>
                  </a:cubicBezTo>
                  <a:cubicBezTo>
                    <a:pt x="5197" y="2198"/>
                    <a:pt x="5198" y="2217"/>
                    <a:pt x="5197" y="2236"/>
                  </a:cubicBezTo>
                  <a:cubicBezTo>
                    <a:pt x="5197" y="2416"/>
                    <a:pt x="5332" y="2506"/>
                    <a:pt x="5469" y="2506"/>
                  </a:cubicBezTo>
                  <a:cubicBezTo>
                    <a:pt x="5607" y="2506"/>
                    <a:pt x="5747" y="2416"/>
                    <a:pt x="5755" y="2236"/>
                  </a:cubicBezTo>
                  <a:lnTo>
                    <a:pt x="5755" y="1633"/>
                  </a:lnTo>
                  <a:cubicBezTo>
                    <a:pt x="5754" y="1607"/>
                    <a:pt x="5745" y="1586"/>
                    <a:pt x="5739" y="1564"/>
                  </a:cubicBezTo>
                  <a:cubicBezTo>
                    <a:pt x="5738" y="1531"/>
                    <a:pt x="5737" y="1497"/>
                    <a:pt x="5734" y="1464"/>
                  </a:cubicBezTo>
                  <a:cubicBezTo>
                    <a:pt x="5725" y="1287"/>
                    <a:pt x="5593" y="1193"/>
                    <a:pt x="5459" y="1193"/>
                  </a:cubicBezTo>
                  <a:cubicBezTo>
                    <a:pt x="5348" y="1193"/>
                    <a:pt x="5235" y="1256"/>
                    <a:pt x="5186" y="1390"/>
                  </a:cubicBezTo>
                  <a:cubicBezTo>
                    <a:pt x="5061" y="1730"/>
                    <a:pt x="4744" y="1844"/>
                    <a:pt x="4371" y="1844"/>
                  </a:cubicBezTo>
                  <a:cubicBezTo>
                    <a:pt x="3798" y="1844"/>
                    <a:pt x="3094" y="1575"/>
                    <a:pt x="2755" y="1444"/>
                  </a:cubicBezTo>
                  <a:cubicBezTo>
                    <a:pt x="2240" y="1245"/>
                    <a:pt x="1744" y="974"/>
                    <a:pt x="1286" y="667"/>
                  </a:cubicBezTo>
                  <a:cubicBezTo>
                    <a:pt x="1006" y="480"/>
                    <a:pt x="681" y="3"/>
                    <a:pt x="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2"/>
            <p:cNvSpPr/>
            <p:nvPr/>
          </p:nvSpPr>
          <p:spPr>
            <a:xfrm>
              <a:off x="1953900" y="4456750"/>
              <a:ext cx="119050" cy="100525"/>
            </a:xfrm>
            <a:custGeom>
              <a:avLst/>
              <a:gdLst/>
              <a:ahLst/>
              <a:cxnLst/>
              <a:rect l="l" t="t" r="r" b="b"/>
              <a:pathLst>
                <a:path w="4762" h="4021" extrusionOk="0">
                  <a:moveTo>
                    <a:pt x="138" y="1"/>
                  </a:moveTo>
                  <a:cubicBezTo>
                    <a:pt x="49" y="1"/>
                    <a:pt x="1" y="95"/>
                    <a:pt x="61" y="169"/>
                  </a:cubicBezTo>
                  <a:cubicBezTo>
                    <a:pt x="626" y="868"/>
                    <a:pt x="1677" y="1010"/>
                    <a:pt x="2328" y="1631"/>
                  </a:cubicBezTo>
                  <a:cubicBezTo>
                    <a:pt x="2984" y="2258"/>
                    <a:pt x="3344" y="3137"/>
                    <a:pt x="3914" y="3839"/>
                  </a:cubicBezTo>
                  <a:cubicBezTo>
                    <a:pt x="3945" y="3918"/>
                    <a:pt x="4013" y="3979"/>
                    <a:pt x="4139" y="4012"/>
                  </a:cubicBezTo>
                  <a:cubicBezTo>
                    <a:pt x="4161" y="4018"/>
                    <a:pt x="4186" y="4021"/>
                    <a:pt x="4212" y="4021"/>
                  </a:cubicBezTo>
                  <a:cubicBezTo>
                    <a:pt x="4283" y="4021"/>
                    <a:pt x="4360" y="3997"/>
                    <a:pt x="4405" y="3942"/>
                  </a:cubicBezTo>
                  <a:cubicBezTo>
                    <a:pt x="4428" y="3912"/>
                    <a:pt x="4452" y="3882"/>
                    <a:pt x="4474" y="3854"/>
                  </a:cubicBezTo>
                  <a:cubicBezTo>
                    <a:pt x="4509" y="3792"/>
                    <a:pt x="4523" y="3772"/>
                    <a:pt x="4521" y="3772"/>
                  </a:cubicBezTo>
                  <a:cubicBezTo>
                    <a:pt x="4517" y="3772"/>
                    <a:pt x="4488" y="3803"/>
                    <a:pt x="4441" y="3826"/>
                  </a:cubicBezTo>
                  <a:cubicBezTo>
                    <a:pt x="4539" y="3776"/>
                    <a:pt x="4557" y="3675"/>
                    <a:pt x="4523" y="3587"/>
                  </a:cubicBezTo>
                  <a:cubicBezTo>
                    <a:pt x="4536" y="3560"/>
                    <a:pt x="4546" y="3533"/>
                    <a:pt x="4557" y="3507"/>
                  </a:cubicBezTo>
                  <a:cubicBezTo>
                    <a:pt x="4584" y="3455"/>
                    <a:pt x="4610" y="3402"/>
                    <a:pt x="4638" y="3350"/>
                  </a:cubicBezTo>
                  <a:cubicBezTo>
                    <a:pt x="4761" y="3131"/>
                    <a:pt x="4575" y="2935"/>
                    <a:pt x="4385" y="2935"/>
                  </a:cubicBezTo>
                  <a:cubicBezTo>
                    <a:pt x="4301" y="2935"/>
                    <a:pt x="4215" y="2974"/>
                    <a:pt x="4156" y="3067"/>
                  </a:cubicBezTo>
                  <a:cubicBezTo>
                    <a:pt x="4139" y="3097"/>
                    <a:pt x="4118" y="3132"/>
                    <a:pt x="4097" y="3170"/>
                  </a:cubicBezTo>
                  <a:cubicBezTo>
                    <a:pt x="3633" y="2529"/>
                    <a:pt x="3279" y="1813"/>
                    <a:pt x="2720" y="1240"/>
                  </a:cubicBezTo>
                  <a:cubicBezTo>
                    <a:pt x="2085" y="588"/>
                    <a:pt x="1049" y="144"/>
                    <a:pt x="159" y="2"/>
                  </a:cubicBezTo>
                  <a:cubicBezTo>
                    <a:pt x="152" y="1"/>
                    <a:pt x="145" y="1"/>
                    <a:pt x="1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2"/>
            <p:cNvSpPr/>
            <p:nvPr/>
          </p:nvSpPr>
          <p:spPr>
            <a:xfrm>
              <a:off x="1610150" y="4170200"/>
              <a:ext cx="402500" cy="464500"/>
            </a:xfrm>
            <a:custGeom>
              <a:avLst/>
              <a:gdLst/>
              <a:ahLst/>
              <a:cxnLst/>
              <a:rect l="l" t="t" r="r" b="b"/>
              <a:pathLst>
                <a:path w="16100" h="18580" extrusionOk="0">
                  <a:moveTo>
                    <a:pt x="11151" y="1"/>
                  </a:moveTo>
                  <a:cubicBezTo>
                    <a:pt x="10691" y="1"/>
                    <a:pt x="10223" y="64"/>
                    <a:pt x="9757" y="180"/>
                  </a:cubicBezTo>
                  <a:cubicBezTo>
                    <a:pt x="9074" y="351"/>
                    <a:pt x="8413" y="608"/>
                    <a:pt x="7785" y="925"/>
                  </a:cubicBezTo>
                  <a:cubicBezTo>
                    <a:pt x="6558" y="1551"/>
                    <a:pt x="5448" y="2388"/>
                    <a:pt x="4408" y="3285"/>
                  </a:cubicBezTo>
                  <a:cubicBezTo>
                    <a:pt x="3392" y="4164"/>
                    <a:pt x="2495" y="5187"/>
                    <a:pt x="1804" y="6341"/>
                  </a:cubicBezTo>
                  <a:cubicBezTo>
                    <a:pt x="554" y="8426"/>
                    <a:pt x="0" y="10972"/>
                    <a:pt x="535" y="13344"/>
                  </a:cubicBezTo>
                  <a:cubicBezTo>
                    <a:pt x="853" y="14752"/>
                    <a:pt x="1559" y="16086"/>
                    <a:pt x="2623" y="17061"/>
                  </a:cubicBezTo>
                  <a:cubicBezTo>
                    <a:pt x="3200" y="17590"/>
                    <a:pt x="3883" y="18006"/>
                    <a:pt x="4619" y="18270"/>
                  </a:cubicBezTo>
                  <a:cubicBezTo>
                    <a:pt x="5200" y="18477"/>
                    <a:pt x="5816" y="18580"/>
                    <a:pt x="6432" y="18580"/>
                  </a:cubicBezTo>
                  <a:cubicBezTo>
                    <a:pt x="6470" y="18580"/>
                    <a:pt x="6509" y="18579"/>
                    <a:pt x="6548" y="18578"/>
                  </a:cubicBezTo>
                  <a:cubicBezTo>
                    <a:pt x="10291" y="18503"/>
                    <a:pt x="13134" y="15436"/>
                    <a:pt x="14341" y="12139"/>
                  </a:cubicBezTo>
                  <a:cubicBezTo>
                    <a:pt x="14750" y="11051"/>
                    <a:pt x="15032" y="9914"/>
                    <a:pt x="15267" y="8778"/>
                  </a:cubicBezTo>
                  <a:cubicBezTo>
                    <a:pt x="15769" y="6346"/>
                    <a:pt x="16099" y="3111"/>
                    <a:pt x="14131" y="1177"/>
                  </a:cubicBezTo>
                  <a:cubicBezTo>
                    <a:pt x="13352" y="411"/>
                    <a:pt x="12390" y="50"/>
                    <a:pt x="11375" y="6"/>
                  </a:cubicBezTo>
                  <a:cubicBezTo>
                    <a:pt x="11300" y="3"/>
                    <a:pt x="11226" y="1"/>
                    <a:pt x="111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2"/>
            <p:cNvSpPr/>
            <p:nvPr/>
          </p:nvSpPr>
          <p:spPr>
            <a:xfrm>
              <a:off x="2001575" y="4519975"/>
              <a:ext cx="137250" cy="135025"/>
            </a:xfrm>
            <a:custGeom>
              <a:avLst/>
              <a:gdLst/>
              <a:ahLst/>
              <a:cxnLst/>
              <a:rect l="l" t="t" r="r" b="b"/>
              <a:pathLst>
                <a:path w="5490" h="5401" extrusionOk="0">
                  <a:moveTo>
                    <a:pt x="2826" y="1"/>
                  </a:moveTo>
                  <a:cubicBezTo>
                    <a:pt x="2488" y="1"/>
                    <a:pt x="2140" y="63"/>
                    <a:pt x="1793" y="185"/>
                  </a:cubicBezTo>
                  <a:cubicBezTo>
                    <a:pt x="631" y="598"/>
                    <a:pt x="0" y="1764"/>
                    <a:pt x="102" y="2964"/>
                  </a:cubicBezTo>
                  <a:cubicBezTo>
                    <a:pt x="150" y="3539"/>
                    <a:pt x="360" y="4104"/>
                    <a:pt x="718" y="4557"/>
                  </a:cubicBezTo>
                  <a:cubicBezTo>
                    <a:pt x="1182" y="5147"/>
                    <a:pt x="1839" y="5400"/>
                    <a:pt x="2516" y="5400"/>
                  </a:cubicBezTo>
                  <a:cubicBezTo>
                    <a:pt x="3165" y="5400"/>
                    <a:pt x="3832" y="5168"/>
                    <a:pt x="4363" y="4777"/>
                  </a:cubicBezTo>
                  <a:cubicBezTo>
                    <a:pt x="4976" y="4325"/>
                    <a:pt x="5401" y="3776"/>
                    <a:pt x="5446" y="3005"/>
                  </a:cubicBezTo>
                  <a:cubicBezTo>
                    <a:pt x="5489" y="2242"/>
                    <a:pt x="5317" y="1497"/>
                    <a:pt x="4815" y="918"/>
                  </a:cubicBezTo>
                  <a:lnTo>
                    <a:pt x="4780" y="880"/>
                  </a:lnTo>
                  <a:cubicBezTo>
                    <a:pt x="4246" y="290"/>
                    <a:pt x="3558" y="1"/>
                    <a:pt x="28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2"/>
            <p:cNvSpPr/>
            <p:nvPr/>
          </p:nvSpPr>
          <p:spPr>
            <a:xfrm>
              <a:off x="1767975" y="4226550"/>
              <a:ext cx="200800" cy="268650"/>
            </a:xfrm>
            <a:custGeom>
              <a:avLst/>
              <a:gdLst/>
              <a:ahLst/>
              <a:cxnLst/>
              <a:rect l="l" t="t" r="r" b="b"/>
              <a:pathLst>
                <a:path w="8032" h="10746" extrusionOk="0">
                  <a:moveTo>
                    <a:pt x="5322" y="0"/>
                  </a:moveTo>
                  <a:cubicBezTo>
                    <a:pt x="5182" y="0"/>
                    <a:pt x="5042" y="12"/>
                    <a:pt x="4903" y="36"/>
                  </a:cubicBezTo>
                  <a:cubicBezTo>
                    <a:pt x="4613" y="84"/>
                    <a:pt x="4325" y="181"/>
                    <a:pt x="4046" y="317"/>
                  </a:cubicBezTo>
                  <a:cubicBezTo>
                    <a:pt x="3695" y="488"/>
                    <a:pt x="3365" y="705"/>
                    <a:pt x="3063" y="949"/>
                  </a:cubicBezTo>
                  <a:cubicBezTo>
                    <a:pt x="2470" y="1429"/>
                    <a:pt x="1963" y="2011"/>
                    <a:pt x="1504" y="2618"/>
                  </a:cubicBezTo>
                  <a:cubicBezTo>
                    <a:pt x="1053" y="3213"/>
                    <a:pt x="686" y="3870"/>
                    <a:pt x="444" y="4576"/>
                  </a:cubicBezTo>
                  <a:cubicBezTo>
                    <a:pt x="6" y="5851"/>
                    <a:pt x="0" y="7297"/>
                    <a:pt x="564" y="8521"/>
                  </a:cubicBezTo>
                  <a:cubicBezTo>
                    <a:pt x="900" y="9247"/>
                    <a:pt x="1436" y="9890"/>
                    <a:pt x="2126" y="10296"/>
                  </a:cubicBezTo>
                  <a:cubicBezTo>
                    <a:pt x="2500" y="10516"/>
                    <a:pt x="2917" y="10663"/>
                    <a:pt x="3348" y="10720"/>
                  </a:cubicBezTo>
                  <a:cubicBezTo>
                    <a:pt x="3476" y="10737"/>
                    <a:pt x="3604" y="10746"/>
                    <a:pt x="3733" y="10746"/>
                  </a:cubicBezTo>
                  <a:cubicBezTo>
                    <a:pt x="3967" y="10746"/>
                    <a:pt x="4201" y="10718"/>
                    <a:pt x="4429" y="10665"/>
                  </a:cubicBezTo>
                  <a:cubicBezTo>
                    <a:pt x="6451" y="10192"/>
                    <a:pt x="7639" y="8200"/>
                    <a:pt x="7913" y="6272"/>
                  </a:cubicBezTo>
                  <a:cubicBezTo>
                    <a:pt x="8009" y="5637"/>
                    <a:pt x="8031" y="4987"/>
                    <a:pt x="8027" y="4343"/>
                  </a:cubicBezTo>
                  <a:cubicBezTo>
                    <a:pt x="8020" y="2967"/>
                    <a:pt x="7824" y="1173"/>
                    <a:pt x="6534" y="352"/>
                  </a:cubicBezTo>
                  <a:cubicBezTo>
                    <a:pt x="6150" y="109"/>
                    <a:pt x="5739" y="0"/>
                    <a:pt x="5322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2"/>
            <p:cNvSpPr/>
            <p:nvPr/>
          </p:nvSpPr>
          <p:spPr>
            <a:xfrm>
              <a:off x="2068675" y="4550500"/>
              <a:ext cx="46950" cy="36400"/>
            </a:xfrm>
            <a:custGeom>
              <a:avLst/>
              <a:gdLst/>
              <a:ahLst/>
              <a:cxnLst/>
              <a:rect l="l" t="t" r="r" b="b"/>
              <a:pathLst>
                <a:path w="1878" h="1456" extrusionOk="0">
                  <a:moveTo>
                    <a:pt x="938" y="0"/>
                  </a:moveTo>
                  <a:cubicBezTo>
                    <a:pt x="0" y="0"/>
                    <a:pt x="1" y="1455"/>
                    <a:pt x="939" y="1455"/>
                  </a:cubicBezTo>
                  <a:cubicBezTo>
                    <a:pt x="1878" y="1455"/>
                    <a:pt x="1878" y="0"/>
                    <a:pt x="939" y="0"/>
                  </a:cubicBezTo>
                  <a:cubicBezTo>
                    <a:pt x="939" y="0"/>
                    <a:pt x="939" y="0"/>
                    <a:pt x="938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2"/>
            <p:cNvSpPr/>
            <p:nvPr/>
          </p:nvSpPr>
          <p:spPr>
            <a:xfrm>
              <a:off x="1743250" y="4301600"/>
              <a:ext cx="122775" cy="142950"/>
            </a:xfrm>
            <a:custGeom>
              <a:avLst/>
              <a:gdLst/>
              <a:ahLst/>
              <a:cxnLst/>
              <a:rect l="l" t="t" r="r" b="b"/>
              <a:pathLst>
                <a:path w="4911" h="5718" extrusionOk="0">
                  <a:moveTo>
                    <a:pt x="3046" y="0"/>
                  </a:moveTo>
                  <a:cubicBezTo>
                    <a:pt x="2787" y="0"/>
                    <a:pt x="2525" y="54"/>
                    <a:pt x="2278" y="170"/>
                  </a:cubicBezTo>
                  <a:cubicBezTo>
                    <a:pt x="2052" y="276"/>
                    <a:pt x="1837" y="441"/>
                    <a:pt x="1645" y="641"/>
                  </a:cubicBezTo>
                  <a:cubicBezTo>
                    <a:pt x="1518" y="722"/>
                    <a:pt x="1404" y="810"/>
                    <a:pt x="1311" y="894"/>
                  </a:cubicBezTo>
                  <a:cubicBezTo>
                    <a:pt x="813" y="1358"/>
                    <a:pt x="536" y="2035"/>
                    <a:pt x="319" y="2662"/>
                  </a:cubicBezTo>
                  <a:cubicBezTo>
                    <a:pt x="146" y="3161"/>
                    <a:pt x="1" y="3752"/>
                    <a:pt x="59" y="4281"/>
                  </a:cubicBezTo>
                  <a:cubicBezTo>
                    <a:pt x="157" y="5142"/>
                    <a:pt x="686" y="5718"/>
                    <a:pt x="1509" y="5718"/>
                  </a:cubicBezTo>
                  <a:cubicBezTo>
                    <a:pt x="1606" y="5718"/>
                    <a:pt x="1707" y="5710"/>
                    <a:pt x="1812" y="5693"/>
                  </a:cubicBezTo>
                  <a:cubicBezTo>
                    <a:pt x="2499" y="5585"/>
                    <a:pt x="3080" y="4849"/>
                    <a:pt x="3482" y="4344"/>
                  </a:cubicBezTo>
                  <a:cubicBezTo>
                    <a:pt x="4079" y="3595"/>
                    <a:pt x="4653" y="2799"/>
                    <a:pt x="4774" y="1825"/>
                  </a:cubicBezTo>
                  <a:cubicBezTo>
                    <a:pt x="4910" y="742"/>
                    <a:pt x="4005" y="0"/>
                    <a:pt x="304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2"/>
            <p:cNvSpPr/>
            <p:nvPr/>
          </p:nvSpPr>
          <p:spPr>
            <a:xfrm>
              <a:off x="1877175" y="4357575"/>
              <a:ext cx="102550" cy="132500"/>
            </a:xfrm>
            <a:custGeom>
              <a:avLst/>
              <a:gdLst/>
              <a:ahLst/>
              <a:cxnLst/>
              <a:rect l="l" t="t" r="r" b="b"/>
              <a:pathLst>
                <a:path w="4102" h="5300" extrusionOk="0">
                  <a:moveTo>
                    <a:pt x="2572" y="0"/>
                  </a:moveTo>
                  <a:cubicBezTo>
                    <a:pt x="2464" y="0"/>
                    <a:pt x="2353" y="10"/>
                    <a:pt x="2240" y="31"/>
                  </a:cubicBezTo>
                  <a:cubicBezTo>
                    <a:pt x="1361" y="195"/>
                    <a:pt x="716" y="1027"/>
                    <a:pt x="391" y="1807"/>
                  </a:cubicBezTo>
                  <a:cubicBezTo>
                    <a:pt x="286" y="2057"/>
                    <a:pt x="197" y="2360"/>
                    <a:pt x="156" y="2669"/>
                  </a:cubicBezTo>
                  <a:cubicBezTo>
                    <a:pt x="63" y="3031"/>
                    <a:pt x="7" y="3402"/>
                    <a:pt x="5" y="3765"/>
                  </a:cubicBezTo>
                  <a:cubicBezTo>
                    <a:pt x="1" y="4638"/>
                    <a:pt x="739" y="5299"/>
                    <a:pt x="1522" y="5299"/>
                  </a:cubicBezTo>
                  <a:cubicBezTo>
                    <a:pt x="1812" y="5299"/>
                    <a:pt x="2108" y="5209"/>
                    <a:pt x="2375" y="5005"/>
                  </a:cubicBezTo>
                  <a:cubicBezTo>
                    <a:pt x="2894" y="4610"/>
                    <a:pt x="3271" y="4043"/>
                    <a:pt x="3549" y="3456"/>
                  </a:cubicBezTo>
                  <a:cubicBezTo>
                    <a:pt x="3837" y="2851"/>
                    <a:pt x="4101" y="2186"/>
                    <a:pt x="4100" y="1503"/>
                  </a:cubicBezTo>
                  <a:cubicBezTo>
                    <a:pt x="4097" y="594"/>
                    <a:pt x="3406" y="0"/>
                    <a:pt x="25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2"/>
            <p:cNvSpPr/>
            <p:nvPr/>
          </p:nvSpPr>
          <p:spPr>
            <a:xfrm>
              <a:off x="1776225" y="4339400"/>
              <a:ext cx="69775" cy="69725"/>
            </a:xfrm>
            <a:custGeom>
              <a:avLst/>
              <a:gdLst/>
              <a:ahLst/>
              <a:cxnLst/>
              <a:rect l="l" t="t" r="r" b="b"/>
              <a:pathLst>
                <a:path w="2791" h="2789" extrusionOk="0">
                  <a:moveTo>
                    <a:pt x="1889" y="1"/>
                  </a:moveTo>
                  <a:cubicBezTo>
                    <a:pt x="1711" y="1"/>
                    <a:pt x="1534" y="56"/>
                    <a:pt x="1387" y="155"/>
                  </a:cubicBezTo>
                  <a:cubicBezTo>
                    <a:pt x="1145" y="243"/>
                    <a:pt x="926" y="414"/>
                    <a:pt x="738" y="580"/>
                  </a:cubicBezTo>
                  <a:cubicBezTo>
                    <a:pt x="446" y="840"/>
                    <a:pt x="227" y="1301"/>
                    <a:pt x="141" y="1673"/>
                  </a:cubicBezTo>
                  <a:cubicBezTo>
                    <a:pt x="0" y="2275"/>
                    <a:pt x="462" y="2789"/>
                    <a:pt x="1004" y="2789"/>
                  </a:cubicBezTo>
                  <a:cubicBezTo>
                    <a:pt x="1147" y="2789"/>
                    <a:pt x="1296" y="2753"/>
                    <a:pt x="1441" y="2673"/>
                  </a:cubicBezTo>
                  <a:cubicBezTo>
                    <a:pt x="2039" y="2346"/>
                    <a:pt x="2790" y="1610"/>
                    <a:pt x="2748" y="867"/>
                  </a:cubicBezTo>
                  <a:cubicBezTo>
                    <a:pt x="2724" y="479"/>
                    <a:pt x="2498" y="138"/>
                    <a:pt x="2110" y="31"/>
                  </a:cubicBezTo>
                  <a:cubicBezTo>
                    <a:pt x="2037" y="10"/>
                    <a:pt x="1963" y="1"/>
                    <a:pt x="18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2"/>
            <p:cNvSpPr/>
            <p:nvPr/>
          </p:nvSpPr>
          <p:spPr>
            <a:xfrm>
              <a:off x="1909825" y="4391325"/>
              <a:ext cx="58600" cy="65450"/>
            </a:xfrm>
            <a:custGeom>
              <a:avLst/>
              <a:gdLst/>
              <a:ahLst/>
              <a:cxnLst/>
              <a:rect l="l" t="t" r="r" b="b"/>
              <a:pathLst>
                <a:path w="2344" h="2618" extrusionOk="0">
                  <a:moveTo>
                    <a:pt x="1457" y="1949"/>
                  </a:moveTo>
                  <a:lnTo>
                    <a:pt x="1457" y="1949"/>
                  </a:lnTo>
                  <a:cubicBezTo>
                    <a:pt x="1442" y="1969"/>
                    <a:pt x="1436" y="1977"/>
                    <a:pt x="1436" y="1977"/>
                  </a:cubicBezTo>
                  <a:cubicBezTo>
                    <a:pt x="1436" y="1977"/>
                    <a:pt x="1441" y="1969"/>
                    <a:pt x="1451" y="1957"/>
                  </a:cubicBezTo>
                  <a:cubicBezTo>
                    <a:pt x="1452" y="1954"/>
                    <a:pt x="1454" y="1951"/>
                    <a:pt x="1457" y="1949"/>
                  </a:cubicBezTo>
                  <a:close/>
                  <a:moveTo>
                    <a:pt x="1526" y="1"/>
                  </a:moveTo>
                  <a:cubicBezTo>
                    <a:pt x="1453" y="1"/>
                    <a:pt x="1378" y="12"/>
                    <a:pt x="1302" y="37"/>
                  </a:cubicBezTo>
                  <a:cubicBezTo>
                    <a:pt x="852" y="185"/>
                    <a:pt x="518" y="462"/>
                    <a:pt x="336" y="904"/>
                  </a:cubicBezTo>
                  <a:cubicBezTo>
                    <a:pt x="321" y="941"/>
                    <a:pt x="308" y="980"/>
                    <a:pt x="296" y="1017"/>
                  </a:cubicBezTo>
                  <a:cubicBezTo>
                    <a:pt x="186" y="1213"/>
                    <a:pt x="108" y="1425"/>
                    <a:pt x="78" y="1629"/>
                  </a:cubicBezTo>
                  <a:cubicBezTo>
                    <a:pt x="0" y="2174"/>
                    <a:pt x="329" y="2618"/>
                    <a:pt x="853" y="2618"/>
                  </a:cubicBezTo>
                  <a:cubicBezTo>
                    <a:pt x="916" y="2618"/>
                    <a:pt x="981" y="2612"/>
                    <a:pt x="1048" y="2598"/>
                  </a:cubicBezTo>
                  <a:cubicBezTo>
                    <a:pt x="1804" y="2454"/>
                    <a:pt x="2344" y="1530"/>
                    <a:pt x="2307" y="803"/>
                  </a:cubicBezTo>
                  <a:cubicBezTo>
                    <a:pt x="2287" y="383"/>
                    <a:pt x="1944" y="1"/>
                    <a:pt x="1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2"/>
            <p:cNvSpPr/>
            <p:nvPr/>
          </p:nvSpPr>
          <p:spPr>
            <a:xfrm>
              <a:off x="1749675" y="4464350"/>
              <a:ext cx="152625" cy="87325"/>
            </a:xfrm>
            <a:custGeom>
              <a:avLst/>
              <a:gdLst/>
              <a:ahLst/>
              <a:cxnLst/>
              <a:rect l="l" t="t" r="r" b="b"/>
              <a:pathLst>
                <a:path w="6105" h="3493" extrusionOk="0">
                  <a:moveTo>
                    <a:pt x="332" y="0"/>
                  </a:moveTo>
                  <a:cubicBezTo>
                    <a:pt x="274" y="0"/>
                    <a:pt x="216" y="5"/>
                    <a:pt x="158" y="18"/>
                  </a:cubicBezTo>
                  <a:cubicBezTo>
                    <a:pt x="50" y="43"/>
                    <a:pt x="0" y="205"/>
                    <a:pt x="89" y="280"/>
                  </a:cubicBezTo>
                  <a:cubicBezTo>
                    <a:pt x="169" y="347"/>
                    <a:pt x="272" y="403"/>
                    <a:pt x="382" y="447"/>
                  </a:cubicBezTo>
                  <a:cubicBezTo>
                    <a:pt x="115" y="934"/>
                    <a:pt x="331" y="1644"/>
                    <a:pt x="551" y="2098"/>
                  </a:cubicBezTo>
                  <a:cubicBezTo>
                    <a:pt x="867" y="2751"/>
                    <a:pt x="1480" y="3251"/>
                    <a:pt x="2183" y="3415"/>
                  </a:cubicBezTo>
                  <a:cubicBezTo>
                    <a:pt x="2409" y="3467"/>
                    <a:pt x="2646" y="3493"/>
                    <a:pt x="2885" y="3493"/>
                  </a:cubicBezTo>
                  <a:cubicBezTo>
                    <a:pt x="3990" y="3493"/>
                    <a:pt x="5158" y="2946"/>
                    <a:pt x="5592" y="1924"/>
                  </a:cubicBezTo>
                  <a:cubicBezTo>
                    <a:pt x="5657" y="1973"/>
                    <a:pt x="5730" y="2009"/>
                    <a:pt x="5811" y="2009"/>
                  </a:cubicBezTo>
                  <a:cubicBezTo>
                    <a:pt x="5820" y="2009"/>
                    <a:pt x="5829" y="2008"/>
                    <a:pt x="5839" y="2007"/>
                  </a:cubicBezTo>
                  <a:cubicBezTo>
                    <a:pt x="5996" y="1992"/>
                    <a:pt x="6105" y="1866"/>
                    <a:pt x="6069" y="1704"/>
                  </a:cubicBezTo>
                  <a:cubicBezTo>
                    <a:pt x="6026" y="1510"/>
                    <a:pt x="5790" y="1381"/>
                    <a:pt x="5634" y="1283"/>
                  </a:cubicBezTo>
                  <a:cubicBezTo>
                    <a:pt x="5500" y="1198"/>
                    <a:pt x="5330" y="1141"/>
                    <a:pt x="5167" y="1141"/>
                  </a:cubicBezTo>
                  <a:cubicBezTo>
                    <a:pt x="5118" y="1141"/>
                    <a:pt x="5070" y="1146"/>
                    <a:pt x="5024" y="1157"/>
                  </a:cubicBezTo>
                  <a:cubicBezTo>
                    <a:pt x="4904" y="1184"/>
                    <a:pt x="4887" y="1355"/>
                    <a:pt x="4990" y="1414"/>
                  </a:cubicBezTo>
                  <a:cubicBezTo>
                    <a:pt x="5059" y="1454"/>
                    <a:pt x="5120" y="1496"/>
                    <a:pt x="5178" y="1540"/>
                  </a:cubicBezTo>
                  <a:cubicBezTo>
                    <a:pt x="5147" y="1570"/>
                    <a:pt x="5120" y="1606"/>
                    <a:pt x="5104" y="1654"/>
                  </a:cubicBezTo>
                  <a:cubicBezTo>
                    <a:pt x="4794" y="2534"/>
                    <a:pt x="3776" y="2927"/>
                    <a:pt x="2867" y="2927"/>
                  </a:cubicBezTo>
                  <a:cubicBezTo>
                    <a:pt x="2681" y="2927"/>
                    <a:pt x="2500" y="2910"/>
                    <a:pt x="2331" y="2878"/>
                  </a:cubicBezTo>
                  <a:cubicBezTo>
                    <a:pt x="1739" y="2766"/>
                    <a:pt x="1309" y="2330"/>
                    <a:pt x="1027" y="1821"/>
                  </a:cubicBezTo>
                  <a:cubicBezTo>
                    <a:pt x="797" y="1404"/>
                    <a:pt x="802" y="975"/>
                    <a:pt x="766" y="534"/>
                  </a:cubicBezTo>
                  <a:lnTo>
                    <a:pt x="766" y="534"/>
                  </a:lnTo>
                  <a:cubicBezTo>
                    <a:pt x="785" y="535"/>
                    <a:pt x="805" y="536"/>
                    <a:pt x="825" y="536"/>
                  </a:cubicBezTo>
                  <a:cubicBezTo>
                    <a:pt x="928" y="536"/>
                    <a:pt x="1027" y="521"/>
                    <a:pt x="1115" y="486"/>
                  </a:cubicBezTo>
                  <a:cubicBezTo>
                    <a:pt x="1292" y="414"/>
                    <a:pt x="1304" y="183"/>
                    <a:pt x="1115" y="114"/>
                  </a:cubicBezTo>
                  <a:cubicBezTo>
                    <a:pt x="967" y="59"/>
                    <a:pt x="812" y="47"/>
                    <a:pt x="655" y="28"/>
                  </a:cubicBezTo>
                  <a:cubicBezTo>
                    <a:pt x="548" y="17"/>
                    <a:pt x="440" y="0"/>
                    <a:pt x="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2"/>
            <p:cNvSpPr/>
            <p:nvPr/>
          </p:nvSpPr>
          <p:spPr>
            <a:xfrm>
              <a:off x="1765500" y="4280575"/>
              <a:ext cx="41000" cy="20475"/>
            </a:xfrm>
            <a:custGeom>
              <a:avLst/>
              <a:gdLst/>
              <a:ahLst/>
              <a:cxnLst/>
              <a:rect l="l" t="t" r="r" b="b"/>
              <a:pathLst>
                <a:path w="1640" h="819" extrusionOk="0">
                  <a:moveTo>
                    <a:pt x="1268" y="1"/>
                  </a:moveTo>
                  <a:cubicBezTo>
                    <a:pt x="1139" y="1"/>
                    <a:pt x="1000" y="41"/>
                    <a:pt x="907" y="80"/>
                  </a:cubicBezTo>
                  <a:cubicBezTo>
                    <a:pt x="593" y="212"/>
                    <a:pt x="346" y="442"/>
                    <a:pt x="79" y="646"/>
                  </a:cubicBezTo>
                  <a:cubicBezTo>
                    <a:pt x="0" y="708"/>
                    <a:pt x="40" y="818"/>
                    <a:pt x="133" y="818"/>
                  </a:cubicBezTo>
                  <a:cubicBezTo>
                    <a:pt x="139" y="818"/>
                    <a:pt x="145" y="818"/>
                    <a:pt x="151" y="817"/>
                  </a:cubicBezTo>
                  <a:cubicBezTo>
                    <a:pt x="460" y="770"/>
                    <a:pt x="738" y="625"/>
                    <a:pt x="1032" y="529"/>
                  </a:cubicBezTo>
                  <a:cubicBezTo>
                    <a:pt x="1174" y="482"/>
                    <a:pt x="1639" y="450"/>
                    <a:pt x="1569" y="191"/>
                  </a:cubicBezTo>
                  <a:cubicBezTo>
                    <a:pt x="1529" y="47"/>
                    <a:pt x="1405" y="1"/>
                    <a:pt x="1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2"/>
            <p:cNvSpPr/>
            <p:nvPr/>
          </p:nvSpPr>
          <p:spPr>
            <a:xfrm>
              <a:off x="1959225" y="4328600"/>
              <a:ext cx="29125" cy="28675"/>
            </a:xfrm>
            <a:custGeom>
              <a:avLst/>
              <a:gdLst/>
              <a:ahLst/>
              <a:cxnLst/>
              <a:rect l="l" t="t" r="r" b="b"/>
              <a:pathLst>
                <a:path w="1165" h="1147" extrusionOk="0">
                  <a:moveTo>
                    <a:pt x="280" y="0"/>
                  </a:moveTo>
                  <a:cubicBezTo>
                    <a:pt x="87" y="0"/>
                    <a:pt x="1" y="256"/>
                    <a:pt x="126" y="406"/>
                  </a:cubicBezTo>
                  <a:cubicBezTo>
                    <a:pt x="231" y="532"/>
                    <a:pt x="403" y="615"/>
                    <a:pt x="534" y="714"/>
                  </a:cubicBezTo>
                  <a:cubicBezTo>
                    <a:pt x="683" y="825"/>
                    <a:pt x="843" y="950"/>
                    <a:pt x="953" y="1102"/>
                  </a:cubicBezTo>
                  <a:cubicBezTo>
                    <a:pt x="976" y="1133"/>
                    <a:pt x="1010" y="1147"/>
                    <a:pt x="1044" y="1147"/>
                  </a:cubicBezTo>
                  <a:cubicBezTo>
                    <a:pt x="1105" y="1147"/>
                    <a:pt x="1164" y="1099"/>
                    <a:pt x="1138" y="1023"/>
                  </a:cubicBezTo>
                  <a:cubicBezTo>
                    <a:pt x="1012" y="635"/>
                    <a:pt x="781" y="147"/>
                    <a:pt x="355" y="12"/>
                  </a:cubicBezTo>
                  <a:cubicBezTo>
                    <a:pt x="329" y="4"/>
                    <a:pt x="304" y="0"/>
                    <a:pt x="2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2"/>
            <p:cNvSpPr/>
            <p:nvPr/>
          </p:nvSpPr>
          <p:spPr>
            <a:xfrm>
              <a:off x="1808125" y="4421900"/>
              <a:ext cx="59725" cy="89325"/>
            </a:xfrm>
            <a:custGeom>
              <a:avLst/>
              <a:gdLst/>
              <a:ahLst/>
              <a:cxnLst/>
              <a:rect l="l" t="t" r="r" b="b"/>
              <a:pathLst>
                <a:path w="2389" h="3573" extrusionOk="0">
                  <a:moveTo>
                    <a:pt x="1720" y="0"/>
                  </a:moveTo>
                  <a:cubicBezTo>
                    <a:pt x="1615" y="0"/>
                    <a:pt x="1505" y="35"/>
                    <a:pt x="1406" y="114"/>
                  </a:cubicBezTo>
                  <a:cubicBezTo>
                    <a:pt x="563" y="787"/>
                    <a:pt x="0" y="2514"/>
                    <a:pt x="917" y="3344"/>
                  </a:cubicBezTo>
                  <a:cubicBezTo>
                    <a:pt x="1093" y="3504"/>
                    <a:pt x="1281" y="3573"/>
                    <a:pt x="1458" y="3573"/>
                  </a:cubicBezTo>
                  <a:cubicBezTo>
                    <a:pt x="1972" y="3573"/>
                    <a:pt x="2389" y="2990"/>
                    <a:pt x="2139" y="2402"/>
                  </a:cubicBezTo>
                  <a:cubicBezTo>
                    <a:pt x="1936" y="1928"/>
                    <a:pt x="1844" y="1187"/>
                    <a:pt x="2114" y="661"/>
                  </a:cubicBezTo>
                  <a:cubicBezTo>
                    <a:pt x="2299" y="304"/>
                    <a:pt x="2031" y="0"/>
                    <a:pt x="1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2" name="Google Shape;962;p32"/>
          <p:cNvGrpSpPr/>
          <p:nvPr/>
        </p:nvGrpSpPr>
        <p:grpSpPr>
          <a:xfrm>
            <a:off x="231168" y="1242806"/>
            <a:ext cx="1215833" cy="1506080"/>
            <a:chOff x="3779475" y="3912400"/>
            <a:chExt cx="675050" cy="836200"/>
          </a:xfrm>
        </p:grpSpPr>
        <p:sp>
          <p:nvSpPr>
            <p:cNvPr id="963" name="Google Shape;963;p32"/>
            <p:cNvSpPr/>
            <p:nvPr/>
          </p:nvSpPr>
          <p:spPr>
            <a:xfrm>
              <a:off x="3779475" y="3912400"/>
              <a:ext cx="675050" cy="836200"/>
            </a:xfrm>
            <a:custGeom>
              <a:avLst/>
              <a:gdLst/>
              <a:ahLst/>
              <a:cxnLst/>
              <a:rect l="l" t="t" r="r" b="b"/>
              <a:pathLst>
                <a:path w="27002" h="33448" extrusionOk="0">
                  <a:moveTo>
                    <a:pt x="17535" y="1"/>
                  </a:moveTo>
                  <a:cubicBezTo>
                    <a:pt x="16662" y="1"/>
                    <a:pt x="15818" y="338"/>
                    <a:pt x="15160" y="953"/>
                  </a:cubicBezTo>
                  <a:lnTo>
                    <a:pt x="14086" y="1953"/>
                  </a:lnTo>
                  <a:cubicBezTo>
                    <a:pt x="14022" y="1984"/>
                    <a:pt x="13907" y="2035"/>
                    <a:pt x="13818" y="2074"/>
                  </a:cubicBezTo>
                  <a:cubicBezTo>
                    <a:pt x="13636" y="2154"/>
                    <a:pt x="13409" y="2254"/>
                    <a:pt x="13163" y="2383"/>
                  </a:cubicBezTo>
                  <a:cubicBezTo>
                    <a:pt x="11625" y="3188"/>
                    <a:pt x="10219" y="4368"/>
                    <a:pt x="8736" y="6101"/>
                  </a:cubicBezTo>
                  <a:cubicBezTo>
                    <a:pt x="7425" y="7633"/>
                    <a:pt x="6500" y="9032"/>
                    <a:pt x="5828" y="10507"/>
                  </a:cubicBezTo>
                  <a:cubicBezTo>
                    <a:pt x="5498" y="11229"/>
                    <a:pt x="5230" y="11964"/>
                    <a:pt x="5024" y="12712"/>
                  </a:cubicBezTo>
                  <a:cubicBezTo>
                    <a:pt x="4184" y="12828"/>
                    <a:pt x="3436" y="13281"/>
                    <a:pt x="2943" y="13962"/>
                  </a:cubicBezTo>
                  <a:cubicBezTo>
                    <a:pt x="2387" y="14478"/>
                    <a:pt x="1970" y="15188"/>
                    <a:pt x="1759" y="16027"/>
                  </a:cubicBezTo>
                  <a:cubicBezTo>
                    <a:pt x="1514" y="16994"/>
                    <a:pt x="1655" y="17958"/>
                    <a:pt x="2089" y="18749"/>
                  </a:cubicBezTo>
                  <a:lnTo>
                    <a:pt x="2084" y="18792"/>
                  </a:lnTo>
                  <a:cubicBezTo>
                    <a:pt x="2031" y="19331"/>
                    <a:pt x="1977" y="19870"/>
                    <a:pt x="1935" y="20409"/>
                  </a:cubicBezTo>
                  <a:cubicBezTo>
                    <a:pt x="1872" y="21224"/>
                    <a:pt x="1761" y="22057"/>
                    <a:pt x="1644" y="22939"/>
                  </a:cubicBezTo>
                  <a:cubicBezTo>
                    <a:pt x="1575" y="23452"/>
                    <a:pt x="1504" y="23973"/>
                    <a:pt x="1445" y="24500"/>
                  </a:cubicBezTo>
                  <a:cubicBezTo>
                    <a:pt x="1071" y="24796"/>
                    <a:pt x="761" y="25177"/>
                    <a:pt x="542" y="25623"/>
                  </a:cubicBezTo>
                  <a:cubicBezTo>
                    <a:pt x="1" y="26728"/>
                    <a:pt x="50" y="28236"/>
                    <a:pt x="662" y="29290"/>
                  </a:cubicBezTo>
                  <a:cubicBezTo>
                    <a:pt x="1002" y="29874"/>
                    <a:pt x="1812" y="30856"/>
                    <a:pt x="3452" y="30907"/>
                  </a:cubicBezTo>
                  <a:cubicBezTo>
                    <a:pt x="4424" y="30975"/>
                    <a:pt x="5410" y="31010"/>
                    <a:pt x="6385" y="31010"/>
                  </a:cubicBezTo>
                  <a:cubicBezTo>
                    <a:pt x="7199" y="31010"/>
                    <a:pt x="8022" y="30986"/>
                    <a:pt x="8839" y="30939"/>
                  </a:cubicBezTo>
                  <a:cubicBezTo>
                    <a:pt x="9252" y="31973"/>
                    <a:pt x="10186" y="32895"/>
                    <a:pt x="11823" y="32961"/>
                  </a:cubicBezTo>
                  <a:lnTo>
                    <a:pt x="11880" y="32964"/>
                  </a:lnTo>
                  <a:cubicBezTo>
                    <a:pt x="12189" y="32979"/>
                    <a:pt x="12509" y="32989"/>
                    <a:pt x="12833" y="32989"/>
                  </a:cubicBezTo>
                  <a:cubicBezTo>
                    <a:pt x="14196" y="32989"/>
                    <a:pt x="15489" y="32845"/>
                    <a:pt x="16739" y="32708"/>
                  </a:cubicBezTo>
                  <a:lnTo>
                    <a:pt x="17236" y="32654"/>
                  </a:lnTo>
                  <a:cubicBezTo>
                    <a:pt x="17604" y="32614"/>
                    <a:pt x="17989" y="32587"/>
                    <a:pt x="18398" y="32557"/>
                  </a:cubicBezTo>
                  <a:cubicBezTo>
                    <a:pt x="18727" y="32535"/>
                    <a:pt x="19060" y="32512"/>
                    <a:pt x="19402" y="32481"/>
                  </a:cubicBezTo>
                  <a:cubicBezTo>
                    <a:pt x="19551" y="32561"/>
                    <a:pt x="19706" y="32631"/>
                    <a:pt x="19865" y="32690"/>
                  </a:cubicBezTo>
                  <a:cubicBezTo>
                    <a:pt x="20408" y="33168"/>
                    <a:pt x="21115" y="33447"/>
                    <a:pt x="21860" y="33447"/>
                  </a:cubicBezTo>
                  <a:cubicBezTo>
                    <a:pt x="22817" y="33447"/>
                    <a:pt x="23729" y="32990"/>
                    <a:pt x="24300" y="32221"/>
                  </a:cubicBezTo>
                  <a:cubicBezTo>
                    <a:pt x="24602" y="31814"/>
                    <a:pt x="24793" y="31341"/>
                    <a:pt x="24864" y="30850"/>
                  </a:cubicBezTo>
                  <a:cubicBezTo>
                    <a:pt x="24898" y="30788"/>
                    <a:pt x="24929" y="30727"/>
                    <a:pt x="24958" y="30664"/>
                  </a:cubicBezTo>
                  <a:cubicBezTo>
                    <a:pt x="26954" y="29080"/>
                    <a:pt x="27001" y="27074"/>
                    <a:pt x="26371" y="25712"/>
                  </a:cubicBezTo>
                  <a:cubicBezTo>
                    <a:pt x="26015" y="24933"/>
                    <a:pt x="25390" y="24361"/>
                    <a:pt x="24642" y="24084"/>
                  </a:cubicBezTo>
                  <a:cubicBezTo>
                    <a:pt x="24660" y="23808"/>
                    <a:pt x="24648" y="23525"/>
                    <a:pt x="24603" y="23239"/>
                  </a:cubicBezTo>
                  <a:cubicBezTo>
                    <a:pt x="24363" y="21697"/>
                    <a:pt x="23257" y="20469"/>
                    <a:pt x="21792" y="19969"/>
                  </a:cubicBezTo>
                  <a:cubicBezTo>
                    <a:pt x="21766" y="19892"/>
                    <a:pt x="21534" y="19189"/>
                    <a:pt x="21445" y="18917"/>
                  </a:cubicBezTo>
                  <a:cubicBezTo>
                    <a:pt x="21331" y="18571"/>
                    <a:pt x="21216" y="18220"/>
                    <a:pt x="21099" y="17868"/>
                  </a:cubicBezTo>
                  <a:cubicBezTo>
                    <a:pt x="21345" y="16381"/>
                    <a:pt x="20801" y="14918"/>
                    <a:pt x="19695" y="14023"/>
                  </a:cubicBezTo>
                  <a:cubicBezTo>
                    <a:pt x="19648" y="13918"/>
                    <a:pt x="19587" y="13793"/>
                    <a:pt x="19508" y="13659"/>
                  </a:cubicBezTo>
                  <a:cubicBezTo>
                    <a:pt x="19251" y="13173"/>
                    <a:pt x="18905" y="12818"/>
                    <a:pt x="18527" y="12569"/>
                  </a:cubicBezTo>
                  <a:cubicBezTo>
                    <a:pt x="18011" y="12208"/>
                    <a:pt x="17386" y="12005"/>
                    <a:pt x="16717" y="12002"/>
                  </a:cubicBezTo>
                  <a:cubicBezTo>
                    <a:pt x="16679" y="11916"/>
                    <a:pt x="16640" y="11834"/>
                    <a:pt x="16604" y="11759"/>
                  </a:cubicBezTo>
                  <a:cubicBezTo>
                    <a:pt x="16593" y="11718"/>
                    <a:pt x="16582" y="11677"/>
                    <a:pt x="16570" y="11635"/>
                  </a:cubicBezTo>
                  <a:cubicBezTo>
                    <a:pt x="16582" y="11601"/>
                    <a:pt x="16613" y="11512"/>
                    <a:pt x="16613" y="11512"/>
                  </a:cubicBezTo>
                  <a:cubicBezTo>
                    <a:pt x="16647" y="11471"/>
                    <a:pt x="16728" y="11366"/>
                    <a:pt x="16728" y="11366"/>
                  </a:cubicBezTo>
                  <a:cubicBezTo>
                    <a:pt x="16963" y="11078"/>
                    <a:pt x="17199" y="10794"/>
                    <a:pt x="17443" y="10513"/>
                  </a:cubicBezTo>
                  <a:cubicBezTo>
                    <a:pt x="17571" y="10363"/>
                    <a:pt x="17702" y="10216"/>
                    <a:pt x="17834" y="10068"/>
                  </a:cubicBezTo>
                  <a:cubicBezTo>
                    <a:pt x="18000" y="9880"/>
                    <a:pt x="18132" y="9707"/>
                    <a:pt x="18237" y="9570"/>
                  </a:cubicBezTo>
                  <a:lnTo>
                    <a:pt x="18384" y="9378"/>
                  </a:lnTo>
                  <a:cubicBezTo>
                    <a:pt x="18431" y="9319"/>
                    <a:pt x="18706" y="8962"/>
                    <a:pt x="18706" y="8962"/>
                  </a:cubicBezTo>
                  <a:lnTo>
                    <a:pt x="18862" y="8624"/>
                  </a:lnTo>
                  <a:cubicBezTo>
                    <a:pt x="19169" y="7958"/>
                    <a:pt x="19339" y="7590"/>
                    <a:pt x="19618" y="6745"/>
                  </a:cubicBezTo>
                  <a:cubicBezTo>
                    <a:pt x="19635" y="6696"/>
                    <a:pt x="19650" y="6645"/>
                    <a:pt x="19664" y="6593"/>
                  </a:cubicBezTo>
                  <a:cubicBezTo>
                    <a:pt x="19683" y="6580"/>
                    <a:pt x="19702" y="6565"/>
                    <a:pt x="19722" y="6550"/>
                  </a:cubicBezTo>
                  <a:cubicBezTo>
                    <a:pt x="20703" y="5801"/>
                    <a:pt x="21437" y="4360"/>
                    <a:pt x="21043" y="3099"/>
                  </a:cubicBezTo>
                  <a:cubicBezTo>
                    <a:pt x="20928" y="2732"/>
                    <a:pt x="20737" y="2391"/>
                    <a:pt x="20547" y="2056"/>
                  </a:cubicBezTo>
                  <a:cubicBezTo>
                    <a:pt x="19858" y="834"/>
                    <a:pt x="19033" y="1"/>
                    <a:pt x="175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2"/>
            <p:cNvSpPr/>
            <p:nvPr/>
          </p:nvSpPr>
          <p:spPr>
            <a:xfrm>
              <a:off x="3896175" y="4322275"/>
              <a:ext cx="105300" cy="33525"/>
            </a:xfrm>
            <a:custGeom>
              <a:avLst/>
              <a:gdLst/>
              <a:ahLst/>
              <a:cxnLst/>
              <a:rect l="l" t="t" r="r" b="b"/>
              <a:pathLst>
                <a:path w="4212" h="1341" extrusionOk="0">
                  <a:moveTo>
                    <a:pt x="311" y="1"/>
                  </a:moveTo>
                  <a:cubicBezTo>
                    <a:pt x="10" y="1"/>
                    <a:pt x="0" y="342"/>
                    <a:pt x="202" y="544"/>
                  </a:cubicBezTo>
                  <a:lnTo>
                    <a:pt x="208" y="551"/>
                  </a:lnTo>
                  <a:cubicBezTo>
                    <a:pt x="547" y="886"/>
                    <a:pt x="1088" y="1041"/>
                    <a:pt x="1528" y="1190"/>
                  </a:cubicBezTo>
                  <a:cubicBezTo>
                    <a:pt x="1659" y="1233"/>
                    <a:pt x="2405" y="1341"/>
                    <a:pt x="3057" y="1341"/>
                  </a:cubicBezTo>
                  <a:cubicBezTo>
                    <a:pt x="3676" y="1341"/>
                    <a:pt x="4211" y="1244"/>
                    <a:pt x="4057" y="905"/>
                  </a:cubicBezTo>
                  <a:cubicBezTo>
                    <a:pt x="4021" y="825"/>
                    <a:pt x="3880" y="800"/>
                    <a:pt x="3703" y="800"/>
                  </a:cubicBezTo>
                  <a:cubicBezTo>
                    <a:pt x="3387" y="800"/>
                    <a:pt x="2954" y="882"/>
                    <a:pt x="2794" y="882"/>
                  </a:cubicBezTo>
                  <a:cubicBezTo>
                    <a:pt x="2784" y="882"/>
                    <a:pt x="2776" y="882"/>
                    <a:pt x="2768" y="881"/>
                  </a:cubicBezTo>
                  <a:cubicBezTo>
                    <a:pt x="2245" y="837"/>
                    <a:pt x="1722" y="658"/>
                    <a:pt x="1253" y="463"/>
                  </a:cubicBezTo>
                  <a:cubicBezTo>
                    <a:pt x="963" y="343"/>
                    <a:pt x="694" y="62"/>
                    <a:pt x="396" y="9"/>
                  </a:cubicBezTo>
                  <a:cubicBezTo>
                    <a:pt x="366" y="3"/>
                    <a:pt x="337" y="1"/>
                    <a:pt x="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2"/>
            <p:cNvSpPr/>
            <p:nvPr/>
          </p:nvSpPr>
          <p:spPr>
            <a:xfrm>
              <a:off x="3882800" y="4302450"/>
              <a:ext cx="40250" cy="305975"/>
            </a:xfrm>
            <a:custGeom>
              <a:avLst/>
              <a:gdLst/>
              <a:ahLst/>
              <a:cxnLst/>
              <a:rect l="l" t="t" r="r" b="b"/>
              <a:pathLst>
                <a:path w="1610" h="12239" extrusionOk="0">
                  <a:moveTo>
                    <a:pt x="1331" y="1"/>
                  </a:moveTo>
                  <a:cubicBezTo>
                    <a:pt x="1260" y="1"/>
                    <a:pt x="1185" y="51"/>
                    <a:pt x="1156" y="122"/>
                  </a:cubicBezTo>
                  <a:cubicBezTo>
                    <a:pt x="1041" y="404"/>
                    <a:pt x="1094" y="787"/>
                    <a:pt x="1077" y="1088"/>
                  </a:cubicBezTo>
                  <a:cubicBezTo>
                    <a:pt x="1052" y="1520"/>
                    <a:pt x="1010" y="1952"/>
                    <a:pt x="971" y="2386"/>
                  </a:cubicBezTo>
                  <a:cubicBezTo>
                    <a:pt x="893" y="3268"/>
                    <a:pt x="791" y="4148"/>
                    <a:pt x="724" y="5031"/>
                  </a:cubicBezTo>
                  <a:cubicBezTo>
                    <a:pt x="541" y="7400"/>
                    <a:pt x="1" y="9787"/>
                    <a:pt x="45" y="12167"/>
                  </a:cubicBezTo>
                  <a:cubicBezTo>
                    <a:pt x="45" y="12212"/>
                    <a:pt x="84" y="12238"/>
                    <a:pt x="120" y="12238"/>
                  </a:cubicBezTo>
                  <a:cubicBezTo>
                    <a:pt x="149" y="12238"/>
                    <a:pt x="175" y="12223"/>
                    <a:pt x="183" y="12188"/>
                  </a:cubicBezTo>
                  <a:cubicBezTo>
                    <a:pt x="670" y="9904"/>
                    <a:pt x="973" y="7533"/>
                    <a:pt x="1186" y="5208"/>
                  </a:cubicBezTo>
                  <a:cubicBezTo>
                    <a:pt x="1272" y="4268"/>
                    <a:pt x="1366" y="3328"/>
                    <a:pt x="1452" y="2387"/>
                  </a:cubicBezTo>
                  <a:cubicBezTo>
                    <a:pt x="1491" y="1955"/>
                    <a:pt x="1518" y="1522"/>
                    <a:pt x="1537" y="1089"/>
                  </a:cubicBezTo>
                  <a:cubicBezTo>
                    <a:pt x="1549" y="773"/>
                    <a:pt x="1610" y="373"/>
                    <a:pt x="1459" y="83"/>
                  </a:cubicBezTo>
                  <a:cubicBezTo>
                    <a:pt x="1429" y="25"/>
                    <a:pt x="1381" y="1"/>
                    <a:pt x="13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2"/>
            <p:cNvSpPr/>
            <p:nvPr/>
          </p:nvSpPr>
          <p:spPr>
            <a:xfrm>
              <a:off x="3855075" y="4559050"/>
              <a:ext cx="322625" cy="55550"/>
            </a:xfrm>
            <a:custGeom>
              <a:avLst/>
              <a:gdLst/>
              <a:ahLst/>
              <a:cxnLst/>
              <a:rect l="l" t="t" r="r" b="b"/>
              <a:pathLst>
                <a:path w="12905" h="2222" extrusionOk="0">
                  <a:moveTo>
                    <a:pt x="12654" y="1"/>
                  </a:moveTo>
                  <a:cubicBezTo>
                    <a:pt x="12449" y="1"/>
                    <a:pt x="12052" y="352"/>
                    <a:pt x="11899" y="421"/>
                  </a:cubicBezTo>
                  <a:cubicBezTo>
                    <a:pt x="11584" y="563"/>
                    <a:pt x="11251" y="666"/>
                    <a:pt x="10914" y="740"/>
                  </a:cubicBezTo>
                  <a:cubicBezTo>
                    <a:pt x="9742" y="993"/>
                    <a:pt x="8536" y="1030"/>
                    <a:pt x="7337" y="1064"/>
                  </a:cubicBezTo>
                  <a:lnTo>
                    <a:pt x="3673" y="1170"/>
                  </a:lnTo>
                  <a:cubicBezTo>
                    <a:pt x="3496" y="1175"/>
                    <a:pt x="3317" y="1178"/>
                    <a:pt x="3136" y="1178"/>
                  </a:cubicBezTo>
                  <a:cubicBezTo>
                    <a:pt x="2552" y="1178"/>
                    <a:pt x="1953" y="1151"/>
                    <a:pt x="1385" y="1093"/>
                  </a:cubicBezTo>
                  <a:cubicBezTo>
                    <a:pt x="1080" y="1062"/>
                    <a:pt x="752" y="872"/>
                    <a:pt x="444" y="872"/>
                  </a:cubicBezTo>
                  <a:cubicBezTo>
                    <a:pt x="414" y="872"/>
                    <a:pt x="384" y="874"/>
                    <a:pt x="355" y="878"/>
                  </a:cubicBezTo>
                  <a:cubicBezTo>
                    <a:pt x="1" y="926"/>
                    <a:pt x="33" y="1716"/>
                    <a:pt x="173" y="1957"/>
                  </a:cubicBezTo>
                  <a:cubicBezTo>
                    <a:pt x="284" y="2149"/>
                    <a:pt x="399" y="2109"/>
                    <a:pt x="618" y="2125"/>
                  </a:cubicBezTo>
                  <a:cubicBezTo>
                    <a:pt x="1534" y="2189"/>
                    <a:pt x="2453" y="2222"/>
                    <a:pt x="3372" y="2222"/>
                  </a:cubicBezTo>
                  <a:cubicBezTo>
                    <a:pt x="4363" y="2222"/>
                    <a:pt x="5354" y="2184"/>
                    <a:pt x="6342" y="2109"/>
                  </a:cubicBezTo>
                  <a:cubicBezTo>
                    <a:pt x="7304" y="2038"/>
                    <a:pt x="8262" y="1929"/>
                    <a:pt x="9216" y="1787"/>
                  </a:cubicBezTo>
                  <a:cubicBezTo>
                    <a:pt x="9946" y="1677"/>
                    <a:pt x="10688" y="1569"/>
                    <a:pt x="11380" y="1297"/>
                  </a:cubicBezTo>
                  <a:cubicBezTo>
                    <a:pt x="11606" y="1208"/>
                    <a:pt x="11876" y="1075"/>
                    <a:pt x="12114" y="913"/>
                  </a:cubicBezTo>
                  <a:cubicBezTo>
                    <a:pt x="12281" y="800"/>
                    <a:pt x="12433" y="674"/>
                    <a:pt x="12543" y="539"/>
                  </a:cubicBezTo>
                  <a:cubicBezTo>
                    <a:pt x="12631" y="431"/>
                    <a:pt x="12904" y="102"/>
                    <a:pt x="12709" y="12"/>
                  </a:cubicBezTo>
                  <a:cubicBezTo>
                    <a:pt x="12693" y="4"/>
                    <a:pt x="12675" y="1"/>
                    <a:pt x="126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2"/>
            <p:cNvSpPr/>
            <p:nvPr/>
          </p:nvSpPr>
          <p:spPr>
            <a:xfrm>
              <a:off x="4061825" y="4583000"/>
              <a:ext cx="317625" cy="81125"/>
            </a:xfrm>
            <a:custGeom>
              <a:avLst/>
              <a:gdLst/>
              <a:ahLst/>
              <a:cxnLst/>
              <a:rect l="l" t="t" r="r" b="b"/>
              <a:pathLst>
                <a:path w="12705" h="3245" extrusionOk="0">
                  <a:moveTo>
                    <a:pt x="12313" y="0"/>
                  </a:moveTo>
                  <a:cubicBezTo>
                    <a:pt x="12228" y="0"/>
                    <a:pt x="12146" y="162"/>
                    <a:pt x="12062" y="269"/>
                  </a:cubicBezTo>
                  <a:cubicBezTo>
                    <a:pt x="11052" y="1542"/>
                    <a:pt x="9094" y="1653"/>
                    <a:pt x="7608" y="1813"/>
                  </a:cubicBezTo>
                  <a:cubicBezTo>
                    <a:pt x="6482" y="1933"/>
                    <a:pt x="5355" y="1916"/>
                    <a:pt x="4228" y="1992"/>
                  </a:cubicBezTo>
                  <a:cubicBezTo>
                    <a:pt x="3899" y="2014"/>
                    <a:pt x="3572" y="2021"/>
                    <a:pt x="3245" y="2021"/>
                  </a:cubicBezTo>
                  <a:cubicBezTo>
                    <a:pt x="2722" y="2021"/>
                    <a:pt x="2200" y="2003"/>
                    <a:pt x="1676" y="2003"/>
                  </a:cubicBezTo>
                  <a:cubicBezTo>
                    <a:pt x="1340" y="2003"/>
                    <a:pt x="1003" y="2011"/>
                    <a:pt x="664" y="2034"/>
                  </a:cubicBezTo>
                  <a:cubicBezTo>
                    <a:pt x="641" y="2035"/>
                    <a:pt x="618" y="2036"/>
                    <a:pt x="593" y="2036"/>
                  </a:cubicBezTo>
                  <a:cubicBezTo>
                    <a:pt x="547" y="2036"/>
                    <a:pt x="497" y="2034"/>
                    <a:pt x="447" y="2034"/>
                  </a:cubicBezTo>
                  <a:cubicBezTo>
                    <a:pt x="286" y="2034"/>
                    <a:pt x="123" y="2051"/>
                    <a:pt x="71" y="2197"/>
                  </a:cubicBezTo>
                  <a:cubicBezTo>
                    <a:pt x="1" y="2390"/>
                    <a:pt x="194" y="2687"/>
                    <a:pt x="224" y="2878"/>
                  </a:cubicBezTo>
                  <a:cubicBezTo>
                    <a:pt x="278" y="3238"/>
                    <a:pt x="409" y="3206"/>
                    <a:pt x="744" y="3224"/>
                  </a:cubicBezTo>
                  <a:cubicBezTo>
                    <a:pt x="1013" y="3238"/>
                    <a:pt x="1281" y="3244"/>
                    <a:pt x="1549" y="3244"/>
                  </a:cubicBezTo>
                  <a:cubicBezTo>
                    <a:pt x="2919" y="3244"/>
                    <a:pt x="4266" y="3074"/>
                    <a:pt x="5632" y="2925"/>
                  </a:cubicBezTo>
                  <a:cubicBezTo>
                    <a:pt x="6696" y="2810"/>
                    <a:pt x="7770" y="2797"/>
                    <a:pt x="8828" y="2630"/>
                  </a:cubicBezTo>
                  <a:cubicBezTo>
                    <a:pt x="9737" y="2485"/>
                    <a:pt x="10732" y="2289"/>
                    <a:pt x="11518" y="1789"/>
                  </a:cubicBezTo>
                  <a:cubicBezTo>
                    <a:pt x="11616" y="1726"/>
                    <a:pt x="11718" y="1656"/>
                    <a:pt x="11818" y="1579"/>
                  </a:cubicBezTo>
                  <a:cubicBezTo>
                    <a:pt x="12280" y="1222"/>
                    <a:pt x="12704" y="709"/>
                    <a:pt x="12430" y="119"/>
                  </a:cubicBezTo>
                  <a:cubicBezTo>
                    <a:pt x="12390" y="33"/>
                    <a:pt x="12351" y="0"/>
                    <a:pt x="12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2"/>
            <p:cNvSpPr/>
            <p:nvPr/>
          </p:nvSpPr>
          <p:spPr>
            <a:xfrm>
              <a:off x="3991725" y="4493725"/>
              <a:ext cx="70900" cy="111875"/>
            </a:xfrm>
            <a:custGeom>
              <a:avLst/>
              <a:gdLst/>
              <a:ahLst/>
              <a:cxnLst/>
              <a:rect l="l" t="t" r="r" b="b"/>
              <a:pathLst>
                <a:path w="2836" h="4475" extrusionOk="0">
                  <a:moveTo>
                    <a:pt x="2681" y="1"/>
                  </a:moveTo>
                  <a:cubicBezTo>
                    <a:pt x="2636" y="1"/>
                    <a:pt x="2590" y="21"/>
                    <a:pt x="2559" y="63"/>
                  </a:cubicBezTo>
                  <a:cubicBezTo>
                    <a:pt x="2364" y="327"/>
                    <a:pt x="2280" y="656"/>
                    <a:pt x="2180" y="962"/>
                  </a:cubicBezTo>
                  <a:cubicBezTo>
                    <a:pt x="2040" y="1386"/>
                    <a:pt x="1885" y="1805"/>
                    <a:pt x="1668" y="2197"/>
                  </a:cubicBezTo>
                  <a:cubicBezTo>
                    <a:pt x="1279" y="2898"/>
                    <a:pt x="683" y="3351"/>
                    <a:pt x="139" y="3915"/>
                  </a:cubicBezTo>
                  <a:cubicBezTo>
                    <a:pt x="1" y="4057"/>
                    <a:pt x="59" y="4312"/>
                    <a:pt x="258" y="4364"/>
                  </a:cubicBezTo>
                  <a:cubicBezTo>
                    <a:pt x="467" y="4418"/>
                    <a:pt x="753" y="4475"/>
                    <a:pt x="1026" y="4475"/>
                  </a:cubicBezTo>
                  <a:cubicBezTo>
                    <a:pt x="1253" y="4475"/>
                    <a:pt x="1471" y="4436"/>
                    <a:pt x="1627" y="4324"/>
                  </a:cubicBezTo>
                  <a:cubicBezTo>
                    <a:pt x="1747" y="4240"/>
                    <a:pt x="1744" y="4091"/>
                    <a:pt x="1627" y="4005"/>
                  </a:cubicBezTo>
                  <a:cubicBezTo>
                    <a:pt x="1475" y="3893"/>
                    <a:pt x="1271" y="3875"/>
                    <a:pt x="1058" y="3875"/>
                  </a:cubicBezTo>
                  <a:cubicBezTo>
                    <a:pt x="1017" y="3875"/>
                    <a:pt x="977" y="3875"/>
                    <a:pt x="936" y="3876"/>
                  </a:cubicBezTo>
                  <a:cubicBezTo>
                    <a:pt x="1374" y="3444"/>
                    <a:pt x="1799" y="3024"/>
                    <a:pt x="2121" y="2463"/>
                  </a:cubicBezTo>
                  <a:cubicBezTo>
                    <a:pt x="2490" y="1816"/>
                    <a:pt x="2835" y="887"/>
                    <a:pt x="2813" y="133"/>
                  </a:cubicBezTo>
                  <a:cubicBezTo>
                    <a:pt x="2811" y="46"/>
                    <a:pt x="2748" y="1"/>
                    <a:pt x="26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2"/>
            <p:cNvSpPr/>
            <p:nvPr/>
          </p:nvSpPr>
          <p:spPr>
            <a:xfrm>
              <a:off x="4202250" y="4537325"/>
              <a:ext cx="65225" cy="110350"/>
            </a:xfrm>
            <a:custGeom>
              <a:avLst/>
              <a:gdLst/>
              <a:ahLst/>
              <a:cxnLst/>
              <a:rect l="l" t="t" r="r" b="b"/>
              <a:pathLst>
                <a:path w="2609" h="4414" extrusionOk="0">
                  <a:moveTo>
                    <a:pt x="333" y="1"/>
                  </a:moveTo>
                  <a:cubicBezTo>
                    <a:pt x="267" y="1"/>
                    <a:pt x="201" y="40"/>
                    <a:pt x="174" y="120"/>
                  </a:cubicBezTo>
                  <a:cubicBezTo>
                    <a:pt x="0" y="641"/>
                    <a:pt x="112" y="1276"/>
                    <a:pt x="180" y="1808"/>
                  </a:cubicBezTo>
                  <a:cubicBezTo>
                    <a:pt x="240" y="2265"/>
                    <a:pt x="352" y="2693"/>
                    <a:pt x="519" y="3122"/>
                  </a:cubicBezTo>
                  <a:cubicBezTo>
                    <a:pt x="660" y="3484"/>
                    <a:pt x="803" y="3870"/>
                    <a:pt x="1047" y="4177"/>
                  </a:cubicBezTo>
                  <a:cubicBezTo>
                    <a:pt x="1194" y="4363"/>
                    <a:pt x="1389" y="4413"/>
                    <a:pt x="1596" y="4413"/>
                  </a:cubicBezTo>
                  <a:cubicBezTo>
                    <a:pt x="1818" y="4413"/>
                    <a:pt x="2054" y="4356"/>
                    <a:pt x="2261" y="4348"/>
                  </a:cubicBezTo>
                  <a:cubicBezTo>
                    <a:pt x="2603" y="4333"/>
                    <a:pt x="2609" y="3808"/>
                    <a:pt x="2276" y="3808"/>
                  </a:cubicBezTo>
                  <a:cubicBezTo>
                    <a:pt x="2271" y="3808"/>
                    <a:pt x="2266" y="3808"/>
                    <a:pt x="2261" y="3809"/>
                  </a:cubicBezTo>
                  <a:cubicBezTo>
                    <a:pt x="2073" y="3816"/>
                    <a:pt x="1895" y="3864"/>
                    <a:pt x="1737" y="3864"/>
                  </a:cubicBezTo>
                  <a:cubicBezTo>
                    <a:pt x="1571" y="3864"/>
                    <a:pt x="1427" y="3811"/>
                    <a:pt x="1316" y="3604"/>
                  </a:cubicBezTo>
                  <a:cubicBezTo>
                    <a:pt x="1148" y="3295"/>
                    <a:pt x="1022" y="2957"/>
                    <a:pt x="905" y="2625"/>
                  </a:cubicBezTo>
                  <a:cubicBezTo>
                    <a:pt x="619" y="1818"/>
                    <a:pt x="776" y="914"/>
                    <a:pt x="495" y="122"/>
                  </a:cubicBezTo>
                  <a:cubicBezTo>
                    <a:pt x="468" y="42"/>
                    <a:pt x="400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2"/>
            <p:cNvSpPr/>
            <p:nvPr/>
          </p:nvSpPr>
          <p:spPr>
            <a:xfrm>
              <a:off x="4067950" y="4330625"/>
              <a:ext cx="159250" cy="29800"/>
            </a:xfrm>
            <a:custGeom>
              <a:avLst/>
              <a:gdLst/>
              <a:ahLst/>
              <a:cxnLst/>
              <a:rect l="l" t="t" r="r" b="b"/>
              <a:pathLst>
                <a:path w="6370" h="1192" extrusionOk="0">
                  <a:moveTo>
                    <a:pt x="6028" y="1"/>
                  </a:moveTo>
                  <a:cubicBezTo>
                    <a:pt x="5829" y="1"/>
                    <a:pt x="5634" y="122"/>
                    <a:pt x="5457" y="205"/>
                  </a:cubicBezTo>
                  <a:cubicBezTo>
                    <a:pt x="5127" y="361"/>
                    <a:pt x="4781" y="458"/>
                    <a:pt x="4424" y="528"/>
                  </a:cubicBezTo>
                  <a:cubicBezTo>
                    <a:pt x="3982" y="614"/>
                    <a:pt x="3529" y="654"/>
                    <a:pt x="3077" y="654"/>
                  </a:cubicBezTo>
                  <a:cubicBezTo>
                    <a:pt x="2834" y="654"/>
                    <a:pt x="2592" y="642"/>
                    <a:pt x="2353" y="620"/>
                  </a:cubicBezTo>
                  <a:cubicBezTo>
                    <a:pt x="1954" y="584"/>
                    <a:pt x="1563" y="484"/>
                    <a:pt x="1183" y="366"/>
                  </a:cubicBezTo>
                  <a:cubicBezTo>
                    <a:pt x="859" y="265"/>
                    <a:pt x="568" y="89"/>
                    <a:pt x="231" y="55"/>
                  </a:cubicBezTo>
                  <a:cubicBezTo>
                    <a:pt x="224" y="54"/>
                    <a:pt x="217" y="54"/>
                    <a:pt x="210" y="54"/>
                  </a:cubicBezTo>
                  <a:cubicBezTo>
                    <a:pt x="45" y="54"/>
                    <a:pt x="0" y="274"/>
                    <a:pt x="94" y="380"/>
                  </a:cubicBezTo>
                  <a:cubicBezTo>
                    <a:pt x="508" y="853"/>
                    <a:pt x="1373" y="1005"/>
                    <a:pt x="1964" y="1105"/>
                  </a:cubicBezTo>
                  <a:cubicBezTo>
                    <a:pt x="2313" y="1165"/>
                    <a:pt x="2667" y="1191"/>
                    <a:pt x="3021" y="1191"/>
                  </a:cubicBezTo>
                  <a:cubicBezTo>
                    <a:pt x="3410" y="1191"/>
                    <a:pt x="3798" y="1160"/>
                    <a:pt x="4182" y="1107"/>
                  </a:cubicBezTo>
                  <a:cubicBezTo>
                    <a:pt x="4634" y="1044"/>
                    <a:pt x="5075" y="950"/>
                    <a:pt x="5497" y="773"/>
                  </a:cubicBezTo>
                  <a:cubicBezTo>
                    <a:pt x="5721" y="679"/>
                    <a:pt x="6062" y="582"/>
                    <a:pt x="6240" y="416"/>
                  </a:cubicBezTo>
                  <a:cubicBezTo>
                    <a:pt x="6369" y="294"/>
                    <a:pt x="6308" y="53"/>
                    <a:pt x="6134" y="13"/>
                  </a:cubicBezTo>
                  <a:cubicBezTo>
                    <a:pt x="6098" y="5"/>
                    <a:pt x="6063" y="1"/>
                    <a:pt x="60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2"/>
            <p:cNvSpPr/>
            <p:nvPr/>
          </p:nvSpPr>
          <p:spPr>
            <a:xfrm>
              <a:off x="3888075" y="4311300"/>
              <a:ext cx="32750" cy="42350"/>
            </a:xfrm>
            <a:custGeom>
              <a:avLst/>
              <a:gdLst/>
              <a:ahLst/>
              <a:cxnLst/>
              <a:rect l="l" t="t" r="r" b="b"/>
              <a:pathLst>
                <a:path w="1310" h="1694" extrusionOk="0">
                  <a:moveTo>
                    <a:pt x="761" y="0"/>
                  </a:moveTo>
                  <a:cubicBezTo>
                    <a:pt x="748" y="0"/>
                    <a:pt x="736" y="1"/>
                    <a:pt x="723" y="3"/>
                  </a:cubicBezTo>
                  <a:cubicBezTo>
                    <a:pt x="383" y="49"/>
                    <a:pt x="169" y="499"/>
                    <a:pt x="95" y="789"/>
                  </a:cubicBezTo>
                  <a:cubicBezTo>
                    <a:pt x="0" y="1166"/>
                    <a:pt x="117" y="1572"/>
                    <a:pt x="521" y="1684"/>
                  </a:cubicBezTo>
                  <a:cubicBezTo>
                    <a:pt x="543" y="1690"/>
                    <a:pt x="567" y="1693"/>
                    <a:pt x="591" y="1693"/>
                  </a:cubicBezTo>
                  <a:cubicBezTo>
                    <a:pt x="659" y="1693"/>
                    <a:pt x="733" y="1669"/>
                    <a:pt x="773" y="1617"/>
                  </a:cubicBezTo>
                  <a:cubicBezTo>
                    <a:pt x="1016" y="1312"/>
                    <a:pt x="1310" y="470"/>
                    <a:pt x="937" y="144"/>
                  </a:cubicBezTo>
                  <a:cubicBezTo>
                    <a:pt x="934" y="137"/>
                    <a:pt x="934" y="129"/>
                    <a:pt x="932" y="122"/>
                  </a:cubicBezTo>
                  <a:cubicBezTo>
                    <a:pt x="897" y="39"/>
                    <a:pt x="841" y="0"/>
                    <a:pt x="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2"/>
            <p:cNvSpPr/>
            <p:nvPr/>
          </p:nvSpPr>
          <p:spPr>
            <a:xfrm>
              <a:off x="3955425" y="3985500"/>
              <a:ext cx="344900" cy="560000"/>
            </a:xfrm>
            <a:custGeom>
              <a:avLst/>
              <a:gdLst/>
              <a:ahLst/>
              <a:cxnLst/>
              <a:rect l="l" t="t" r="r" b="b"/>
              <a:pathLst>
                <a:path w="13796" h="22400" extrusionOk="0">
                  <a:moveTo>
                    <a:pt x="10502" y="0"/>
                  </a:moveTo>
                  <a:cubicBezTo>
                    <a:pt x="10377" y="0"/>
                    <a:pt x="10245" y="50"/>
                    <a:pt x="10120" y="167"/>
                  </a:cubicBezTo>
                  <a:lnTo>
                    <a:pt x="8990" y="1219"/>
                  </a:lnTo>
                  <a:cubicBezTo>
                    <a:pt x="8539" y="1637"/>
                    <a:pt x="8011" y="1774"/>
                    <a:pt x="7487" y="2050"/>
                  </a:cubicBezTo>
                  <a:cubicBezTo>
                    <a:pt x="6096" y="2777"/>
                    <a:pt x="4937" y="3893"/>
                    <a:pt x="3924" y="5078"/>
                  </a:cubicBezTo>
                  <a:cubicBezTo>
                    <a:pt x="2945" y="6223"/>
                    <a:pt x="2084" y="7417"/>
                    <a:pt x="1456" y="8797"/>
                  </a:cubicBezTo>
                  <a:cubicBezTo>
                    <a:pt x="0" y="11987"/>
                    <a:pt x="70" y="15522"/>
                    <a:pt x="1544" y="18677"/>
                  </a:cubicBezTo>
                  <a:cubicBezTo>
                    <a:pt x="2131" y="19934"/>
                    <a:pt x="3266" y="20941"/>
                    <a:pt x="4532" y="21512"/>
                  </a:cubicBezTo>
                  <a:cubicBezTo>
                    <a:pt x="5793" y="22079"/>
                    <a:pt x="7159" y="22400"/>
                    <a:pt x="8530" y="22400"/>
                  </a:cubicBezTo>
                  <a:cubicBezTo>
                    <a:pt x="8573" y="22400"/>
                    <a:pt x="8616" y="22400"/>
                    <a:pt x="8660" y="22399"/>
                  </a:cubicBezTo>
                  <a:cubicBezTo>
                    <a:pt x="10089" y="22375"/>
                    <a:pt x="11611" y="22153"/>
                    <a:pt x="13078" y="22103"/>
                  </a:cubicBezTo>
                  <a:cubicBezTo>
                    <a:pt x="13089" y="22102"/>
                    <a:pt x="13100" y="22102"/>
                    <a:pt x="13111" y="22102"/>
                  </a:cubicBezTo>
                  <a:cubicBezTo>
                    <a:pt x="13184" y="22102"/>
                    <a:pt x="13262" y="22108"/>
                    <a:pt x="13338" y="22108"/>
                  </a:cubicBezTo>
                  <a:cubicBezTo>
                    <a:pt x="13475" y="22108"/>
                    <a:pt x="13604" y="22089"/>
                    <a:pt x="13677" y="21980"/>
                  </a:cubicBezTo>
                  <a:cubicBezTo>
                    <a:pt x="13707" y="21936"/>
                    <a:pt x="13733" y="21875"/>
                    <a:pt x="13751" y="21802"/>
                  </a:cubicBezTo>
                  <a:lnTo>
                    <a:pt x="13751" y="21799"/>
                  </a:lnTo>
                  <a:cubicBezTo>
                    <a:pt x="13796" y="21617"/>
                    <a:pt x="13794" y="21386"/>
                    <a:pt x="13696" y="21275"/>
                  </a:cubicBezTo>
                  <a:cubicBezTo>
                    <a:pt x="13652" y="21223"/>
                    <a:pt x="13597" y="21200"/>
                    <a:pt x="13536" y="21187"/>
                  </a:cubicBezTo>
                  <a:cubicBezTo>
                    <a:pt x="11936" y="20891"/>
                    <a:pt x="9934" y="19647"/>
                    <a:pt x="8779" y="18469"/>
                  </a:cubicBezTo>
                  <a:cubicBezTo>
                    <a:pt x="7914" y="17584"/>
                    <a:pt x="7070" y="16627"/>
                    <a:pt x="6637" y="15449"/>
                  </a:cubicBezTo>
                  <a:cubicBezTo>
                    <a:pt x="6412" y="14836"/>
                    <a:pt x="6262" y="14196"/>
                    <a:pt x="6170" y="13549"/>
                  </a:cubicBezTo>
                  <a:cubicBezTo>
                    <a:pt x="5988" y="12284"/>
                    <a:pt x="6022" y="10997"/>
                    <a:pt x="6149" y="9725"/>
                  </a:cubicBezTo>
                  <a:cubicBezTo>
                    <a:pt x="6312" y="8091"/>
                    <a:pt x="6491" y="6437"/>
                    <a:pt x="7157" y="4915"/>
                  </a:cubicBezTo>
                  <a:cubicBezTo>
                    <a:pt x="7581" y="3951"/>
                    <a:pt x="8186" y="3081"/>
                    <a:pt x="8971" y="2396"/>
                  </a:cubicBezTo>
                  <a:cubicBezTo>
                    <a:pt x="9260" y="2139"/>
                    <a:pt x="9576" y="1908"/>
                    <a:pt x="9918" y="1709"/>
                  </a:cubicBezTo>
                  <a:cubicBezTo>
                    <a:pt x="10217" y="1533"/>
                    <a:pt x="10628" y="1522"/>
                    <a:pt x="10901" y="1313"/>
                  </a:cubicBezTo>
                  <a:cubicBezTo>
                    <a:pt x="11459" y="883"/>
                    <a:pt x="11031" y="0"/>
                    <a:pt x="105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2"/>
            <p:cNvSpPr/>
            <p:nvPr/>
          </p:nvSpPr>
          <p:spPr>
            <a:xfrm>
              <a:off x="4127850" y="4164850"/>
              <a:ext cx="2150" cy="4625"/>
            </a:xfrm>
            <a:custGeom>
              <a:avLst/>
              <a:gdLst/>
              <a:ahLst/>
              <a:cxnLst/>
              <a:rect l="l" t="t" r="r" b="b"/>
              <a:pathLst>
                <a:path w="86" h="185" extrusionOk="0">
                  <a:moveTo>
                    <a:pt x="85" y="0"/>
                  </a:moveTo>
                  <a:cubicBezTo>
                    <a:pt x="82" y="12"/>
                    <a:pt x="53" y="64"/>
                    <a:pt x="1" y="183"/>
                  </a:cubicBezTo>
                  <a:lnTo>
                    <a:pt x="1" y="183"/>
                  </a:lnTo>
                  <a:cubicBezTo>
                    <a:pt x="15" y="152"/>
                    <a:pt x="32" y="120"/>
                    <a:pt x="53" y="91"/>
                  </a:cubicBezTo>
                  <a:cubicBezTo>
                    <a:pt x="55" y="89"/>
                    <a:pt x="55" y="86"/>
                    <a:pt x="56" y="82"/>
                  </a:cubicBezTo>
                  <a:cubicBezTo>
                    <a:pt x="74" y="40"/>
                    <a:pt x="85" y="12"/>
                    <a:pt x="85" y="0"/>
                  </a:cubicBezTo>
                  <a:close/>
                  <a:moveTo>
                    <a:pt x="1" y="183"/>
                  </a:moveTo>
                  <a:lnTo>
                    <a:pt x="1" y="183"/>
                  </a:lnTo>
                  <a:cubicBezTo>
                    <a:pt x="1" y="183"/>
                    <a:pt x="1" y="184"/>
                    <a:pt x="0" y="184"/>
                  </a:cubicBezTo>
                  <a:cubicBezTo>
                    <a:pt x="1" y="184"/>
                    <a:pt x="1" y="183"/>
                    <a:pt x="1" y="183"/>
                  </a:cubicBezTo>
                  <a:close/>
                </a:path>
              </a:pathLst>
            </a:custGeom>
            <a:solidFill>
              <a:srgbClr val="F2B7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2"/>
            <p:cNvSpPr/>
            <p:nvPr/>
          </p:nvSpPr>
          <p:spPr>
            <a:xfrm>
              <a:off x="4033025" y="4045350"/>
              <a:ext cx="267300" cy="485950"/>
            </a:xfrm>
            <a:custGeom>
              <a:avLst/>
              <a:gdLst/>
              <a:ahLst/>
              <a:cxnLst/>
              <a:rect l="l" t="t" r="r" b="b"/>
              <a:pathLst>
                <a:path w="10692" h="19438" extrusionOk="0">
                  <a:moveTo>
                    <a:pt x="5869" y="0"/>
                  </a:moveTo>
                  <a:cubicBezTo>
                    <a:pt x="5471" y="163"/>
                    <a:pt x="5125" y="341"/>
                    <a:pt x="4696" y="578"/>
                  </a:cubicBezTo>
                  <a:cubicBezTo>
                    <a:pt x="4312" y="792"/>
                    <a:pt x="3132" y="1872"/>
                    <a:pt x="2139" y="3557"/>
                  </a:cubicBezTo>
                  <a:cubicBezTo>
                    <a:pt x="1456" y="4715"/>
                    <a:pt x="663" y="7820"/>
                    <a:pt x="542" y="9157"/>
                  </a:cubicBezTo>
                  <a:cubicBezTo>
                    <a:pt x="1" y="15268"/>
                    <a:pt x="3702" y="17785"/>
                    <a:pt x="8009" y="19211"/>
                  </a:cubicBezTo>
                  <a:cubicBezTo>
                    <a:pt x="8440" y="19356"/>
                    <a:pt x="9337" y="19438"/>
                    <a:pt x="10032" y="19438"/>
                  </a:cubicBezTo>
                  <a:cubicBezTo>
                    <a:pt x="10270" y="19438"/>
                    <a:pt x="10483" y="19428"/>
                    <a:pt x="10647" y="19408"/>
                  </a:cubicBezTo>
                  <a:lnTo>
                    <a:pt x="10647" y="19405"/>
                  </a:lnTo>
                  <a:cubicBezTo>
                    <a:pt x="10692" y="19223"/>
                    <a:pt x="10690" y="18992"/>
                    <a:pt x="10595" y="18879"/>
                  </a:cubicBezTo>
                  <a:cubicBezTo>
                    <a:pt x="10550" y="18827"/>
                    <a:pt x="10496" y="18803"/>
                    <a:pt x="10434" y="18791"/>
                  </a:cubicBezTo>
                  <a:cubicBezTo>
                    <a:pt x="8835" y="18494"/>
                    <a:pt x="6832" y="17251"/>
                    <a:pt x="5678" y="16073"/>
                  </a:cubicBezTo>
                  <a:cubicBezTo>
                    <a:pt x="4812" y="15188"/>
                    <a:pt x="3968" y="14231"/>
                    <a:pt x="3535" y="13053"/>
                  </a:cubicBezTo>
                  <a:cubicBezTo>
                    <a:pt x="3310" y="12440"/>
                    <a:pt x="3161" y="11799"/>
                    <a:pt x="3068" y="11153"/>
                  </a:cubicBezTo>
                  <a:cubicBezTo>
                    <a:pt x="2886" y="9887"/>
                    <a:pt x="2921" y="8600"/>
                    <a:pt x="3047" y="7328"/>
                  </a:cubicBezTo>
                  <a:cubicBezTo>
                    <a:pt x="3210" y="5694"/>
                    <a:pt x="3390" y="4040"/>
                    <a:pt x="4056" y="2519"/>
                  </a:cubicBezTo>
                  <a:cubicBezTo>
                    <a:pt x="4480" y="1555"/>
                    <a:pt x="5085" y="684"/>
                    <a:pt x="586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2"/>
            <p:cNvSpPr/>
            <p:nvPr/>
          </p:nvSpPr>
          <p:spPr>
            <a:xfrm>
              <a:off x="4190025" y="4285550"/>
              <a:ext cx="151325" cy="389975"/>
            </a:xfrm>
            <a:custGeom>
              <a:avLst/>
              <a:gdLst/>
              <a:ahLst/>
              <a:cxnLst/>
              <a:rect l="l" t="t" r="r" b="b"/>
              <a:pathLst>
                <a:path w="6053" h="15599" extrusionOk="0">
                  <a:moveTo>
                    <a:pt x="5163" y="13948"/>
                  </a:moveTo>
                  <a:cubicBezTo>
                    <a:pt x="5306" y="13948"/>
                    <a:pt x="5443" y="13969"/>
                    <a:pt x="5563" y="14075"/>
                  </a:cubicBezTo>
                  <a:cubicBezTo>
                    <a:pt x="5774" y="14266"/>
                    <a:pt x="5510" y="14488"/>
                    <a:pt x="5299" y="14612"/>
                  </a:cubicBezTo>
                  <a:cubicBezTo>
                    <a:pt x="5233" y="14390"/>
                    <a:pt x="5169" y="14170"/>
                    <a:pt x="5103" y="13949"/>
                  </a:cubicBezTo>
                  <a:cubicBezTo>
                    <a:pt x="5123" y="13948"/>
                    <a:pt x="5143" y="13948"/>
                    <a:pt x="5163" y="13948"/>
                  </a:cubicBezTo>
                  <a:close/>
                  <a:moveTo>
                    <a:pt x="4728" y="14046"/>
                  </a:moveTo>
                  <a:cubicBezTo>
                    <a:pt x="4814" y="14277"/>
                    <a:pt x="4904" y="14504"/>
                    <a:pt x="5000" y="14731"/>
                  </a:cubicBezTo>
                  <a:cubicBezTo>
                    <a:pt x="4932" y="14747"/>
                    <a:pt x="4858" y="14757"/>
                    <a:pt x="4787" y="14757"/>
                  </a:cubicBezTo>
                  <a:cubicBezTo>
                    <a:pt x="4611" y="14757"/>
                    <a:pt x="4446" y="14695"/>
                    <a:pt x="4391" y="14508"/>
                  </a:cubicBezTo>
                  <a:cubicBezTo>
                    <a:pt x="4332" y="14309"/>
                    <a:pt x="4593" y="14136"/>
                    <a:pt x="4725" y="14047"/>
                  </a:cubicBezTo>
                  <a:cubicBezTo>
                    <a:pt x="4726" y="14047"/>
                    <a:pt x="4728" y="14046"/>
                    <a:pt x="4728" y="14046"/>
                  </a:cubicBezTo>
                  <a:close/>
                  <a:moveTo>
                    <a:pt x="284" y="0"/>
                  </a:moveTo>
                  <a:cubicBezTo>
                    <a:pt x="140" y="0"/>
                    <a:pt x="1" y="112"/>
                    <a:pt x="65" y="282"/>
                  </a:cubicBezTo>
                  <a:cubicBezTo>
                    <a:pt x="735" y="2048"/>
                    <a:pt x="1428" y="4148"/>
                    <a:pt x="2058" y="6034"/>
                  </a:cubicBezTo>
                  <a:cubicBezTo>
                    <a:pt x="2598" y="7650"/>
                    <a:pt x="3185" y="9246"/>
                    <a:pt x="3687" y="10876"/>
                  </a:cubicBezTo>
                  <a:cubicBezTo>
                    <a:pt x="3980" y="11828"/>
                    <a:pt x="4267" y="12785"/>
                    <a:pt x="4604" y="13724"/>
                  </a:cubicBezTo>
                  <a:cubicBezTo>
                    <a:pt x="4322" y="13858"/>
                    <a:pt x="4086" y="14107"/>
                    <a:pt x="4054" y="14389"/>
                  </a:cubicBezTo>
                  <a:cubicBezTo>
                    <a:pt x="3997" y="14876"/>
                    <a:pt x="4426" y="15088"/>
                    <a:pt x="4839" y="15088"/>
                  </a:cubicBezTo>
                  <a:cubicBezTo>
                    <a:pt x="4931" y="15088"/>
                    <a:pt x="5022" y="15077"/>
                    <a:pt x="5107" y="15057"/>
                  </a:cubicBezTo>
                  <a:cubicBezTo>
                    <a:pt x="5115" y="15055"/>
                    <a:pt x="5123" y="15051"/>
                    <a:pt x="5131" y="15048"/>
                  </a:cubicBezTo>
                  <a:cubicBezTo>
                    <a:pt x="5204" y="15216"/>
                    <a:pt x="5280" y="15382"/>
                    <a:pt x="5358" y="15547"/>
                  </a:cubicBezTo>
                  <a:cubicBezTo>
                    <a:pt x="5376" y="15583"/>
                    <a:pt x="5407" y="15599"/>
                    <a:pt x="5440" y="15599"/>
                  </a:cubicBezTo>
                  <a:cubicBezTo>
                    <a:pt x="5503" y="15599"/>
                    <a:pt x="5570" y="15540"/>
                    <a:pt x="5548" y="15467"/>
                  </a:cubicBezTo>
                  <a:cubicBezTo>
                    <a:pt x="5498" y="15294"/>
                    <a:pt x="5447" y="15122"/>
                    <a:pt x="5395" y="14949"/>
                  </a:cubicBezTo>
                  <a:cubicBezTo>
                    <a:pt x="5750" y="14777"/>
                    <a:pt x="6053" y="14456"/>
                    <a:pt x="5928" y="14046"/>
                  </a:cubicBezTo>
                  <a:cubicBezTo>
                    <a:pt x="5846" y="13778"/>
                    <a:pt x="5503" y="13618"/>
                    <a:pt x="5190" y="13618"/>
                  </a:cubicBezTo>
                  <a:cubicBezTo>
                    <a:pt x="5152" y="13618"/>
                    <a:pt x="5114" y="13620"/>
                    <a:pt x="5077" y="13625"/>
                  </a:cubicBezTo>
                  <a:cubicBezTo>
                    <a:pt x="5058" y="13624"/>
                    <a:pt x="5040" y="13623"/>
                    <a:pt x="5021" y="13623"/>
                  </a:cubicBezTo>
                  <a:cubicBezTo>
                    <a:pt x="5017" y="13623"/>
                    <a:pt x="5012" y="13623"/>
                    <a:pt x="5008" y="13623"/>
                  </a:cubicBezTo>
                  <a:cubicBezTo>
                    <a:pt x="4708" y="12610"/>
                    <a:pt x="4407" y="11597"/>
                    <a:pt x="4112" y="10582"/>
                  </a:cubicBezTo>
                  <a:cubicBezTo>
                    <a:pt x="3636" y="8945"/>
                    <a:pt x="3055" y="7348"/>
                    <a:pt x="2517" y="5732"/>
                  </a:cubicBezTo>
                  <a:cubicBezTo>
                    <a:pt x="2129" y="4563"/>
                    <a:pt x="1762" y="3389"/>
                    <a:pt x="1333" y="2233"/>
                  </a:cubicBezTo>
                  <a:cubicBezTo>
                    <a:pt x="1163" y="1770"/>
                    <a:pt x="990" y="1308"/>
                    <a:pt x="814" y="845"/>
                  </a:cubicBezTo>
                  <a:cubicBezTo>
                    <a:pt x="754" y="687"/>
                    <a:pt x="694" y="530"/>
                    <a:pt x="634" y="372"/>
                  </a:cubicBezTo>
                  <a:cubicBezTo>
                    <a:pt x="609" y="306"/>
                    <a:pt x="584" y="242"/>
                    <a:pt x="545" y="182"/>
                  </a:cubicBezTo>
                  <a:cubicBezTo>
                    <a:pt x="524" y="152"/>
                    <a:pt x="489" y="76"/>
                    <a:pt x="486" y="76"/>
                  </a:cubicBezTo>
                  <a:lnTo>
                    <a:pt x="486" y="76"/>
                  </a:lnTo>
                  <a:cubicBezTo>
                    <a:pt x="485" y="76"/>
                    <a:pt x="492" y="97"/>
                    <a:pt x="514" y="156"/>
                  </a:cubicBezTo>
                  <a:lnTo>
                    <a:pt x="514" y="156"/>
                  </a:lnTo>
                  <a:cubicBezTo>
                    <a:pt x="473" y="47"/>
                    <a:pt x="377" y="0"/>
                    <a:pt x="2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2"/>
            <p:cNvSpPr/>
            <p:nvPr/>
          </p:nvSpPr>
          <p:spPr>
            <a:xfrm>
              <a:off x="4062750" y="4284475"/>
              <a:ext cx="40450" cy="33275"/>
            </a:xfrm>
            <a:custGeom>
              <a:avLst/>
              <a:gdLst/>
              <a:ahLst/>
              <a:cxnLst/>
              <a:rect l="l" t="t" r="r" b="b"/>
              <a:pathLst>
                <a:path w="1618" h="1331" extrusionOk="0">
                  <a:moveTo>
                    <a:pt x="1435" y="0"/>
                  </a:moveTo>
                  <a:cubicBezTo>
                    <a:pt x="1297" y="0"/>
                    <a:pt x="1100" y="173"/>
                    <a:pt x="962" y="203"/>
                  </a:cubicBezTo>
                  <a:cubicBezTo>
                    <a:pt x="944" y="207"/>
                    <a:pt x="924" y="209"/>
                    <a:pt x="903" y="209"/>
                  </a:cubicBezTo>
                  <a:cubicBezTo>
                    <a:pt x="755" y="209"/>
                    <a:pt x="520" y="129"/>
                    <a:pt x="338" y="129"/>
                  </a:cubicBezTo>
                  <a:cubicBezTo>
                    <a:pt x="237" y="129"/>
                    <a:pt x="153" y="154"/>
                    <a:pt x="110" y="232"/>
                  </a:cubicBezTo>
                  <a:cubicBezTo>
                    <a:pt x="0" y="433"/>
                    <a:pt x="372" y="803"/>
                    <a:pt x="450" y="974"/>
                  </a:cubicBezTo>
                  <a:cubicBezTo>
                    <a:pt x="534" y="1163"/>
                    <a:pt x="711" y="1326"/>
                    <a:pt x="920" y="1330"/>
                  </a:cubicBezTo>
                  <a:cubicBezTo>
                    <a:pt x="922" y="1330"/>
                    <a:pt x="924" y="1330"/>
                    <a:pt x="926" y="1330"/>
                  </a:cubicBezTo>
                  <a:cubicBezTo>
                    <a:pt x="1118" y="1330"/>
                    <a:pt x="1294" y="1194"/>
                    <a:pt x="1389" y="1024"/>
                  </a:cubicBezTo>
                  <a:cubicBezTo>
                    <a:pt x="1502" y="824"/>
                    <a:pt x="1617" y="439"/>
                    <a:pt x="1589" y="211"/>
                  </a:cubicBezTo>
                  <a:cubicBezTo>
                    <a:pt x="1569" y="53"/>
                    <a:pt x="1511" y="0"/>
                    <a:pt x="14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2"/>
            <p:cNvSpPr/>
            <p:nvPr/>
          </p:nvSpPr>
          <p:spPr>
            <a:xfrm>
              <a:off x="4074350" y="4236075"/>
              <a:ext cx="48925" cy="41475"/>
            </a:xfrm>
            <a:custGeom>
              <a:avLst/>
              <a:gdLst/>
              <a:ahLst/>
              <a:cxnLst/>
              <a:rect l="l" t="t" r="r" b="b"/>
              <a:pathLst>
                <a:path w="1957" h="1659" extrusionOk="0">
                  <a:moveTo>
                    <a:pt x="502" y="1"/>
                  </a:moveTo>
                  <a:cubicBezTo>
                    <a:pt x="449" y="1"/>
                    <a:pt x="395" y="23"/>
                    <a:pt x="349" y="59"/>
                  </a:cubicBezTo>
                  <a:cubicBezTo>
                    <a:pt x="0" y="335"/>
                    <a:pt x="111" y="858"/>
                    <a:pt x="368" y="1165"/>
                  </a:cubicBezTo>
                  <a:cubicBezTo>
                    <a:pt x="568" y="1405"/>
                    <a:pt x="962" y="1658"/>
                    <a:pt x="1313" y="1658"/>
                  </a:cubicBezTo>
                  <a:cubicBezTo>
                    <a:pt x="1394" y="1658"/>
                    <a:pt x="1472" y="1645"/>
                    <a:pt x="1546" y="1615"/>
                  </a:cubicBezTo>
                  <a:cubicBezTo>
                    <a:pt x="1822" y="1503"/>
                    <a:pt x="1956" y="1241"/>
                    <a:pt x="1812" y="964"/>
                  </a:cubicBezTo>
                  <a:cubicBezTo>
                    <a:pt x="1686" y="725"/>
                    <a:pt x="1403" y="741"/>
                    <a:pt x="1184" y="665"/>
                  </a:cubicBezTo>
                  <a:cubicBezTo>
                    <a:pt x="1128" y="645"/>
                    <a:pt x="995" y="529"/>
                    <a:pt x="945" y="458"/>
                  </a:cubicBezTo>
                  <a:cubicBezTo>
                    <a:pt x="842" y="313"/>
                    <a:pt x="761" y="186"/>
                    <a:pt x="637" y="59"/>
                  </a:cubicBezTo>
                  <a:cubicBezTo>
                    <a:pt x="597" y="18"/>
                    <a:pt x="550" y="1"/>
                    <a:pt x="5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2"/>
            <p:cNvSpPr/>
            <p:nvPr/>
          </p:nvSpPr>
          <p:spPr>
            <a:xfrm>
              <a:off x="4032075" y="4216550"/>
              <a:ext cx="37100" cy="36350"/>
            </a:xfrm>
            <a:custGeom>
              <a:avLst/>
              <a:gdLst/>
              <a:ahLst/>
              <a:cxnLst/>
              <a:rect l="l" t="t" r="r" b="b"/>
              <a:pathLst>
                <a:path w="1484" h="1454" extrusionOk="0">
                  <a:moveTo>
                    <a:pt x="751" y="1"/>
                  </a:moveTo>
                  <a:cubicBezTo>
                    <a:pt x="674" y="1"/>
                    <a:pt x="595" y="12"/>
                    <a:pt x="531" y="29"/>
                  </a:cubicBezTo>
                  <a:cubicBezTo>
                    <a:pt x="220" y="113"/>
                    <a:pt x="0" y="406"/>
                    <a:pt x="0" y="728"/>
                  </a:cubicBezTo>
                  <a:cubicBezTo>
                    <a:pt x="0" y="859"/>
                    <a:pt x="34" y="980"/>
                    <a:pt x="99" y="1092"/>
                  </a:cubicBezTo>
                  <a:cubicBezTo>
                    <a:pt x="136" y="1141"/>
                    <a:pt x="174" y="1191"/>
                    <a:pt x="212" y="1239"/>
                  </a:cubicBezTo>
                  <a:cubicBezTo>
                    <a:pt x="303" y="1330"/>
                    <a:pt x="409" y="1393"/>
                    <a:pt x="531" y="1426"/>
                  </a:cubicBezTo>
                  <a:cubicBezTo>
                    <a:pt x="534" y="1426"/>
                    <a:pt x="538" y="1427"/>
                    <a:pt x="540" y="1427"/>
                  </a:cubicBezTo>
                  <a:cubicBezTo>
                    <a:pt x="605" y="1445"/>
                    <a:pt x="669" y="1453"/>
                    <a:pt x="734" y="1453"/>
                  </a:cubicBezTo>
                  <a:cubicBezTo>
                    <a:pt x="798" y="1453"/>
                    <a:pt x="862" y="1445"/>
                    <a:pt x="927" y="1427"/>
                  </a:cubicBezTo>
                  <a:cubicBezTo>
                    <a:pt x="984" y="1403"/>
                    <a:pt x="1042" y="1379"/>
                    <a:pt x="1100" y="1354"/>
                  </a:cubicBezTo>
                  <a:cubicBezTo>
                    <a:pt x="1208" y="1290"/>
                    <a:pt x="1295" y="1202"/>
                    <a:pt x="1360" y="1094"/>
                  </a:cubicBezTo>
                  <a:cubicBezTo>
                    <a:pt x="1361" y="1092"/>
                    <a:pt x="1362" y="1090"/>
                    <a:pt x="1363" y="1089"/>
                  </a:cubicBezTo>
                  <a:cubicBezTo>
                    <a:pt x="1471" y="937"/>
                    <a:pt x="1484" y="707"/>
                    <a:pt x="1437" y="534"/>
                  </a:cubicBezTo>
                  <a:cubicBezTo>
                    <a:pt x="1403" y="412"/>
                    <a:pt x="1341" y="306"/>
                    <a:pt x="1251" y="216"/>
                  </a:cubicBezTo>
                  <a:cubicBezTo>
                    <a:pt x="1161" y="127"/>
                    <a:pt x="1055" y="65"/>
                    <a:pt x="933" y="29"/>
                  </a:cubicBezTo>
                  <a:cubicBezTo>
                    <a:pt x="880" y="9"/>
                    <a:pt x="816" y="1"/>
                    <a:pt x="7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2"/>
            <p:cNvSpPr/>
            <p:nvPr/>
          </p:nvSpPr>
          <p:spPr>
            <a:xfrm>
              <a:off x="4037225" y="4224800"/>
              <a:ext cx="29200" cy="22675"/>
            </a:xfrm>
            <a:custGeom>
              <a:avLst/>
              <a:gdLst/>
              <a:ahLst/>
              <a:cxnLst/>
              <a:rect l="l" t="t" r="r" b="b"/>
              <a:pathLst>
                <a:path w="1168" h="907" extrusionOk="0">
                  <a:moveTo>
                    <a:pt x="585" y="1"/>
                  </a:moveTo>
                  <a:cubicBezTo>
                    <a:pt x="0" y="1"/>
                    <a:pt x="0" y="907"/>
                    <a:pt x="585" y="907"/>
                  </a:cubicBezTo>
                  <a:cubicBezTo>
                    <a:pt x="1168" y="907"/>
                    <a:pt x="1168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2"/>
            <p:cNvSpPr/>
            <p:nvPr/>
          </p:nvSpPr>
          <p:spPr>
            <a:xfrm>
              <a:off x="4092175" y="4212525"/>
              <a:ext cx="18725" cy="32175"/>
            </a:xfrm>
            <a:custGeom>
              <a:avLst/>
              <a:gdLst/>
              <a:ahLst/>
              <a:cxnLst/>
              <a:rect l="l" t="t" r="r" b="b"/>
              <a:pathLst>
                <a:path w="749" h="1287" extrusionOk="0">
                  <a:moveTo>
                    <a:pt x="657" y="1"/>
                  </a:moveTo>
                  <a:cubicBezTo>
                    <a:pt x="654" y="1"/>
                    <a:pt x="650" y="1"/>
                    <a:pt x="646" y="1"/>
                  </a:cubicBezTo>
                  <a:cubicBezTo>
                    <a:pt x="296" y="1"/>
                    <a:pt x="0" y="293"/>
                    <a:pt x="0" y="644"/>
                  </a:cubicBezTo>
                  <a:cubicBezTo>
                    <a:pt x="0" y="988"/>
                    <a:pt x="287" y="1277"/>
                    <a:pt x="629" y="1287"/>
                  </a:cubicBezTo>
                  <a:cubicBezTo>
                    <a:pt x="631" y="1210"/>
                    <a:pt x="638" y="1135"/>
                    <a:pt x="643" y="1058"/>
                  </a:cubicBezTo>
                  <a:cubicBezTo>
                    <a:pt x="655" y="921"/>
                    <a:pt x="666" y="781"/>
                    <a:pt x="681" y="644"/>
                  </a:cubicBezTo>
                  <a:cubicBezTo>
                    <a:pt x="692" y="530"/>
                    <a:pt x="705" y="419"/>
                    <a:pt x="717" y="305"/>
                  </a:cubicBezTo>
                  <a:cubicBezTo>
                    <a:pt x="726" y="205"/>
                    <a:pt x="737" y="109"/>
                    <a:pt x="749" y="9"/>
                  </a:cubicBezTo>
                  <a:cubicBezTo>
                    <a:pt x="720" y="5"/>
                    <a:pt x="688" y="1"/>
                    <a:pt x="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2"/>
            <p:cNvSpPr/>
            <p:nvPr/>
          </p:nvSpPr>
          <p:spPr>
            <a:xfrm>
              <a:off x="4099400" y="4220125"/>
              <a:ext cx="10700" cy="18875"/>
            </a:xfrm>
            <a:custGeom>
              <a:avLst/>
              <a:gdLst/>
              <a:ahLst/>
              <a:cxnLst/>
              <a:rect l="l" t="t" r="r" b="b"/>
              <a:pathLst>
                <a:path w="428" h="755" extrusionOk="0">
                  <a:moveTo>
                    <a:pt x="428" y="1"/>
                  </a:moveTo>
                  <a:cubicBezTo>
                    <a:pt x="24" y="47"/>
                    <a:pt x="0" y="640"/>
                    <a:pt x="354" y="754"/>
                  </a:cubicBezTo>
                  <a:cubicBezTo>
                    <a:pt x="366" y="617"/>
                    <a:pt x="377" y="477"/>
                    <a:pt x="392" y="340"/>
                  </a:cubicBezTo>
                  <a:cubicBezTo>
                    <a:pt x="403" y="226"/>
                    <a:pt x="416" y="115"/>
                    <a:pt x="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2"/>
            <p:cNvSpPr/>
            <p:nvPr/>
          </p:nvSpPr>
          <p:spPr>
            <a:xfrm>
              <a:off x="4207975" y="4316050"/>
              <a:ext cx="29775" cy="40700"/>
            </a:xfrm>
            <a:custGeom>
              <a:avLst/>
              <a:gdLst/>
              <a:ahLst/>
              <a:cxnLst/>
              <a:rect l="l" t="t" r="r" b="b"/>
              <a:pathLst>
                <a:path w="1191" h="1628" extrusionOk="0">
                  <a:moveTo>
                    <a:pt x="399" y="1"/>
                  </a:moveTo>
                  <a:cubicBezTo>
                    <a:pt x="344" y="1"/>
                    <a:pt x="290" y="19"/>
                    <a:pt x="251" y="64"/>
                  </a:cubicBezTo>
                  <a:cubicBezTo>
                    <a:pt x="59" y="289"/>
                    <a:pt x="1" y="599"/>
                    <a:pt x="138" y="856"/>
                  </a:cubicBezTo>
                  <a:cubicBezTo>
                    <a:pt x="190" y="1149"/>
                    <a:pt x="357" y="1470"/>
                    <a:pt x="639" y="1597"/>
                  </a:cubicBezTo>
                  <a:cubicBezTo>
                    <a:pt x="684" y="1617"/>
                    <a:pt x="731" y="1627"/>
                    <a:pt x="776" y="1627"/>
                  </a:cubicBezTo>
                  <a:cubicBezTo>
                    <a:pt x="888" y="1627"/>
                    <a:pt x="990" y="1564"/>
                    <a:pt x="1028" y="1439"/>
                  </a:cubicBezTo>
                  <a:cubicBezTo>
                    <a:pt x="1190" y="903"/>
                    <a:pt x="1060" y="287"/>
                    <a:pt x="520" y="28"/>
                  </a:cubicBezTo>
                  <a:cubicBezTo>
                    <a:pt x="483" y="11"/>
                    <a:pt x="441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5AF29-499E-481A-AD90-B6FE035FC0C3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7D03-8427-42C7-87B1-E6D64B0C2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75" r:id="rId3"/>
    <p:sldLayoutId id="2147483676" r:id="rId4"/>
    <p:sldLayoutId id="2147483677" r:id="rId5"/>
    <p:sldLayoutId id="2147483678" r:id="rId6"/>
    <p:sldLayoutId id="2147483683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36"/>
          <p:cNvSpPr txBox="1">
            <a:spLocks noGrp="1"/>
          </p:cNvSpPr>
          <p:nvPr>
            <p:ph type="subTitle" idx="1"/>
          </p:nvPr>
        </p:nvSpPr>
        <p:spPr>
          <a:xfrm rot="-525">
            <a:off x="2607300" y="4037887"/>
            <a:ext cx="39294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Trang 176</a:t>
            </a:r>
            <a:endParaRPr dirty="0"/>
          </a:p>
        </p:txBody>
      </p:sp>
      <p:sp>
        <p:nvSpPr>
          <p:cNvPr id="994" name="Google Shape;994;p36"/>
          <p:cNvSpPr txBox="1">
            <a:spLocks noGrp="1"/>
          </p:cNvSpPr>
          <p:nvPr>
            <p:ph type="ctrTitle"/>
          </p:nvPr>
        </p:nvSpPr>
        <p:spPr>
          <a:xfrm>
            <a:off x="1539089" y="679013"/>
            <a:ext cx="6663351" cy="336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400" dirty="0" err="1">
                <a:solidFill>
                  <a:schemeClr val="accent1"/>
                </a:solidFill>
              </a:rPr>
              <a:t>Toán</a:t>
            </a:r>
            <a:r>
              <a:rPr lang="en" sz="4400" dirty="0">
                <a:solidFill>
                  <a:schemeClr val="accent1"/>
                </a:solidFill>
              </a:rPr>
              <a:t> 4 </a:t>
            </a:r>
            <a:br>
              <a:rPr lang="en" sz="4400" dirty="0">
                <a:solidFill>
                  <a:schemeClr val="accent1"/>
                </a:solidFill>
              </a:rPr>
            </a:br>
            <a:r>
              <a:rPr lang="en" sz="4400" dirty="0" err="1"/>
              <a:t>Ôn</a:t>
            </a:r>
            <a:r>
              <a:rPr lang="en" sz="4400" dirty="0"/>
              <a:t> </a:t>
            </a:r>
            <a:r>
              <a:rPr lang="en" sz="4400" dirty="0" err="1"/>
              <a:t>tập</a:t>
            </a:r>
            <a:r>
              <a:rPr lang="en" sz="4400" dirty="0"/>
              <a:t> </a:t>
            </a:r>
            <a:r>
              <a:rPr lang="en" sz="4400" dirty="0" err="1"/>
              <a:t>về</a:t>
            </a:r>
            <a:r>
              <a:rPr lang="en" sz="4400" dirty="0"/>
              <a:t> </a:t>
            </a:r>
            <a:r>
              <a:rPr lang="en" sz="4400" dirty="0" err="1"/>
              <a:t>tìm</a:t>
            </a:r>
            <a:r>
              <a:rPr lang="en" sz="4400" dirty="0"/>
              <a:t> </a:t>
            </a:r>
            <a:r>
              <a:rPr lang="en" sz="4400" dirty="0" err="1"/>
              <a:t>hai</a:t>
            </a:r>
            <a:r>
              <a:rPr lang="en" sz="4400" dirty="0"/>
              <a:t> </a:t>
            </a:r>
            <a:r>
              <a:rPr lang="en" sz="4400" dirty="0" err="1"/>
              <a:t>số</a:t>
            </a:r>
            <a:r>
              <a:rPr lang="en" sz="4400" dirty="0"/>
              <a:t> </a:t>
            </a:r>
            <a:r>
              <a:rPr lang="en" sz="4400" dirty="0" err="1"/>
              <a:t>khi</a:t>
            </a:r>
            <a:r>
              <a:rPr lang="en" sz="4400" dirty="0"/>
              <a:t> </a:t>
            </a:r>
            <a:r>
              <a:rPr lang="en" sz="4400" dirty="0" err="1"/>
              <a:t>biết</a:t>
            </a:r>
            <a:r>
              <a:rPr lang="en" sz="4400" dirty="0"/>
              <a:t> </a:t>
            </a:r>
            <a:r>
              <a:rPr lang="en" sz="4400" dirty="0" err="1"/>
              <a:t>tổng</a:t>
            </a:r>
            <a:r>
              <a:rPr lang="en" sz="4400" dirty="0"/>
              <a:t> </a:t>
            </a:r>
            <a:r>
              <a:rPr lang="en" sz="4400" dirty="0" err="1"/>
              <a:t>hoặc</a:t>
            </a:r>
            <a:r>
              <a:rPr lang="en" sz="4400" dirty="0"/>
              <a:t> </a:t>
            </a:r>
            <a:r>
              <a:rPr lang="en" sz="4400" dirty="0" err="1"/>
              <a:t>hiệu</a:t>
            </a:r>
            <a:r>
              <a:rPr lang="en" sz="4400" dirty="0"/>
              <a:t> </a:t>
            </a:r>
            <a:r>
              <a:rPr lang="en" sz="4400" dirty="0" err="1"/>
              <a:t>và</a:t>
            </a:r>
            <a:r>
              <a:rPr lang="en" sz="4400" dirty="0"/>
              <a:t> </a:t>
            </a:r>
            <a:r>
              <a:rPr lang="en" sz="4400" dirty="0" err="1"/>
              <a:t>tỉ</a:t>
            </a:r>
            <a:r>
              <a:rPr lang="en" sz="4400" dirty="0"/>
              <a:t> </a:t>
            </a:r>
            <a:r>
              <a:rPr lang="en" sz="4400" dirty="0" err="1"/>
              <a:t>số</a:t>
            </a:r>
            <a:r>
              <a:rPr lang="en" sz="4400" dirty="0"/>
              <a:t> </a:t>
            </a:r>
            <a:r>
              <a:rPr lang="en" sz="4400" dirty="0" err="1"/>
              <a:t>của</a:t>
            </a:r>
            <a:r>
              <a:rPr lang="en" sz="4400" dirty="0"/>
              <a:t> </a:t>
            </a:r>
            <a:r>
              <a:rPr lang="en" sz="4400" dirty="0" err="1"/>
              <a:t>hai</a:t>
            </a:r>
            <a:r>
              <a:rPr lang="en" sz="4400" dirty="0"/>
              <a:t> </a:t>
            </a:r>
            <a:r>
              <a:rPr lang="en" sz="4400" dirty="0" err="1"/>
              <a:t>số</a:t>
            </a:r>
            <a:r>
              <a:rPr lang="en" sz="4400" dirty="0"/>
              <a:t> </a:t>
            </a:r>
            <a:r>
              <a:rPr lang="en" sz="4400" dirty="0" err="1"/>
              <a:t>đó</a:t>
            </a:r>
            <a:endParaRPr sz="4400" dirty="0"/>
          </a:p>
        </p:txBody>
      </p:sp>
      <p:grpSp>
        <p:nvGrpSpPr>
          <p:cNvPr id="995" name="Google Shape;995;p36"/>
          <p:cNvGrpSpPr/>
          <p:nvPr/>
        </p:nvGrpSpPr>
        <p:grpSpPr>
          <a:xfrm rot="-460593">
            <a:off x="94938" y="3724726"/>
            <a:ext cx="1061910" cy="847729"/>
            <a:chOff x="1354150" y="981400"/>
            <a:chExt cx="890600" cy="747325"/>
          </a:xfrm>
        </p:grpSpPr>
        <p:sp>
          <p:nvSpPr>
            <p:cNvPr id="996" name="Google Shape;996;p36"/>
            <p:cNvSpPr/>
            <p:nvPr/>
          </p:nvSpPr>
          <p:spPr>
            <a:xfrm>
              <a:off x="1354150" y="981400"/>
              <a:ext cx="890600" cy="747325"/>
            </a:xfrm>
            <a:custGeom>
              <a:avLst/>
              <a:gdLst/>
              <a:ahLst/>
              <a:cxnLst/>
              <a:rect l="l" t="t" r="r" b="b"/>
              <a:pathLst>
                <a:path w="35624" h="29893" extrusionOk="0">
                  <a:moveTo>
                    <a:pt x="17330" y="1"/>
                  </a:moveTo>
                  <a:cubicBezTo>
                    <a:pt x="16554" y="1"/>
                    <a:pt x="15820" y="279"/>
                    <a:pt x="15240" y="780"/>
                  </a:cubicBezTo>
                  <a:cubicBezTo>
                    <a:pt x="15177" y="792"/>
                    <a:pt x="15115" y="806"/>
                    <a:pt x="15054" y="818"/>
                  </a:cubicBezTo>
                  <a:cubicBezTo>
                    <a:pt x="13985" y="1053"/>
                    <a:pt x="12899" y="1521"/>
                    <a:pt x="11911" y="2151"/>
                  </a:cubicBezTo>
                  <a:cubicBezTo>
                    <a:pt x="11206" y="1216"/>
                    <a:pt x="10158" y="558"/>
                    <a:pt x="8881" y="558"/>
                  </a:cubicBezTo>
                  <a:cubicBezTo>
                    <a:pt x="8540" y="558"/>
                    <a:pt x="8198" y="608"/>
                    <a:pt x="7867" y="704"/>
                  </a:cubicBezTo>
                  <a:cubicBezTo>
                    <a:pt x="7506" y="811"/>
                    <a:pt x="7089" y="990"/>
                    <a:pt x="6681" y="1293"/>
                  </a:cubicBezTo>
                  <a:cubicBezTo>
                    <a:pt x="6571" y="1280"/>
                    <a:pt x="6460" y="1274"/>
                    <a:pt x="6347" y="1274"/>
                  </a:cubicBezTo>
                  <a:cubicBezTo>
                    <a:pt x="6253" y="1274"/>
                    <a:pt x="6162" y="1278"/>
                    <a:pt x="6069" y="1285"/>
                  </a:cubicBezTo>
                  <a:cubicBezTo>
                    <a:pt x="5310" y="814"/>
                    <a:pt x="4565" y="734"/>
                    <a:pt x="4147" y="734"/>
                  </a:cubicBezTo>
                  <a:cubicBezTo>
                    <a:pt x="3611" y="734"/>
                    <a:pt x="3077" y="850"/>
                    <a:pt x="2561" y="1079"/>
                  </a:cubicBezTo>
                  <a:cubicBezTo>
                    <a:pt x="1779" y="1426"/>
                    <a:pt x="761" y="2204"/>
                    <a:pt x="347" y="3942"/>
                  </a:cubicBezTo>
                  <a:cubicBezTo>
                    <a:pt x="5" y="5387"/>
                    <a:pt x="0" y="6724"/>
                    <a:pt x="334" y="7919"/>
                  </a:cubicBezTo>
                  <a:cubicBezTo>
                    <a:pt x="490" y="8477"/>
                    <a:pt x="743" y="9017"/>
                    <a:pt x="1066" y="9483"/>
                  </a:cubicBezTo>
                  <a:cubicBezTo>
                    <a:pt x="1519" y="10138"/>
                    <a:pt x="2101" y="10630"/>
                    <a:pt x="2755" y="10926"/>
                  </a:cubicBezTo>
                  <a:cubicBezTo>
                    <a:pt x="2755" y="11139"/>
                    <a:pt x="2764" y="11358"/>
                    <a:pt x="2782" y="11583"/>
                  </a:cubicBezTo>
                  <a:cubicBezTo>
                    <a:pt x="2895" y="12887"/>
                    <a:pt x="3373" y="13952"/>
                    <a:pt x="4205" y="14743"/>
                  </a:cubicBezTo>
                  <a:cubicBezTo>
                    <a:pt x="5487" y="15963"/>
                    <a:pt x="6946" y="15965"/>
                    <a:pt x="7647" y="15966"/>
                  </a:cubicBezTo>
                  <a:cubicBezTo>
                    <a:pt x="7716" y="15966"/>
                    <a:pt x="7786" y="15966"/>
                    <a:pt x="7855" y="15968"/>
                  </a:cubicBezTo>
                  <a:cubicBezTo>
                    <a:pt x="7959" y="15970"/>
                    <a:pt x="8063" y="15973"/>
                    <a:pt x="8168" y="15974"/>
                  </a:cubicBezTo>
                  <a:cubicBezTo>
                    <a:pt x="9111" y="17702"/>
                    <a:pt x="10658" y="19284"/>
                    <a:pt x="12384" y="20251"/>
                  </a:cubicBezTo>
                  <a:cubicBezTo>
                    <a:pt x="12541" y="20337"/>
                    <a:pt x="12701" y="20420"/>
                    <a:pt x="12865" y="20498"/>
                  </a:cubicBezTo>
                  <a:cubicBezTo>
                    <a:pt x="12994" y="21088"/>
                    <a:pt x="13218" y="21524"/>
                    <a:pt x="13360" y="21802"/>
                  </a:cubicBezTo>
                  <a:cubicBezTo>
                    <a:pt x="13380" y="21840"/>
                    <a:pt x="13399" y="21880"/>
                    <a:pt x="13414" y="21901"/>
                  </a:cubicBezTo>
                  <a:cubicBezTo>
                    <a:pt x="13430" y="21978"/>
                    <a:pt x="13430" y="22248"/>
                    <a:pt x="13429" y="22446"/>
                  </a:cubicBezTo>
                  <a:lnTo>
                    <a:pt x="13429" y="22601"/>
                  </a:lnTo>
                  <a:cubicBezTo>
                    <a:pt x="13430" y="23214"/>
                    <a:pt x="13461" y="23816"/>
                    <a:pt x="13528" y="24449"/>
                  </a:cubicBezTo>
                  <a:cubicBezTo>
                    <a:pt x="12706" y="25439"/>
                    <a:pt x="12524" y="26826"/>
                    <a:pt x="13064" y="27989"/>
                  </a:cubicBezTo>
                  <a:cubicBezTo>
                    <a:pt x="13602" y="29144"/>
                    <a:pt x="14774" y="29891"/>
                    <a:pt x="16048" y="29891"/>
                  </a:cubicBezTo>
                  <a:cubicBezTo>
                    <a:pt x="16309" y="29891"/>
                    <a:pt x="16570" y="29861"/>
                    <a:pt x="16823" y="29801"/>
                  </a:cubicBezTo>
                  <a:cubicBezTo>
                    <a:pt x="17199" y="29712"/>
                    <a:pt x="17528" y="29577"/>
                    <a:pt x="17812" y="29428"/>
                  </a:cubicBezTo>
                  <a:cubicBezTo>
                    <a:pt x="18095" y="29577"/>
                    <a:pt x="18424" y="29712"/>
                    <a:pt x="18799" y="29801"/>
                  </a:cubicBezTo>
                  <a:cubicBezTo>
                    <a:pt x="19054" y="29861"/>
                    <a:pt x="19315" y="29892"/>
                    <a:pt x="19575" y="29892"/>
                  </a:cubicBezTo>
                  <a:cubicBezTo>
                    <a:pt x="20849" y="29892"/>
                    <a:pt x="22021" y="29146"/>
                    <a:pt x="22559" y="27990"/>
                  </a:cubicBezTo>
                  <a:cubicBezTo>
                    <a:pt x="23101" y="26827"/>
                    <a:pt x="22917" y="25440"/>
                    <a:pt x="22095" y="24450"/>
                  </a:cubicBezTo>
                  <a:cubicBezTo>
                    <a:pt x="22162" y="23817"/>
                    <a:pt x="22195" y="23215"/>
                    <a:pt x="22195" y="22602"/>
                  </a:cubicBezTo>
                  <a:lnTo>
                    <a:pt x="22195" y="22449"/>
                  </a:lnTo>
                  <a:cubicBezTo>
                    <a:pt x="22195" y="22252"/>
                    <a:pt x="22194" y="21981"/>
                    <a:pt x="22204" y="21924"/>
                  </a:cubicBezTo>
                  <a:lnTo>
                    <a:pt x="22263" y="21807"/>
                  </a:lnTo>
                  <a:cubicBezTo>
                    <a:pt x="22404" y="21530"/>
                    <a:pt x="22626" y="21099"/>
                    <a:pt x="22755" y="20514"/>
                  </a:cubicBezTo>
                  <a:cubicBezTo>
                    <a:pt x="24817" y="19617"/>
                    <a:pt x="26564" y="17966"/>
                    <a:pt x="27491" y="15978"/>
                  </a:cubicBezTo>
                  <a:cubicBezTo>
                    <a:pt x="27584" y="15976"/>
                    <a:pt x="27675" y="15974"/>
                    <a:pt x="27768" y="15971"/>
                  </a:cubicBezTo>
                  <a:cubicBezTo>
                    <a:pt x="27839" y="15970"/>
                    <a:pt x="27909" y="15970"/>
                    <a:pt x="27978" y="15970"/>
                  </a:cubicBezTo>
                  <a:cubicBezTo>
                    <a:pt x="28680" y="15969"/>
                    <a:pt x="30137" y="15966"/>
                    <a:pt x="31419" y="14748"/>
                  </a:cubicBezTo>
                  <a:cubicBezTo>
                    <a:pt x="32251" y="13955"/>
                    <a:pt x="32731" y="12893"/>
                    <a:pt x="32843" y="11588"/>
                  </a:cubicBezTo>
                  <a:cubicBezTo>
                    <a:pt x="32863" y="11363"/>
                    <a:pt x="32870" y="11143"/>
                    <a:pt x="32869" y="10929"/>
                  </a:cubicBezTo>
                  <a:cubicBezTo>
                    <a:pt x="33522" y="10634"/>
                    <a:pt x="34105" y="10142"/>
                    <a:pt x="34558" y="9487"/>
                  </a:cubicBezTo>
                  <a:cubicBezTo>
                    <a:pt x="34881" y="9020"/>
                    <a:pt x="35135" y="8479"/>
                    <a:pt x="35291" y="7922"/>
                  </a:cubicBezTo>
                  <a:cubicBezTo>
                    <a:pt x="35624" y="6727"/>
                    <a:pt x="35621" y="5389"/>
                    <a:pt x="35277" y="3944"/>
                  </a:cubicBezTo>
                  <a:cubicBezTo>
                    <a:pt x="34867" y="2204"/>
                    <a:pt x="33848" y="1426"/>
                    <a:pt x="33068" y="1080"/>
                  </a:cubicBezTo>
                  <a:cubicBezTo>
                    <a:pt x="32552" y="851"/>
                    <a:pt x="32018" y="735"/>
                    <a:pt x="31481" y="735"/>
                  </a:cubicBezTo>
                  <a:cubicBezTo>
                    <a:pt x="31063" y="735"/>
                    <a:pt x="30317" y="814"/>
                    <a:pt x="29558" y="1286"/>
                  </a:cubicBezTo>
                  <a:cubicBezTo>
                    <a:pt x="29466" y="1278"/>
                    <a:pt x="29375" y="1274"/>
                    <a:pt x="29281" y="1274"/>
                  </a:cubicBezTo>
                  <a:cubicBezTo>
                    <a:pt x="29165" y="1274"/>
                    <a:pt x="29050" y="1280"/>
                    <a:pt x="28937" y="1294"/>
                  </a:cubicBezTo>
                  <a:cubicBezTo>
                    <a:pt x="28501" y="967"/>
                    <a:pt x="28071" y="794"/>
                    <a:pt x="27759" y="704"/>
                  </a:cubicBezTo>
                  <a:cubicBezTo>
                    <a:pt x="27428" y="608"/>
                    <a:pt x="27087" y="558"/>
                    <a:pt x="26746" y="558"/>
                  </a:cubicBezTo>
                  <a:cubicBezTo>
                    <a:pt x="25380" y="558"/>
                    <a:pt x="24277" y="1310"/>
                    <a:pt x="23574" y="2348"/>
                  </a:cubicBezTo>
                  <a:cubicBezTo>
                    <a:pt x="23330" y="2183"/>
                    <a:pt x="23081" y="2028"/>
                    <a:pt x="22825" y="1887"/>
                  </a:cubicBezTo>
                  <a:cubicBezTo>
                    <a:pt x="21752" y="1296"/>
                    <a:pt x="20558" y="893"/>
                    <a:pt x="19312" y="696"/>
                  </a:cubicBezTo>
                  <a:cubicBezTo>
                    <a:pt x="18751" y="252"/>
                    <a:pt x="18051" y="1"/>
                    <a:pt x="173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6"/>
            <p:cNvSpPr/>
            <p:nvPr/>
          </p:nvSpPr>
          <p:spPr>
            <a:xfrm>
              <a:off x="2020200" y="1098775"/>
              <a:ext cx="110800" cy="73225"/>
            </a:xfrm>
            <a:custGeom>
              <a:avLst/>
              <a:gdLst/>
              <a:ahLst/>
              <a:cxnLst/>
              <a:rect l="l" t="t" r="r" b="b"/>
              <a:pathLst>
                <a:path w="4432" h="2929" extrusionOk="0">
                  <a:moveTo>
                    <a:pt x="208" y="1"/>
                  </a:moveTo>
                  <a:cubicBezTo>
                    <a:pt x="184" y="658"/>
                    <a:pt x="133" y="1320"/>
                    <a:pt x="39" y="1971"/>
                  </a:cubicBezTo>
                  <a:cubicBezTo>
                    <a:pt x="1" y="2227"/>
                    <a:pt x="11" y="2388"/>
                    <a:pt x="64" y="2491"/>
                  </a:cubicBezTo>
                  <a:cubicBezTo>
                    <a:pt x="175" y="2708"/>
                    <a:pt x="473" y="2671"/>
                    <a:pt x="932" y="2723"/>
                  </a:cubicBezTo>
                  <a:cubicBezTo>
                    <a:pt x="1654" y="2803"/>
                    <a:pt x="2381" y="2835"/>
                    <a:pt x="3106" y="2870"/>
                  </a:cubicBezTo>
                  <a:cubicBezTo>
                    <a:pt x="3234" y="2875"/>
                    <a:pt x="3483" y="2929"/>
                    <a:pt x="3699" y="2929"/>
                  </a:cubicBezTo>
                  <a:cubicBezTo>
                    <a:pt x="3896" y="2929"/>
                    <a:pt x="4065" y="2884"/>
                    <a:pt x="4090" y="2718"/>
                  </a:cubicBezTo>
                  <a:cubicBezTo>
                    <a:pt x="4204" y="1961"/>
                    <a:pt x="4318" y="1206"/>
                    <a:pt x="4431" y="449"/>
                  </a:cubicBezTo>
                  <a:cubicBezTo>
                    <a:pt x="4314" y="347"/>
                    <a:pt x="4232" y="348"/>
                    <a:pt x="4078" y="334"/>
                  </a:cubicBezTo>
                  <a:cubicBezTo>
                    <a:pt x="2789" y="211"/>
                    <a:pt x="1499" y="100"/>
                    <a:pt x="2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6"/>
            <p:cNvSpPr/>
            <p:nvPr/>
          </p:nvSpPr>
          <p:spPr>
            <a:xfrm>
              <a:off x="2109975" y="1072800"/>
              <a:ext cx="61800" cy="116750"/>
            </a:xfrm>
            <a:custGeom>
              <a:avLst/>
              <a:gdLst/>
              <a:ahLst/>
              <a:cxnLst/>
              <a:rect l="l" t="t" r="r" b="b"/>
              <a:pathLst>
                <a:path w="2472" h="4670" extrusionOk="0">
                  <a:moveTo>
                    <a:pt x="1247" y="1"/>
                  </a:moveTo>
                  <a:cubicBezTo>
                    <a:pt x="732" y="1"/>
                    <a:pt x="437" y="523"/>
                    <a:pt x="243" y="1016"/>
                  </a:cubicBezTo>
                  <a:cubicBezTo>
                    <a:pt x="8" y="1613"/>
                    <a:pt x="0" y="2281"/>
                    <a:pt x="94" y="2907"/>
                  </a:cubicBezTo>
                  <a:cubicBezTo>
                    <a:pt x="157" y="3329"/>
                    <a:pt x="237" y="4110"/>
                    <a:pt x="566" y="4407"/>
                  </a:cubicBezTo>
                  <a:cubicBezTo>
                    <a:pt x="771" y="4593"/>
                    <a:pt x="967" y="4670"/>
                    <a:pt x="1150" y="4670"/>
                  </a:cubicBezTo>
                  <a:cubicBezTo>
                    <a:pt x="1457" y="4670"/>
                    <a:pt x="1724" y="4451"/>
                    <a:pt x="1924" y="4162"/>
                  </a:cubicBezTo>
                  <a:cubicBezTo>
                    <a:pt x="2071" y="3953"/>
                    <a:pt x="2181" y="3705"/>
                    <a:pt x="2243" y="3475"/>
                  </a:cubicBezTo>
                  <a:cubicBezTo>
                    <a:pt x="2472" y="2663"/>
                    <a:pt x="2394" y="1773"/>
                    <a:pt x="2202" y="961"/>
                  </a:cubicBezTo>
                  <a:cubicBezTo>
                    <a:pt x="2123" y="627"/>
                    <a:pt x="1987" y="245"/>
                    <a:pt x="1650" y="95"/>
                  </a:cubicBezTo>
                  <a:cubicBezTo>
                    <a:pt x="1502" y="30"/>
                    <a:pt x="1369" y="1"/>
                    <a:pt x="1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6"/>
            <p:cNvSpPr/>
            <p:nvPr/>
          </p:nvSpPr>
          <p:spPr>
            <a:xfrm>
              <a:off x="1994725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24" y="0"/>
                  </a:moveTo>
                  <a:cubicBezTo>
                    <a:pt x="493" y="0"/>
                    <a:pt x="76" y="932"/>
                    <a:pt x="29" y="1458"/>
                  </a:cubicBezTo>
                  <a:cubicBezTo>
                    <a:pt x="14" y="1632"/>
                    <a:pt x="0" y="1919"/>
                    <a:pt x="10" y="2251"/>
                  </a:cubicBezTo>
                  <a:cubicBezTo>
                    <a:pt x="35" y="3206"/>
                    <a:pt x="239" y="4523"/>
                    <a:pt x="1066" y="4523"/>
                  </a:cubicBezTo>
                  <a:cubicBezTo>
                    <a:pt x="1107" y="4523"/>
                    <a:pt x="1151" y="4520"/>
                    <a:pt x="1196" y="4513"/>
                  </a:cubicBezTo>
                  <a:cubicBezTo>
                    <a:pt x="1815" y="4419"/>
                    <a:pt x="2124" y="3480"/>
                    <a:pt x="2193" y="2953"/>
                  </a:cubicBezTo>
                  <a:cubicBezTo>
                    <a:pt x="2285" y="2252"/>
                    <a:pt x="2253" y="1427"/>
                    <a:pt x="1992" y="767"/>
                  </a:cubicBezTo>
                  <a:cubicBezTo>
                    <a:pt x="1863" y="441"/>
                    <a:pt x="1669" y="132"/>
                    <a:pt x="1316" y="28"/>
                  </a:cubicBezTo>
                  <a:cubicBezTo>
                    <a:pt x="1250" y="9"/>
                    <a:pt x="1186" y="0"/>
                    <a:pt x="1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6"/>
            <p:cNvSpPr/>
            <p:nvPr/>
          </p:nvSpPr>
          <p:spPr>
            <a:xfrm>
              <a:off x="2094000" y="1105225"/>
              <a:ext cx="13675" cy="65950"/>
            </a:xfrm>
            <a:custGeom>
              <a:avLst/>
              <a:gdLst/>
              <a:ahLst/>
              <a:cxnLst/>
              <a:rect l="l" t="t" r="r" b="b"/>
              <a:pathLst>
                <a:path w="547" h="2638" extrusionOk="0">
                  <a:moveTo>
                    <a:pt x="325" y="0"/>
                  </a:moveTo>
                  <a:cubicBezTo>
                    <a:pt x="280" y="512"/>
                    <a:pt x="237" y="1027"/>
                    <a:pt x="179" y="1535"/>
                  </a:cubicBezTo>
                  <a:cubicBezTo>
                    <a:pt x="138" y="1881"/>
                    <a:pt x="65" y="2240"/>
                    <a:pt x="1" y="2599"/>
                  </a:cubicBezTo>
                  <a:cubicBezTo>
                    <a:pt x="53" y="2603"/>
                    <a:pt x="102" y="2607"/>
                    <a:pt x="155" y="2609"/>
                  </a:cubicBezTo>
                  <a:cubicBezTo>
                    <a:pt x="210" y="2612"/>
                    <a:pt x="292" y="2623"/>
                    <a:pt x="383" y="2638"/>
                  </a:cubicBezTo>
                  <a:cubicBezTo>
                    <a:pt x="419" y="2313"/>
                    <a:pt x="436" y="1989"/>
                    <a:pt x="466" y="1690"/>
                  </a:cubicBezTo>
                  <a:cubicBezTo>
                    <a:pt x="518" y="1137"/>
                    <a:pt x="546" y="576"/>
                    <a:pt x="532" y="21"/>
                  </a:cubicBezTo>
                  <a:cubicBezTo>
                    <a:pt x="461" y="13"/>
                    <a:pt x="394" y="7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36"/>
            <p:cNvSpPr/>
            <p:nvPr/>
          </p:nvSpPr>
          <p:spPr>
            <a:xfrm>
              <a:off x="2072800" y="1103525"/>
              <a:ext cx="15075" cy="66150"/>
            </a:xfrm>
            <a:custGeom>
              <a:avLst/>
              <a:gdLst/>
              <a:ahLst/>
              <a:cxnLst/>
              <a:rect l="l" t="t" r="r" b="b"/>
              <a:pathLst>
                <a:path w="603" h="2646" extrusionOk="0">
                  <a:moveTo>
                    <a:pt x="387" y="0"/>
                  </a:moveTo>
                  <a:cubicBezTo>
                    <a:pt x="301" y="576"/>
                    <a:pt x="217" y="1152"/>
                    <a:pt x="136" y="1728"/>
                  </a:cubicBezTo>
                  <a:cubicBezTo>
                    <a:pt x="91" y="2029"/>
                    <a:pt x="44" y="2327"/>
                    <a:pt x="1" y="2629"/>
                  </a:cubicBezTo>
                  <a:cubicBezTo>
                    <a:pt x="120" y="2634"/>
                    <a:pt x="242" y="2643"/>
                    <a:pt x="366" y="2645"/>
                  </a:cubicBezTo>
                  <a:cubicBezTo>
                    <a:pt x="406" y="2356"/>
                    <a:pt x="439" y="2063"/>
                    <a:pt x="477" y="1774"/>
                  </a:cubicBezTo>
                  <a:cubicBezTo>
                    <a:pt x="550" y="1193"/>
                    <a:pt x="593" y="608"/>
                    <a:pt x="603" y="20"/>
                  </a:cubicBezTo>
                  <a:cubicBezTo>
                    <a:pt x="531" y="11"/>
                    <a:pt x="458" y="6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36"/>
            <p:cNvSpPr/>
            <p:nvPr/>
          </p:nvSpPr>
          <p:spPr>
            <a:xfrm>
              <a:off x="2055550" y="1101750"/>
              <a:ext cx="12075" cy="66900"/>
            </a:xfrm>
            <a:custGeom>
              <a:avLst/>
              <a:gdLst/>
              <a:ahLst/>
              <a:cxnLst/>
              <a:rect l="l" t="t" r="r" b="b"/>
              <a:pathLst>
                <a:path w="483" h="2676" extrusionOk="0">
                  <a:moveTo>
                    <a:pt x="255" y="0"/>
                  </a:moveTo>
                  <a:cubicBezTo>
                    <a:pt x="124" y="874"/>
                    <a:pt x="94" y="1767"/>
                    <a:pt x="1" y="2649"/>
                  </a:cubicBezTo>
                  <a:cubicBezTo>
                    <a:pt x="121" y="2659"/>
                    <a:pt x="240" y="2670"/>
                    <a:pt x="361" y="2675"/>
                  </a:cubicBezTo>
                  <a:cubicBezTo>
                    <a:pt x="366" y="2562"/>
                    <a:pt x="372" y="2448"/>
                    <a:pt x="378" y="2339"/>
                  </a:cubicBezTo>
                  <a:cubicBezTo>
                    <a:pt x="415" y="1568"/>
                    <a:pt x="482" y="793"/>
                    <a:pt x="477" y="18"/>
                  </a:cubicBezTo>
                  <a:cubicBezTo>
                    <a:pt x="404" y="8"/>
                    <a:pt x="330" y="3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36"/>
            <p:cNvSpPr/>
            <p:nvPr/>
          </p:nvSpPr>
          <p:spPr>
            <a:xfrm>
              <a:off x="195702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36"/>
            <p:cNvSpPr/>
            <p:nvPr/>
          </p:nvSpPr>
          <p:spPr>
            <a:xfrm>
              <a:off x="1468000" y="1098775"/>
              <a:ext cx="110775" cy="73225"/>
            </a:xfrm>
            <a:custGeom>
              <a:avLst/>
              <a:gdLst/>
              <a:ahLst/>
              <a:cxnLst/>
              <a:rect l="l" t="t" r="r" b="b"/>
              <a:pathLst>
                <a:path w="4431" h="2929" extrusionOk="0">
                  <a:moveTo>
                    <a:pt x="4224" y="1"/>
                  </a:moveTo>
                  <a:cubicBezTo>
                    <a:pt x="2932" y="100"/>
                    <a:pt x="1643" y="211"/>
                    <a:pt x="354" y="334"/>
                  </a:cubicBezTo>
                  <a:cubicBezTo>
                    <a:pt x="199" y="348"/>
                    <a:pt x="119" y="347"/>
                    <a:pt x="0" y="449"/>
                  </a:cubicBezTo>
                  <a:cubicBezTo>
                    <a:pt x="114" y="1206"/>
                    <a:pt x="229" y="1961"/>
                    <a:pt x="342" y="2718"/>
                  </a:cubicBezTo>
                  <a:cubicBezTo>
                    <a:pt x="367" y="2884"/>
                    <a:pt x="536" y="2929"/>
                    <a:pt x="733" y="2929"/>
                  </a:cubicBezTo>
                  <a:cubicBezTo>
                    <a:pt x="949" y="2929"/>
                    <a:pt x="1198" y="2875"/>
                    <a:pt x="1326" y="2870"/>
                  </a:cubicBezTo>
                  <a:cubicBezTo>
                    <a:pt x="2052" y="2835"/>
                    <a:pt x="2778" y="2803"/>
                    <a:pt x="3501" y="2723"/>
                  </a:cubicBezTo>
                  <a:cubicBezTo>
                    <a:pt x="3959" y="2671"/>
                    <a:pt x="4258" y="2708"/>
                    <a:pt x="4368" y="2491"/>
                  </a:cubicBezTo>
                  <a:cubicBezTo>
                    <a:pt x="4420" y="2388"/>
                    <a:pt x="4431" y="2227"/>
                    <a:pt x="4393" y="1971"/>
                  </a:cubicBezTo>
                  <a:cubicBezTo>
                    <a:pt x="4299" y="1320"/>
                    <a:pt x="4247" y="658"/>
                    <a:pt x="4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36"/>
            <p:cNvSpPr/>
            <p:nvPr/>
          </p:nvSpPr>
          <p:spPr>
            <a:xfrm>
              <a:off x="1427225" y="1072800"/>
              <a:ext cx="61825" cy="116750"/>
            </a:xfrm>
            <a:custGeom>
              <a:avLst/>
              <a:gdLst/>
              <a:ahLst/>
              <a:cxnLst/>
              <a:rect l="l" t="t" r="r" b="b"/>
              <a:pathLst>
                <a:path w="2473" h="4670" extrusionOk="0">
                  <a:moveTo>
                    <a:pt x="1225" y="1"/>
                  </a:moveTo>
                  <a:cubicBezTo>
                    <a:pt x="1104" y="1"/>
                    <a:pt x="970" y="30"/>
                    <a:pt x="823" y="95"/>
                  </a:cubicBezTo>
                  <a:cubicBezTo>
                    <a:pt x="485" y="245"/>
                    <a:pt x="349" y="627"/>
                    <a:pt x="270" y="961"/>
                  </a:cubicBezTo>
                  <a:cubicBezTo>
                    <a:pt x="77" y="1773"/>
                    <a:pt x="1" y="2663"/>
                    <a:pt x="228" y="3475"/>
                  </a:cubicBezTo>
                  <a:cubicBezTo>
                    <a:pt x="292" y="3705"/>
                    <a:pt x="402" y="3953"/>
                    <a:pt x="548" y="4162"/>
                  </a:cubicBezTo>
                  <a:cubicBezTo>
                    <a:pt x="748" y="4451"/>
                    <a:pt x="1015" y="4670"/>
                    <a:pt x="1323" y="4670"/>
                  </a:cubicBezTo>
                  <a:cubicBezTo>
                    <a:pt x="1505" y="4670"/>
                    <a:pt x="1702" y="4593"/>
                    <a:pt x="1907" y="4407"/>
                  </a:cubicBezTo>
                  <a:cubicBezTo>
                    <a:pt x="2234" y="4110"/>
                    <a:pt x="2316" y="3329"/>
                    <a:pt x="2379" y="2907"/>
                  </a:cubicBezTo>
                  <a:cubicBezTo>
                    <a:pt x="2472" y="2281"/>
                    <a:pt x="2464" y="1613"/>
                    <a:pt x="2228" y="1016"/>
                  </a:cubicBezTo>
                  <a:cubicBezTo>
                    <a:pt x="2034" y="523"/>
                    <a:pt x="1739" y="1"/>
                    <a:pt x="12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6"/>
            <p:cNvSpPr/>
            <p:nvPr/>
          </p:nvSpPr>
          <p:spPr>
            <a:xfrm>
              <a:off x="1547150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62" y="0"/>
                  </a:moveTo>
                  <a:cubicBezTo>
                    <a:pt x="1100" y="0"/>
                    <a:pt x="1035" y="9"/>
                    <a:pt x="969" y="28"/>
                  </a:cubicBezTo>
                  <a:cubicBezTo>
                    <a:pt x="615" y="132"/>
                    <a:pt x="422" y="441"/>
                    <a:pt x="294" y="767"/>
                  </a:cubicBezTo>
                  <a:cubicBezTo>
                    <a:pt x="32" y="1427"/>
                    <a:pt x="1" y="2252"/>
                    <a:pt x="92" y="2953"/>
                  </a:cubicBezTo>
                  <a:cubicBezTo>
                    <a:pt x="162" y="3480"/>
                    <a:pt x="471" y="4419"/>
                    <a:pt x="1090" y="4513"/>
                  </a:cubicBezTo>
                  <a:cubicBezTo>
                    <a:pt x="1135" y="4520"/>
                    <a:pt x="1178" y="4523"/>
                    <a:pt x="1220" y="4523"/>
                  </a:cubicBezTo>
                  <a:cubicBezTo>
                    <a:pt x="2048" y="4523"/>
                    <a:pt x="2250" y="3206"/>
                    <a:pt x="2275" y="2251"/>
                  </a:cubicBezTo>
                  <a:cubicBezTo>
                    <a:pt x="2284" y="1919"/>
                    <a:pt x="2272" y="1632"/>
                    <a:pt x="2256" y="1458"/>
                  </a:cubicBezTo>
                  <a:cubicBezTo>
                    <a:pt x="2210" y="932"/>
                    <a:pt x="1793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6"/>
            <p:cNvSpPr/>
            <p:nvPr/>
          </p:nvSpPr>
          <p:spPr>
            <a:xfrm>
              <a:off x="1566000" y="10994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10" y="1"/>
                  </a:moveTo>
                  <a:cubicBezTo>
                    <a:pt x="482" y="1"/>
                    <a:pt x="454" y="5"/>
                    <a:pt x="425" y="14"/>
                  </a:cubicBezTo>
                  <a:cubicBezTo>
                    <a:pt x="270" y="65"/>
                    <a:pt x="185" y="212"/>
                    <a:pt x="128" y="369"/>
                  </a:cubicBezTo>
                  <a:cubicBezTo>
                    <a:pt x="15" y="686"/>
                    <a:pt x="1" y="1081"/>
                    <a:pt x="42" y="1418"/>
                  </a:cubicBezTo>
                  <a:cubicBezTo>
                    <a:pt x="71" y="1670"/>
                    <a:pt x="207" y="2120"/>
                    <a:pt x="478" y="2166"/>
                  </a:cubicBezTo>
                  <a:cubicBezTo>
                    <a:pt x="497" y="2169"/>
                    <a:pt x="515" y="2171"/>
                    <a:pt x="533" y="2171"/>
                  </a:cubicBezTo>
                  <a:cubicBezTo>
                    <a:pt x="894" y="2171"/>
                    <a:pt x="983" y="1538"/>
                    <a:pt x="995" y="1080"/>
                  </a:cubicBezTo>
                  <a:cubicBezTo>
                    <a:pt x="1000" y="921"/>
                    <a:pt x="994" y="783"/>
                    <a:pt x="987" y="699"/>
                  </a:cubicBezTo>
                  <a:cubicBezTo>
                    <a:pt x="967" y="448"/>
                    <a:pt x="786" y="1"/>
                    <a:pt x="5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6"/>
            <p:cNvSpPr/>
            <p:nvPr/>
          </p:nvSpPr>
          <p:spPr>
            <a:xfrm>
              <a:off x="1444125" y="1104525"/>
              <a:ext cx="24975" cy="54300"/>
            </a:xfrm>
            <a:custGeom>
              <a:avLst/>
              <a:gdLst/>
              <a:ahLst/>
              <a:cxnLst/>
              <a:rect l="l" t="t" r="r" b="b"/>
              <a:pathLst>
                <a:path w="999" h="2172" extrusionOk="0">
                  <a:moveTo>
                    <a:pt x="509" y="1"/>
                  </a:moveTo>
                  <a:cubicBezTo>
                    <a:pt x="482" y="1"/>
                    <a:pt x="454" y="5"/>
                    <a:pt x="424" y="15"/>
                  </a:cubicBezTo>
                  <a:cubicBezTo>
                    <a:pt x="269" y="65"/>
                    <a:pt x="185" y="213"/>
                    <a:pt x="128" y="370"/>
                  </a:cubicBezTo>
                  <a:cubicBezTo>
                    <a:pt x="14" y="687"/>
                    <a:pt x="0" y="1082"/>
                    <a:pt x="40" y="1418"/>
                  </a:cubicBezTo>
                  <a:cubicBezTo>
                    <a:pt x="71" y="1671"/>
                    <a:pt x="207" y="2122"/>
                    <a:pt x="478" y="2167"/>
                  </a:cubicBezTo>
                  <a:cubicBezTo>
                    <a:pt x="497" y="2170"/>
                    <a:pt x="516" y="2171"/>
                    <a:pt x="534" y="2171"/>
                  </a:cubicBezTo>
                  <a:cubicBezTo>
                    <a:pt x="895" y="2171"/>
                    <a:pt x="983" y="1540"/>
                    <a:pt x="995" y="1081"/>
                  </a:cubicBezTo>
                  <a:cubicBezTo>
                    <a:pt x="998" y="923"/>
                    <a:pt x="993" y="783"/>
                    <a:pt x="987" y="700"/>
                  </a:cubicBezTo>
                  <a:cubicBezTo>
                    <a:pt x="967" y="448"/>
                    <a:pt x="785" y="1"/>
                    <a:pt x="5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6"/>
            <p:cNvSpPr/>
            <p:nvPr/>
          </p:nvSpPr>
          <p:spPr>
            <a:xfrm>
              <a:off x="2007000" y="10963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4"/>
                    <a:pt x="424" y="14"/>
                  </a:cubicBezTo>
                  <a:cubicBezTo>
                    <a:pt x="269" y="64"/>
                    <a:pt x="184" y="212"/>
                    <a:pt x="129" y="369"/>
                  </a:cubicBezTo>
                  <a:cubicBezTo>
                    <a:pt x="15" y="685"/>
                    <a:pt x="0" y="1081"/>
                    <a:pt x="41" y="1417"/>
                  </a:cubicBezTo>
                  <a:cubicBezTo>
                    <a:pt x="71" y="1670"/>
                    <a:pt x="208" y="2120"/>
                    <a:pt x="478" y="2166"/>
                  </a:cubicBezTo>
                  <a:cubicBezTo>
                    <a:pt x="497" y="2169"/>
                    <a:pt x="516" y="2170"/>
                    <a:pt x="534" y="2170"/>
                  </a:cubicBezTo>
                  <a:cubicBezTo>
                    <a:pt x="895" y="2170"/>
                    <a:pt x="984" y="1539"/>
                    <a:pt x="995" y="1080"/>
                  </a:cubicBezTo>
                  <a:cubicBezTo>
                    <a:pt x="999" y="922"/>
                    <a:pt x="994" y="782"/>
                    <a:pt x="988" y="699"/>
                  </a:cubicBezTo>
                  <a:cubicBezTo>
                    <a:pt x="967" y="447"/>
                    <a:pt x="785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6"/>
            <p:cNvSpPr/>
            <p:nvPr/>
          </p:nvSpPr>
          <p:spPr>
            <a:xfrm>
              <a:off x="2129900" y="1100425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5"/>
                    <a:pt x="424" y="14"/>
                  </a:cubicBezTo>
                  <a:cubicBezTo>
                    <a:pt x="270" y="64"/>
                    <a:pt x="185" y="211"/>
                    <a:pt x="129" y="368"/>
                  </a:cubicBezTo>
                  <a:cubicBezTo>
                    <a:pt x="15" y="686"/>
                    <a:pt x="0" y="1081"/>
                    <a:pt x="41" y="1417"/>
                  </a:cubicBezTo>
                  <a:cubicBezTo>
                    <a:pt x="72" y="1670"/>
                    <a:pt x="208" y="2120"/>
                    <a:pt x="478" y="2166"/>
                  </a:cubicBezTo>
                  <a:cubicBezTo>
                    <a:pt x="497" y="2169"/>
                    <a:pt x="516" y="2171"/>
                    <a:pt x="534" y="2171"/>
                  </a:cubicBezTo>
                  <a:cubicBezTo>
                    <a:pt x="895" y="2171"/>
                    <a:pt x="985" y="1538"/>
                    <a:pt x="995" y="1079"/>
                  </a:cubicBezTo>
                  <a:cubicBezTo>
                    <a:pt x="999" y="921"/>
                    <a:pt x="994" y="783"/>
                    <a:pt x="988" y="699"/>
                  </a:cubicBezTo>
                  <a:cubicBezTo>
                    <a:pt x="967" y="448"/>
                    <a:pt x="786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6"/>
            <p:cNvSpPr/>
            <p:nvPr/>
          </p:nvSpPr>
          <p:spPr>
            <a:xfrm>
              <a:off x="1491450" y="1105225"/>
              <a:ext cx="13375" cy="65950"/>
            </a:xfrm>
            <a:custGeom>
              <a:avLst/>
              <a:gdLst/>
              <a:ahLst/>
              <a:cxnLst/>
              <a:rect l="l" t="t" r="r" b="b"/>
              <a:pathLst>
                <a:path w="535" h="2638" extrusionOk="0">
                  <a:moveTo>
                    <a:pt x="220" y="0"/>
                  </a:moveTo>
                  <a:cubicBezTo>
                    <a:pt x="150" y="7"/>
                    <a:pt x="83" y="12"/>
                    <a:pt x="12" y="21"/>
                  </a:cubicBezTo>
                  <a:cubicBezTo>
                    <a:pt x="1" y="578"/>
                    <a:pt x="30" y="1137"/>
                    <a:pt x="79" y="1690"/>
                  </a:cubicBezTo>
                  <a:cubicBezTo>
                    <a:pt x="105" y="1986"/>
                    <a:pt x="122" y="2313"/>
                    <a:pt x="158" y="2638"/>
                  </a:cubicBezTo>
                  <a:cubicBezTo>
                    <a:pt x="248" y="2623"/>
                    <a:pt x="329" y="2612"/>
                    <a:pt x="388" y="2609"/>
                  </a:cubicBezTo>
                  <a:cubicBezTo>
                    <a:pt x="438" y="2607"/>
                    <a:pt x="485" y="2607"/>
                    <a:pt x="535" y="2603"/>
                  </a:cubicBezTo>
                  <a:cubicBezTo>
                    <a:pt x="481" y="2294"/>
                    <a:pt x="417" y="1986"/>
                    <a:pt x="384" y="1690"/>
                  </a:cubicBezTo>
                  <a:cubicBezTo>
                    <a:pt x="318" y="1126"/>
                    <a:pt x="273" y="565"/>
                    <a:pt x="2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6"/>
            <p:cNvSpPr/>
            <p:nvPr/>
          </p:nvSpPr>
          <p:spPr>
            <a:xfrm>
              <a:off x="1511150" y="1103500"/>
              <a:ext cx="15100" cy="66150"/>
            </a:xfrm>
            <a:custGeom>
              <a:avLst/>
              <a:gdLst/>
              <a:ahLst/>
              <a:cxnLst/>
              <a:rect l="l" t="t" r="r" b="b"/>
              <a:pathLst>
                <a:path w="604" h="2646" extrusionOk="0">
                  <a:moveTo>
                    <a:pt x="217" y="0"/>
                  </a:moveTo>
                  <a:cubicBezTo>
                    <a:pt x="143" y="5"/>
                    <a:pt x="71" y="12"/>
                    <a:pt x="1" y="17"/>
                  </a:cubicBezTo>
                  <a:cubicBezTo>
                    <a:pt x="13" y="604"/>
                    <a:pt x="55" y="1189"/>
                    <a:pt x="127" y="1773"/>
                  </a:cubicBezTo>
                  <a:cubicBezTo>
                    <a:pt x="162" y="2066"/>
                    <a:pt x="202" y="2356"/>
                    <a:pt x="241" y="2645"/>
                  </a:cubicBezTo>
                  <a:cubicBezTo>
                    <a:pt x="363" y="2642"/>
                    <a:pt x="483" y="2634"/>
                    <a:pt x="603" y="2628"/>
                  </a:cubicBezTo>
                  <a:cubicBezTo>
                    <a:pt x="558" y="2330"/>
                    <a:pt x="513" y="2028"/>
                    <a:pt x="468" y="1728"/>
                  </a:cubicBezTo>
                  <a:cubicBezTo>
                    <a:pt x="387" y="1152"/>
                    <a:pt x="302" y="576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6"/>
            <p:cNvSpPr/>
            <p:nvPr/>
          </p:nvSpPr>
          <p:spPr>
            <a:xfrm>
              <a:off x="1531375" y="1101725"/>
              <a:ext cx="12100" cy="66900"/>
            </a:xfrm>
            <a:custGeom>
              <a:avLst/>
              <a:gdLst/>
              <a:ahLst/>
              <a:cxnLst/>
              <a:rect l="l" t="t" r="r" b="b"/>
              <a:pathLst>
                <a:path w="484" h="2676" extrusionOk="0">
                  <a:moveTo>
                    <a:pt x="230" y="0"/>
                  </a:moveTo>
                  <a:cubicBezTo>
                    <a:pt x="154" y="3"/>
                    <a:pt x="81" y="8"/>
                    <a:pt x="8" y="17"/>
                  </a:cubicBezTo>
                  <a:cubicBezTo>
                    <a:pt x="0" y="752"/>
                    <a:pt x="62" y="1482"/>
                    <a:pt x="100" y="2216"/>
                  </a:cubicBezTo>
                  <a:cubicBezTo>
                    <a:pt x="109" y="2365"/>
                    <a:pt x="114" y="2521"/>
                    <a:pt x="124" y="2675"/>
                  </a:cubicBezTo>
                  <a:cubicBezTo>
                    <a:pt x="244" y="2670"/>
                    <a:pt x="363" y="2659"/>
                    <a:pt x="483" y="2649"/>
                  </a:cubicBezTo>
                  <a:cubicBezTo>
                    <a:pt x="391" y="1768"/>
                    <a:pt x="361" y="874"/>
                    <a:pt x="2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6"/>
            <p:cNvSpPr/>
            <p:nvPr/>
          </p:nvSpPr>
          <p:spPr>
            <a:xfrm>
              <a:off x="149427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6"/>
            <p:cNvSpPr/>
            <p:nvPr/>
          </p:nvSpPr>
          <p:spPr>
            <a:xfrm>
              <a:off x="195652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6"/>
            <p:cNvSpPr/>
            <p:nvPr/>
          </p:nvSpPr>
          <p:spPr>
            <a:xfrm>
              <a:off x="149377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6"/>
            <p:cNvSpPr/>
            <p:nvPr/>
          </p:nvSpPr>
          <p:spPr>
            <a:xfrm>
              <a:off x="1776375" y="1047306"/>
              <a:ext cx="21325" cy="30150"/>
            </a:xfrm>
            <a:custGeom>
              <a:avLst/>
              <a:gdLst/>
              <a:ahLst/>
              <a:cxnLst/>
              <a:rect l="l" t="t" r="r" b="b"/>
              <a:pathLst>
                <a:path w="853" h="1206" extrusionOk="0">
                  <a:moveTo>
                    <a:pt x="443" y="1"/>
                  </a:moveTo>
                  <a:cubicBezTo>
                    <a:pt x="357" y="1"/>
                    <a:pt x="271" y="45"/>
                    <a:pt x="205" y="130"/>
                  </a:cubicBezTo>
                  <a:cubicBezTo>
                    <a:pt x="0" y="395"/>
                    <a:pt x="101" y="915"/>
                    <a:pt x="335" y="1127"/>
                  </a:cubicBezTo>
                  <a:cubicBezTo>
                    <a:pt x="394" y="1180"/>
                    <a:pt x="467" y="1205"/>
                    <a:pt x="538" y="1205"/>
                  </a:cubicBezTo>
                  <a:cubicBezTo>
                    <a:pt x="657" y="1205"/>
                    <a:pt x="771" y="1134"/>
                    <a:pt x="810" y="1001"/>
                  </a:cubicBezTo>
                  <a:cubicBezTo>
                    <a:pt x="853" y="849"/>
                    <a:pt x="844" y="717"/>
                    <a:pt x="808" y="562"/>
                  </a:cubicBezTo>
                  <a:cubicBezTo>
                    <a:pt x="773" y="415"/>
                    <a:pt x="766" y="256"/>
                    <a:pt x="673" y="130"/>
                  </a:cubicBezTo>
                  <a:cubicBezTo>
                    <a:pt x="609" y="43"/>
                    <a:pt x="526" y="1"/>
                    <a:pt x="4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6"/>
            <p:cNvSpPr/>
            <p:nvPr/>
          </p:nvSpPr>
          <p:spPr>
            <a:xfrm>
              <a:off x="1801100" y="1419850"/>
              <a:ext cx="64800" cy="211075"/>
            </a:xfrm>
            <a:custGeom>
              <a:avLst/>
              <a:gdLst/>
              <a:ahLst/>
              <a:cxnLst/>
              <a:rect l="l" t="t" r="r" b="b"/>
              <a:pathLst>
                <a:path w="2592" h="8443" extrusionOk="0">
                  <a:moveTo>
                    <a:pt x="1544" y="0"/>
                  </a:moveTo>
                  <a:cubicBezTo>
                    <a:pt x="1130" y="0"/>
                    <a:pt x="686" y="200"/>
                    <a:pt x="497" y="539"/>
                  </a:cubicBezTo>
                  <a:cubicBezTo>
                    <a:pt x="36" y="1359"/>
                    <a:pt x="82" y="2981"/>
                    <a:pt x="536" y="3784"/>
                  </a:cubicBezTo>
                  <a:cubicBezTo>
                    <a:pt x="911" y="4448"/>
                    <a:pt x="549" y="5229"/>
                    <a:pt x="409" y="5903"/>
                  </a:cubicBezTo>
                  <a:cubicBezTo>
                    <a:pt x="298" y="6438"/>
                    <a:pt x="1" y="7841"/>
                    <a:pt x="462" y="8282"/>
                  </a:cubicBezTo>
                  <a:cubicBezTo>
                    <a:pt x="581" y="8395"/>
                    <a:pt x="680" y="8442"/>
                    <a:pt x="763" y="8442"/>
                  </a:cubicBezTo>
                  <a:cubicBezTo>
                    <a:pt x="1107" y="8442"/>
                    <a:pt x="1177" y="7636"/>
                    <a:pt x="1216" y="7361"/>
                  </a:cubicBezTo>
                  <a:cubicBezTo>
                    <a:pt x="1331" y="6578"/>
                    <a:pt x="1394" y="5855"/>
                    <a:pt x="1397" y="5059"/>
                  </a:cubicBezTo>
                  <a:cubicBezTo>
                    <a:pt x="1398" y="4345"/>
                    <a:pt x="1371" y="3782"/>
                    <a:pt x="1698" y="3107"/>
                  </a:cubicBezTo>
                  <a:cubicBezTo>
                    <a:pt x="1844" y="2808"/>
                    <a:pt x="2002" y="2562"/>
                    <a:pt x="2047" y="2221"/>
                  </a:cubicBezTo>
                  <a:cubicBezTo>
                    <a:pt x="2109" y="1752"/>
                    <a:pt x="2591" y="304"/>
                    <a:pt x="1920" y="61"/>
                  </a:cubicBezTo>
                  <a:cubicBezTo>
                    <a:pt x="1806" y="21"/>
                    <a:pt x="1681" y="2"/>
                    <a:pt x="1554" y="1"/>
                  </a:cubicBezTo>
                  <a:cubicBezTo>
                    <a:pt x="1550" y="0"/>
                    <a:pt x="1547" y="0"/>
                    <a:pt x="15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6"/>
            <p:cNvSpPr/>
            <p:nvPr/>
          </p:nvSpPr>
          <p:spPr>
            <a:xfrm>
              <a:off x="1795850" y="1609425"/>
              <a:ext cx="60025" cy="46175"/>
            </a:xfrm>
            <a:custGeom>
              <a:avLst/>
              <a:gdLst/>
              <a:ahLst/>
              <a:cxnLst/>
              <a:rect l="l" t="t" r="r" b="b"/>
              <a:pathLst>
                <a:path w="2401" h="1847" extrusionOk="0">
                  <a:moveTo>
                    <a:pt x="814" y="1"/>
                  </a:moveTo>
                  <a:cubicBezTo>
                    <a:pt x="368" y="1"/>
                    <a:pt x="0" y="682"/>
                    <a:pt x="528" y="996"/>
                  </a:cubicBezTo>
                  <a:cubicBezTo>
                    <a:pt x="966" y="1258"/>
                    <a:pt x="1293" y="1713"/>
                    <a:pt x="1807" y="1834"/>
                  </a:cubicBezTo>
                  <a:cubicBezTo>
                    <a:pt x="1842" y="1843"/>
                    <a:pt x="1877" y="1846"/>
                    <a:pt x="1909" y="1846"/>
                  </a:cubicBezTo>
                  <a:cubicBezTo>
                    <a:pt x="2235" y="1846"/>
                    <a:pt x="2401" y="1456"/>
                    <a:pt x="2179" y="1193"/>
                  </a:cubicBezTo>
                  <a:cubicBezTo>
                    <a:pt x="1874" y="829"/>
                    <a:pt x="1507" y="501"/>
                    <a:pt x="1170" y="163"/>
                  </a:cubicBezTo>
                  <a:cubicBezTo>
                    <a:pt x="1056" y="48"/>
                    <a:pt x="932" y="1"/>
                    <a:pt x="8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6"/>
            <p:cNvSpPr/>
            <p:nvPr/>
          </p:nvSpPr>
          <p:spPr>
            <a:xfrm>
              <a:off x="1733150" y="1419850"/>
              <a:ext cx="64750" cy="211075"/>
            </a:xfrm>
            <a:custGeom>
              <a:avLst/>
              <a:gdLst/>
              <a:ahLst/>
              <a:cxnLst/>
              <a:rect l="l" t="t" r="r" b="b"/>
              <a:pathLst>
                <a:path w="2590" h="8443" extrusionOk="0">
                  <a:moveTo>
                    <a:pt x="1048" y="0"/>
                  </a:moveTo>
                  <a:cubicBezTo>
                    <a:pt x="1045" y="0"/>
                    <a:pt x="1041" y="0"/>
                    <a:pt x="1038" y="1"/>
                  </a:cubicBezTo>
                  <a:cubicBezTo>
                    <a:pt x="910" y="2"/>
                    <a:pt x="786" y="21"/>
                    <a:pt x="672" y="61"/>
                  </a:cubicBezTo>
                  <a:cubicBezTo>
                    <a:pt x="0" y="304"/>
                    <a:pt x="483" y="1752"/>
                    <a:pt x="545" y="2221"/>
                  </a:cubicBezTo>
                  <a:cubicBezTo>
                    <a:pt x="589" y="2562"/>
                    <a:pt x="748" y="2808"/>
                    <a:pt x="893" y="3107"/>
                  </a:cubicBezTo>
                  <a:cubicBezTo>
                    <a:pt x="1220" y="3782"/>
                    <a:pt x="1194" y="4345"/>
                    <a:pt x="1195" y="5059"/>
                  </a:cubicBezTo>
                  <a:cubicBezTo>
                    <a:pt x="1196" y="5855"/>
                    <a:pt x="1260" y="6578"/>
                    <a:pt x="1374" y="7361"/>
                  </a:cubicBezTo>
                  <a:cubicBezTo>
                    <a:pt x="1415" y="7636"/>
                    <a:pt x="1484" y="8442"/>
                    <a:pt x="1828" y="8442"/>
                  </a:cubicBezTo>
                  <a:cubicBezTo>
                    <a:pt x="1911" y="8442"/>
                    <a:pt x="2010" y="8395"/>
                    <a:pt x="2128" y="8282"/>
                  </a:cubicBezTo>
                  <a:cubicBezTo>
                    <a:pt x="2590" y="7841"/>
                    <a:pt x="2294" y="6438"/>
                    <a:pt x="2182" y="5903"/>
                  </a:cubicBezTo>
                  <a:cubicBezTo>
                    <a:pt x="2042" y="5229"/>
                    <a:pt x="1681" y="4448"/>
                    <a:pt x="2055" y="3784"/>
                  </a:cubicBezTo>
                  <a:cubicBezTo>
                    <a:pt x="2509" y="2981"/>
                    <a:pt x="2555" y="1359"/>
                    <a:pt x="2095" y="539"/>
                  </a:cubicBezTo>
                  <a:cubicBezTo>
                    <a:pt x="1905" y="200"/>
                    <a:pt x="1462" y="0"/>
                    <a:pt x="1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6"/>
            <p:cNvSpPr/>
            <p:nvPr/>
          </p:nvSpPr>
          <p:spPr>
            <a:xfrm>
              <a:off x="1599000" y="1068250"/>
              <a:ext cx="396200" cy="374225"/>
            </a:xfrm>
            <a:custGeom>
              <a:avLst/>
              <a:gdLst/>
              <a:ahLst/>
              <a:cxnLst/>
              <a:rect l="l" t="t" r="r" b="b"/>
              <a:pathLst>
                <a:path w="15848" h="14969" extrusionOk="0">
                  <a:moveTo>
                    <a:pt x="7720" y="1"/>
                  </a:moveTo>
                  <a:cubicBezTo>
                    <a:pt x="7103" y="1"/>
                    <a:pt x="6486" y="67"/>
                    <a:pt x="5886" y="198"/>
                  </a:cubicBezTo>
                  <a:cubicBezTo>
                    <a:pt x="4474" y="507"/>
                    <a:pt x="2937" y="1475"/>
                    <a:pt x="2021" y="2601"/>
                  </a:cubicBezTo>
                  <a:cubicBezTo>
                    <a:pt x="1385" y="3380"/>
                    <a:pt x="1186" y="4243"/>
                    <a:pt x="826" y="5146"/>
                  </a:cubicBezTo>
                  <a:cubicBezTo>
                    <a:pt x="210" y="6690"/>
                    <a:pt x="0" y="8877"/>
                    <a:pt x="634" y="10454"/>
                  </a:cubicBezTo>
                  <a:cubicBezTo>
                    <a:pt x="1247" y="11981"/>
                    <a:pt x="2587" y="13426"/>
                    <a:pt x="4017" y="14224"/>
                  </a:cubicBezTo>
                  <a:cubicBezTo>
                    <a:pt x="4976" y="14761"/>
                    <a:pt x="6096" y="14958"/>
                    <a:pt x="7196" y="14958"/>
                  </a:cubicBezTo>
                  <a:cubicBezTo>
                    <a:pt x="8351" y="14957"/>
                    <a:pt x="9504" y="14968"/>
                    <a:pt x="10640" y="14729"/>
                  </a:cubicBezTo>
                  <a:cubicBezTo>
                    <a:pt x="12571" y="14322"/>
                    <a:pt x="14387" y="12885"/>
                    <a:pt x="15142" y="11056"/>
                  </a:cubicBezTo>
                  <a:cubicBezTo>
                    <a:pt x="15848" y="9345"/>
                    <a:pt x="15776" y="7375"/>
                    <a:pt x="15221" y="5633"/>
                  </a:cubicBezTo>
                  <a:cubicBezTo>
                    <a:pt x="14595" y="3670"/>
                    <a:pt x="13321" y="1911"/>
                    <a:pt x="11621" y="974"/>
                  </a:cubicBezTo>
                  <a:cubicBezTo>
                    <a:pt x="10433" y="320"/>
                    <a:pt x="9076" y="1"/>
                    <a:pt x="77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6"/>
            <p:cNvSpPr/>
            <p:nvPr/>
          </p:nvSpPr>
          <p:spPr>
            <a:xfrm>
              <a:off x="1743150" y="1609450"/>
              <a:ext cx="60025" cy="46150"/>
            </a:xfrm>
            <a:custGeom>
              <a:avLst/>
              <a:gdLst/>
              <a:ahLst/>
              <a:cxnLst/>
              <a:rect l="l" t="t" r="r" b="b"/>
              <a:pathLst>
                <a:path w="2401" h="1846" extrusionOk="0">
                  <a:moveTo>
                    <a:pt x="1586" y="1"/>
                  </a:moveTo>
                  <a:cubicBezTo>
                    <a:pt x="1468" y="1"/>
                    <a:pt x="1344" y="48"/>
                    <a:pt x="1231" y="162"/>
                  </a:cubicBezTo>
                  <a:cubicBezTo>
                    <a:pt x="895" y="500"/>
                    <a:pt x="528" y="828"/>
                    <a:pt x="222" y="1192"/>
                  </a:cubicBezTo>
                  <a:cubicBezTo>
                    <a:pt x="1" y="1455"/>
                    <a:pt x="166" y="1845"/>
                    <a:pt x="492" y="1845"/>
                  </a:cubicBezTo>
                  <a:cubicBezTo>
                    <a:pt x="525" y="1845"/>
                    <a:pt x="559" y="1842"/>
                    <a:pt x="595" y="1833"/>
                  </a:cubicBezTo>
                  <a:cubicBezTo>
                    <a:pt x="1108" y="1712"/>
                    <a:pt x="1435" y="1259"/>
                    <a:pt x="1874" y="995"/>
                  </a:cubicBezTo>
                  <a:cubicBezTo>
                    <a:pt x="2401" y="681"/>
                    <a:pt x="2032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6"/>
            <p:cNvSpPr/>
            <p:nvPr/>
          </p:nvSpPr>
          <p:spPr>
            <a:xfrm>
              <a:off x="1684850" y="1094400"/>
              <a:ext cx="277275" cy="261650"/>
            </a:xfrm>
            <a:custGeom>
              <a:avLst/>
              <a:gdLst/>
              <a:ahLst/>
              <a:cxnLst/>
              <a:rect l="l" t="t" r="r" b="b"/>
              <a:pathLst>
                <a:path w="11091" h="10466" extrusionOk="0">
                  <a:moveTo>
                    <a:pt x="5406" y="1"/>
                  </a:moveTo>
                  <a:cubicBezTo>
                    <a:pt x="4973" y="1"/>
                    <a:pt x="4541" y="47"/>
                    <a:pt x="4121" y="139"/>
                  </a:cubicBezTo>
                  <a:cubicBezTo>
                    <a:pt x="3132" y="355"/>
                    <a:pt x="2057" y="1032"/>
                    <a:pt x="1415" y="1821"/>
                  </a:cubicBezTo>
                  <a:cubicBezTo>
                    <a:pt x="971" y="2365"/>
                    <a:pt x="832" y="2969"/>
                    <a:pt x="579" y="3602"/>
                  </a:cubicBezTo>
                  <a:cubicBezTo>
                    <a:pt x="148" y="4681"/>
                    <a:pt x="1" y="6212"/>
                    <a:pt x="444" y="7315"/>
                  </a:cubicBezTo>
                  <a:cubicBezTo>
                    <a:pt x="874" y="8383"/>
                    <a:pt x="1812" y="9396"/>
                    <a:pt x="2812" y="9953"/>
                  </a:cubicBezTo>
                  <a:cubicBezTo>
                    <a:pt x="3481" y="10327"/>
                    <a:pt x="4262" y="10466"/>
                    <a:pt x="5028" y="10466"/>
                  </a:cubicBezTo>
                  <a:cubicBezTo>
                    <a:pt x="5031" y="10466"/>
                    <a:pt x="5034" y="10466"/>
                    <a:pt x="5037" y="10466"/>
                  </a:cubicBezTo>
                  <a:cubicBezTo>
                    <a:pt x="5102" y="10466"/>
                    <a:pt x="5168" y="10466"/>
                    <a:pt x="5233" y="10466"/>
                  </a:cubicBezTo>
                  <a:cubicBezTo>
                    <a:pt x="5975" y="10466"/>
                    <a:pt x="6715" y="10460"/>
                    <a:pt x="7446" y="10307"/>
                  </a:cubicBezTo>
                  <a:cubicBezTo>
                    <a:pt x="8797" y="10022"/>
                    <a:pt x="10068" y="9016"/>
                    <a:pt x="10597" y="7736"/>
                  </a:cubicBezTo>
                  <a:cubicBezTo>
                    <a:pt x="11090" y="6540"/>
                    <a:pt x="11040" y="5161"/>
                    <a:pt x="10652" y="3942"/>
                  </a:cubicBezTo>
                  <a:cubicBezTo>
                    <a:pt x="10215" y="2568"/>
                    <a:pt x="9322" y="1338"/>
                    <a:pt x="8133" y="682"/>
                  </a:cubicBezTo>
                  <a:cubicBezTo>
                    <a:pt x="7303" y="224"/>
                    <a:pt x="6354" y="1"/>
                    <a:pt x="5406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6"/>
            <p:cNvSpPr/>
            <p:nvPr/>
          </p:nvSpPr>
          <p:spPr>
            <a:xfrm>
              <a:off x="1688000" y="1338225"/>
              <a:ext cx="6075" cy="4725"/>
            </a:xfrm>
            <a:custGeom>
              <a:avLst/>
              <a:gdLst/>
              <a:ahLst/>
              <a:cxnLst/>
              <a:rect l="l" t="t" r="r" b="b"/>
              <a:pathLst>
                <a:path w="243" h="189" extrusionOk="0">
                  <a:moveTo>
                    <a:pt x="122" y="1"/>
                  </a:moveTo>
                  <a:cubicBezTo>
                    <a:pt x="0" y="1"/>
                    <a:pt x="0" y="188"/>
                    <a:pt x="122" y="188"/>
                  </a:cubicBezTo>
                  <a:cubicBezTo>
                    <a:pt x="242" y="188"/>
                    <a:pt x="242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6"/>
            <p:cNvSpPr/>
            <p:nvPr/>
          </p:nvSpPr>
          <p:spPr>
            <a:xfrm>
              <a:off x="1713050" y="1364625"/>
              <a:ext cx="5525" cy="4250"/>
            </a:xfrm>
            <a:custGeom>
              <a:avLst/>
              <a:gdLst/>
              <a:ahLst/>
              <a:cxnLst/>
              <a:rect l="l" t="t" r="r" b="b"/>
              <a:pathLst>
                <a:path w="221" h="170" extrusionOk="0">
                  <a:moveTo>
                    <a:pt x="110" y="0"/>
                  </a:moveTo>
                  <a:cubicBezTo>
                    <a:pt x="0" y="0"/>
                    <a:pt x="0" y="170"/>
                    <a:pt x="110" y="170"/>
                  </a:cubicBezTo>
                  <a:cubicBezTo>
                    <a:pt x="220" y="170"/>
                    <a:pt x="220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6"/>
            <p:cNvSpPr/>
            <p:nvPr/>
          </p:nvSpPr>
          <p:spPr>
            <a:xfrm>
              <a:off x="1689300" y="1366800"/>
              <a:ext cx="3450" cy="2675"/>
            </a:xfrm>
            <a:custGeom>
              <a:avLst/>
              <a:gdLst/>
              <a:ahLst/>
              <a:cxnLst/>
              <a:rect l="l" t="t" r="r" b="b"/>
              <a:pathLst>
                <a:path w="138" h="107" extrusionOk="0">
                  <a:moveTo>
                    <a:pt x="70" y="0"/>
                  </a:moveTo>
                  <a:cubicBezTo>
                    <a:pt x="1" y="0"/>
                    <a:pt x="1" y="107"/>
                    <a:pt x="70" y="107"/>
                  </a:cubicBezTo>
                  <a:cubicBezTo>
                    <a:pt x="138" y="107"/>
                    <a:pt x="138" y="0"/>
                    <a:pt x="7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6"/>
            <p:cNvSpPr/>
            <p:nvPr/>
          </p:nvSpPr>
          <p:spPr>
            <a:xfrm>
              <a:off x="1707325" y="1389225"/>
              <a:ext cx="5975" cy="4625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19" y="0"/>
                  </a:moveTo>
                  <a:cubicBezTo>
                    <a:pt x="1" y="0"/>
                    <a:pt x="1" y="185"/>
                    <a:pt x="119" y="185"/>
                  </a:cubicBezTo>
                  <a:cubicBezTo>
                    <a:pt x="239" y="185"/>
                    <a:pt x="239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6"/>
            <p:cNvSpPr/>
            <p:nvPr/>
          </p:nvSpPr>
          <p:spPr>
            <a:xfrm>
              <a:off x="1695900" y="1382725"/>
              <a:ext cx="4775" cy="4975"/>
            </a:xfrm>
            <a:custGeom>
              <a:avLst/>
              <a:gdLst/>
              <a:ahLst/>
              <a:cxnLst/>
              <a:rect l="l" t="t" r="r" b="b"/>
              <a:pathLst>
                <a:path w="191" h="199" extrusionOk="0">
                  <a:moveTo>
                    <a:pt x="83" y="1"/>
                  </a:moveTo>
                  <a:cubicBezTo>
                    <a:pt x="36" y="1"/>
                    <a:pt x="9" y="36"/>
                    <a:pt x="4" y="77"/>
                  </a:cubicBezTo>
                  <a:cubicBezTo>
                    <a:pt x="0" y="105"/>
                    <a:pt x="6" y="133"/>
                    <a:pt x="20" y="158"/>
                  </a:cubicBezTo>
                  <a:cubicBezTo>
                    <a:pt x="34" y="182"/>
                    <a:pt x="61" y="196"/>
                    <a:pt x="88" y="196"/>
                  </a:cubicBezTo>
                  <a:lnTo>
                    <a:pt x="88" y="196"/>
                  </a:lnTo>
                  <a:cubicBezTo>
                    <a:pt x="95" y="198"/>
                    <a:pt x="101" y="198"/>
                    <a:pt x="108" y="198"/>
                  </a:cubicBezTo>
                  <a:cubicBezTo>
                    <a:pt x="140" y="198"/>
                    <a:pt x="171" y="181"/>
                    <a:pt x="182" y="146"/>
                  </a:cubicBezTo>
                  <a:cubicBezTo>
                    <a:pt x="190" y="117"/>
                    <a:pt x="176" y="99"/>
                    <a:pt x="160" y="85"/>
                  </a:cubicBezTo>
                  <a:lnTo>
                    <a:pt x="160" y="85"/>
                  </a:lnTo>
                  <a:cubicBezTo>
                    <a:pt x="160" y="83"/>
                    <a:pt x="159" y="82"/>
                    <a:pt x="158" y="81"/>
                  </a:cubicBezTo>
                  <a:lnTo>
                    <a:pt x="158" y="81"/>
                  </a:lnTo>
                  <a:cubicBezTo>
                    <a:pt x="159" y="80"/>
                    <a:pt x="159" y="79"/>
                    <a:pt x="159" y="77"/>
                  </a:cubicBezTo>
                  <a:cubicBezTo>
                    <a:pt x="161" y="35"/>
                    <a:pt x="124" y="1"/>
                    <a:pt x="8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6"/>
            <p:cNvSpPr/>
            <p:nvPr/>
          </p:nvSpPr>
          <p:spPr>
            <a:xfrm>
              <a:off x="1728625" y="1379025"/>
              <a:ext cx="7425" cy="5725"/>
            </a:xfrm>
            <a:custGeom>
              <a:avLst/>
              <a:gdLst/>
              <a:ahLst/>
              <a:cxnLst/>
              <a:rect l="l" t="t" r="r" b="b"/>
              <a:pathLst>
                <a:path w="297" h="229" extrusionOk="0">
                  <a:moveTo>
                    <a:pt x="149" y="0"/>
                  </a:moveTo>
                  <a:cubicBezTo>
                    <a:pt x="0" y="1"/>
                    <a:pt x="0" y="228"/>
                    <a:pt x="149" y="228"/>
                  </a:cubicBezTo>
                  <a:cubicBezTo>
                    <a:pt x="297" y="228"/>
                    <a:pt x="297" y="0"/>
                    <a:pt x="14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6"/>
            <p:cNvSpPr/>
            <p:nvPr/>
          </p:nvSpPr>
          <p:spPr>
            <a:xfrm>
              <a:off x="1778425" y="13282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5"/>
                    <a:pt x="139" y="215"/>
                  </a:cubicBezTo>
                  <a:cubicBezTo>
                    <a:pt x="278" y="215"/>
                    <a:pt x="278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6"/>
            <p:cNvSpPr/>
            <p:nvPr/>
          </p:nvSpPr>
          <p:spPr>
            <a:xfrm>
              <a:off x="1797800" y="1368225"/>
              <a:ext cx="6750" cy="5275"/>
            </a:xfrm>
            <a:custGeom>
              <a:avLst/>
              <a:gdLst/>
              <a:ahLst/>
              <a:cxnLst/>
              <a:rect l="l" t="t" r="r" b="b"/>
              <a:pathLst>
                <a:path w="270" h="211" extrusionOk="0">
                  <a:moveTo>
                    <a:pt x="136" y="1"/>
                  </a:moveTo>
                  <a:cubicBezTo>
                    <a:pt x="1" y="1"/>
                    <a:pt x="1" y="210"/>
                    <a:pt x="136" y="210"/>
                  </a:cubicBezTo>
                  <a:cubicBezTo>
                    <a:pt x="270" y="210"/>
                    <a:pt x="270" y="1"/>
                    <a:pt x="13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6"/>
            <p:cNvSpPr/>
            <p:nvPr/>
          </p:nvSpPr>
          <p:spPr>
            <a:xfrm>
              <a:off x="1803875" y="1379725"/>
              <a:ext cx="5650" cy="4375"/>
            </a:xfrm>
            <a:custGeom>
              <a:avLst/>
              <a:gdLst/>
              <a:ahLst/>
              <a:cxnLst/>
              <a:rect l="l" t="t" r="r" b="b"/>
              <a:pathLst>
                <a:path w="226" h="175" extrusionOk="0">
                  <a:moveTo>
                    <a:pt x="113" y="0"/>
                  </a:moveTo>
                  <a:cubicBezTo>
                    <a:pt x="1" y="0"/>
                    <a:pt x="1" y="174"/>
                    <a:pt x="114" y="174"/>
                  </a:cubicBezTo>
                  <a:cubicBezTo>
                    <a:pt x="226" y="174"/>
                    <a:pt x="226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6"/>
            <p:cNvSpPr/>
            <p:nvPr/>
          </p:nvSpPr>
          <p:spPr>
            <a:xfrm>
              <a:off x="1753975" y="1365400"/>
              <a:ext cx="3525" cy="2725"/>
            </a:xfrm>
            <a:custGeom>
              <a:avLst/>
              <a:gdLst/>
              <a:ahLst/>
              <a:cxnLst/>
              <a:rect l="l" t="t" r="r" b="b"/>
              <a:pathLst>
                <a:path w="141" h="109" extrusionOk="0">
                  <a:moveTo>
                    <a:pt x="70" y="1"/>
                  </a:moveTo>
                  <a:cubicBezTo>
                    <a:pt x="1" y="1"/>
                    <a:pt x="1" y="108"/>
                    <a:pt x="70" y="108"/>
                  </a:cubicBezTo>
                  <a:cubicBezTo>
                    <a:pt x="140" y="108"/>
                    <a:pt x="140" y="1"/>
                    <a:pt x="7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6"/>
            <p:cNvSpPr/>
            <p:nvPr/>
          </p:nvSpPr>
          <p:spPr>
            <a:xfrm>
              <a:off x="1774825" y="1405775"/>
              <a:ext cx="5925" cy="4575"/>
            </a:xfrm>
            <a:custGeom>
              <a:avLst/>
              <a:gdLst/>
              <a:ahLst/>
              <a:cxnLst/>
              <a:rect l="l" t="t" r="r" b="b"/>
              <a:pathLst>
                <a:path w="237" h="183" extrusionOk="0">
                  <a:moveTo>
                    <a:pt x="119" y="0"/>
                  </a:moveTo>
                  <a:cubicBezTo>
                    <a:pt x="0" y="0"/>
                    <a:pt x="0" y="182"/>
                    <a:pt x="119" y="182"/>
                  </a:cubicBezTo>
                  <a:cubicBezTo>
                    <a:pt x="236" y="182"/>
                    <a:pt x="236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6"/>
            <p:cNvSpPr/>
            <p:nvPr/>
          </p:nvSpPr>
          <p:spPr>
            <a:xfrm>
              <a:off x="1745575" y="1419275"/>
              <a:ext cx="6575" cy="5100"/>
            </a:xfrm>
            <a:custGeom>
              <a:avLst/>
              <a:gdLst/>
              <a:ahLst/>
              <a:cxnLst/>
              <a:rect l="l" t="t" r="r" b="b"/>
              <a:pathLst>
                <a:path w="263" h="204" extrusionOk="0">
                  <a:moveTo>
                    <a:pt x="132" y="0"/>
                  </a:moveTo>
                  <a:cubicBezTo>
                    <a:pt x="1" y="0"/>
                    <a:pt x="1" y="204"/>
                    <a:pt x="132" y="204"/>
                  </a:cubicBezTo>
                  <a:cubicBezTo>
                    <a:pt x="263" y="204"/>
                    <a:pt x="263" y="0"/>
                    <a:pt x="13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6"/>
            <p:cNvSpPr/>
            <p:nvPr/>
          </p:nvSpPr>
          <p:spPr>
            <a:xfrm>
              <a:off x="1832725" y="1411000"/>
              <a:ext cx="5000" cy="5075"/>
            </a:xfrm>
            <a:custGeom>
              <a:avLst/>
              <a:gdLst/>
              <a:ahLst/>
              <a:cxnLst/>
              <a:rect l="l" t="t" r="r" b="b"/>
              <a:pathLst>
                <a:path w="200" h="203" extrusionOk="0">
                  <a:moveTo>
                    <a:pt x="78" y="0"/>
                  </a:moveTo>
                  <a:cubicBezTo>
                    <a:pt x="74" y="0"/>
                    <a:pt x="70" y="1"/>
                    <a:pt x="66" y="2"/>
                  </a:cubicBezTo>
                  <a:lnTo>
                    <a:pt x="66" y="2"/>
                  </a:lnTo>
                  <a:cubicBezTo>
                    <a:pt x="66" y="2"/>
                    <a:pt x="66" y="2"/>
                    <a:pt x="65" y="2"/>
                  </a:cubicBezTo>
                  <a:cubicBezTo>
                    <a:pt x="18" y="2"/>
                    <a:pt x="0" y="52"/>
                    <a:pt x="5" y="102"/>
                  </a:cubicBezTo>
                  <a:lnTo>
                    <a:pt x="5" y="102"/>
                  </a:lnTo>
                  <a:cubicBezTo>
                    <a:pt x="0" y="151"/>
                    <a:pt x="18" y="201"/>
                    <a:pt x="65" y="201"/>
                  </a:cubicBezTo>
                  <a:cubicBezTo>
                    <a:pt x="65" y="201"/>
                    <a:pt x="65" y="201"/>
                    <a:pt x="66" y="201"/>
                  </a:cubicBezTo>
                  <a:lnTo>
                    <a:pt x="66" y="201"/>
                  </a:lnTo>
                  <a:cubicBezTo>
                    <a:pt x="70" y="202"/>
                    <a:pt x="74" y="202"/>
                    <a:pt x="78" y="202"/>
                  </a:cubicBezTo>
                  <a:cubicBezTo>
                    <a:pt x="95" y="202"/>
                    <a:pt x="114" y="194"/>
                    <a:pt x="134" y="175"/>
                  </a:cubicBezTo>
                  <a:lnTo>
                    <a:pt x="134" y="175"/>
                  </a:lnTo>
                  <a:cubicBezTo>
                    <a:pt x="140" y="171"/>
                    <a:pt x="147" y="168"/>
                    <a:pt x="152" y="164"/>
                  </a:cubicBezTo>
                  <a:cubicBezTo>
                    <a:pt x="200" y="137"/>
                    <a:pt x="200" y="68"/>
                    <a:pt x="152" y="38"/>
                  </a:cubicBezTo>
                  <a:cubicBezTo>
                    <a:pt x="146" y="35"/>
                    <a:pt x="140" y="31"/>
                    <a:pt x="134" y="27"/>
                  </a:cubicBezTo>
                  <a:lnTo>
                    <a:pt x="134" y="27"/>
                  </a:lnTo>
                  <a:cubicBezTo>
                    <a:pt x="113" y="8"/>
                    <a:pt x="95" y="0"/>
                    <a:pt x="7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6"/>
            <p:cNvSpPr/>
            <p:nvPr/>
          </p:nvSpPr>
          <p:spPr>
            <a:xfrm>
              <a:off x="1856350" y="14164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15" y="1"/>
                  </a:moveTo>
                  <a:cubicBezTo>
                    <a:pt x="55" y="1"/>
                    <a:pt x="0" y="38"/>
                    <a:pt x="0" y="106"/>
                  </a:cubicBezTo>
                  <a:cubicBezTo>
                    <a:pt x="0" y="174"/>
                    <a:pt x="54" y="210"/>
                    <a:pt x="113" y="210"/>
                  </a:cubicBezTo>
                  <a:cubicBezTo>
                    <a:pt x="121" y="210"/>
                    <a:pt x="129" y="210"/>
                    <a:pt x="136" y="209"/>
                  </a:cubicBezTo>
                  <a:cubicBezTo>
                    <a:pt x="150" y="208"/>
                    <a:pt x="162" y="206"/>
                    <a:pt x="175" y="202"/>
                  </a:cubicBezTo>
                  <a:cubicBezTo>
                    <a:pt x="272" y="181"/>
                    <a:pt x="272" y="30"/>
                    <a:pt x="175" y="9"/>
                  </a:cubicBezTo>
                  <a:cubicBezTo>
                    <a:pt x="162" y="7"/>
                    <a:pt x="149" y="3"/>
                    <a:pt x="136" y="2"/>
                  </a:cubicBezTo>
                  <a:cubicBezTo>
                    <a:pt x="129" y="1"/>
                    <a:pt x="122" y="1"/>
                    <a:pt x="11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6"/>
            <p:cNvSpPr/>
            <p:nvPr/>
          </p:nvSpPr>
          <p:spPr>
            <a:xfrm>
              <a:off x="1863200" y="1391650"/>
              <a:ext cx="6750" cy="5300"/>
            </a:xfrm>
            <a:custGeom>
              <a:avLst/>
              <a:gdLst/>
              <a:ahLst/>
              <a:cxnLst/>
              <a:rect l="l" t="t" r="r" b="b"/>
              <a:pathLst>
                <a:path w="270" h="212" extrusionOk="0">
                  <a:moveTo>
                    <a:pt x="111" y="0"/>
                  </a:moveTo>
                  <a:cubicBezTo>
                    <a:pt x="53" y="0"/>
                    <a:pt x="0" y="43"/>
                    <a:pt x="0" y="105"/>
                  </a:cubicBezTo>
                  <a:cubicBezTo>
                    <a:pt x="1" y="169"/>
                    <a:pt x="54" y="212"/>
                    <a:pt x="111" y="212"/>
                  </a:cubicBezTo>
                  <a:cubicBezTo>
                    <a:pt x="120" y="212"/>
                    <a:pt x="128" y="211"/>
                    <a:pt x="137" y="209"/>
                  </a:cubicBezTo>
                  <a:cubicBezTo>
                    <a:pt x="150" y="207"/>
                    <a:pt x="163" y="204"/>
                    <a:pt x="176" y="200"/>
                  </a:cubicBezTo>
                  <a:cubicBezTo>
                    <a:pt x="270" y="173"/>
                    <a:pt x="270" y="37"/>
                    <a:pt x="176" y="11"/>
                  </a:cubicBezTo>
                  <a:cubicBezTo>
                    <a:pt x="163" y="8"/>
                    <a:pt x="150" y="5"/>
                    <a:pt x="137" y="3"/>
                  </a:cubicBezTo>
                  <a:cubicBezTo>
                    <a:pt x="128" y="1"/>
                    <a:pt x="120" y="0"/>
                    <a:pt x="11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6"/>
            <p:cNvSpPr/>
            <p:nvPr/>
          </p:nvSpPr>
          <p:spPr>
            <a:xfrm>
              <a:off x="1923350" y="1361550"/>
              <a:ext cx="6300" cy="4925"/>
            </a:xfrm>
            <a:custGeom>
              <a:avLst/>
              <a:gdLst/>
              <a:ahLst/>
              <a:cxnLst/>
              <a:rect l="l" t="t" r="r" b="b"/>
              <a:pathLst>
                <a:path w="252" h="197" extrusionOk="0">
                  <a:moveTo>
                    <a:pt x="125" y="1"/>
                  </a:moveTo>
                  <a:cubicBezTo>
                    <a:pt x="1" y="1"/>
                    <a:pt x="1" y="196"/>
                    <a:pt x="126" y="196"/>
                  </a:cubicBezTo>
                  <a:cubicBezTo>
                    <a:pt x="252" y="196"/>
                    <a:pt x="252" y="1"/>
                    <a:pt x="126" y="1"/>
                  </a:cubicBezTo>
                  <a:cubicBezTo>
                    <a:pt x="126" y="1"/>
                    <a:pt x="126" y="1"/>
                    <a:pt x="12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6"/>
            <p:cNvSpPr/>
            <p:nvPr/>
          </p:nvSpPr>
          <p:spPr>
            <a:xfrm>
              <a:off x="1944400" y="1333750"/>
              <a:ext cx="5975" cy="5400"/>
            </a:xfrm>
            <a:custGeom>
              <a:avLst/>
              <a:gdLst/>
              <a:ahLst/>
              <a:cxnLst/>
              <a:rect l="l" t="t" r="r" b="b"/>
              <a:pathLst>
                <a:path w="239" h="216" extrusionOk="0">
                  <a:moveTo>
                    <a:pt x="113" y="0"/>
                  </a:moveTo>
                  <a:cubicBezTo>
                    <a:pt x="57" y="0"/>
                    <a:pt x="1" y="41"/>
                    <a:pt x="1" y="107"/>
                  </a:cubicBezTo>
                  <a:cubicBezTo>
                    <a:pt x="1" y="174"/>
                    <a:pt x="58" y="216"/>
                    <a:pt x="114" y="216"/>
                  </a:cubicBezTo>
                  <a:cubicBezTo>
                    <a:pt x="149" y="216"/>
                    <a:pt x="184" y="200"/>
                    <a:pt x="205" y="163"/>
                  </a:cubicBezTo>
                  <a:cubicBezTo>
                    <a:pt x="206" y="161"/>
                    <a:pt x="207" y="159"/>
                    <a:pt x="207" y="158"/>
                  </a:cubicBezTo>
                  <a:lnTo>
                    <a:pt x="207" y="158"/>
                  </a:lnTo>
                  <a:cubicBezTo>
                    <a:pt x="208" y="158"/>
                    <a:pt x="210" y="156"/>
                    <a:pt x="212" y="155"/>
                  </a:cubicBezTo>
                  <a:cubicBezTo>
                    <a:pt x="238" y="134"/>
                    <a:pt x="238" y="80"/>
                    <a:pt x="212" y="60"/>
                  </a:cubicBezTo>
                  <a:cubicBezTo>
                    <a:pt x="209" y="58"/>
                    <a:pt x="207" y="57"/>
                    <a:pt x="206" y="56"/>
                  </a:cubicBezTo>
                  <a:lnTo>
                    <a:pt x="206" y="56"/>
                  </a:lnTo>
                  <a:cubicBezTo>
                    <a:pt x="206" y="55"/>
                    <a:pt x="205" y="54"/>
                    <a:pt x="205" y="53"/>
                  </a:cubicBezTo>
                  <a:cubicBezTo>
                    <a:pt x="183" y="17"/>
                    <a:pt x="148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6"/>
            <p:cNvSpPr/>
            <p:nvPr/>
          </p:nvSpPr>
          <p:spPr>
            <a:xfrm>
              <a:off x="1924275" y="1345075"/>
              <a:ext cx="5875" cy="4825"/>
            </a:xfrm>
            <a:custGeom>
              <a:avLst/>
              <a:gdLst/>
              <a:ahLst/>
              <a:cxnLst/>
              <a:rect l="l" t="t" r="r" b="b"/>
              <a:pathLst>
                <a:path w="235" h="193" extrusionOk="0">
                  <a:moveTo>
                    <a:pt x="103" y="0"/>
                  </a:moveTo>
                  <a:cubicBezTo>
                    <a:pt x="1" y="0"/>
                    <a:pt x="1" y="193"/>
                    <a:pt x="102" y="193"/>
                  </a:cubicBezTo>
                  <a:cubicBezTo>
                    <a:pt x="118" y="193"/>
                    <a:pt x="136" y="188"/>
                    <a:pt x="157" y="177"/>
                  </a:cubicBezTo>
                  <a:cubicBezTo>
                    <a:pt x="167" y="173"/>
                    <a:pt x="174" y="167"/>
                    <a:pt x="184" y="164"/>
                  </a:cubicBezTo>
                  <a:cubicBezTo>
                    <a:pt x="235" y="136"/>
                    <a:pt x="235" y="55"/>
                    <a:pt x="184" y="29"/>
                  </a:cubicBezTo>
                  <a:cubicBezTo>
                    <a:pt x="174" y="25"/>
                    <a:pt x="167" y="20"/>
                    <a:pt x="157" y="16"/>
                  </a:cubicBezTo>
                  <a:cubicBezTo>
                    <a:pt x="137" y="5"/>
                    <a:pt x="118" y="0"/>
                    <a:pt x="1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6"/>
            <p:cNvSpPr/>
            <p:nvPr/>
          </p:nvSpPr>
          <p:spPr>
            <a:xfrm>
              <a:off x="1941750" y="1355225"/>
              <a:ext cx="6125" cy="4700"/>
            </a:xfrm>
            <a:custGeom>
              <a:avLst/>
              <a:gdLst/>
              <a:ahLst/>
              <a:cxnLst/>
              <a:rect l="l" t="t" r="r" b="b"/>
              <a:pathLst>
                <a:path w="245" h="188" extrusionOk="0">
                  <a:moveTo>
                    <a:pt x="110" y="1"/>
                  </a:moveTo>
                  <a:cubicBezTo>
                    <a:pt x="54" y="1"/>
                    <a:pt x="1" y="78"/>
                    <a:pt x="54" y="127"/>
                  </a:cubicBezTo>
                  <a:cubicBezTo>
                    <a:pt x="70" y="142"/>
                    <a:pt x="85" y="156"/>
                    <a:pt x="101" y="169"/>
                  </a:cubicBezTo>
                  <a:cubicBezTo>
                    <a:pt x="117" y="182"/>
                    <a:pt x="134" y="187"/>
                    <a:pt x="150" y="187"/>
                  </a:cubicBezTo>
                  <a:cubicBezTo>
                    <a:pt x="203" y="187"/>
                    <a:pt x="244" y="124"/>
                    <a:pt x="200" y="70"/>
                  </a:cubicBezTo>
                  <a:cubicBezTo>
                    <a:pt x="186" y="55"/>
                    <a:pt x="171" y="39"/>
                    <a:pt x="158" y="23"/>
                  </a:cubicBez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6"/>
            <p:cNvSpPr/>
            <p:nvPr/>
          </p:nvSpPr>
          <p:spPr>
            <a:xfrm>
              <a:off x="1889825" y="1399375"/>
              <a:ext cx="5800" cy="5325"/>
            </a:xfrm>
            <a:custGeom>
              <a:avLst/>
              <a:gdLst/>
              <a:ahLst/>
              <a:cxnLst/>
              <a:rect l="l" t="t" r="r" b="b"/>
              <a:pathLst>
                <a:path w="232" h="213" extrusionOk="0">
                  <a:moveTo>
                    <a:pt x="170" y="62"/>
                  </a:moveTo>
                  <a:cubicBezTo>
                    <a:pt x="170" y="62"/>
                    <a:pt x="171" y="62"/>
                    <a:pt x="171" y="62"/>
                  </a:cubicBezTo>
                  <a:cubicBezTo>
                    <a:pt x="173" y="68"/>
                    <a:pt x="173" y="70"/>
                    <a:pt x="173" y="70"/>
                  </a:cubicBezTo>
                  <a:cubicBezTo>
                    <a:pt x="173" y="70"/>
                    <a:pt x="172" y="67"/>
                    <a:pt x="170" y="62"/>
                  </a:cubicBezTo>
                  <a:close/>
                  <a:moveTo>
                    <a:pt x="90" y="0"/>
                  </a:moveTo>
                  <a:cubicBezTo>
                    <a:pt x="83" y="0"/>
                    <a:pt x="77" y="1"/>
                    <a:pt x="71" y="3"/>
                  </a:cubicBezTo>
                  <a:cubicBezTo>
                    <a:pt x="45" y="9"/>
                    <a:pt x="24" y="25"/>
                    <a:pt x="14" y="48"/>
                  </a:cubicBezTo>
                  <a:cubicBezTo>
                    <a:pt x="7" y="61"/>
                    <a:pt x="2" y="77"/>
                    <a:pt x="2" y="93"/>
                  </a:cubicBezTo>
                  <a:lnTo>
                    <a:pt x="2" y="100"/>
                  </a:lnTo>
                  <a:cubicBezTo>
                    <a:pt x="5" y="117"/>
                    <a:pt x="6" y="125"/>
                    <a:pt x="6" y="125"/>
                  </a:cubicBezTo>
                  <a:cubicBezTo>
                    <a:pt x="6" y="125"/>
                    <a:pt x="5" y="121"/>
                    <a:pt x="3" y="114"/>
                  </a:cubicBezTo>
                  <a:lnTo>
                    <a:pt x="3" y="114"/>
                  </a:lnTo>
                  <a:cubicBezTo>
                    <a:pt x="0" y="144"/>
                    <a:pt x="23" y="183"/>
                    <a:pt x="51" y="194"/>
                  </a:cubicBezTo>
                  <a:cubicBezTo>
                    <a:pt x="77" y="207"/>
                    <a:pt x="101" y="212"/>
                    <a:pt x="127" y="212"/>
                  </a:cubicBezTo>
                  <a:cubicBezTo>
                    <a:pt x="140" y="212"/>
                    <a:pt x="154" y="211"/>
                    <a:pt x="169" y="208"/>
                  </a:cubicBezTo>
                  <a:cubicBezTo>
                    <a:pt x="206" y="202"/>
                    <a:pt x="232" y="161"/>
                    <a:pt x="232" y="125"/>
                  </a:cubicBezTo>
                  <a:cubicBezTo>
                    <a:pt x="231" y="85"/>
                    <a:pt x="201" y="55"/>
                    <a:pt x="163" y="45"/>
                  </a:cubicBezTo>
                  <a:lnTo>
                    <a:pt x="163" y="45"/>
                  </a:lnTo>
                  <a:cubicBezTo>
                    <a:pt x="159" y="37"/>
                    <a:pt x="154" y="30"/>
                    <a:pt x="148" y="25"/>
                  </a:cubicBezTo>
                  <a:cubicBezTo>
                    <a:pt x="133" y="9"/>
                    <a:pt x="111" y="0"/>
                    <a:pt x="9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6"/>
            <p:cNvSpPr/>
            <p:nvPr/>
          </p:nvSpPr>
          <p:spPr>
            <a:xfrm>
              <a:off x="1657250" y="12566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6"/>
                    <a:pt x="140" y="216"/>
                  </a:cubicBezTo>
                  <a:cubicBezTo>
                    <a:pt x="278" y="216"/>
                    <a:pt x="278" y="1"/>
                    <a:pt x="140" y="1"/>
                  </a:cubicBezTo>
                  <a:cubicBezTo>
                    <a:pt x="140" y="1"/>
                    <a:pt x="139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6"/>
            <p:cNvSpPr/>
            <p:nvPr/>
          </p:nvSpPr>
          <p:spPr>
            <a:xfrm>
              <a:off x="1689675" y="1270500"/>
              <a:ext cx="3625" cy="2450"/>
            </a:xfrm>
            <a:custGeom>
              <a:avLst/>
              <a:gdLst/>
              <a:ahLst/>
              <a:cxnLst/>
              <a:rect l="l" t="t" r="r" b="b"/>
              <a:pathLst>
                <a:path w="145" h="98" extrusionOk="0">
                  <a:moveTo>
                    <a:pt x="101" y="0"/>
                  </a:moveTo>
                  <a:cubicBezTo>
                    <a:pt x="100" y="0"/>
                    <a:pt x="98" y="1"/>
                    <a:pt x="97" y="1"/>
                  </a:cubicBezTo>
                  <a:cubicBezTo>
                    <a:pt x="84" y="2"/>
                    <a:pt x="69" y="4"/>
                    <a:pt x="55" y="6"/>
                  </a:cubicBezTo>
                  <a:cubicBezTo>
                    <a:pt x="0" y="13"/>
                    <a:pt x="0" y="85"/>
                    <a:pt x="55" y="92"/>
                  </a:cubicBezTo>
                  <a:cubicBezTo>
                    <a:pt x="68" y="93"/>
                    <a:pt x="82" y="96"/>
                    <a:pt x="97" y="97"/>
                  </a:cubicBezTo>
                  <a:cubicBezTo>
                    <a:pt x="98" y="97"/>
                    <a:pt x="100" y="97"/>
                    <a:pt x="101" y="97"/>
                  </a:cubicBezTo>
                  <a:cubicBezTo>
                    <a:pt x="121" y="97"/>
                    <a:pt x="137" y="79"/>
                    <a:pt x="143" y="62"/>
                  </a:cubicBezTo>
                  <a:cubicBezTo>
                    <a:pt x="145" y="53"/>
                    <a:pt x="145" y="45"/>
                    <a:pt x="143" y="35"/>
                  </a:cubicBezTo>
                  <a:cubicBezTo>
                    <a:pt x="137" y="19"/>
                    <a:pt x="121" y="0"/>
                    <a:pt x="10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6"/>
            <p:cNvSpPr/>
            <p:nvPr/>
          </p:nvSpPr>
          <p:spPr>
            <a:xfrm>
              <a:off x="1712600" y="1266475"/>
              <a:ext cx="6425" cy="5000"/>
            </a:xfrm>
            <a:custGeom>
              <a:avLst/>
              <a:gdLst/>
              <a:ahLst/>
              <a:cxnLst/>
              <a:rect l="l" t="t" r="r" b="b"/>
              <a:pathLst>
                <a:path w="257" h="200" extrusionOk="0">
                  <a:moveTo>
                    <a:pt x="128" y="1"/>
                  </a:moveTo>
                  <a:cubicBezTo>
                    <a:pt x="0" y="1"/>
                    <a:pt x="0" y="199"/>
                    <a:pt x="128" y="199"/>
                  </a:cubicBezTo>
                  <a:cubicBezTo>
                    <a:pt x="257" y="199"/>
                    <a:pt x="257" y="1"/>
                    <a:pt x="12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6"/>
            <p:cNvSpPr/>
            <p:nvPr/>
          </p:nvSpPr>
          <p:spPr>
            <a:xfrm>
              <a:off x="1720325" y="1288700"/>
              <a:ext cx="5100" cy="4625"/>
            </a:xfrm>
            <a:custGeom>
              <a:avLst/>
              <a:gdLst/>
              <a:ahLst/>
              <a:cxnLst/>
              <a:rect l="l" t="t" r="r" b="b"/>
              <a:pathLst>
                <a:path w="204" h="185" extrusionOk="0">
                  <a:moveTo>
                    <a:pt x="97" y="1"/>
                  </a:moveTo>
                  <a:cubicBezTo>
                    <a:pt x="49" y="1"/>
                    <a:pt x="0" y="36"/>
                    <a:pt x="0" y="93"/>
                  </a:cubicBezTo>
                  <a:cubicBezTo>
                    <a:pt x="1" y="150"/>
                    <a:pt x="49" y="185"/>
                    <a:pt x="97" y="185"/>
                  </a:cubicBezTo>
                  <a:cubicBezTo>
                    <a:pt x="127" y="185"/>
                    <a:pt x="157" y="171"/>
                    <a:pt x="175" y="140"/>
                  </a:cubicBezTo>
                  <a:cubicBezTo>
                    <a:pt x="178" y="135"/>
                    <a:pt x="178" y="134"/>
                    <a:pt x="178" y="134"/>
                  </a:cubicBezTo>
                  <a:lnTo>
                    <a:pt x="178" y="134"/>
                  </a:lnTo>
                  <a:cubicBezTo>
                    <a:pt x="178" y="134"/>
                    <a:pt x="177" y="135"/>
                    <a:pt x="177" y="135"/>
                  </a:cubicBezTo>
                  <a:cubicBezTo>
                    <a:pt x="177" y="135"/>
                    <a:pt x="179" y="134"/>
                    <a:pt x="185" y="127"/>
                  </a:cubicBezTo>
                  <a:cubicBezTo>
                    <a:pt x="203" y="106"/>
                    <a:pt x="203" y="79"/>
                    <a:pt x="185" y="58"/>
                  </a:cubicBezTo>
                  <a:cubicBezTo>
                    <a:pt x="180" y="52"/>
                    <a:pt x="179" y="51"/>
                    <a:pt x="178" y="51"/>
                  </a:cubicBezTo>
                  <a:lnTo>
                    <a:pt x="178" y="51"/>
                  </a:lnTo>
                  <a:cubicBezTo>
                    <a:pt x="178" y="50"/>
                    <a:pt x="177" y="49"/>
                    <a:pt x="175" y="46"/>
                  </a:cubicBezTo>
                  <a:cubicBezTo>
                    <a:pt x="157" y="15"/>
                    <a:pt x="127" y="1"/>
                    <a:pt x="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6"/>
            <p:cNvSpPr/>
            <p:nvPr/>
          </p:nvSpPr>
          <p:spPr>
            <a:xfrm>
              <a:off x="1676700" y="1302500"/>
              <a:ext cx="6125" cy="4550"/>
            </a:xfrm>
            <a:custGeom>
              <a:avLst/>
              <a:gdLst/>
              <a:ahLst/>
              <a:cxnLst/>
              <a:rect l="l" t="t" r="r" b="b"/>
              <a:pathLst>
                <a:path w="245" h="182" extrusionOk="0">
                  <a:moveTo>
                    <a:pt x="92" y="0"/>
                  </a:moveTo>
                  <a:cubicBezTo>
                    <a:pt x="44" y="0"/>
                    <a:pt x="1" y="40"/>
                    <a:pt x="1" y="90"/>
                  </a:cubicBezTo>
                  <a:cubicBezTo>
                    <a:pt x="1" y="143"/>
                    <a:pt x="44" y="182"/>
                    <a:pt x="92" y="182"/>
                  </a:cubicBezTo>
                  <a:cubicBezTo>
                    <a:pt x="100" y="182"/>
                    <a:pt x="108" y="181"/>
                    <a:pt x="116" y="178"/>
                  </a:cubicBezTo>
                  <a:cubicBezTo>
                    <a:pt x="121" y="177"/>
                    <a:pt x="128" y="177"/>
                    <a:pt x="133" y="177"/>
                  </a:cubicBezTo>
                  <a:cubicBezTo>
                    <a:pt x="245" y="176"/>
                    <a:pt x="245" y="7"/>
                    <a:pt x="133" y="5"/>
                  </a:cubicBezTo>
                  <a:cubicBezTo>
                    <a:pt x="128" y="5"/>
                    <a:pt x="121" y="5"/>
                    <a:pt x="116" y="3"/>
                  </a:cubicBezTo>
                  <a:cubicBezTo>
                    <a:pt x="108" y="1"/>
                    <a:pt x="100" y="0"/>
                    <a:pt x="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6"/>
            <p:cNvSpPr/>
            <p:nvPr/>
          </p:nvSpPr>
          <p:spPr>
            <a:xfrm>
              <a:off x="1660625" y="1286800"/>
              <a:ext cx="6100" cy="5700"/>
            </a:xfrm>
            <a:custGeom>
              <a:avLst/>
              <a:gdLst/>
              <a:ahLst/>
              <a:cxnLst/>
              <a:rect l="l" t="t" r="r" b="b"/>
              <a:pathLst>
                <a:path w="244" h="228" extrusionOk="0">
                  <a:moveTo>
                    <a:pt x="117" y="1"/>
                  </a:moveTo>
                  <a:cubicBezTo>
                    <a:pt x="57" y="1"/>
                    <a:pt x="1" y="49"/>
                    <a:pt x="1" y="114"/>
                  </a:cubicBezTo>
                  <a:cubicBezTo>
                    <a:pt x="0" y="179"/>
                    <a:pt x="57" y="228"/>
                    <a:pt x="117" y="228"/>
                  </a:cubicBezTo>
                  <a:cubicBezTo>
                    <a:pt x="136" y="228"/>
                    <a:pt x="155" y="223"/>
                    <a:pt x="173" y="213"/>
                  </a:cubicBezTo>
                  <a:cubicBezTo>
                    <a:pt x="209" y="190"/>
                    <a:pt x="244" y="161"/>
                    <a:pt x="244" y="114"/>
                  </a:cubicBezTo>
                  <a:cubicBezTo>
                    <a:pt x="244" y="67"/>
                    <a:pt x="210" y="38"/>
                    <a:pt x="173" y="16"/>
                  </a:cubicBezTo>
                  <a:cubicBezTo>
                    <a:pt x="155" y="5"/>
                    <a:pt x="136" y="1"/>
                    <a:pt x="11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6"/>
            <p:cNvSpPr/>
            <p:nvPr/>
          </p:nvSpPr>
          <p:spPr>
            <a:xfrm>
              <a:off x="1673600" y="1290075"/>
              <a:ext cx="5275" cy="4625"/>
            </a:xfrm>
            <a:custGeom>
              <a:avLst/>
              <a:gdLst/>
              <a:ahLst/>
              <a:cxnLst/>
              <a:rect l="l" t="t" r="r" b="b"/>
              <a:pathLst>
                <a:path w="211" h="185" extrusionOk="0">
                  <a:moveTo>
                    <a:pt x="92" y="1"/>
                  </a:moveTo>
                  <a:cubicBezTo>
                    <a:pt x="43" y="1"/>
                    <a:pt x="0" y="41"/>
                    <a:pt x="0" y="91"/>
                  </a:cubicBezTo>
                  <a:cubicBezTo>
                    <a:pt x="0" y="144"/>
                    <a:pt x="43" y="184"/>
                    <a:pt x="92" y="184"/>
                  </a:cubicBezTo>
                  <a:cubicBezTo>
                    <a:pt x="100" y="184"/>
                    <a:pt x="108" y="183"/>
                    <a:pt x="115" y="181"/>
                  </a:cubicBezTo>
                  <a:cubicBezTo>
                    <a:pt x="142" y="173"/>
                    <a:pt x="165" y="165"/>
                    <a:pt x="184" y="144"/>
                  </a:cubicBezTo>
                  <a:cubicBezTo>
                    <a:pt x="211" y="115"/>
                    <a:pt x="211" y="71"/>
                    <a:pt x="184" y="41"/>
                  </a:cubicBezTo>
                  <a:cubicBezTo>
                    <a:pt x="164" y="21"/>
                    <a:pt x="142" y="11"/>
                    <a:pt x="115" y="4"/>
                  </a:cubicBezTo>
                  <a:cubicBezTo>
                    <a:pt x="107" y="2"/>
                    <a:pt x="99" y="1"/>
                    <a:pt x="9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6"/>
            <p:cNvSpPr/>
            <p:nvPr/>
          </p:nvSpPr>
          <p:spPr>
            <a:xfrm>
              <a:off x="1651925" y="1316475"/>
              <a:ext cx="5700" cy="4100"/>
            </a:xfrm>
            <a:custGeom>
              <a:avLst/>
              <a:gdLst/>
              <a:ahLst/>
              <a:cxnLst/>
              <a:rect l="l" t="t" r="r" b="b"/>
              <a:pathLst>
                <a:path w="228" h="164" extrusionOk="0">
                  <a:moveTo>
                    <a:pt x="89" y="0"/>
                  </a:moveTo>
                  <a:cubicBezTo>
                    <a:pt x="61" y="0"/>
                    <a:pt x="35" y="14"/>
                    <a:pt x="18" y="41"/>
                  </a:cubicBezTo>
                  <a:cubicBezTo>
                    <a:pt x="16" y="42"/>
                    <a:pt x="15" y="44"/>
                    <a:pt x="14" y="47"/>
                  </a:cubicBezTo>
                  <a:cubicBezTo>
                    <a:pt x="0" y="68"/>
                    <a:pt x="0" y="97"/>
                    <a:pt x="14" y="118"/>
                  </a:cubicBezTo>
                  <a:cubicBezTo>
                    <a:pt x="15" y="121"/>
                    <a:pt x="16" y="122"/>
                    <a:pt x="18" y="123"/>
                  </a:cubicBezTo>
                  <a:cubicBezTo>
                    <a:pt x="35" y="150"/>
                    <a:pt x="61" y="164"/>
                    <a:pt x="89" y="164"/>
                  </a:cubicBezTo>
                  <a:cubicBezTo>
                    <a:pt x="103" y="164"/>
                    <a:pt x="117" y="160"/>
                    <a:pt x="131" y="153"/>
                  </a:cubicBezTo>
                  <a:lnTo>
                    <a:pt x="131" y="154"/>
                  </a:lnTo>
                  <a:cubicBezTo>
                    <a:pt x="227" y="152"/>
                    <a:pt x="227" y="13"/>
                    <a:pt x="131" y="10"/>
                  </a:cubicBezTo>
                  <a:lnTo>
                    <a:pt x="131" y="11"/>
                  </a:lnTo>
                  <a:cubicBezTo>
                    <a:pt x="117" y="4"/>
                    <a:pt x="103" y="0"/>
                    <a:pt x="8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1629075" y="1291575"/>
              <a:ext cx="5475" cy="5975"/>
            </a:xfrm>
            <a:custGeom>
              <a:avLst/>
              <a:gdLst/>
              <a:ahLst/>
              <a:cxnLst/>
              <a:rect l="l" t="t" r="r" b="b"/>
              <a:pathLst>
                <a:path w="219" h="239" extrusionOk="0">
                  <a:moveTo>
                    <a:pt x="110" y="1"/>
                  </a:moveTo>
                  <a:cubicBezTo>
                    <a:pt x="55" y="1"/>
                    <a:pt x="1" y="34"/>
                    <a:pt x="6" y="101"/>
                  </a:cubicBezTo>
                  <a:cubicBezTo>
                    <a:pt x="7" y="114"/>
                    <a:pt x="9" y="128"/>
                    <a:pt x="11" y="143"/>
                  </a:cubicBezTo>
                  <a:cubicBezTo>
                    <a:pt x="16" y="207"/>
                    <a:pt x="62" y="239"/>
                    <a:pt x="109" y="239"/>
                  </a:cubicBezTo>
                  <a:cubicBezTo>
                    <a:pt x="156" y="239"/>
                    <a:pt x="203" y="207"/>
                    <a:pt x="210" y="143"/>
                  </a:cubicBezTo>
                  <a:cubicBezTo>
                    <a:pt x="211" y="129"/>
                    <a:pt x="212" y="116"/>
                    <a:pt x="213" y="101"/>
                  </a:cubicBezTo>
                  <a:cubicBezTo>
                    <a:pt x="219" y="34"/>
                    <a:pt x="165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6"/>
            <p:cNvSpPr/>
            <p:nvPr/>
          </p:nvSpPr>
          <p:spPr>
            <a:xfrm>
              <a:off x="1641625" y="1209350"/>
              <a:ext cx="6900" cy="4875"/>
            </a:xfrm>
            <a:custGeom>
              <a:avLst/>
              <a:gdLst/>
              <a:ahLst/>
              <a:cxnLst/>
              <a:rect l="l" t="t" r="r" b="b"/>
              <a:pathLst>
                <a:path w="276" h="195" extrusionOk="0">
                  <a:moveTo>
                    <a:pt x="106" y="0"/>
                  </a:moveTo>
                  <a:cubicBezTo>
                    <a:pt x="50" y="0"/>
                    <a:pt x="0" y="66"/>
                    <a:pt x="51" y="123"/>
                  </a:cubicBezTo>
                  <a:cubicBezTo>
                    <a:pt x="81" y="158"/>
                    <a:pt x="135" y="194"/>
                    <a:pt x="184" y="194"/>
                  </a:cubicBezTo>
                  <a:cubicBezTo>
                    <a:pt x="201" y="194"/>
                    <a:pt x="218" y="190"/>
                    <a:pt x="233" y="180"/>
                  </a:cubicBezTo>
                  <a:cubicBezTo>
                    <a:pt x="268" y="157"/>
                    <a:pt x="275" y="113"/>
                    <a:pt x="247" y="81"/>
                  </a:cubicBezTo>
                  <a:cubicBezTo>
                    <a:pt x="224" y="57"/>
                    <a:pt x="187" y="59"/>
                    <a:pt x="168" y="33"/>
                  </a:cubicBezTo>
                  <a:cubicBezTo>
                    <a:pt x="150" y="10"/>
                    <a:pt x="128" y="0"/>
                    <a:pt x="10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6"/>
            <p:cNvSpPr/>
            <p:nvPr/>
          </p:nvSpPr>
          <p:spPr>
            <a:xfrm>
              <a:off x="1807625" y="1235600"/>
              <a:ext cx="5100" cy="3425"/>
            </a:xfrm>
            <a:custGeom>
              <a:avLst/>
              <a:gdLst/>
              <a:ahLst/>
              <a:cxnLst/>
              <a:rect l="l" t="t" r="r" b="b"/>
              <a:pathLst>
                <a:path w="204" h="137" extrusionOk="0">
                  <a:moveTo>
                    <a:pt x="89" y="1"/>
                  </a:moveTo>
                  <a:cubicBezTo>
                    <a:pt x="1" y="1"/>
                    <a:pt x="1" y="136"/>
                    <a:pt x="89" y="136"/>
                  </a:cubicBezTo>
                  <a:cubicBezTo>
                    <a:pt x="94" y="136"/>
                    <a:pt x="99" y="136"/>
                    <a:pt x="105" y="135"/>
                  </a:cubicBezTo>
                  <a:cubicBezTo>
                    <a:pt x="118" y="132"/>
                    <a:pt x="131" y="130"/>
                    <a:pt x="144" y="128"/>
                  </a:cubicBezTo>
                  <a:cubicBezTo>
                    <a:pt x="204" y="116"/>
                    <a:pt x="204" y="20"/>
                    <a:pt x="144" y="9"/>
                  </a:cubicBezTo>
                  <a:cubicBezTo>
                    <a:pt x="131" y="6"/>
                    <a:pt x="118" y="4"/>
                    <a:pt x="105" y="2"/>
                  </a:cubicBezTo>
                  <a:cubicBezTo>
                    <a:pt x="99" y="1"/>
                    <a:pt x="94" y="1"/>
                    <a:pt x="8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1824500" y="1247475"/>
              <a:ext cx="5725" cy="4425"/>
            </a:xfrm>
            <a:custGeom>
              <a:avLst/>
              <a:gdLst/>
              <a:ahLst/>
              <a:cxnLst/>
              <a:rect l="l" t="t" r="r" b="b"/>
              <a:pathLst>
                <a:path w="229" h="177" extrusionOk="0">
                  <a:moveTo>
                    <a:pt x="115" y="0"/>
                  </a:moveTo>
                  <a:cubicBezTo>
                    <a:pt x="1" y="1"/>
                    <a:pt x="1" y="176"/>
                    <a:pt x="115" y="176"/>
                  </a:cubicBezTo>
                  <a:cubicBezTo>
                    <a:pt x="228" y="176"/>
                    <a:pt x="228" y="0"/>
                    <a:pt x="1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6"/>
            <p:cNvSpPr/>
            <p:nvPr/>
          </p:nvSpPr>
          <p:spPr>
            <a:xfrm>
              <a:off x="1805575" y="1269800"/>
              <a:ext cx="4975" cy="3875"/>
            </a:xfrm>
            <a:custGeom>
              <a:avLst/>
              <a:gdLst/>
              <a:ahLst/>
              <a:cxnLst/>
              <a:rect l="l" t="t" r="r" b="b"/>
              <a:pathLst>
                <a:path w="199" h="155" extrusionOk="0">
                  <a:moveTo>
                    <a:pt x="100" y="0"/>
                  </a:moveTo>
                  <a:cubicBezTo>
                    <a:pt x="1" y="0"/>
                    <a:pt x="1" y="154"/>
                    <a:pt x="100" y="154"/>
                  </a:cubicBezTo>
                  <a:cubicBezTo>
                    <a:pt x="199" y="154"/>
                    <a:pt x="199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6"/>
            <p:cNvSpPr/>
            <p:nvPr/>
          </p:nvSpPr>
          <p:spPr>
            <a:xfrm>
              <a:off x="1820300" y="1288700"/>
              <a:ext cx="6500" cy="4625"/>
            </a:xfrm>
            <a:custGeom>
              <a:avLst/>
              <a:gdLst/>
              <a:ahLst/>
              <a:cxnLst/>
              <a:rect l="l" t="t" r="r" b="b"/>
              <a:pathLst>
                <a:path w="260" h="185" extrusionOk="0">
                  <a:moveTo>
                    <a:pt x="132" y="1"/>
                  </a:moveTo>
                  <a:cubicBezTo>
                    <a:pt x="127" y="1"/>
                    <a:pt x="122" y="1"/>
                    <a:pt x="118" y="2"/>
                  </a:cubicBezTo>
                  <a:cubicBezTo>
                    <a:pt x="0" y="11"/>
                    <a:pt x="0" y="174"/>
                    <a:pt x="118" y="184"/>
                  </a:cubicBezTo>
                  <a:cubicBezTo>
                    <a:pt x="122" y="184"/>
                    <a:pt x="127" y="184"/>
                    <a:pt x="131" y="184"/>
                  </a:cubicBezTo>
                  <a:cubicBezTo>
                    <a:pt x="157" y="184"/>
                    <a:pt x="178" y="179"/>
                    <a:pt x="202" y="168"/>
                  </a:cubicBezTo>
                  <a:cubicBezTo>
                    <a:pt x="260" y="144"/>
                    <a:pt x="260" y="42"/>
                    <a:pt x="202" y="17"/>
                  </a:cubicBezTo>
                  <a:cubicBezTo>
                    <a:pt x="178" y="8"/>
                    <a:pt x="157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1805375" y="130985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0" y="1"/>
                    <a:pt x="0" y="255"/>
                    <a:pt x="164" y="255"/>
                  </a:cubicBezTo>
                  <a:cubicBezTo>
                    <a:pt x="327" y="255"/>
                    <a:pt x="327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1790325" y="1296800"/>
              <a:ext cx="6225" cy="6400"/>
            </a:xfrm>
            <a:custGeom>
              <a:avLst/>
              <a:gdLst/>
              <a:ahLst/>
              <a:cxnLst/>
              <a:rect l="l" t="t" r="r" b="b"/>
              <a:pathLst>
                <a:path w="249" h="256" extrusionOk="0">
                  <a:moveTo>
                    <a:pt x="207" y="135"/>
                  </a:moveTo>
                  <a:cubicBezTo>
                    <a:pt x="208" y="135"/>
                    <a:pt x="208" y="138"/>
                    <a:pt x="207" y="143"/>
                  </a:cubicBezTo>
                  <a:lnTo>
                    <a:pt x="207" y="143"/>
                  </a:lnTo>
                  <a:cubicBezTo>
                    <a:pt x="207" y="137"/>
                    <a:pt x="207" y="135"/>
                    <a:pt x="207" y="135"/>
                  </a:cubicBezTo>
                  <a:close/>
                  <a:moveTo>
                    <a:pt x="177" y="187"/>
                  </a:moveTo>
                  <a:cubicBezTo>
                    <a:pt x="176" y="188"/>
                    <a:pt x="175" y="189"/>
                    <a:pt x="174" y="190"/>
                  </a:cubicBezTo>
                  <a:cubicBezTo>
                    <a:pt x="175" y="189"/>
                    <a:pt x="176" y="188"/>
                    <a:pt x="177" y="187"/>
                  </a:cubicBezTo>
                  <a:close/>
                  <a:moveTo>
                    <a:pt x="130" y="1"/>
                  </a:moveTo>
                  <a:cubicBezTo>
                    <a:pt x="100" y="1"/>
                    <a:pt x="70" y="14"/>
                    <a:pt x="45" y="35"/>
                  </a:cubicBezTo>
                  <a:cubicBezTo>
                    <a:pt x="12" y="65"/>
                    <a:pt x="0" y="109"/>
                    <a:pt x="0" y="153"/>
                  </a:cubicBezTo>
                  <a:cubicBezTo>
                    <a:pt x="0" y="208"/>
                    <a:pt x="47" y="256"/>
                    <a:pt x="103" y="256"/>
                  </a:cubicBezTo>
                  <a:cubicBezTo>
                    <a:pt x="104" y="256"/>
                    <a:pt x="105" y="256"/>
                    <a:pt x="106" y="256"/>
                  </a:cubicBezTo>
                  <a:cubicBezTo>
                    <a:pt x="156" y="256"/>
                    <a:pt x="212" y="212"/>
                    <a:pt x="208" y="159"/>
                  </a:cubicBezTo>
                  <a:lnTo>
                    <a:pt x="208" y="159"/>
                  </a:lnTo>
                  <a:cubicBezTo>
                    <a:pt x="212" y="154"/>
                    <a:pt x="215" y="150"/>
                    <a:pt x="218" y="145"/>
                  </a:cubicBezTo>
                  <a:cubicBezTo>
                    <a:pt x="248" y="102"/>
                    <a:pt x="225" y="44"/>
                    <a:pt x="186" y="18"/>
                  </a:cubicBezTo>
                  <a:cubicBezTo>
                    <a:pt x="168" y="6"/>
                    <a:pt x="149" y="1"/>
                    <a:pt x="1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1894150" y="1280050"/>
              <a:ext cx="6875" cy="535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137" y="1"/>
                  </a:moveTo>
                  <a:cubicBezTo>
                    <a:pt x="0" y="2"/>
                    <a:pt x="0" y="214"/>
                    <a:pt x="137" y="214"/>
                  </a:cubicBezTo>
                  <a:cubicBezTo>
                    <a:pt x="274" y="214"/>
                    <a:pt x="274" y="1"/>
                    <a:pt x="13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1898050" y="1261650"/>
              <a:ext cx="6175" cy="4300"/>
            </a:xfrm>
            <a:custGeom>
              <a:avLst/>
              <a:gdLst/>
              <a:ahLst/>
              <a:cxnLst/>
              <a:rect l="l" t="t" r="r" b="b"/>
              <a:pathLst>
                <a:path w="247" h="172" extrusionOk="0">
                  <a:moveTo>
                    <a:pt x="88" y="1"/>
                  </a:moveTo>
                  <a:cubicBezTo>
                    <a:pt x="1" y="1"/>
                    <a:pt x="1" y="143"/>
                    <a:pt x="91" y="143"/>
                  </a:cubicBezTo>
                  <a:cubicBezTo>
                    <a:pt x="107" y="143"/>
                    <a:pt x="122" y="146"/>
                    <a:pt x="136" y="147"/>
                  </a:cubicBezTo>
                  <a:lnTo>
                    <a:pt x="136" y="147"/>
                  </a:lnTo>
                  <a:lnTo>
                    <a:pt x="191" y="168"/>
                  </a:lnTo>
                  <a:cubicBezTo>
                    <a:pt x="196" y="170"/>
                    <a:pt x="200" y="171"/>
                    <a:pt x="205" y="171"/>
                  </a:cubicBezTo>
                  <a:cubicBezTo>
                    <a:pt x="230" y="171"/>
                    <a:pt x="246" y="141"/>
                    <a:pt x="242" y="117"/>
                  </a:cubicBezTo>
                  <a:cubicBezTo>
                    <a:pt x="235" y="80"/>
                    <a:pt x="221" y="61"/>
                    <a:pt x="192" y="38"/>
                  </a:cubicBezTo>
                  <a:lnTo>
                    <a:pt x="192" y="38"/>
                  </a:lnTo>
                  <a:cubicBezTo>
                    <a:pt x="191" y="36"/>
                    <a:pt x="189" y="34"/>
                    <a:pt x="187" y="31"/>
                  </a:cubicBezTo>
                  <a:cubicBezTo>
                    <a:pt x="178" y="22"/>
                    <a:pt x="169" y="17"/>
                    <a:pt x="156" y="12"/>
                  </a:cubicBezTo>
                  <a:cubicBezTo>
                    <a:pt x="136" y="6"/>
                    <a:pt x="115" y="2"/>
                    <a:pt x="92" y="1"/>
                  </a:cubicBezTo>
                  <a:cubicBezTo>
                    <a:pt x="91" y="1"/>
                    <a:pt x="89" y="1"/>
                    <a:pt x="8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1763950" y="1264350"/>
              <a:ext cx="8350" cy="6475"/>
            </a:xfrm>
            <a:custGeom>
              <a:avLst/>
              <a:gdLst/>
              <a:ahLst/>
              <a:cxnLst/>
              <a:rect l="l" t="t" r="r" b="b"/>
              <a:pathLst>
                <a:path w="334" h="259" extrusionOk="0">
                  <a:moveTo>
                    <a:pt x="167" y="1"/>
                  </a:moveTo>
                  <a:cubicBezTo>
                    <a:pt x="1" y="2"/>
                    <a:pt x="1" y="258"/>
                    <a:pt x="167" y="258"/>
                  </a:cubicBezTo>
                  <a:cubicBezTo>
                    <a:pt x="334" y="258"/>
                    <a:pt x="334" y="1"/>
                    <a:pt x="1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1769150" y="1291000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69" y="1"/>
                  </a:moveTo>
                  <a:cubicBezTo>
                    <a:pt x="0" y="1"/>
                    <a:pt x="0" y="110"/>
                    <a:pt x="69" y="110"/>
                  </a:cubicBezTo>
                  <a:cubicBezTo>
                    <a:pt x="138" y="110"/>
                    <a:pt x="138" y="1"/>
                    <a:pt x="6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1844975" y="1323775"/>
              <a:ext cx="6375" cy="6075"/>
            </a:xfrm>
            <a:custGeom>
              <a:avLst/>
              <a:gdLst/>
              <a:ahLst/>
              <a:cxnLst/>
              <a:rect l="l" t="t" r="r" b="b"/>
              <a:pathLst>
                <a:path w="255" h="243" extrusionOk="0">
                  <a:moveTo>
                    <a:pt x="124" y="1"/>
                  </a:moveTo>
                  <a:cubicBezTo>
                    <a:pt x="61" y="1"/>
                    <a:pt x="1" y="56"/>
                    <a:pt x="1" y="122"/>
                  </a:cubicBezTo>
                  <a:cubicBezTo>
                    <a:pt x="1" y="188"/>
                    <a:pt x="61" y="243"/>
                    <a:pt x="124" y="243"/>
                  </a:cubicBezTo>
                  <a:cubicBezTo>
                    <a:pt x="144" y="243"/>
                    <a:pt x="164" y="238"/>
                    <a:pt x="182" y="226"/>
                  </a:cubicBezTo>
                  <a:cubicBezTo>
                    <a:pt x="220" y="201"/>
                    <a:pt x="254" y="170"/>
                    <a:pt x="254" y="122"/>
                  </a:cubicBezTo>
                  <a:cubicBezTo>
                    <a:pt x="254" y="72"/>
                    <a:pt x="218" y="44"/>
                    <a:pt x="182" y="18"/>
                  </a:cubicBezTo>
                  <a:cubicBezTo>
                    <a:pt x="163" y="6"/>
                    <a:pt x="143" y="1"/>
                    <a:pt x="12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1861825" y="1305675"/>
              <a:ext cx="6825" cy="5000"/>
            </a:xfrm>
            <a:custGeom>
              <a:avLst/>
              <a:gdLst/>
              <a:ahLst/>
              <a:cxnLst/>
              <a:rect l="l" t="t" r="r" b="b"/>
              <a:pathLst>
                <a:path w="273" h="200" extrusionOk="0">
                  <a:moveTo>
                    <a:pt x="110" y="0"/>
                  </a:moveTo>
                  <a:cubicBezTo>
                    <a:pt x="52" y="0"/>
                    <a:pt x="0" y="68"/>
                    <a:pt x="53" y="129"/>
                  </a:cubicBezTo>
                  <a:cubicBezTo>
                    <a:pt x="84" y="164"/>
                    <a:pt x="136" y="199"/>
                    <a:pt x="184" y="199"/>
                  </a:cubicBezTo>
                  <a:cubicBezTo>
                    <a:pt x="207" y="199"/>
                    <a:pt x="229" y="191"/>
                    <a:pt x="248" y="171"/>
                  </a:cubicBezTo>
                  <a:cubicBezTo>
                    <a:pt x="267" y="151"/>
                    <a:pt x="272" y="123"/>
                    <a:pt x="258" y="98"/>
                  </a:cubicBezTo>
                  <a:cubicBezTo>
                    <a:pt x="246" y="78"/>
                    <a:pt x="226" y="61"/>
                    <a:pt x="203" y="52"/>
                  </a:cubicBezTo>
                  <a:cubicBezTo>
                    <a:pt x="192" y="49"/>
                    <a:pt x="182" y="44"/>
                    <a:pt x="175" y="35"/>
                  </a:cubicBezTo>
                  <a:cubicBezTo>
                    <a:pt x="156" y="10"/>
                    <a:pt x="133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1666425" y="1230875"/>
              <a:ext cx="5875" cy="4525"/>
            </a:xfrm>
            <a:custGeom>
              <a:avLst/>
              <a:gdLst/>
              <a:ahLst/>
              <a:cxnLst/>
              <a:rect l="l" t="t" r="r" b="b"/>
              <a:pathLst>
                <a:path w="235" h="181" extrusionOk="0">
                  <a:moveTo>
                    <a:pt x="140" y="1"/>
                  </a:moveTo>
                  <a:cubicBezTo>
                    <a:pt x="133" y="1"/>
                    <a:pt x="126" y="1"/>
                    <a:pt x="120" y="3"/>
                  </a:cubicBezTo>
                  <a:cubicBezTo>
                    <a:pt x="106" y="6"/>
                    <a:pt x="94" y="8"/>
                    <a:pt x="80" y="10"/>
                  </a:cubicBezTo>
                  <a:cubicBezTo>
                    <a:pt x="0" y="27"/>
                    <a:pt x="0" y="158"/>
                    <a:pt x="80" y="172"/>
                  </a:cubicBezTo>
                  <a:cubicBezTo>
                    <a:pt x="94" y="174"/>
                    <a:pt x="106" y="177"/>
                    <a:pt x="120" y="178"/>
                  </a:cubicBezTo>
                  <a:cubicBezTo>
                    <a:pt x="126" y="180"/>
                    <a:pt x="133" y="180"/>
                    <a:pt x="140" y="180"/>
                  </a:cubicBezTo>
                  <a:cubicBezTo>
                    <a:pt x="190" y="180"/>
                    <a:pt x="235" y="146"/>
                    <a:pt x="235" y="91"/>
                  </a:cubicBezTo>
                  <a:cubicBezTo>
                    <a:pt x="235" y="35"/>
                    <a:pt x="19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6"/>
            <p:cNvSpPr/>
            <p:nvPr/>
          </p:nvSpPr>
          <p:spPr>
            <a:xfrm>
              <a:off x="1639200" y="1238600"/>
              <a:ext cx="7300" cy="5650"/>
            </a:xfrm>
            <a:custGeom>
              <a:avLst/>
              <a:gdLst/>
              <a:ahLst/>
              <a:cxnLst/>
              <a:rect l="l" t="t" r="r" b="b"/>
              <a:pathLst>
                <a:path w="292" h="226" extrusionOk="0">
                  <a:moveTo>
                    <a:pt x="146" y="0"/>
                  </a:moveTo>
                  <a:cubicBezTo>
                    <a:pt x="0" y="0"/>
                    <a:pt x="0" y="225"/>
                    <a:pt x="146" y="225"/>
                  </a:cubicBezTo>
                  <a:cubicBezTo>
                    <a:pt x="291" y="225"/>
                    <a:pt x="291" y="0"/>
                    <a:pt x="1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6"/>
            <p:cNvSpPr/>
            <p:nvPr/>
          </p:nvSpPr>
          <p:spPr>
            <a:xfrm>
              <a:off x="1715150" y="1347600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4" y="0"/>
                  </a:moveTo>
                  <a:cubicBezTo>
                    <a:pt x="0" y="0"/>
                    <a:pt x="1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ubicBezTo>
                    <a:pt x="135" y="0"/>
                    <a:pt x="135" y="0"/>
                    <a:pt x="13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1751075" y="1383400"/>
              <a:ext cx="7925" cy="5275"/>
            </a:xfrm>
            <a:custGeom>
              <a:avLst/>
              <a:gdLst/>
              <a:ahLst/>
              <a:cxnLst/>
              <a:rect l="l" t="t" r="r" b="b"/>
              <a:pathLst>
                <a:path w="317" h="211" extrusionOk="0">
                  <a:moveTo>
                    <a:pt x="138" y="1"/>
                  </a:moveTo>
                  <a:cubicBezTo>
                    <a:pt x="127" y="1"/>
                    <a:pt x="115" y="1"/>
                    <a:pt x="102" y="3"/>
                  </a:cubicBezTo>
                  <a:cubicBezTo>
                    <a:pt x="1" y="17"/>
                    <a:pt x="1" y="194"/>
                    <a:pt x="102" y="208"/>
                  </a:cubicBezTo>
                  <a:cubicBezTo>
                    <a:pt x="114" y="210"/>
                    <a:pt x="124" y="210"/>
                    <a:pt x="134" y="210"/>
                  </a:cubicBezTo>
                  <a:cubicBezTo>
                    <a:pt x="153" y="210"/>
                    <a:pt x="169" y="209"/>
                    <a:pt x="186" y="207"/>
                  </a:cubicBezTo>
                  <a:cubicBezTo>
                    <a:pt x="317" y="197"/>
                    <a:pt x="317" y="15"/>
                    <a:pt x="186" y="4"/>
                  </a:cubicBezTo>
                  <a:cubicBezTo>
                    <a:pt x="170" y="2"/>
                    <a:pt x="155" y="1"/>
                    <a:pt x="13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6"/>
            <p:cNvSpPr/>
            <p:nvPr/>
          </p:nvSpPr>
          <p:spPr>
            <a:xfrm>
              <a:off x="1666825" y="1332900"/>
              <a:ext cx="8800" cy="7075"/>
            </a:xfrm>
            <a:custGeom>
              <a:avLst/>
              <a:gdLst/>
              <a:ahLst/>
              <a:cxnLst/>
              <a:rect l="l" t="t" r="r" b="b"/>
              <a:pathLst>
                <a:path w="352" h="283" extrusionOk="0">
                  <a:moveTo>
                    <a:pt x="261" y="266"/>
                  </a:moveTo>
                  <a:cubicBezTo>
                    <a:pt x="261" y="266"/>
                    <a:pt x="260" y="266"/>
                    <a:pt x="260" y="266"/>
                  </a:cubicBezTo>
                  <a:lnTo>
                    <a:pt x="260" y="266"/>
                  </a:lnTo>
                  <a:cubicBezTo>
                    <a:pt x="260" y="266"/>
                    <a:pt x="259" y="266"/>
                    <a:pt x="258" y="267"/>
                  </a:cubicBezTo>
                  <a:lnTo>
                    <a:pt x="258" y="267"/>
                  </a:lnTo>
                  <a:cubicBezTo>
                    <a:pt x="260" y="266"/>
                    <a:pt x="261" y="266"/>
                    <a:pt x="261" y="266"/>
                  </a:cubicBezTo>
                  <a:close/>
                  <a:moveTo>
                    <a:pt x="258" y="267"/>
                  </a:moveTo>
                  <a:lnTo>
                    <a:pt x="258" y="267"/>
                  </a:lnTo>
                  <a:cubicBezTo>
                    <a:pt x="257" y="267"/>
                    <a:pt x="256" y="267"/>
                    <a:pt x="256" y="267"/>
                  </a:cubicBezTo>
                  <a:cubicBezTo>
                    <a:pt x="256" y="267"/>
                    <a:pt x="257" y="267"/>
                    <a:pt x="258" y="267"/>
                  </a:cubicBezTo>
                  <a:close/>
                  <a:moveTo>
                    <a:pt x="141" y="0"/>
                  </a:moveTo>
                  <a:cubicBezTo>
                    <a:pt x="64" y="0"/>
                    <a:pt x="0" y="65"/>
                    <a:pt x="0" y="141"/>
                  </a:cubicBezTo>
                  <a:cubicBezTo>
                    <a:pt x="0" y="219"/>
                    <a:pt x="64" y="283"/>
                    <a:pt x="141" y="283"/>
                  </a:cubicBezTo>
                  <a:cubicBezTo>
                    <a:pt x="157" y="283"/>
                    <a:pt x="173" y="283"/>
                    <a:pt x="189" y="282"/>
                  </a:cubicBezTo>
                  <a:cubicBezTo>
                    <a:pt x="183" y="282"/>
                    <a:pt x="258" y="266"/>
                    <a:pt x="260" y="266"/>
                  </a:cubicBezTo>
                  <a:lnTo>
                    <a:pt x="260" y="266"/>
                  </a:lnTo>
                  <a:cubicBezTo>
                    <a:pt x="313" y="252"/>
                    <a:pt x="352" y="195"/>
                    <a:pt x="352" y="141"/>
                  </a:cubicBezTo>
                  <a:cubicBezTo>
                    <a:pt x="352" y="87"/>
                    <a:pt x="310" y="28"/>
                    <a:pt x="256" y="16"/>
                  </a:cubicBezTo>
                  <a:lnTo>
                    <a:pt x="256" y="16"/>
                  </a:lnTo>
                  <a:cubicBezTo>
                    <a:pt x="259" y="17"/>
                    <a:pt x="261" y="17"/>
                    <a:pt x="260" y="17"/>
                  </a:cubicBezTo>
                  <a:cubicBezTo>
                    <a:pt x="258" y="17"/>
                    <a:pt x="191" y="2"/>
                    <a:pt x="188" y="2"/>
                  </a:cubicBezTo>
                  <a:lnTo>
                    <a:pt x="188" y="2"/>
                  </a:lnTo>
                  <a:cubicBezTo>
                    <a:pt x="188" y="2"/>
                    <a:pt x="188" y="2"/>
                    <a:pt x="189" y="2"/>
                  </a:cubicBezTo>
                  <a:cubicBezTo>
                    <a:pt x="173" y="0"/>
                    <a:pt x="157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6"/>
            <p:cNvSpPr/>
            <p:nvPr/>
          </p:nvSpPr>
          <p:spPr>
            <a:xfrm>
              <a:off x="1663225" y="1359225"/>
              <a:ext cx="6000" cy="6075"/>
            </a:xfrm>
            <a:custGeom>
              <a:avLst/>
              <a:gdLst/>
              <a:ahLst/>
              <a:cxnLst/>
              <a:rect l="l" t="t" r="r" b="b"/>
              <a:pathLst>
                <a:path w="240" h="243" extrusionOk="0">
                  <a:moveTo>
                    <a:pt x="120" y="0"/>
                  </a:moveTo>
                  <a:cubicBezTo>
                    <a:pt x="81" y="0"/>
                    <a:pt x="42" y="23"/>
                    <a:pt x="28" y="70"/>
                  </a:cubicBezTo>
                  <a:cubicBezTo>
                    <a:pt x="24" y="82"/>
                    <a:pt x="22" y="96"/>
                    <a:pt x="17" y="107"/>
                  </a:cubicBezTo>
                  <a:cubicBezTo>
                    <a:pt x="1" y="174"/>
                    <a:pt x="49" y="242"/>
                    <a:pt x="119" y="242"/>
                  </a:cubicBezTo>
                  <a:cubicBezTo>
                    <a:pt x="191" y="242"/>
                    <a:pt x="239" y="174"/>
                    <a:pt x="223" y="107"/>
                  </a:cubicBezTo>
                  <a:cubicBezTo>
                    <a:pt x="221" y="94"/>
                    <a:pt x="216" y="81"/>
                    <a:pt x="212" y="70"/>
                  </a:cubicBezTo>
                  <a:cubicBezTo>
                    <a:pt x="198" y="23"/>
                    <a:pt x="159" y="0"/>
                    <a:pt x="12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6"/>
            <p:cNvSpPr/>
            <p:nvPr/>
          </p:nvSpPr>
          <p:spPr>
            <a:xfrm>
              <a:off x="1843125" y="1374250"/>
              <a:ext cx="6975" cy="7025"/>
            </a:xfrm>
            <a:custGeom>
              <a:avLst/>
              <a:gdLst/>
              <a:ahLst/>
              <a:cxnLst/>
              <a:rect l="l" t="t" r="r" b="b"/>
              <a:pathLst>
                <a:path w="279" h="281" extrusionOk="0">
                  <a:moveTo>
                    <a:pt x="141" y="0"/>
                  </a:moveTo>
                  <a:cubicBezTo>
                    <a:pt x="64" y="0"/>
                    <a:pt x="0" y="63"/>
                    <a:pt x="0" y="141"/>
                  </a:cubicBezTo>
                  <a:cubicBezTo>
                    <a:pt x="1" y="217"/>
                    <a:pt x="64" y="280"/>
                    <a:pt x="141" y="280"/>
                  </a:cubicBezTo>
                  <a:cubicBezTo>
                    <a:pt x="216" y="280"/>
                    <a:pt x="279" y="217"/>
                    <a:pt x="279" y="141"/>
                  </a:cubicBezTo>
                  <a:cubicBezTo>
                    <a:pt x="279" y="65"/>
                    <a:pt x="216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6"/>
            <p:cNvSpPr/>
            <p:nvPr/>
          </p:nvSpPr>
          <p:spPr>
            <a:xfrm>
              <a:off x="1842825" y="1388975"/>
              <a:ext cx="6300" cy="5075"/>
            </a:xfrm>
            <a:custGeom>
              <a:avLst/>
              <a:gdLst/>
              <a:ahLst/>
              <a:cxnLst/>
              <a:rect l="l" t="t" r="r" b="b"/>
              <a:pathLst>
                <a:path w="252" h="203" extrusionOk="0">
                  <a:moveTo>
                    <a:pt x="112" y="1"/>
                  </a:moveTo>
                  <a:cubicBezTo>
                    <a:pt x="0" y="1"/>
                    <a:pt x="0" y="202"/>
                    <a:pt x="112" y="202"/>
                  </a:cubicBezTo>
                  <a:cubicBezTo>
                    <a:pt x="128" y="202"/>
                    <a:pt x="148" y="198"/>
                    <a:pt x="169" y="187"/>
                  </a:cubicBezTo>
                  <a:cubicBezTo>
                    <a:pt x="179" y="184"/>
                    <a:pt x="188" y="179"/>
                    <a:pt x="196" y="175"/>
                  </a:cubicBezTo>
                  <a:cubicBezTo>
                    <a:pt x="251" y="149"/>
                    <a:pt x="251" y="55"/>
                    <a:pt x="196" y="28"/>
                  </a:cubicBezTo>
                  <a:cubicBezTo>
                    <a:pt x="186" y="24"/>
                    <a:pt x="178" y="19"/>
                    <a:pt x="169" y="16"/>
                  </a:cubicBezTo>
                  <a:cubicBezTo>
                    <a:pt x="148" y="5"/>
                    <a:pt x="128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1879875" y="1373325"/>
              <a:ext cx="7875" cy="6125"/>
            </a:xfrm>
            <a:custGeom>
              <a:avLst/>
              <a:gdLst/>
              <a:ahLst/>
              <a:cxnLst/>
              <a:rect l="l" t="t" r="r" b="b"/>
              <a:pathLst>
                <a:path w="315" h="245" extrusionOk="0">
                  <a:moveTo>
                    <a:pt x="157" y="1"/>
                  </a:moveTo>
                  <a:cubicBezTo>
                    <a:pt x="0" y="1"/>
                    <a:pt x="1" y="245"/>
                    <a:pt x="158" y="245"/>
                  </a:cubicBezTo>
                  <a:cubicBezTo>
                    <a:pt x="315" y="245"/>
                    <a:pt x="315" y="1"/>
                    <a:pt x="158" y="1"/>
                  </a:cubicBezTo>
                  <a:cubicBezTo>
                    <a:pt x="157" y="1"/>
                    <a:pt x="157" y="1"/>
                    <a:pt x="1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6"/>
            <p:cNvSpPr/>
            <p:nvPr/>
          </p:nvSpPr>
          <p:spPr>
            <a:xfrm>
              <a:off x="1893900" y="1380375"/>
              <a:ext cx="7375" cy="5750"/>
            </a:xfrm>
            <a:custGeom>
              <a:avLst/>
              <a:gdLst/>
              <a:ahLst/>
              <a:cxnLst/>
              <a:rect l="l" t="t" r="r" b="b"/>
              <a:pathLst>
                <a:path w="295" h="230" extrusionOk="0">
                  <a:moveTo>
                    <a:pt x="147" y="0"/>
                  </a:moveTo>
                  <a:cubicBezTo>
                    <a:pt x="1" y="2"/>
                    <a:pt x="1" y="230"/>
                    <a:pt x="147" y="230"/>
                  </a:cubicBezTo>
                  <a:cubicBezTo>
                    <a:pt x="295" y="230"/>
                    <a:pt x="295" y="0"/>
                    <a:pt x="14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6"/>
            <p:cNvSpPr/>
            <p:nvPr/>
          </p:nvSpPr>
          <p:spPr>
            <a:xfrm>
              <a:off x="1874950" y="1317075"/>
              <a:ext cx="6700" cy="6950"/>
            </a:xfrm>
            <a:custGeom>
              <a:avLst/>
              <a:gdLst/>
              <a:ahLst/>
              <a:cxnLst/>
              <a:rect l="l" t="t" r="r" b="b"/>
              <a:pathLst>
                <a:path w="268" h="278" extrusionOk="0">
                  <a:moveTo>
                    <a:pt x="135" y="1"/>
                  </a:moveTo>
                  <a:cubicBezTo>
                    <a:pt x="85" y="1"/>
                    <a:pt x="36" y="28"/>
                    <a:pt x="25" y="83"/>
                  </a:cubicBezTo>
                  <a:lnTo>
                    <a:pt x="16" y="123"/>
                  </a:lnTo>
                  <a:cubicBezTo>
                    <a:pt x="1" y="201"/>
                    <a:pt x="51" y="277"/>
                    <a:pt x="135" y="277"/>
                  </a:cubicBezTo>
                  <a:cubicBezTo>
                    <a:pt x="218" y="277"/>
                    <a:pt x="268" y="201"/>
                    <a:pt x="252" y="123"/>
                  </a:cubicBezTo>
                  <a:lnTo>
                    <a:pt x="245" y="83"/>
                  </a:lnTo>
                  <a:cubicBezTo>
                    <a:pt x="234" y="28"/>
                    <a:pt x="184" y="1"/>
                    <a:pt x="1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6"/>
            <p:cNvSpPr/>
            <p:nvPr/>
          </p:nvSpPr>
          <p:spPr>
            <a:xfrm>
              <a:off x="1869800" y="1331175"/>
              <a:ext cx="5725" cy="5050"/>
            </a:xfrm>
            <a:custGeom>
              <a:avLst/>
              <a:gdLst/>
              <a:ahLst/>
              <a:cxnLst/>
              <a:rect l="l" t="t" r="r" b="b"/>
              <a:pathLst>
                <a:path w="229" h="202" extrusionOk="0">
                  <a:moveTo>
                    <a:pt x="122" y="1"/>
                  </a:moveTo>
                  <a:cubicBezTo>
                    <a:pt x="77" y="1"/>
                    <a:pt x="35" y="30"/>
                    <a:pt x="22" y="74"/>
                  </a:cubicBezTo>
                  <a:cubicBezTo>
                    <a:pt x="1" y="151"/>
                    <a:pt x="66" y="201"/>
                    <a:pt x="128" y="201"/>
                  </a:cubicBezTo>
                  <a:cubicBezTo>
                    <a:pt x="169" y="201"/>
                    <a:pt x="208" y="179"/>
                    <a:pt x="219" y="129"/>
                  </a:cubicBezTo>
                  <a:lnTo>
                    <a:pt x="219" y="129"/>
                  </a:lnTo>
                  <a:cubicBezTo>
                    <a:pt x="217" y="130"/>
                    <a:pt x="215" y="132"/>
                    <a:pt x="213" y="134"/>
                  </a:cubicBezTo>
                  <a:lnTo>
                    <a:pt x="213" y="134"/>
                  </a:lnTo>
                  <a:cubicBezTo>
                    <a:pt x="228" y="113"/>
                    <a:pt x="229" y="92"/>
                    <a:pt x="214" y="72"/>
                  </a:cubicBezTo>
                  <a:lnTo>
                    <a:pt x="214" y="72"/>
                  </a:lnTo>
                  <a:cubicBezTo>
                    <a:pt x="217" y="74"/>
                    <a:pt x="218" y="76"/>
                    <a:pt x="218" y="76"/>
                  </a:cubicBezTo>
                  <a:cubicBezTo>
                    <a:pt x="220" y="76"/>
                    <a:pt x="217" y="68"/>
                    <a:pt x="209" y="51"/>
                  </a:cubicBezTo>
                  <a:cubicBezTo>
                    <a:pt x="195" y="29"/>
                    <a:pt x="173" y="11"/>
                    <a:pt x="148" y="4"/>
                  </a:cubicBezTo>
                  <a:cubicBezTo>
                    <a:pt x="139" y="2"/>
                    <a:pt x="130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6"/>
            <p:cNvSpPr/>
            <p:nvPr/>
          </p:nvSpPr>
          <p:spPr>
            <a:xfrm>
              <a:off x="1859750" y="13269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6" y="0"/>
                  </a:moveTo>
                  <a:cubicBezTo>
                    <a:pt x="0" y="0"/>
                    <a:pt x="0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6"/>
            <p:cNvSpPr/>
            <p:nvPr/>
          </p:nvSpPr>
          <p:spPr>
            <a:xfrm>
              <a:off x="1903825" y="1353975"/>
              <a:ext cx="12450" cy="12475"/>
            </a:xfrm>
            <a:custGeom>
              <a:avLst/>
              <a:gdLst/>
              <a:ahLst/>
              <a:cxnLst/>
              <a:rect l="l" t="t" r="r" b="b"/>
              <a:pathLst>
                <a:path w="498" h="499" extrusionOk="0">
                  <a:moveTo>
                    <a:pt x="245" y="1"/>
                  </a:moveTo>
                  <a:cubicBezTo>
                    <a:pt x="204" y="1"/>
                    <a:pt x="162" y="12"/>
                    <a:pt x="126" y="32"/>
                  </a:cubicBezTo>
                  <a:cubicBezTo>
                    <a:pt x="63" y="70"/>
                    <a:pt x="1" y="156"/>
                    <a:pt x="11" y="236"/>
                  </a:cubicBezTo>
                  <a:cubicBezTo>
                    <a:pt x="15" y="264"/>
                    <a:pt x="16" y="291"/>
                    <a:pt x="23" y="317"/>
                  </a:cubicBezTo>
                  <a:cubicBezTo>
                    <a:pt x="34" y="365"/>
                    <a:pt x="60" y="395"/>
                    <a:pt x="90" y="432"/>
                  </a:cubicBezTo>
                  <a:cubicBezTo>
                    <a:pt x="125" y="478"/>
                    <a:pt x="185" y="499"/>
                    <a:pt x="244" y="499"/>
                  </a:cubicBezTo>
                  <a:cubicBezTo>
                    <a:pt x="274" y="499"/>
                    <a:pt x="305" y="494"/>
                    <a:pt x="331" y="484"/>
                  </a:cubicBezTo>
                  <a:lnTo>
                    <a:pt x="331" y="484"/>
                  </a:lnTo>
                  <a:cubicBezTo>
                    <a:pt x="397" y="470"/>
                    <a:pt x="451" y="405"/>
                    <a:pt x="468" y="343"/>
                  </a:cubicBezTo>
                  <a:cubicBezTo>
                    <a:pt x="471" y="329"/>
                    <a:pt x="474" y="315"/>
                    <a:pt x="475" y="302"/>
                  </a:cubicBezTo>
                  <a:lnTo>
                    <a:pt x="475" y="302"/>
                  </a:lnTo>
                  <a:cubicBezTo>
                    <a:pt x="475" y="295"/>
                    <a:pt x="476" y="288"/>
                    <a:pt x="477" y="281"/>
                  </a:cubicBezTo>
                  <a:lnTo>
                    <a:pt x="477" y="281"/>
                  </a:lnTo>
                  <a:cubicBezTo>
                    <a:pt x="497" y="162"/>
                    <a:pt x="428" y="41"/>
                    <a:pt x="308" y="9"/>
                  </a:cubicBezTo>
                  <a:cubicBezTo>
                    <a:pt x="288" y="4"/>
                    <a:pt x="267" y="1"/>
                    <a:pt x="24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6"/>
            <p:cNvSpPr/>
            <p:nvPr/>
          </p:nvSpPr>
          <p:spPr>
            <a:xfrm>
              <a:off x="1940300" y="1324075"/>
              <a:ext cx="8950" cy="6700"/>
            </a:xfrm>
            <a:custGeom>
              <a:avLst/>
              <a:gdLst/>
              <a:ahLst/>
              <a:cxnLst/>
              <a:rect l="l" t="t" r="r" b="b"/>
              <a:pathLst>
                <a:path w="358" h="268" extrusionOk="0">
                  <a:moveTo>
                    <a:pt x="227" y="1"/>
                  </a:moveTo>
                  <a:cubicBezTo>
                    <a:pt x="216" y="1"/>
                    <a:pt x="204" y="3"/>
                    <a:pt x="192" y="7"/>
                  </a:cubicBezTo>
                  <a:cubicBezTo>
                    <a:pt x="186" y="10"/>
                    <a:pt x="179" y="13"/>
                    <a:pt x="173" y="15"/>
                  </a:cubicBezTo>
                  <a:lnTo>
                    <a:pt x="173" y="15"/>
                  </a:lnTo>
                  <a:cubicBezTo>
                    <a:pt x="162" y="13"/>
                    <a:pt x="152" y="12"/>
                    <a:pt x="144" y="12"/>
                  </a:cubicBezTo>
                  <a:cubicBezTo>
                    <a:pt x="1" y="12"/>
                    <a:pt x="73" y="267"/>
                    <a:pt x="178" y="267"/>
                  </a:cubicBezTo>
                  <a:cubicBezTo>
                    <a:pt x="208" y="267"/>
                    <a:pt x="240" y="247"/>
                    <a:pt x="270" y="196"/>
                  </a:cubicBezTo>
                  <a:cubicBezTo>
                    <a:pt x="271" y="198"/>
                    <a:pt x="272" y="200"/>
                    <a:pt x="272" y="201"/>
                  </a:cubicBezTo>
                  <a:cubicBezTo>
                    <a:pt x="358" y="144"/>
                    <a:pt x="321" y="1"/>
                    <a:pt x="22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6"/>
            <p:cNvSpPr/>
            <p:nvPr/>
          </p:nvSpPr>
          <p:spPr>
            <a:xfrm>
              <a:off x="1959175" y="1320700"/>
              <a:ext cx="6850" cy="6825"/>
            </a:xfrm>
            <a:custGeom>
              <a:avLst/>
              <a:gdLst/>
              <a:ahLst/>
              <a:cxnLst/>
              <a:rect l="l" t="t" r="r" b="b"/>
              <a:pathLst>
                <a:path w="274" h="273" extrusionOk="0">
                  <a:moveTo>
                    <a:pt x="137" y="0"/>
                  </a:moveTo>
                  <a:cubicBezTo>
                    <a:pt x="62" y="0"/>
                    <a:pt x="1" y="62"/>
                    <a:pt x="1" y="136"/>
                  </a:cubicBezTo>
                  <a:cubicBezTo>
                    <a:pt x="0" y="209"/>
                    <a:pt x="63" y="272"/>
                    <a:pt x="137" y="272"/>
                  </a:cubicBezTo>
                  <a:cubicBezTo>
                    <a:pt x="212" y="272"/>
                    <a:pt x="273" y="211"/>
                    <a:pt x="273" y="136"/>
                  </a:cubicBezTo>
                  <a:cubicBezTo>
                    <a:pt x="273" y="62"/>
                    <a:pt x="212" y="0"/>
                    <a:pt x="13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6"/>
            <p:cNvSpPr/>
            <p:nvPr/>
          </p:nvSpPr>
          <p:spPr>
            <a:xfrm>
              <a:off x="1958925" y="1292375"/>
              <a:ext cx="9475" cy="5550"/>
            </a:xfrm>
            <a:custGeom>
              <a:avLst/>
              <a:gdLst/>
              <a:ahLst/>
              <a:cxnLst/>
              <a:rect l="l" t="t" r="r" b="b"/>
              <a:pathLst>
                <a:path w="379" h="222" extrusionOk="0">
                  <a:moveTo>
                    <a:pt x="214" y="1"/>
                  </a:moveTo>
                  <a:cubicBezTo>
                    <a:pt x="187" y="1"/>
                    <a:pt x="160" y="3"/>
                    <a:pt x="136" y="6"/>
                  </a:cubicBezTo>
                  <a:cubicBezTo>
                    <a:pt x="1" y="21"/>
                    <a:pt x="1" y="200"/>
                    <a:pt x="136" y="216"/>
                  </a:cubicBezTo>
                  <a:cubicBezTo>
                    <a:pt x="160" y="218"/>
                    <a:pt x="187" y="221"/>
                    <a:pt x="214" y="221"/>
                  </a:cubicBezTo>
                  <a:cubicBezTo>
                    <a:pt x="263" y="221"/>
                    <a:pt x="313" y="212"/>
                    <a:pt x="346" y="173"/>
                  </a:cubicBezTo>
                  <a:cubicBezTo>
                    <a:pt x="379" y="133"/>
                    <a:pt x="379" y="89"/>
                    <a:pt x="346" y="49"/>
                  </a:cubicBezTo>
                  <a:cubicBezTo>
                    <a:pt x="314" y="11"/>
                    <a:pt x="264" y="1"/>
                    <a:pt x="2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6"/>
            <p:cNvSpPr/>
            <p:nvPr/>
          </p:nvSpPr>
          <p:spPr>
            <a:xfrm>
              <a:off x="1730650" y="1354025"/>
              <a:ext cx="12300" cy="12475"/>
            </a:xfrm>
            <a:custGeom>
              <a:avLst/>
              <a:gdLst/>
              <a:ahLst/>
              <a:cxnLst/>
              <a:rect l="l" t="t" r="r" b="b"/>
              <a:pathLst>
                <a:path w="492" h="499" extrusionOk="0">
                  <a:moveTo>
                    <a:pt x="451" y="166"/>
                  </a:moveTo>
                  <a:cubicBezTo>
                    <a:pt x="454" y="174"/>
                    <a:pt x="458" y="183"/>
                    <a:pt x="462" y="191"/>
                  </a:cubicBezTo>
                  <a:lnTo>
                    <a:pt x="463" y="204"/>
                  </a:lnTo>
                  <a:lnTo>
                    <a:pt x="463" y="204"/>
                  </a:lnTo>
                  <a:cubicBezTo>
                    <a:pt x="460" y="191"/>
                    <a:pt x="456" y="178"/>
                    <a:pt x="451" y="166"/>
                  </a:cubicBezTo>
                  <a:close/>
                  <a:moveTo>
                    <a:pt x="238" y="0"/>
                  </a:moveTo>
                  <a:cubicBezTo>
                    <a:pt x="218" y="0"/>
                    <a:pt x="198" y="3"/>
                    <a:pt x="178" y="8"/>
                  </a:cubicBezTo>
                  <a:cubicBezTo>
                    <a:pt x="126" y="23"/>
                    <a:pt x="60" y="64"/>
                    <a:pt x="38" y="116"/>
                  </a:cubicBezTo>
                  <a:cubicBezTo>
                    <a:pt x="17" y="164"/>
                    <a:pt x="1" y="194"/>
                    <a:pt x="1" y="247"/>
                  </a:cubicBezTo>
                  <a:cubicBezTo>
                    <a:pt x="1" y="301"/>
                    <a:pt x="12" y="336"/>
                    <a:pt x="38" y="383"/>
                  </a:cubicBezTo>
                  <a:cubicBezTo>
                    <a:pt x="76" y="459"/>
                    <a:pt x="158" y="498"/>
                    <a:pt x="240" y="498"/>
                  </a:cubicBezTo>
                  <a:cubicBezTo>
                    <a:pt x="281" y="498"/>
                    <a:pt x="323" y="488"/>
                    <a:pt x="358" y="467"/>
                  </a:cubicBezTo>
                  <a:cubicBezTo>
                    <a:pt x="430" y="425"/>
                    <a:pt x="467" y="354"/>
                    <a:pt x="471" y="279"/>
                  </a:cubicBezTo>
                  <a:lnTo>
                    <a:pt x="471" y="279"/>
                  </a:lnTo>
                  <a:cubicBezTo>
                    <a:pt x="492" y="184"/>
                    <a:pt x="441" y="81"/>
                    <a:pt x="358" y="32"/>
                  </a:cubicBezTo>
                  <a:cubicBezTo>
                    <a:pt x="322" y="11"/>
                    <a:pt x="280" y="0"/>
                    <a:pt x="23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6"/>
            <p:cNvSpPr/>
            <p:nvPr/>
          </p:nvSpPr>
          <p:spPr>
            <a:xfrm>
              <a:off x="1697150" y="1312300"/>
              <a:ext cx="7800" cy="7025"/>
            </a:xfrm>
            <a:custGeom>
              <a:avLst/>
              <a:gdLst/>
              <a:ahLst/>
              <a:cxnLst/>
              <a:rect l="l" t="t" r="r" b="b"/>
              <a:pathLst>
                <a:path w="312" h="281" extrusionOk="0">
                  <a:moveTo>
                    <a:pt x="129" y="0"/>
                  </a:moveTo>
                  <a:cubicBezTo>
                    <a:pt x="58" y="0"/>
                    <a:pt x="1" y="76"/>
                    <a:pt x="1" y="141"/>
                  </a:cubicBezTo>
                  <a:cubicBezTo>
                    <a:pt x="2" y="206"/>
                    <a:pt x="58" y="280"/>
                    <a:pt x="130" y="280"/>
                  </a:cubicBezTo>
                  <a:cubicBezTo>
                    <a:pt x="133" y="280"/>
                    <a:pt x="137" y="280"/>
                    <a:pt x="141" y="280"/>
                  </a:cubicBezTo>
                  <a:cubicBezTo>
                    <a:pt x="207" y="272"/>
                    <a:pt x="248" y="259"/>
                    <a:pt x="289" y="203"/>
                  </a:cubicBezTo>
                  <a:cubicBezTo>
                    <a:pt x="312" y="172"/>
                    <a:pt x="312" y="110"/>
                    <a:pt x="289" y="78"/>
                  </a:cubicBezTo>
                  <a:cubicBezTo>
                    <a:pt x="248" y="22"/>
                    <a:pt x="206" y="8"/>
                    <a:pt x="141" y="1"/>
                  </a:cubicBezTo>
                  <a:cubicBezTo>
                    <a:pt x="137" y="0"/>
                    <a:pt x="133" y="0"/>
                    <a:pt x="12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6"/>
            <p:cNvSpPr/>
            <p:nvPr/>
          </p:nvSpPr>
          <p:spPr>
            <a:xfrm>
              <a:off x="1691325" y="1210725"/>
              <a:ext cx="5975" cy="5075"/>
            </a:xfrm>
            <a:custGeom>
              <a:avLst/>
              <a:gdLst/>
              <a:ahLst/>
              <a:cxnLst/>
              <a:rect l="l" t="t" r="r" b="b"/>
              <a:pathLst>
                <a:path w="239" h="203" extrusionOk="0">
                  <a:moveTo>
                    <a:pt x="100" y="1"/>
                  </a:moveTo>
                  <a:cubicBezTo>
                    <a:pt x="44" y="1"/>
                    <a:pt x="1" y="68"/>
                    <a:pt x="46" y="123"/>
                  </a:cubicBezTo>
                  <a:cubicBezTo>
                    <a:pt x="57" y="135"/>
                    <a:pt x="61" y="145"/>
                    <a:pt x="67" y="159"/>
                  </a:cubicBezTo>
                  <a:cubicBezTo>
                    <a:pt x="79" y="188"/>
                    <a:pt x="109" y="202"/>
                    <a:pt x="139" y="202"/>
                  </a:cubicBezTo>
                  <a:cubicBezTo>
                    <a:pt x="163" y="202"/>
                    <a:pt x="187" y="193"/>
                    <a:pt x="203" y="177"/>
                  </a:cubicBezTo>
                  <a:cubicBezTo>
                    <a:pt x="239" y="142"/>
                    <a:pt x="238" y="63"/>
                    <a:pt x="187" y="41"/>
                  </a:cubicBezTo>
                  <a:cubicBezTo>
                    <a:pt x="172" y="34"/>
                    <a:pt x="161" y="31"/>
                    <a:pt x="150" y="20"/>
                  </a:cubicBezTo>
                  <a:cubicBezTo>
                    <a:pt x="133" y="7"/>
                    <a:pt x="116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6"/>
            <p:cNvSpPr/>
            <p:nvPr/>
          </p:nvSpPr>
          <p:spPr>
            <a:xfrm>
              <a:off x="1756625" y="1173900"/>
              <a:ext cx="8800" cy="5625"/>
            </a:xfrm>
            <a:custGeom>
              <a:avLst/>
              <a:gdLst/>
              <a:ahLst/>
              <a:cxnLst/>
              <a:rect l="l" t="t" r="r" b="b"/>
              <a:pathLst>
                <a:path w="352" h="225" extrusionOk="0">
                  <a:moveTo>
                    <a:pt x="186" y="0"/>
                  </a:moveTo>
                  <a:cubicBezTo>
                    <a:pt x="183" y="0"/>
                    <a:pt x="180" y="1"/>
                    <a:pt x="178" y="1"/>
                  </a:cubicBezTo>
                  <a:cubicBezTo>
                    <a:pt x="153" y="3"/>
                    <a:pt x="128" y="7"/>
                    <a:pt x="102" y="11"/>
                  </a:cubicBezTo>
                  <a:cubicBezTo>
                    <a:pt x="1" y="25"/>
                    <a:pt x="1" y="200"/>
                    <a:pt x="102" y="214"/>
                  </a:cubicBezTo>
                  <a:cubicBezTo>
                    <a:pt x="126" y="218"/>
                    <a:pt x="151" y="222"/>
                    <a:pt x="178" y="224"/>
                  </a:cubicBezTo>
                  <a:cubicBezTo>
                    <a:pt x="180" y="224"/>
                    <a:pt x="183" y="225"/>
                    <a:pt x="186" y="225"/>
                  </a:cubicBezTo>
                  <a:cubicBezTo>
                    <a:pt x="207" y="225"/>
                    <a:pt x="234" y="216"/>
                    <a:pt x="252" y="212"/>
                  </a:cubicBezTo>
                  <a:cubicBezTo>
                    <a:pt x="351" y="195"/>
                    <a:pt x="351" y="30"/>
                    <a:pt x="252" y="12"/>
                  </a:cubicBezTo>
                  <a:cubicBezTo>
                    <a:pt x="234" y="9"/>
                    <a:pt x="207" y="0"/>
                    <a:pt x="18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6"/>
            <p:cNvSpPr/>
            <p:nvPr/>
          </p:nvSpPr>
          <p:spPr>
            <a:xfrm>
              <a:off x="1782475" y="1184650"/>
              <a:ext cx="4425" cy="3450"/>
            </a:xfrm>
            <a:custGeom>
              <a:avLst/>
              <a:gdLst/>
              <a:ahLst/>
              <a:cxnLst/>
              <a:rect l="l" t="t" r="r" b="b"/>
              <a:pathLst>
                <a:path w="177" h="138" extrusionOk="0">
                  <a:moveTo>
                    <a:pt x="85" y="0"/>
                  </a:moveTo>
                  <a:cubicBezTo>
                    <a:pt x="0" y="0"/>
                    <a:pt x="1" y="137"/>
                    <a:pt x="87" y="137"/>
                  </a:cubicBezTo>
                  <a:cubicBezTo>
                    <a:pt x="176" y="137"/>
                    <a:pt x="176" y="0"/>
                    <a:pt x="87" y="0"/>
                  </a:cubicBezTo>
                  <a:cubicBezTo>
                    <a:pt x="86" y="0"/>
                    <a:pt x="86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6"/>
            <p:cNvSpPr/>
            <p:nvPr/>
          </p:nvSpPr>
          <p:spPr>
            <a:xfrm>
              <a:off x="1754575" y="1152750"/>
              <a:ext cx="5200" cy="5525"/>
            </a:xfrm>
            <a:custGeom>
              <a:avLst/>
              <a:gdLst/>
              <a:ahLst/>
              <a:cxnLst/>
              <a:rect l="l" t="t" r="r" b="b"/>
              <a:pathLst>
                <a:path w="208" h="221" extrusionOk="0">
                  <a:moveTo>
                    <a:pt x="102" y="0"/>
                  </a:moveTo>
                  <a:cubicBezTo>
                    <a:pt x="67" y="0"/>
                    <a:pt x="32" y="23"/>
                    <a:pt x="24" y="68"/>
                  </a:cubicBezTo>
                  <a:lnTo>
                    <a:pt x="24" y="68"/>
                  </a:lnTo>
                  <a:cubicBezTo>
                    <a:pt x="5" y="97"/>
                    <a:pt x="1" y="134"/>
                    <a:pt x="22" y="167"/>
                  </a:cubicBezTo>
                  <a:cubicBezTo>
                    <a:pt x="24" y="172"/>
                    <a:pt x="25" y="174"/>
                    <a:pt x="28" y="178"/>
                  </a:cubicBezTo>
                  <a:cubicBezTo>
                    <a:pt x="47" y="206"/>
                    <a:pt x="76" y="220"/>
                    <a:pt x="105" y="220"/>
                  </a:cubicBezTo>
                  <a:cubicBezTo>
                    <a:pt x="133" y="220"/>
                    <a:pt x="162" y="206"/>
                    <a:pt x="180" y="178"/>
                  </a:cubicBezTo>
                  <a:cubicBezTo>
                    <a:pt x="182" y="175"/>
                    <a:pt x="184" y="172"/>
                    <a:pt x="186" y="167"/>
                  </a:cubicBezTo>
                  <a:cubicBezTo>
                    <a:pt x="208" y="135"/>
                    <a:pt x="202" y="97"/>
                    <a:pt x="183" y="67"/>
                  </a:cubicBezTo>
                  <a:lnTo>
                    <a:pt x="183" y="67"/>
                  </a:lnTo>
                  <a:cubicBezTo>
                    <a:pt x="173" y="23"/>
                    <a:pt x="137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6"/>
            <p:cNvSpPr/>
            <p:nvPr/>
          </p:nvSpPr>
          <p:spPr>
            <a:xfrm>
              <a:off x="1693125" y="1150625"/>
              <a:ext cx="7225" cy="5350"/>
            </a:xfrm>
            <a:custGeom>
              <a:avLst/>
              <a:gdLst/>
              <a:ahLst/>
              <a:cxnLst/>
              <a:rect l="l" t="t" r="r" b="b"/>
              <a:pathLst>
                <a:path w="289" h="214" extrusionOk="0">
                  <a:moveTo>
                    <a:pt x="147" y="1"/>
                  </a:moveTo>
                  <a:cubicBezTo>
                    <a:pt x="144" y="1"/>
                    <a:pt x="140" y="1"/>
                    <a:pt x="137" y="1"/>
                  </a:cubicBezTo>
                  <a:cubicBezTo>
                    <a:pt x="0" y="6"/>
                    <a:pt x="0" y="207"/>
                    <a:pt x="137" y="213"/>
                  </a:cubicBezTo>
                  <a:cubicBezTo>
                    <a:pt x="142" y="213"/>
                    <a:pt x="147" y="213"/>
                    <a:pt x="153" y="213"/>
                  </a:cubicBezTo>
                  <a:cubicBezTo>
                    <a:pt x="179" y="213"/>
                    <a:pt x="205" y="208"/>
                    <a:pt x="227" y="191"/>
                  </a:cubicBezTo>
                  <a:cubicBezTo>
                    <a:pt x="288" y="143"/>
                    <a:pt x="288" y="70"/>
                    <a:pt x="227" y="23"/>
                  </a:cubicBezTo>
                  <a:cubicBezTo>
                    <a:pt x="203" y="5"/>
                    <a:pt x="176" y="1"/>
                    <a:pt x="14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6"/>
            <p:cNvSpPr/>
            <p:nvPr/>
          </p:nvSpPr>
          <p:spPr>
            <a:xfrm>
              <a:off x="1708175" y="1120875"/>
              <a:ext cx="4875" cy="4250"/>
            </a:xfrm>
            <a:custGeom>
              <a:avLst/>
              <a:gdLst/>
              <a:ahLst/>
              <a:cxnLst/>
              <a:rect l="l" t="t" r="r" b="b"/>
              <a:pathLst>
                <a:path w="195" h="170" extrusionOk="0">
                  <a:moveTo>
                    <a:pt x="87" y="1"/>
                  </a:moveTo>
                  <a:cubicBezTo>
                    <a:pt x="42" y="1"/>
                    <a:pt x="0" y="35"/>
                    <a:pt x="0" y="85"/>
                  </a:cubicBezTo>
                  <a:cubicBezTo>
                    <a:pt x="0" y="135"/>
                    <a:pt x="42" y="170"/>
                    <a:pt x="87" y="170"/>
                  </a:cubicBezTo>
                  <a:cubicBezTo>
                    <a:pt x="101" y="170"/>
                    <a:pt x="116" y="166"/>
                    <a:pt x="129" y="159"/>
                  </a:cubicBezTo>
                  <a:cubicBezTo>
                    <a:pt x="148" y="148"/>
                    <a:pt x="163" y="138"/>
                    <a:pt x="176" y="120"/>
                  </a:cubicBezTo>
                  <a:cubicBezTo>
                    <a:pt x="194" y="97"/>
                    <a:pt x="194" y="73"/>
                    <a:pt x="176" y="50"/>
                  </a:cubicBezTo>
                  <a:cubicBezTo>
                    <a:pt x="163" y="33"/>
                    <a:pt x="147" y="23"/>
                    <a:pt x="129" y="12"/>
                  </a:cubicBezTo>
                  <a:cubicBezTo>
                    <a:pt x="116" y="4"/>
                    <a:pt x="101" y="1"/>
                    <a:pt x="8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6"/>
            <p:cNvSpPr/>
            <p:nvPr/>
          </p:nvSpPr>
          <p:spPr>
            <a:xfrm>
              <a:off x="1741425" y="1101125"/>
              <a:ext cx="6650" cy="5175"/>
            </a:xfrm>
            <a:custGeom>
              <a:avLst/>
              <a:gdLst/>
              <a:ahLst/>
              <a:cxnLst/>
              <a:rect l="l" t="t" r="r" b="b"/>
              <a:pathLst>
                <a:path w="266" h="207" extrusionOk="0">
                  <a:moveTo>
                    <a:pt x="132" y="1"/>
                  </a:moveTo>
                  <a:cubicBezTo>
                    <a:pt x="0" y="2"/>
                    <a:pt x="0" y="206"/>
                    <a:pt x="132" y="206"/>
                  </a:cubicBezTo>
                  <a:cubicBezTo>
                    <a:pt x="265" y="206"/>
                    <a:pt x="265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6"/>
            <p:cNvSpPr/>
            <p:nvPr/>
          </p:nvSpPr>
          <p:spPr>
            <a:xfrm>
              <a:off x="1672125" y="1145950"/>
              <a:ext cx="4800" cy="3700"/>
            </a:xfrm>
            <a:custGeom>
              <a:avLst/>
              <a:gdLst/>
              <a:ahLst/>
              <a:cxnLst/>
              <a:rect l="l" t="t" r="r" b="b"/>
              <a:pathLst>
                <a:path w="192" h="148" extrusionOk="0">
                  <a:moveTo>
                    <a:pt x="95" y="1"/>
                  </a:moveTo>
                  <a:cubicBezTo>
                    <a:pt x="1" y="1"/>
                    <a:pt x="1" y="147"/>
                    <a:pt x="96" y="147"/>
                  </a:cubicBezTo>
                  <a:cubicBezTo>
                    <a:pt x="191" y="147"/>
                    <a:pt x="191" y="1"/>
                    <a:pt x="96" y="1"/>
                  </a:cubicBezTo>
                  <a:cubicBezTo>
                    <a:pt x="96" y="1"/>
                    <a:pt x="95" y="1"/>
                    <a:pt x="9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6"/>
            <p:cNvSpPr/>
            <p:nvPr/>
          </p:nvSpPr>
          <p:spPr>
            <a:xfrm>
              <a:off x="1663500" y="1201675"/>
              <a:ext cx="7350" cy="5150"/>
            </a:xfrm>
            <a:custGeom>
              <a:avLst/>
              <a:gdLst/>
              <a:ahLst/>
              <a:cxnLst/>
              <a:rect l="l" t="t" r="r" b="b"/>
              <a:pathLst>
                <a:path w="294" h="206" extrusionOk="0">
                  <a:moveTo>
                    <a:pt x="122" y="1"/>
                  </a:moveTo>
                  <a:cubicBezTo>
                    <a:pt x="1" y="1"/>
                    <a:pt x="1" y="205"/>
                    <a:pt x="122" y="205"/>
                  </a:cubicBezTo>
                  <a:cubicBezTo>
                    <a:pt x="125" y="205"/>
                    <a:pt x="128" y="205"/>
                    <a:pt x="131" y="205"/>
                  </a:cubicBezTo>
                  <a:cubicBezTo>
                    <a:pt x="142" y="204"/>
                    <a:pt x="153" y="204"/>
                    <a:pt x="164" y="202"/>
                  </a:cubicBezTo>
                  <a:cubicBezTo>
                    <a:pt x="293" y="194"/>
                    <a:pt x="293" y="12"/>
                    <a:pt x="164" y="3"/>
                  </a:cubicBezTo>
                  <a:cubicBezTo>
                    <a:pt x="153" y="2"/>
                    <a:pt x="142" y="2"/>
                    <a:pt x="131" y="1"/>
                  </a:cubicBezTo>
                  <a:cubicBezTo>
                    <a:pt x="128" y="1"/>
                    <a:pt x="125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6"/>
            <p:cNvSpPr/>
            <p:nvPr/>
          </p:nvSpPr>
          <p:spPr>
            <a:xfrm>
              <a:off x="1842625" y="1129550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1" y="0"/>
                  </a:moveTo>
                  <a:cubicBezTo>
                    <a:pt x="0" y="0"/>
                    <a:pt x="0" y="247"/>
                    <a:pt x="161" y="247"/>
                  </a:cubicBezTo>
                  <a:cubicBezTo>
                    <a:pt x="320" y="247"/>
                    <a:pt x="320" y="0"/>
                    <a:pt x="1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6"/>
            <p:cNvSpPr/>
            <p:nvPr/>
          </p:nvSpPr>
          <p:spPr>
            <a:xfrm>
              <a:off x="1868925" y="1145550"/>
              <a:ext cx="6875" cy="6425"/>
            </a:xfrm>
            <a:custGeom>
              <a:avLst/>
              <a:gdLst/>
              <a:ahLst/>
              <a:cxnLst/>
              <a:rect l="l" t="t" r="r" b="b"/>
              <a:pathLst>
                <a:path w="275" h="257" extrusionOk="0">
                  <a:moveTo>
                    <a:pt x="186" y="65"/>
                  </a:moveTo>
                  <a:lnTo>
                    <a:pt x="186" y="65"/>
                  </a:lnTo>
                  <a:cubicBezTo>
                    <a:pt x="191" y="72"/>
                    <a:pt x="193" y="80"/>
                    <a:pt x="192" y="91"/>
                  </a:cubicBezTo>
                  <a:cubicBezTo>
                    <a:pt x="191" y="82"/>
                    <a:pt x="189" y="73"/>
                    <a:pt x="186" y="65"/>
                  </a:cubicBezTo>
                  <a:close/>
                  <a:moveTo>
                    <a:pt x="65" y="226"/>
                  </a:moveTo>
                  <a:lnTo>
                    <a:pt x="65" y="226"/>
                  </a:lnTo>
                  <a:cubicBezTo>
                    <a:pt x="66" y="227"/>
                    <a:pt x="67" y="228"/>
                    <a:pt x="69" y="229"/>
                  </a:cubicBezTo>
                  <a:lnTo>
                    <a:pt x="69" y="229"/>
                  </a:lnTo>
                  <a:cubicBezTo>
                    <a:pt x="68" y="228"/>
                    <a:pt x="66" y="227"/>
                    <a:pt x="65" y="226"/>
                  </a:cubicBezTo>
                  <a:close/>
                  <a:moveTo>
                    <a:pt x="99" y="0"/>
                  </a:moveTo>
                  <a:cubicBezTo>
                    <a:pt x="60" y="0"/>
                    <a:pt x="22" y="25"/>
                    <a:pt x="12" y="65"/>
                  </a:cubicBezTo>
                  <a:cubicBezTo>
                    <a:pt x="6" y="95"/>
                    <a:pt x="1" y="128"/>
                    <a:pt x="14" y="158"/>
                  </a:cubicBezTo>
                  <a:cubicBezTo>
                    <a:pt x="23" y="179"/>
                    <a:pt x="27" y="190"/>
                    <a:pt x="45" y="208"/>
                  </a:cubicBezTo>
                  <a:cubicBezTo>
                    <a:pt x="49" y="213"/>
                    <a:pt x="67" y="227"/>
                    <a:pt x="73" y="232"/>
                  </a:cubicBezTo>
                  <a:lnTo>
                    <a:pt x="73" y="232"/>
                  </a:lnTo>
                  <a:cubicBezTo>
                    <a:pt x="72" y="231"/>
                    <a:pt x="70" y="230"/>
                    <a:pt x="69" y="229"/>
                  </a:cubicBezTo>
                  <a:lnTo>
                    <a:pt x="69" y="229"/>
                  </a:lnTo>
                  <a:cubicBezTo>
                    <a:pt x="73" y="232"/>
                    <a:pt x="75" y="234"/>
                    <a:pt x="75" y="234"/>
                  </a:cubicBezTo>
                  <a:cubicBezTo>
                    <a:pt x="75" y="234"/>
                    <a:pt x="74" y="233"/>
                    <a:pt x="73" y="232"/>
                  </a:cubicBezTo>
                  <a:lnTo>
                    <a:pt x="73" y="232"/>
                  </a:lnTo>
                  <a:cubicBezTo>
                    <a:pt x="97" y="248"/>
                    <a:pt x="125" y="257"/>
                    <a:pt x="151" y="257"/>
                  </a:cubicBezTo>
                  <a:cubicBezTo>
                    <a:pt x="198" y="257"/>
                    <a:pt x="241" y="231"/>
                    <a:pt x="256" y="177"/>
                  </a:cubicBezTo>
                  <a:cubicBezTo>
                    <a:pt x="274" y="112"/>
                    <a:pt x="229" y="49"/>
                    <a:pt x="171" y="35"/>
                  </a:cubicBezTo>
                  <a:lnTo>
                    <a:pt x="171" y="35"/>
                  </a:lnTo>
                  <a:cubicBezTo>
                    <a:pt x="160" y="20"/>
                    <a:pt x="145" y="10"/>
                    <a:pt x="125" y="4"/>
                  </a:cubicBezTo>
                  <a:cubicBezTo>
                    <a:pt x="117" y="1"/>
                    <a:pt x="108" y="0"/>
                    <a:pt x="9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6"/>
            <p:cNvSpPr/>
            <p:nvPr/>
          </p:nvSpPr>
          <p:spPr>
            <a:xfrm>
              <a:off x="1824125" y="1154850"/>
              <a:ext cx="6675" cy="7225"/>
            </a:xfrm>
            <a:custGeom>
              <a:avLst/>
              <a:gdLst/>
              <a:ahLst/>
              <a:cxnLst/>
              <a:rect l="l" t="t" r="r" b="b"/>
              <a:pathLst>
                <a:path w="267" h="289" extrusionOk="0">
                  <a:moveTo>
                    <a:pt x="254" y="136"/>
                  </a:moveTo>
                  <a:cubicBezTo>
                    <a:pt x="255" y="142"/>
                    <a:pt x="255" y="148"/>
                    <a:pt x="253" y="154"/>
                  </a:cubicBezTo>
                  <a:lnTo>
                    <a:pt x="253" y="154"/>
                  </a:lnTo>
                  <a:cubicBezTo>
                    <a:pt x="253" y="149"/>
                    <a:pt x="253" y="144"/>
                    <a:pt x="253" y="139"/>
                  </a:cubicBezTo>
                  <a:lnTo>
                    <a:pt x="253" y="139"/>
                  </a:lnTo>
                  <a:cubicBezTo>
                    <a:pt x="253" y="138"/>
                    <a:pt x="254" y="137"/>
                    <a:pt x="254" y="136"/>
                  </a:cubicBezTo>
                  <a:close/>
                  <a:moveTo>
                    <a:pt x="253" y="155"/>
                  </a:moveTo>
                  <a:lnTo>
                    <a:pt x="253" y="155"/>
                  </a:lnTo>
                  <a:cubicBezTo>
                    <a:pt x="253" y="155"/>
                    <a:pt x="253" y="156"/>
                    <a:pt x="252" y="157"/>
                  </a:cubicBezTo>
                  <a:cubicBezTo>
                    <a:pt x="253" y="156"/>
                    <a:pt x="253" y="155"/>
                    <a:pt x="253" y="155"/>
                  </a:cubicBezTo>
                  <a:close/>
                  <a:moveTo>
                    <a:pt x="133" y="1"/>
                  </a:moveTo>
                  <a:cubicBezTo>
                    <a:pt x="90" y="1"/>
                    <a:pt x="43" y="26"/>
                    <a:pt x="25" y="63"/>
                  </a:cubicBezTo>
                  <a:cubicBezTo>
                    <a:pt x="10" y="96"/>
                    <a:pt x="1" y="126"/>
                    <a:pt x="1" y="162"/>
                  </a:cubicBezTo>
                  <a:cubicBezTo>
                    <a:pt x="0" y="231"/>
                    <a:pt x="60" y="289"/>
                    <a:pt x="128" y="289"/>
                  </a:cubicBezTo>
                  <a:cubicBezTo>
                    <a:pt x="209" y="285"/>
                    <a:pt x="252" y="223"/>
                    <a:pt x="253" y="154"/>
                  </a:cubicBezTo>
                  <a:lnTo>
                    <a:pt x="253" y="154"/>
                  </a:lnTo>
                  <a:cubicBezTo>
                    <a:pt x="256" y="145"/>
                    <a:pt x="257" y="136"/>
                    <a:pt x="257" y="127"/>
                  </a:cubicBezTo>
                  <a:lnTo>
                    <a:pt x="257" y="127"/>
                  </a:lnTo>
                  <a:cubicBezTo>
                    <a:pt x="267" y="88"/>
                    <a:pt x="244" y="44"/>
                    <a:pt x="211" y="23"/>
                  </a:cubicBezTo>
                  <a:cubicBezTo>
                    <a:pt x="201" y="16"/>
                    <a:pt x="193" y="12"/>
                    <a:pt x="180" y="10"/>
                  </a:cubicBezTo>
                  <a:cubicBezTo>
                    <a:pt x="151" y="7"/>
                    <a:pt x="146" y="6"/>
                    <a:pt x="165" y="6"/>
                  </a:cubicBezTo>
                  <a:cubicBezTo>
                    <a:pt x="155" y="3"/>
                    <a:pt x="144" y="1"/>
                    <a:pt x="13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6"/>
            <p:cNvSpPr/>
            <p:nvPr/>
          </p:nvSpPr>
          <p:spPr>
            <a:xfrm>
              <a:off x="1873875" y="1118600"/>
              <a:ext cx="7075" cy="6025"/>
            </a:xfrm>
            <a:custGeom>
              <a:avLst/>
              <a:gdLst/>
              <a:ahLst/>
              <a:cxnLst/>
              <a:rect l="l" t="t" r="r" b="b"/>
              <a:pathLst>
                <a:path w="283" h="241" extrusionOk="0">
                  <a:moveTo>
                    <a:pt x="123" y="1"/>
                  </a:moveTo>
                  <a:cubicBezTo>
                    <a:pt x="60" y="1"/>
                    <a:pt x="1" y="46"/>
                    <a:pt x="1" y="121"/>
                  </a:cubicBezTo>
                  <a:cubicBezTo>
                    <a:pt x="1" y="195"/>
                    <a:pt x="59" y="240"/>
                    <a:pt x="123" y="240"/>
                  </a:cubicBezTo>
                  <a:cubicBezTo>
                    <a:pt x="143" y="240"/>
                    <a:pt x="164" y="235"/>
                    <a:pt x="184" y="226"/>
                  </a:cubicBezTo>
                  <a:cubicBezTo>
                    <a:pt x="282" y="177"/>
                    <a:pt x="282" y="63"/>
                    <a:pt x="184" y="15"/>
                  </a:cubicBezTo>
                  <a:cubicBezTo>
                    <a:pt x="164" y="5"/>
                    <a:pt x="144" y="1"/>
                    <a:pt x="1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6"/>
            <p:cNvSpPr/>
            <p:nvPr/>
          </p:nvSpPr>
          <p:spPr>
            <a:xfrm>
              <a:off x="1890725" y="113770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1" y="1"/>
                    <a:pt x="1" y="255"/>
                    <a:pt x="164" y="255"/>
                  </a:cubicBezTo>
                  <a:cubicBezTo>
                    <a:pt x="328" y="255"/>
                    <a:pt x="328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6"/>
            <p:cNvSpPr/>
            <p:nvPr/>
          </p:nvSpPr>
          <p:spPr>
            <a:xfrm>
              <a:off x="1896950" y="1153125"/>
              <a:ext cx="14675" cy="13475"/>
            </a:xfrm>
            <a:custGeom>
              <a:avLst/>
              <a:gdLst/>
              <a:ahLst/>
              <a:cxnLst/>
              <a:rect l="l" t="t" r="r" b="b"/>
              <a:pathLst>
                <a:path w="587" h="539" extrusionOk="0">
                  <a:moveTo>
                    <a:pt x="260" y="0"/>
                  </a:moveTo>
                  <a:cubicBezTo>
                    <a:pt x="255" y="0"/>
                    <a:pt x="249" y="0"/>
                    <a:pt x="244" y="1"/>
                  </a:cubicBezTo>
                  <a:cubicBezTo>
                    <a:pt x="142" y="6"/>
                    <a:pt x="53" y="65"/>
                    <a:pt x="24" y="168"/>
                  </a:cubicBezTo>
                  <a:cubicBezTo>
                    <a:pt x="0" y="257"/>
                    <a:pt x="39" y="382"/>
                    <a:pt x="130" y="424"/>
                  </a:cubicBezTo>
                  <a:cubicBezTo>
                    <a:pt x="134" y="425"/>
                    <a:pt x="137" y="426"/>
                    <a:pt x="141" y="428"/>
                  </a:cubicBezTo>
                  <a:lnTo>
                    <a:pt x="141" y="428"/>
                  </a:lnTo>
                  <a:cubicBezTo>
                    <a:pt x="141" y="428"/>
                    <a:pt x="141" y="429"/>
                    <a:pt x="142" y="429"/>
                  </a:cubicBezTo>
                  <a:cubicBezTo>
                    <a:pt x="149" y="435"/>
                    <a:pt x="155" y="441"/>
                    <a:pt x="162" y="448"/>
                  </a:cubicBezTo>
                  <a:cubicBezTo>
                    <a:pt x="176" y="462"/>
                    <a:pt x="220" y="497"/>
                    <a:pt x="221" y="497"/>
                  </a:cubicBezTo>
                  <a:cubicBezTo>
                    <a:pt x="222" y="497"/>
                    <a:pt x="216" y="492"/>
                    <a:pt x="200" y="479"/>
                  </a:cubicBezTo>
                  <a:lnTo>
                    <a:pt x="200" y="479"/>
                  </a:lnTo>
                  <a:cubicBezTo>
                    <a:pt x="245" y="515"/>
                    <a:pt x="297" y="538"/>
                    <a:pt x="352" y="538"/>
                  </a:cubicBezTo>
                  <a:cubicBezTo>
                    <a:pt x="371" y="538"/>
                    <a:pt x="389" y="536"/>
                    <a:pt x="409" y="530"/>
                  </a:cubicBezTo>
                  <a:cubicBezTo>
                    <a:pt x="511" y="503"/>
                    <a:pt x="564" y="416"/>
                    <a:pt x="571" y="317"/>
                  </a:cubicBezTo>
                  <a:cubicBezTo>
                    <a:pt x="586" y="143"/>
                    <a:pt x="427" y="0"/>
                    <a:pt x="2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6"/>
            <p:cNvSpPr/>
            <p:nvPr/>
          </p:nvSpPr>
          <p:spPr>
            <a:xfrm>
              <a:off x="1918150" y="1174475"/>
              <a:ext cx="5725" cy="4450"/>
            </a:xfrm>
            <a:custGeom>
              <a:avLst/>
              <a:gdLst/>
              <a:ahLst/>
              <a:cxnLst/>
              <a:rect l="l" t="t" r="r" b="b"/>
              <a:pathLst>
                <a:path w="229" h="178" extrusionOk="0">
                  <a:moveTo>
                    <a:pt x="114" y="1"/>
                  </a:moveTo>
                  <a:cubicBezTo>
                    <a:pt x="0" y="1"/>
                    <a:pt x="0" y="178"/>
                    <a:pt x="114" y="178"/>
                  </a:cubicBezTo>
                  <a:cubicBezTo>
                    <a:pt x="229" y="178"/>
                    <a:pt x="229" y="1"/>
                    <a:pt x="1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6"/>
            <p:cNvSpPr/>
            <p:nvPr/>
          </p:nvSpPr>
          <p:spPr>
            <a:xfrm>
              <a:off x="1951950" y="1170775"/>
              <a:ext cx="4250" cy="5200"/>
            </a:xfrm>
            <a:custGeom>
              <a:avLst/>
              <a:gdLst/>
              <a:ahLst/>
              <a:cxnLst/>
              <a:rect l="l" t="t" r="r" b="b"/>
              <a:pathLst>
                <a:path w="170" h="208" extrusionOk="0">
                  <a:moveTo>
                    <a:pt x="85" y="0"/>
                  </a:moveTo>
                  <a:cubicBezTo>
                    <a:pt x="50" y="0"/>
                    <a:pt x="15" y="24"/>
                    <a:pt x="10" y="71"/>
                  </a:cubicBezTo>
                  <a:cubicBezTo>
                    <a:pt x="9" y="74"/>
                    <a:pt x="9" y="77"/>
                    <a:pt x="9" y="80"/>
                  </a:cubicBezTo>
                  <a:lnTo>
                    <a:pt x="9" y="80"/>
                  </a:lnTo>
                  <a:cubicBezTo>
                    <a:pt x="3" y="95"/>
                    <a:pt x="0" y="110"/>
                    <a:pt x="2" y="127"/>
                  </a:cubicBezTo>
                  <a:cubicBezTo>
                    <a:pt x="5" y="180"/>
                    <a:pt x="45" y="207"/>
                    <a:pt x="85" y="207"/>
                  </a:cubicBezTo>
                  <a:cubicBezTo>
                    <a:pt x="126" y="207"/>
                    <a:pt x="166" y="180"/>
                    <a:pt x="169" y="127"/>
                  </a:cubicBezTo>
                  <a:cubicBezTo>
                    <a:pt x="169" y="109"/>
                    <a:pt x="166" y="93"/>
                    <a:pt x="160" y="77"/>
                  </a:cubicBezTo>
                  <a:lnTo>
                    <a:pt x="160" y="77"/>
                  </a:lnTo>
                  <a:cubicBezTo>
                    <a:pt x="160" y="75"/>
                    <a:pt x="160" y="73"/>
                    <a:pt x="160" y="71"/>
                  </a:cubicBezTo>
                  <a:cubicBezTo>
                    <a:pt x="155" y="24"/>
                    <a:pt x="119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6"/>
            <p:cNvSpPr/>
            <p:nvPr/>
          </p:nvSpPr>
          <p:spPr>
            <a:xfrm>
              <a:off x="1960575" y="1195975"/>
              <a:ext cx="5400" cy="5475"/>
            </a:xfrm>
            <a:custGeom>
              <a:avLst/>
              <a:gdLst/>
              <a:ahLst/>
              <a:cxnLst/>
              <a:rect l="l" t="t" r="r" b="b"/>
              <a:pathLst>
                <a:path w="216" h="219" extrusionOk="0">
                  <a:moveTo>
                    <a:pt x="107" y="1"/>
                  </a:moveTo>
                  <a:cubicBezTo>
                    <a:pt x="97" y="1"/>
                    <a:pt x="87" y="4"/>
                    <a:pt x="78" y="10"/>
                  </a:cubicBezTo>
                  <a:lnTo>
                    <a:pt x="78" y="10"/>
                  </a:lnTo>
                  <a:cubicBezTo>
                    <a:pt x="72" y="9"/>
                    <a:pt x="67" y="8"/>
                    <a:pt x="62" y="8"/>
                  </a:cubicBezTo>
                  <a:cubicBezTo>
                    <a:pt x="11" y="8"/>
                    <a:pt x="1" y="57"/>
                    <a:pt x="14" y="108"/>
                  </a:cubicBezTo>
                  <a:lnTo>
                    <a:pt x="14" y="108"/>
                  </a:lnTo>
                  <a:cubicBezTo>
                    <a:pt x="0" y="160"/>
                    <a:pt x="9" y="211"/>
                    <a:pt x="62" y="211"/>
                  </a:cubicBezTo>
                  <a:cubicBezTo>
                    <a:pt x="67" y="211"/>
                    <a:pt x="72" y="211"/>
                    <a:pt x="78" y="210"/>
                  </a:cubicBezTo>
                  <a:lnTo>
                    <a:pt x="78" y="210"/>
                  </a:lnTo>
                  <a:cubicBezTo>
                    <a:pt x="87" y="215"/>
                    <a:pt x="97" y="219"/>
                    <a:pt x="107" y="219"/>
                  </a:cubicBezTo>
                  <a:cubicBezTo>
                    <a:pt x="126" y="219"/>
                    <a:pt x="145" y="207"/>
                    <a:pt x="161" y="177"/>
                  </a:cubicBezTo>
                  <a:lnTo>
                    <a:pt x="161" y="177"/>
                  </a:lnTo>
                  <a:cubicBezTo>
                    <a:pt x="215" y="146"/>
                    <a:pt x="215" y="76"/>
                    <a:pt x="161" y="43"/>
                  </a:cubicBezTo>
                  <a:lnTo>
                    <a:pt x="161" y="43"/>
                  </a:lnTo>
                  <a:cubicBezTo>
                    <a:pt x="144" y="13"/>
                    <a:pt x="125" y="1"/>
                    <a:pt x="10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6"/>
            <p:cNvSpPr/>
            <p:nvPr/>
          </p:nvSpPr>
          <p:spPr>
            <a:xfrm>
              <a:off x="1914575" y="1202575"/>
              <a:ext cx="9925" cy="9225"/>
            </a:xfrm>
            <a:custGeom>
              <a:avLst/>
              <a:gdLst/>
              <a:ahLst/>
              <a:cxnLst/>
              <a:rect l="l" t="t" r="r" b="b"/>
              <a:pathLst>
                <a:path w="397" h="369" extrusionOk="0">
                  <a:moveTo>
                    <a:pt x="277" y="283"/>
                  </a:moveTo>
                  <a:cubicBezTo>
                    <a:pt x="276" y="285"/>
                    <a:pt x="275" y="286"/>
                    <a:pt x="275" y="287"/>
                  </a:cubicBezTo>
                  <a:lnTo>
                    <a:pt x="275" y="287"/>
                  </a:lnTo>
                  <a:cubicBezTo>
                    <a:pt x="275" y="286"/>
                    <a:pt x="276" y="284"/>
                    <a:pt x="277" y="283"/>
                  </a:cubicBezTo>
                  <a:close/>
                  <a:moveTo>
                    <a:pt x="243" y="1"/>
                  </a:moveTo>
                  <a:cubicBezTo>
                    <a:pt x="128" y="2"/>
                    <a:pt x="41" y="85"/>
                    <a:pt x="16" y="195"/>
                  </a:cubicBezTo>
                  <a:cubicBezTo>
                    <a:pt x="1" y="255"/>
                    <a:pt x="23" y="317"/>
                    <a:pt x="78" y="349"/>
                  </a:cubicBezTo>
                  <a:cubicBezTo>
                    <a:pt x="99" y="362"/>
                    <a:pt x="123" y="368"/>
                    <a:pt x="146" y="368"/>
                  </a:cubicBezTo>
                  <a:cubicBezTo>
                    <a:pt x="194" y="368"/>
                    <a:pt x="241" y="344"/>
                    <a:pt x="266" y="301"/>
                  </a:cubicBezTo>
                  <a:cubicBezTo>
                    <a:pt x="267" y="299"/>
                    <a:pt x="268" y="296"/>
                    <a:pt x="270" y="294"/>
                  </a:cubicBezTo>
                  <a:lnTo>
                    <a:pt x="270" y="294"/>
                  </a:lnTo>
                  <a:cubicBezTo>
                    <a:pt x="271" y="293"/>
                    <a:pt x="273" y="290"/>
                    <a:pt x="276" y="286"/>
                  </a:cubicBezTo>
                  <a:cubicBezTo>
                    <a:pt x="287" y="276"/>
                    <a:pt x="297" y="268"/>
                    <a:pt x="308" y="258"/>
                  </a:cubicBezTo>
                  <a:lnTo>
                    <a:pt x="308" y="258"/>
                  </a:lnTo>
                  <a:cubicBezTo>
                    <a:pt x="300" y="265"/>
                    <a:pt x="297" y="268"/>
                    <a:pt x="297" y="268"/>
                  </a:cubicBezTo>
                  <a:cubicBezTo>
                    <a:pt x="297" y="268"/>
                    <a:pt x="332" y="237"/>
                    <a:pt x="339" y="231"/>
                  </a:cubicBezTo>
                  <a:cubicBezTo>
                    <a:pt x="355" y="215"/>
                    <a:pt x="368" y="193"/>
                    <a:pt x="374" y="170"/>
                  </a:cubicBezTo>
                  <a:lnTo>
                    <a:pt x="374" y="170"/>
                  </a:lnTo>
                  <a:cubicBezTo>
                    <a:pt x="397" y="126"/>
                    <a:pt x="384" y="80"/>
                    <a:pt x="347" y="48"/>
                  </a:cubicBezTo>
                  <a:lnTo>
                    <a:pt x="347" y="48"/>
                  </a:lnTo>
                  <a:cubicBezTo>
                    <a:pt x="321" y="19"/>
                    <a:pt x="282" y="1"/>
                    <a:pt x="24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6"/>
            <p:cNvSpPr/>
            <p:nvPr/>
          </p:nvSpPr>
          <p:spPr>
            <a:xfrm>
              <a:off x="1935725" y="1219775"/>
              <a:ext cx="7225" cy="7250"/>
            </a:xfrm>
            <a:custGeom>
              <a:avLst/>
              <a:gdLst/>
              <a:ahLst/>
              <a:cxnLst/>
              <a:rect l="l" t="t" r="r" b="b"/>
              <a:pathLst>
                <a:path w="289" h="290" extrusionOk="0">
                  <a:moveTo>
                    <a:pt x="194" y="121"/>
                  </a:moveTo>
                  <a:cubicBezTo>
                    <a:pt x="195" y="121"/>
                    <a:pt x="196" y="121"/>
                    <a:pt x="198" y="121"/>
                  </a:cubicBezTo>
                  <a:lnTo>
                    <a:pt x="200" y="123"/>
                  </a:lnTo>
                  <a:lnTo>
                    <a:pt x="200" y="123"/>
                  </a:lnTo>
                  <a:cubicBezTo>
                    <a:pt x="194" y="121"/>
                    <a:pt x="193" y="121"/>
                    <a:pt x="194" y="121"/>
                  </a:cubicBezTo>
                  <a:close/>
                  <a:moveTo>
                    <a:pt x="28" y="216"/>
                  </a:moveTo>
                  <a:lnTo>
                    <a:pt x="28" y="216"/>
                  </a:lnTo>
                  <a:cubicBezTo>
                    <a:pt x="29" y="217"/>
                    <a:pt x="29" y="218"/>
                    <a:pt x="29" y="218"/>
                  </a:cubicBezTo>
                  <a:lnTo>
                    <a:pt x="29" y="218"/>
                  </a:lnTo>
                  <a:cubicBezTo>
                    <a:pt x="29" y="218"/>
                    <a:pt x="29" y="217"/>
                    <a:pt x="28" y="216"/>
                  </a:cubicBezTo>
                  <a:close/>
                  <a:moveTo>
                    <a:pt x="121" y="0"/>
                  </a:moveTo>
                  <a:cubicBezTo>
                    <a:pt x="103" y="0"/>
                    <a:pt x="86" y="5"/>
                    <a:pt x="71" y="15"/>
                  </a:cubicBezTo>
                  <a:cubicBezTo>
                    <a:pt x="38" y="38"/>
                    <a:pt x="18" y="64"/>
                    <a:pt x="8" y="105"/>
                  </a:cubicBezTo>
                  <a:cubicBezTo>
                    <a:pt x="3" y="129"/>
                    <a:pt x="1" y="152"/>
                    <a:pt x="7" y="176"/>
                  </a:cubicBezTo>
                  <a:cubicBezTo>
                    <a:pt x="7" y="176"/>
                    <a:pt x="24" y="208"/>
                    <a:pt x="31" y="222"/>
                  </a:cubicBezTo>
                  <a:lnTo>
                    <a:pt x="31" y="222"/>
                  </a:lnTo>
                  <a:cubicBezTo>
                    <a:pt x="31" y="221"/>
                    <a:pt x="30" y="220"/>
                    <a:pt x="29" y="218"/>
                  </a:cubicBezTo>
                  <a:lnTo>
                    <a:pt x="29" y="218"/>
                  </a:lnTo>
                  <a:cubicBezTo>
                    <a:pt x="33" y="225"/>
                    <a:pt x="34" y="228"/>
                    <a:pt x="34" y="228"/>
                  </a:cubicBezTo>
                  <a:cubicBezTo>
                    <a:pt x="34" y="228"/>
                    <a:pt x="33" y="225"/>
                    <a:pt x="31" y="222"/>
                  </a:cubicBezTo>
                  <a:lnTo>
                    <a:pt x="31" y="222"/>
                  </a:lnTo>
                  <a:cubicBezTo>
                    <a:pt x="45" y="244"/>
                    <a:pt x="67" y="262"/>
                    <a:pt x="88" y="274"/>
                  </a:cubicBezTo>
                  <a:cubicBezTo>
                    <a:pt x="104" y="283"/>
                    <a:pt x="121" y="288"/>
                    <a:pt x="139" y="288"/>
                  </a:cubicBezTo>
                  <a:cubicBezTo>
                    <a:pt x="143" y="288"/>
                    <a:pt x="148" y="288"/>
                    <a:pt x="152" y="287"/>
                  </a:cubicBezTo>
                  <a:lnTo>
                    <a:pt x="152" y="287"/>
                  </a:lnTo>
                  <a:cubicBezTo>
                    <a:pt x="162" y="289"/>
                    <a:pt x="172" y="289"/>
                    <a:pt x="182" y="289"/>
                  </a:cubicBezTo>
                  <a:cubicBezTo>
                    <a:pt x="185" y="290"/>
                    <a:pt x="187" y="290"/>
                    <a:pt x="189" y="290"/>
                  </a:cubicBezTo>
                  <a:cubicBezTo>
                    <a:pt x="270" y="290"/>
                    <a:pt x="289" y="182"/>
                    <a:pt x="234" y="139"/>
                  </a:cubicBezTo>
                  <a:lnTo>
                    <a:pt x="234" y="139"/>
                  </a:lnTo>
                  <a:cubicBezTo>
                    <a:pt x="233" y="132"/>
                    <a:pt x="233" y="126"/>
                    <a:pt x="232" y="119"/>
                  </a:cubicBezTo>
                  <a:lnTo>
                    <a:pt x="232" y="119"/>
                  </a:lnTo>
                  <a:cubicBezTo>
                    <a:pt x="233" y="125"/>
                    <a:pt x="233" y="128"/>
                    <a:pt x="233" y="128"/>
                  </a:cubicBezTo>
                  <a:cubicBezTo>
                    <a:pt x="233" y="128"/>
                    <a:pt x="233" y="124"/>
                    <a:pt x="233" y="117"/>
                  </a:cubicBezTo>
                  <a:cubicBezTo>
                    <a:pt x="233" y="94"/>
                    <a:pt x="226" y="74"/>
                    <a:pt x="214" y="53"/>
                  </a:cubicBezTo>
                  <a:cubicBezTo>
                    <a:pt x="196" y="21"/>
                    <a:pt x="158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6"/>
            <p:cNvSpPr/>
            <p:nvPr/>
          </p:nvSpPr>
          <p:spPr>
            <a:xfrm>
              <a:off x="1934175" y="1206375"/>
              <a:ext cx="5125" cy="4000"/>
            </a:xfrm>
            <a:custGeom>
              <a:avLst/>
              <a:gdLst/>
              <a:ahLst/>
              <a:cxnLst/>
              <a:rect l="l" t="t" r="r" b="b"/>
              <a:pathLst>
                <a:path w="205" h="160" extrusionOk="0">
                  <a:moveTo>
                    <a:pt x="82" y="0"/>
                  </a:moveTo>
                  <a:cubicBezTo>
                    <a:pt x="38" y="0"/>
                    <a:pt x="0" y="33"/>
                    <a:pt x="0" y="79"/>
                  </a:cubicBezTo>
                  <a:cubicBezTo>
                    <a:pt x="0" y="126"/>
                    <a:pt x="38" y="160"/>
                    <a:pt x="82" y="160"/>
                  </a:cubicBezTo>
                  <a:cubicBezTo>
                    <a:pt x="88" y="160"/>
                    <a:pt x="94" y="159"/>
                    <a:pt x="101" y="157"/>
                  </a:cubicBezTo>
                  <a:cubicBezTo>
                    <a:pt x="113" y="153"/>
                    <a:pt x="127" y="150"/>
                    <a:pt x="138" y="147"/>
                  </a:cubicBezTo>
                  <a:cubicBezTo>
                    <a:pt x="204" y="127"/>
                    <a:pt x="204" y="33"/>
                    <a:pt x="138" y="13"/>
                  </a:cubicBezTo>
                  <a:cubicBezTo>
                    <a:pt x="126" y="9"/>
                    <a:pt x="112" y="7"/>
                    <a:pt x="101" y="2"/>
                  </a:cubicBezTo>
                  <a:cubicBezTo>
                    <a:pt x="94" y="1"/>
                    <a:pt x="88" y="0"/>
                    <a:pt x="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6"/>
            <p:cNvSpPr/>
            <p:nvPr/>
          </p:nvSpPr>
          <p:spPr>
            <a:xfrm>
              <a:off x="1917700" y="1273250"/>
              <a:ext cx="7125" cy="5200"/>
            </a:xfrm>
            <a:custGeom>
              <a:avLst/>
              <a:gdLst/>
              <a:ahLst/>
              <a:cxnLst/>
              <a:rect l="l" t="t" r="r" b="b"/>
              <a:pathLst>
                <a:path w="285" h="208" extrusionOk="0">
                  <a:moveTo>
                    <a:pt x="153" y="1"/>
                  </a:moveTo>
                  <a:cubicBezTo>
                    <a:pt x="146" y="1"/>
                    <a:pt x="139" y="1"/>
                    <a:pt x="132" y="2"/>
                  </a:cubicBezTo>
                  <a:cubicBezTo>
                    <a:pt x="1" y="12"/>
                    <a:pt x="1" y="197"/>
                    <a:pt x="132" y="207"/>
                  </a:cubicBezTo>
                  <a:cubicBezTo>
                    <a:pt x="139" y="207"/>
                    <a:pt x="145" y="208"/>
                    <a:pt x="151" y="208"/>
                  </a:cubicBezTo>
                  <a:cubicBezTo>
                    <a:pt x="176" y="208"/>
                    <a:pt x="200" y="203"/>
                    <a:pt x="223" y="187"/>
                  </a:cubicBezTo>
                  <a:cubicBezTo>
                    <a:pt x="284" y="144"/>
                    <a:pt x="284" y="65"/>
                    <a:pt x="223" y="22"/>
                  </a:cubicBezTo>
                  <a:cubicBezTo>
                    <a:pt x="201" y="6"/>
                    <a:pt x="178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6"/>
            <p:cNvSpPr/>
            <p:nvPr/>
          </p:nvSpPr>
          <p:spPr>
            <a:xfrm>
              <a:off x="1848950" y="1288075"/>
              <a:ext cx="7175" cy="6975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135" y="0"/>
                  </a:moveTo>
                  <a:cubicBezTo>
                    <a:pt x="78" y="0"/>
                    <a:pt x="20" y="33"/>
                    <a:pt x="8" y="96"/>
                  </a:cubicBezTo>
                  <a:cubicBezTo>
                    <a:pt x="1" y="141"/>
                    <a:pt x="1" y="183"/>
                    <a:pt x="25" y="221"/>
                  </a:cubicBezTo>
                  <a:cubicBezTo>
                    <a:pt x="49" y="261"/>
                    <a:pt x="85" y="278"/>
                    <a:pt x="121" y="278"/>
                  </a:cubicBezTo>
                  <a:cubicBezTo>
                    <a:pt x="160" y="278"/>
                    <a:pt x="199" y="259"/>
                    <a:pt x="226" y="225"/>
                  </a:cubicBezTo>
                  <a:lnTo>
                    <a:pt x="226" y="225"/>
                  </a:lnTo>
                  <a:cubicBezTo>
                    <a:pt x="276" y="173"/>
                    <a:pt x="287" y="93"/>
                    <a:pt x="230" y="37"/>
                  </a:cubicBezTo>
                  <a:cubicBezTo>
                    <a:pt x="205" y="12"/>
                    <a:pt x="170" y="0"/>
                    <a:pt x="1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6"/>
            <p:cNvSpPr/>
            <p:nvPr/>
          </p:nvSpPr>
          <p:spPr>
            <a:xfrm>
              <a:off x="1836025" y="1307600"/>
              <a:ext cx="7075" cy="5400"/>
            </a:xfrm>
            <a:custGeom>
              <a:avLst/>
              <a:gdLst/>
              <a:ahLst/>
              <a:cxnLst/>
              <a:rect l="l" t="t" r="r" b="b"/>
              <a:pathLst>
                <a:path w="283" h="216" extrusionOk="0">
                  <a:moveTo>
                    <a:pt x="100" y="0"/>
                  </a:moveTo>
                  <a:cubicBezTo>
                    <a:pt x="46" y="0"/>
                    <a:pt x="1" y="55"/>
                    <a:pt x="1" y="107"/>
                  </a:cubicBezTo>
                  <a:cubicBezTo>
                    <a:pt x="1" y="160"/>
                    <a:pt x="45" y="216"/>
                    <a:pt x="100" y="216"/>
                  </a:cubicBezTo>
                  <a:cubicBezTo>
                    <a:pt x="102" y="216"/>
                    <a:pt x="105" y="215"/>
                    <a:pt x="107" y="215"/>
                  </a:cubicBezTo>
                  <a:cubicBezTo>
                    <a:pt x="122" y="214"/>
                    <a:pt x="135" y="212"/>
                    <a:pt x="149" y="211"/>
                  </a:cubicBezTo>
                  <a:cubicBezTo>
                    <a:pt x="282" y="197"/>
                    <a:pt x="282" y="17"/>
                    <a:pt x="149" y="5"/>
                  </a:cubicBezTo>
                  <a:cubicBezTo>
                    <a:pt x="136" y="4"/>
                    <a:pt x="122" y="2"/>
                    <a:pt x="107" y="1"/>
                  </a:cubicBezTo>
                  <a:cubicBezTo>
                    <a:pt x="105" y="0"/>
                    <a:pt x="102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6"/>
            <p:cNvSpPr/>
            <p:nvPr/>
          </p:nvSpPr>
          <p:spPr>
            <a:xfrm>
              <a:off x="1812525" y="1337325"/>
              <a:ext cx="4850" cy="5000"/>
            </a:xfrm>
            <a:custGeom>
              <a:avLst/>
              <a:gdLst/>
              <a:ahLst/>
              <a:cxnLst/>
              <a:rect l="l" t="t" r="r" b="b"/>
              <a:pathLst>
                <a:path w="194" h="200" extrusionOk="0">
                  <a:moveTo>
                    <a:pt x="98" y="1"/>
                  </a:moveTo>
                  <a:cubicBezTo>
                    <a:pt x="63" y="1"/>
                    <a:pt x="29" y="19"/>
                    <a:pt x="24" y="55"/>
                  </a:cubicBezTo>
                  <a:cubicBezTo>
                    <a:pt x="23" y="68"/>
                    <a:pt x="20" y="82"/>
                    <a:pt x="16" y="94"/>
                  </a:cubicBezTo>
                  <a:cubicBezTo>
                    <a:pt x="0" y="147"/>
                    <a:pt x="44" y="200"/>
                    <a:pt x="98" y="200"/>
                  </a:cubicBezTo>
                  <a:cubicBezTo>
                    <a:pt x="151" y="200"/>
                    <a:pt x="194" y="147"/>
                    <a:pt x="178" y="94"/>
                  </a:cubicBezTo>
                  <a:cubicBezTo>
                    <a:pt x="175" y="82"/>
                    <a:pt x="173" y="68"/>
                    <a:pt x="171" y="55"/>
                  </a:cubicBezTo>
                  <a:cubicBezTo>
                    <a:pt x="166" y="19"/>
                    <a:pt x="132" y="1"/>
                    <a:pt x="9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6"/>
            <p:cNvSpPr/>
            <p:nvPr/>
          </p:nvSpPr>
          <p:spPr>
            <a:xfrm>
              <a:off x="1792750" y="1340900"/>
              <a:ext cx="3125" cy="3900"/>
            </a:xfrm>
            <a:custGeom>
              <a:avLst/>
              <a:gdLst/>
              <a:ahLst/>
              <a:cxnLst/>
              <a:rect l="l" t="t" r="r" b="b"/>
              <a:pathLst>
                <a:path w="125" h="156" extrusionOk="0">
                  <a:moveTo>
                    <a:pt x="63" y="0"/>
                  </a:moveTo>
                  <a:cubicBezTo>
                    <a:pt x="36" y="0"/>
                    <a:pt x="9" y="19"/>
                    <a:pt x="5" y="56"/>
                  </a:cubicBezTo>
                  <a:cubicBezTo>
                    <a:pt x="4" y="70"/>
                    <a:pt x="3" y="83"/>
                    <a:pt x="3" y="98"/>
                  </a:cubicBezTo>
                  <a:cubicBezTo>
                    <a:pt x="1" y="137"/>
                    <a:pt x="32" y="156"/>
                    <a:pt x="63" y="156"/>
                  </a:cubicBezTo>
                  <a:cubicBezTo>
                    <a:pt x="94" y="156"/>
                    <a:pt x="125" y="137"/>
                    <a:pt x="123" y="98"/>
                  </a:cubicBezTo>
                  <a:cubicBezTo>
                    <a:pt x="121" y="83"/>
                    <a:pt x="121" y="71"/>
                    <a:pt x="120" y="56"/>
                  </a:cubicBezTo>
                  <a:cubicBezTo>
                    <a:pt x="117" y="19"/>
                    <a:pt x="90" y="0"/>
                    <a:pt x="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6"/>
            <p:cNvSpPr/>
            <p:nvPr/>
          </p:nvSpPr>
          <p:spPr>
            <a:xfrm>
              <a:off x="1766125" y="1371950"/>
              <a:ext cx="4000" cy="4550"/>
            </a:xfrm>
            <a:custGeom>
              <a:avLst/>
              <a:gdLst/>
              <a:ahLst/>
              <a:cxnLst/>
              <a:rect l="l" t="t" r="r" b="b"/>
              <a:pathLst>
                <a:path w="160" h="182" extrusionOk="0">
                  <a:moveTo>
                    <a:pt x="81" y="0"/>
                  </a:moveTo>
                  <a:cubicBezTo>
                    <a:pt x="49" y="0"/>
                    <a:pt x="16" y="23"/>
                    <a:pt x="11" y="68"/>
                  </a:cubicBezTo>
                  <a:cubicBezTo>
                    <a:pt x="10" y="82"/>
                    <a:pt x="8" y="96"/>
                    <a:pt x="6" y="109"/>
                  </a:cubicBezTo>
                  <a:cubicBezTo>
                    <a:pt x="1" y="157"/>
                    <a:pt x="41" y="181"/>
                    <a:pt x="80" y="181"/>
                  </a:cubicBezTo>
                  <a:cubicBezTo>
                    <a:pt x="120" y="181"/>
                    <a:pt x="160" y="157"/>
                    <a:pt x="155" y="109"/>
                  </a:cubicBezTo>
                  <a:cubicBezTo>
                    <a:pt x="154" y="96"/>
                    <a:pt x="153" y="82"/>
                    <a:pt x="149" y="68"/>
                  </a:cubicBezTo>
                  <a:cubicBezTo>
                    <a:pt x="145" y="23"/>
                    <a:pt x="113" y="0"/>
                    <a:pt x="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6"/>
            <p:cNvSpPr/>
            <p:nvPr/>
          </p:nvSpPr>
          <p:spPr>
            <a:xfrm>
              <a:off x="1749475" y="1319925"/>
              <a:ext cx="7025" cy="5475"/>
            </a:xfrm>
            <a:custGeom>
              <a:avLst/>
              <a:gdLst/>
              <a:ahLst/>
              <a:cxnLst/>
              <a:rect l="l" t="t" r="r" b="b"/>
              <a:pathLst>
                <a:path w="281" h="219" extrusionOk="0">
                  <a:moveTo>
                    <a:pt x="140" y="1"/>
                  </a:moveTo>
                  <a:cubicBezTo>
                    <a:pt x="1" y="3"/>
                    <a:pt x="1" y="219"/>
                    <a:pt x="140" y="219"/>
                  </a:cubicBezTo>
                  <a:cubicBezTo>
                    <a:pt x="280" y="219"/>
                    <a:pt x="28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6"/>
            <p:cNvSpPr/>
            <p:nvPr/>
          </p:nvSpPr>
          <p:spPr>
            <a:xfrm>
              <a:off x="1718775" y="1331200"/>
              <a:ext cx="6475" cy="5000"/>
            </a:xfrm>
            <a:custGeom>
              <a:avLst/>
              <a:gdLst/>
              <a:ahLst/>
              <a:cxnLst/>
              <a:rect l="l" t="t" r="r" b="b"/>
              <a:pathLst>
                <a:path w="259" h="200" extrusionOk="0">
                  <a:moveTo>
                    <a:pt x="108" y="0"/>
                  </a:moveTo>
                  <a:cubicBezTo>
                    <a:pt x="51" y="0"/>
                    <a:pt x="1" y="37"/>
                    <a:pt x="1" y="99"/>
                  </a:cubicBezTo>
                  <a:cubicBezTo>
                    <a:pt x="1" y="163"/>
                    <a:pt x="51" y="200"/>
                    <a:pt x="108" y="200"/>
                  </a:cubicBezTo>
                  <a:cubicBezTo>
                    <a:pt x="115" y="200"/>
                    <a:pt x="122" y="199"/>
                    <a:pt x="129" y="198"/>
                  </a:cubicBezTo>
                  <a:cubicBezTo>
                    <a:pt x="142" y="196"/>
                    <a:pt x="156" y="194"/>
                    <a:pt x="168" y="191"/>
                  </a:cubicBezTo>
                  <a:cubicBezTo>
                    <a:pt x="258" y="170"/>
                    <a:pt x="258" y="30"/>
                    <a:pt x="168" y="9"/>
                  </a:cubicBezTo>
                  <a:lnTo>
                    <a:pt x="129" y="2"/>
                  </a:lnTo>
                  <a:cubicBezTo>
                    <a:pt x="122" y="1"/>
                    <a:pt x="115" y="0"/>
                    <a:pt x="10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6"/>
            <p:cNvSpPr/>
            <p:nvPr/>
          </p:nvSpPr>
          <p:spPr>
            <a:xfrm>
              <a:off x="1708650" y="1231700"/>
              <a:ext cx="6675" cy="7025"/>
            </a:xfrm>
            <a:custGeom>
              <a:avLst/>
              <a:gdLst/>
              <a:ahLst/>
              <a:cxnLst/>
              <a:rect l="l" t="t" r="r" b="b"/>
              <a:pathLst>
                <a:path w="267" h="281" extrusionOk="0">
                  <a:moveTo>
                    <a:pt x="216" y="69"/>
                  </a:moveTo>
                  <a:cubicBezTo>
                    <a:pt x="216" y="69"/>
                    <a:pt x="218" y="72"/>
                    <a:pt x="222" y="77"/>
                  </a:cubicBezTo>
                  <a:lnTo>
                    <a:pt x="222" y="77"/>
                  </a:lnTo>
                  <a:cubicBezTo>
                    <a:pt x="218" y="72"/>
                    <a:pt x="216" y="69"/>
                    <a:pt x="216" y="69"/>
                  </a:cubicBezTo>
                  <a:close/>
                  <a:moveTo>
                    <a:pt x="121" y="1"/>
                  </a:moveTo>
                  <a:cubicBezTo>
                    <a:pt x="69" y="1"/>
                    <a:pt x="26" y="36"/>
                    <a:pt x="12" y="84"/>
                  </a:cubicBezTo>
                  <a:cubicBezTo>
                    <a:pt x="0" y="129"/>
                    <a:pt x="0" y="177"/>
                    <a:pt x="23" y="218"/>
                  </a:cubicBezTo>
                  <a:cubicBezTo>
                    <a:pt x="40" y="246"/>
                    <a:pt x="70" y="267"/>
                    <a:pt x="102" y="276"/>
                  </a:cubicBezTo>
                  <a:cubicBezTo>
                    <a:pt x="112" y="279"/>
                    <a:pt x="123" y="280"/>
                    <a:pt x="133" y="280"/>
                  </a:cubicBezTo>
                  <a:cubicBezTo>
                    <a:pt x="144" y="280"/>
                    <a:pt x="155" y="279"/>
                    <a:pt x="166" y="276"/>
                  </a:cubicBezTo>
                  <a:cubicBezTo>
                    <a:pt x="185" y="268"/>
                    <a:pt x="195" y="264"/>
                    <a:pt x="196" y="264"/>
                  </a:cubicBezTo>
                  <a:lnTo>
                    <a:pt x="196" y="264"/>
                  </a:lnTo>
                  <a:cubicBezTo>
                    <a:pt x="197" y="264"/>
                    <a:pt x="193" y="266"/>
                    <a:pt x="185" y="270"/>
                  </a:cubicBezTo>
                  <a:cubicBezTo>
                    <a:pt x="220" y="261"/>
                    <a:pt x="249" y="231"/>
                    <a:pt x="258" y="197"/>
                  </a:cubicBezTo>
                  <a:cubicBezTo>
                    <a:pt x="266" y="165"/>
                    <a:pt x="260" y="136"/>
                    <a:pt x="243" y="112"/>
                  </a:cubicBezTo>
                  <a:lnTo>
                    <a:pt x="243" y="112"/>
                  </a:lnTo>
                  <a:cubicBezTo>
                    <a:pt x="241" y="106"/>
                    <a:pt x="238" y="100"/>
                    <a:pt x="236" y="94"/>
                  </a:cubicBezTo>
                  <a:cubicBezTo>
                    <a:pt x="235" y="93"/>
                    <a:pt x="234" y="91"/>
                    <a:pt x="233" y="90"/>
                  </a:cubicBezTo>
                  <a:lnTo>
                    <a:pt x="233" y="90"/>
                  </a:lnTo>
                  <a:cubicBezTo>
                    <a:pt x="232" y="88"/>
                    <a:pt x="232" y="86"/>
                    <a:pt x="232" y="84"/>
                  </a:cubicBezTo>
                  <a:cubicBezTo>
                    <a:pt x="223" y="36"/>
                    <a:pt x="169" y="1"/>
                    <a:pt x="123" y="1"/>
                  </a:cubicBezTo>
                  <a:cubicBezTo>
                    <a:pt x="122" y="1"/>
                    <a:pt x="121" y="1"/>
                    <a:pt x="12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6"/>
            <p:cNvSpPr/>
            <p:nvPr/>
          </p:nvSpPr>
          <p:spPr>
            <a:xfrm>
              <a:off x="1682775" y="1174675"/>
              <a:ext cx="6700" cy="6175"/>
            </a:xfrm>
            <a:custGeom>
              <a:avLst/>
              <a:gdLst/>
              <a:ahLst/>
              <a:cxnLst/>
              <a:rect l="l" t="t" r="r" b="b"/>
              <a:pathLst>
                <a:path w="268" h="247" extrusionOk="0">
                  <a:moveTo>
                    <a:pt x="100" y="1"/>
                  </a:moveTo>
                  <a:cubicBezTo>
                    <a:pt x="68" y="1"/>
                    <a:pt x="39" y="19"/>
                    <a:pt x="31" y="59"/>
                  </a:cubicBezTo>
                  <a:lnTo>
                    <a:pt x="31" y="59"/>
                  </a:lnTo>
                  <a:cubicBezTo>
                    <a:pt x="11" y="90"/>
                    <a:pt x="0" y="122"/>
                    <a:pt x="10" y="159"/>
                  </a:cubicBezTo>
                  <a:cubicBezTo>
                    <a:pt x="21" y="198"/>
                    <a:pt x="52" y="229"/>
                    <a:pt x="91" y="240"/>
                  </a:cubicBezTo>
                  <a:cubicBezTo>
                    <a:pt x="105" y="244"/>
                    <a:pt x="120" y="247"/>
                    <a:pt x="135" y="247"/>
                  </a:cubicBezTo>
                  <a:cubicBezTo>
                    <a:pt x="158" y="247"/>
                    <a:pt x="180" y="241"/>
                    <a:pt x="198" y="228"/>
                  </a:cubicBezTo>
                  <a:cubicBezTo>
                    <a:pt x="243" y="193"/>
                    <a:pt x="268" y="135"/>
                    <a:pt x="235" y="83"/>
                  </a:cubicBezTo>
                  <a:cubicBezTo>
                    <a:pt x="224" y="62"/>
                    <a:pt x="211" y="53"/>
                    <a:pt x="192" y="39"/>
                  </a:cubicBezTo>
                  <a:lnTo>
                    <a:pt x="192" y="39"/>
                  </a:lnTo>
                  <a:cubicBezTo>
                    <a:pt x="201" y="44"/>
                    <a:pt x="205" y="47"/>
                    <a:pt x="206" y="47"/>
                  </a:cubicBezTo>
                  <a:cubicBezTo>
                    <a:pt x="206" y="47"/>
                    <a:pt x="197" y="41"/>
                    <a:pt x="180" y="29"/>
                  </a:cubicBezTo>
                  <a:cubicBezTo>
                    <a:pt x="170" y="23"/>
                    <a:pt x="160" y="19"/>
                    <a:pt x="150" y="16"/>
                  </a:cubicBezTo>
                  <a:lnTo>
                    <a:pt x="150" y="16"/>
                  </a:lnTo>
                  <a:cubicBezTo>
                    <a:pt x="135" y="6"/>
                    <a:pt x="117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6"/>
            <p:cNvSpPr/>
            <p:nvPr/>
          </p:nvSpPr>
          <p:spPr>
            <a:xfrm>
              <a:off x="1779275" y="1217675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0" y="1"/>
                  </a:moveTo>
                  <a:cubicBezTo>
                    <a:pt x="0" y="1"/>
                    <a:pt x="1" y="248"/>
                    <a:pt x="161" y="248"/>
                  </a:cubicBezTo>
                  <a:cubicBezTo>
                    <a:pt x="320" y="248"/>
                    <a:pt x="320" y="1"/>
                    <a:pt x="161" y="1"/>
                  </a:cubicBezTo>
                  <a:cubicBezTo>
                    <a:pt x="160" y="1"/>
                    <a:pt x="160" y="1"/>
                    <a:pt x="16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6"/>
            <p:cNvSpPr/>
            <p:nvPr/>
          </p:nvSpPr>
          <p:spPr>
            <a:xfrm>
              <a:off x="1809350" y="1209850"/>
              <a:ext cx="5675" cy="6200"/>
            </a:xfrm>
            <a:custGeom>
              <a:avLst/>
              <a:gdLst/>
              <a:ahLst/>
              <a:cxnLst/>
              <a:rect l="l" t="t" r="r" b="b"/>
              <a:pathLst>
                <a:path w="227" h="248" extrusionOk="0">
                  <a:moveTo>
                    <a:pt x="113" y="1"/>
                  </a:moveTo>
                  <a:cubicBezTo>
                    <a:pt x="61" y="1"/>
                    <a:pt x="1" y="48"/>
                    <a:pt x="9" y="107"/>
                  </a:cubicBezTo>
                  <a:cubicBezTo>
                    <a:pt x="11" y="129"/>
                    <a:pt x="14" y="152"/>
                    <a:pt x="17" y="175"/>
                  </a:cubicBezTo>
                  <a:cubicBezTo>
                    <a:pt x="27" y="224"/>
                    <a:pt x="71" y="248"/>
                    <a:pt x="115" y="248"/>
                  </a:cubicBezTo>
                  <a:cubicBezTo>
                    <a:pt x="158" y="248"/>
                    <a:pt x="202" y="224"/>
                    <a:pt x="211" y="175"/>
                  </a:cubicBezTo>
                  <a:cubicBezTo>
                    <a:pt x="215" y="152"/>
                    <a:pt x="218" y="129"/>
                    <a:pt x="220" y="107"/>
                  </a:cubicBezTo>
                  <a:cubicBezTo>
                    <a:pt x="227" y="50"/>
                    <a:pt x="167" y="1"/>
                    <a:pt x="115" y="1"/>
                  </a:cubicBezTo>
                  <a:cubicBezTo>
                    <a:pt x="114" y="1"/>
                    <a:pt x="114" y="1"/>
                    <a:pt x="11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6"/>
            <p:cNvSpPr/>
            <p:nvPr/>
          </p:nvSpPr>
          <p:spPr>
            <a:xfrm>
              <a:off x="1565000" y="1245800"/>
              <a:ext cx="35975" cy="22800"/>
            </a:xfrm>
            <a:custGeom>
              <a:avLst/>
              <a:gdLst/>
              <a:ahLst/>
              <a:cxnLst/>
              <a:rect l="l" t="t" r="r" b="b"/>
              <a:pathLst>
                <a:path w="1439" h="912" extrusionOk="0">
                  <a:moveTo>
                    <a:pt x="605" y="1"/>
                  </a:moveTo>
                  <a:cubicBezTo>
                    <a:pt x="440" y="1"/>
                    <a:pt x="285" y="44"/>
                    <a:pt x="113" y="114"/>
                  </a:cubicBezTo>
                  <a:cubicBezTo>
                    <a:pt x="31" y="147"/>
                    <a:pt x="1" y="290"/>
                    <a:pt x="111" y="308"/>
                  </a:cubicBezTo>
                  <a:cubicBezTo>
                    <a:pt x="334" y="343"/>
                    <a:pt x="582" y="465"/>
                    <a:pt x="754" y="614"/>
                  </a:cubicBezTo>
                  <a:cubicBezTo>
                    <a:pt x="860" y="707"/>
                    <a:pt x="892" y="861"/>
                    <a:pt x="1046" y="903"/>
                  </a:cubicBezTo>
                  <a:cubicBezTo>
                    <a:pt x="1068" y="909"/>
                    <a:pt x="1091" y="912"/>
                    <a:pt x="1113" y="912"/>
                  </a:cubicBezTo>
                  <a:cubicBezTo>
                    <a:pt x="1225" y="912"/>
                    <a:pt x="1330" y="838"/>
                    <a:pt x="1361" y="724"/>
                  </a:cubicBezTo>
                  <a:cubicBezTo>
                    <a:pt x="1439" y="445"/>
                    <a:pt x="1132" y="107"/>
                    <a:pt x="875" y="38"/>
                  </a:cubicBezTo>
                  <a:cubicBezTo>
                    <a:pt x="780" y="12"/>
                    <a:pt x="691" y="1"/>
                    <a:pt x="605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6"/>
            <p:cNvSpPr/>
            <p:nvPr/>
          </p:nvSpPr>
          <p:spPr>
            <a:xfrm>
              <a:off x="2008525" y="1245850"/>
              <a:ext cx="50275" cy="35400"/>
            </a:xfrm>
            <a:custGeom>
              <a:avLst/>
              <a:gdLst/>
              <a:ahLst/>
              <a:cxnLst/>
              <a:rect l="l" t="t" r="r" b="b"/>
              <a:pathLst>
                <a:path w="2011" h="1416" extrusionOk="0">
                  <a:moveTo>
                    <a:pt x="621" y="1"/>
                  </a:moveTo>
                  <a:cubicBezTo>
                    <a:pt x="541" y="1"/>
                    <a:pt x="466" y="11"/>
                    <a:pt x="403" y="35"/>
                  </a:cubicBezTo>
                  <a:cubicBezTo>
                    <a:pt x="300" y="76"/>
                    <a:pt x="1" y="183"/>
                    <a:pt x="70" y="351"/>
                  </a:cubicBezTo>
                  <a:cubicBezTo>
                    <a:pt x="170" y="592"/>
                    <a:pt x="527" y="663"/>
                    <a:pt x="751" y="737"/>
                  </a:cubicBezTo>
                  <a:cubicBezTo>
                    <a:pt x="1089" y="846"/>
                    <a:pt x="1181" y="1072"/>
                    <a:pt x="1405" y="1315"/>
                  </a:cubicBezTo>
                  <a:cubicBezTo>
                    <a:pt x="1470" y="1384"/>
                    <a:pt x="1555" y="1415"/>
                    <a:pt x="1641" y="1415"/>
                  </a:cubicBezTo>
                  <a:cubicBezTo>
                    <a:pt x="1824" y="1415"/>
                    <a:pt x="2011" y="1274"/>
                    <a:pt x="2000" y="1068"/>
                  </a:cubicBezTo>
                  <a:cubicBezTo>
                    <a:pt x="1972" y="565"/>
                    <a:pt x="1514" y="251"/>
                    <a:pt x="1082" y="87"/>
                  </a:cubicBezTo>
                  <a:cubicBezTo>
                    <a:pt x="960" y="42"/>
                    <a:pt x="782" y="1"/>
                    <a:pt x="62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6"/>
            <p:cNvSpPr/>
            <p:nvPr/>
          </p:nvSpPr>
          <p:spPr>
            <a:xfrm>
              <a:off x="1715225" y="1246850"/>
              <a:ext cx="178150" cy="13900"/>
            </a:xfrm>
            <a:custGeom>
              <a:avLst/>
              <a:gdLst/>
              <a:ahLst/>
              <a:cxnLst/>
              <a:rect l="l" t="t" r="r" b="b"/>
              <a:pathLst>
                <a:path w="7126" h="556" extrusionOk="0">
                  <a:moveTo>
                    <a:pt x="6594" y="0"/>
                  </a:moveTo>
                  <a:cubicBezTo>
                    <a:pt x="5333" y="0"/>
                    <a:pt x="4068" y="57"/>
                    <a:pt x="2813" y="153"/>
                  </a:cubicBezTo>
                  <a:cubicBezTo>
                    <a:pt x="2254" y="195"/>
                    <a:pt x="1695" y="231"/>
                    <a:pt x="1136" y="256"/>
                  </a:cubicBezTo>
                  <a:cubicBezTo>
                    <a:pt x="997" y="262"/>
                    <a:pt x="858" y="265"/>
                    <a:pt x="718" y="265"/>
                  </a:cubicBezTo>
                  <a:cubicBezTo>
                    <a:pt x="604" y="265"/>
                    <a:pt x="490" y="263"/>
                    <a:pt x="376" y="259"/>
                  </a:cubicBezTo>
                  <a:cubicBezTo>
                    <a:pt x="321" y="257"/>
                    <a:pt x="263" y="249"/>
                    <a:pt x="207" y="249"/>
                  </a:cubicBezTo>
                  <a:cubicBezTo>
                    <a:pt x="132" y="249"/>
                    <a:pt x="62" y="263"/>
                    <a:pt x="10" y="321"/>
                  </a:cubicBezTo>
                  <a:cubicBezTo>
                    <a:pt x="4" y="325"/>
                    <a:pt x="0" y="332"/>
                    <a:pt x="2" y="340"/>
                  </a:cubicBezTo>
                  <a:cubicBezTo>
                    <a:pt x="80" y="540"/>
                    <a:pt x="483" y="548"/>
                    <a:pt x="746" y="548"/>
                  </a:cubicBezTo>
                  <a:cubicBezTo>
                    <a:pt x="769" y="548"/>
                    <a:pt x="791" y="548"/>
                    <a:pt x="811" y="548"/>
                  </a:cubicBezTo>
                  <a:cubicBezTo>
                    <a:pt x="847" y="548"/>
                    <a:pt x="879" y="548"/>
                    <a:pt x="905" y="549"/>
                  </a:cubicBezTo>
                  <a:cubicBezTo>
                    <a:pt x="1017" y="553"/>
                    <a:pt x="1128" y="555"/>
                    <a:pt x="1240" y="555"/>
                  </a:cubicBezTo>
                  <a:cubicBezTo>
                    <a:pt x="1689" y="555"/>
                    <a:pt x="2138" y="524"/>
                    <a:pt x="2585" y="497"/>
                  </a:cubicBezTo>
                  <a:cubicBezTo>
                    <a:pt x="4026" y="405"/>
                    <a:pt x="5465" y="353"/>
                    <a:pt x="6908" y="337"/>
                  </a:cubicBezTo>
                  <a:cubicBezTo>
                    <a:pt x="7126" y="335"/>
                    <a:pt x="7126" y="2"/>
                    <a:pt x="6908" y="1"/>
                  </a:cubicBezTo>
                  <a:cubicBezTo>
                    <a:pt x="6803" y="0"/>
                    <a:pt x="6698" y="0"/>
                    <a:pt x="65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6"/>
            <p:cNvSpPr/>
            <p:nvPr/>
          </p:nvSpPr>
          <p:spPr>
            <a:xfrm>
              <a:off x="1713275" y="1245475"/>
              <a:ext cx="12500" cy="25150"/>
            </a:xfrm>
            <a:custGeom>
              <a:avLst/>
              <a:gdLst/>
              <a:ahLst/>
              <a:cxnLst/>
              <a:rect l="l" t="t" r="r" b="b"/>
              <a:pathLst>
                <a:path w="500" h="1006" extrusionOk="0">
                  <a:moveTo>
                    <a:pt x="157" y="0"/>
                  </a:moveTo>
                  <a:cubicBezTo>
                    <a:pt x="142" y="0"/>
                    <a:pt x="126" y="6"/>
                    <a:pt x="116" y="17"/>
                  </a:cubicBezTo>
                  <a:cubicBezTo>
                    <a:pt x="7" y="130"/>
                    <a:pt x="10" y="347"/>
                    <a:pt x="6" y="495"/>
                  </a:cubicBezTo>
                  <a:cubicBezTo>
                    <a:pt x="1" y="670"/>
                    <a:pt x="59" y="841"/>
                    <a:pt x="185" y="963"/>
                  </a:cubicBezTo>
                  <a:cubicBezTo>
                    <a:pt x="216" y="993"/>
                    <a:pt x="250" y="1006"/>
                    <a:pt x="283" y="1006"/>
                  </a:cubicBezTo>
                  <a:cubicBezTo>
                    <a:pt x="398" y="1006"/>
                    <a:pt x="500" y="857"/>
                    <a:pt x="393" y="756"/>
                  </a:cubicBezTo>
                  <a:cubicBezTo>
                    <a:pt x="188" y="559"/>
                    <a:pt x="379" y="211"/>
                    <a:pt x="199" y="17"/>
                  </a:cubicBezTo>
                  <a:cubicBezTo>
                    <a:pt x="188" y="6"/>
                    <a:pt x="172" y="0"/>
                    <a:pt x="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6"/>
            <p:cNvSpPr/>
            <p:nvPr/>
          </p:nvSpPr>
          <p:spPr>
            <a:xfrm>
              <a:off x="1886200" y="1239150"/>
              <a:ext cx="12250" cy="30025"/>
            </a:xfrm>
            <a:custGeom>
              <a:avLst/>
              <a:gdLst/>
              <a:ahLst/>
              <a:cxnLst/>
              <a:rect l="l" t="t" r="r" b="b"/>
              <a:pathLst>
                <a:path w="490" h="1201" extrusionOk="0">
                  <a:moveTo>
                    <a:pt x="238" y="1"/>
                  </a:moveTo>
                  <a:cubicBezTo>
                    <a:pt x="206" y="1"/>
                    <a:pt x="173" y="16"/>
                    <a:pt x="157" y="45"/>
                  </a:cubicBezTo>
                  <a:cubicBezTo>
                    <a:pt x="1" y="321"/>
                    <a:pt x="132" y="723"/>
                    <a:pt x="110" y="1027"/>
                  </a:cubicBezTo>
                  <a:cubicBezTo>
                    <a:pt x="101" y="1143"/>
                    <a:pt x="184" y="1200"/>
                    <a:pt x="273" y="1200"/>
                  </a:cubicBezTo>
                  <a:cubicBezTo>
                    <a:pt x="363" y="1200"/>
                    <a:pt x="460" y="1142"/>
                    <a:pt x="472" y="1027"/>
                  </a:cubicBezTo>
                  <a:cubicBezTo>
                    <a:pt x="490" y="863"/>
                    <a:pt x="471" y="702"/>
                    <a:pt x="446" y="539"/>
                  </a:cubicBezTo>
                  <a:cubicBezTo>
                    <a:pt x="421" y="376"/>
                    <a:pt x="392" y="189"/>
                    <a:pt x="314" y="43"/>
                  </a:cubicBezTo>
                  <a:cubicBezTo>
                    <a:pt x="298" y="15"/>
                    <a:pt x="268" y="1"/>
                    <a:pt x="2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6"/>
            <p:cNvSpPr/>
            <p:nvPr/>
          </p:nvSpPr>
          <p:spPr>
            <a:xfrm>
              <a:off x="1688825" y="1234325"/>
              <a:ext cx="27925" cy="51375"/>
            </a:xfrm>
            <a:custGeom>
              <a:avLst/>
              <a:gdLst/>
              <a:ahLst/>
              <a:cxnLst/>
              <a:rect l="l" t="t" r="r" b="b"/>
              <a:pathLst>
                <a:path w="1117" h="2055" extrusionOk="0">
                  <a:moveTo>
                    <a:pt x="638" y="0"/>
                  </a:moveTo>
                  <a:cubicBezTo>
                    <a:pt x="623" y="0"/>
                    <a:pt x="607" y="5"/>
                    <a:pt x="592" y="16"/>
                  </a:cubicBezTo>
                  <a:cubicBezTo>
                    <a:pt x="1" y="496"/>
                    <a:pt x="183" y="1564"/>
                    <a:pt x="731" y="2011"/>
                  </a:cubicBezTo>
                  <a:cubicBezTo>
                    <a:pt x="767" y="2041"/>
                    <a:pt x="810" y="2054"/>
                    <a:pt x="853" y="2054"/>
                  </a:cubicBezTo>
                  <a:cubicBezTo>
                    <a:pt x="987" y="2054"/>
                    <a:pt x="1116" y="1928"/>
                    <a:pt x="1020" y="1789"/>
                  </a:cubicBezTo>
                  <a:cubicBezTo>
                    <a:pt x="837" y="1529"/>
                    <a:pt x="676" y="1320"/>
                    <a:pt x="604" y="1003"/>
                  </a:cubicBezTo>
                  <a:cubicBezTo>
                    <a:pt x="535" y="694"/>
                    <a:pt x="630" y="380"/>
                    <a:pt x="702" y="81"/>
                  </a:cubicBezTo>
                  <a:cubicBezTo>
                    <a:pt x="714" y="33"/>
                    <a:pt x="678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6"/>
            <p:cNvSpPr/>
            <p:nvPr/>
          </p:nvSpPr>
          <p:spPr>
            <a:xfrm>
              <a:off x="1896975" y="1226050"/>
              <a:ext cx="28925" cy="61450"/>
            </a:xfrm>
            <a:custGeom>
              <a:avLst/>
              <a:gdLst/>
              <a:ahLst/>
              <a:cxnLst/>
              <a:rect l="l" t="t" r="r" b="b"/>
              <a:pathLst>
                <a:path w="1157" h="2458" extrusionOk="0">
                  <a:moveTo>
                    <a:pt x="306" y="0"/>
                  </a:moveTo>
                  <a:cubicBezTo>
                    <a:pt x="222" y="0"/>
                    <a:pt x="139" y="95"/>
                    <a:pt x="196" y="180"/>
                  </a:cubicBezTo>
                  <a:cubicBezTo>
                    <a:pt x="495" y="630"/>
                    <a:pt x="601" y="1644"/>
                    <a:pt x="180" y="2038"/>
                  </a:cubicBezTo>
                  <a:cubicBezTo>
                    <a:pt x="1" y="2208"/>
                    <a:pt x="172" y="2457"/>
                    <a:pt x="365" y="2457"/>
                  </a:cubicBezTo>
                  <a:cubicBezTo>
                    <a:pt x="420" y="2457"/>
                    <a:pt x="477" y="2437"/>
                    <a:pt x="528" y="2387"/>
                  </a:cubicBezTo>
                  <a:cubicBezTo>
                    <a:pt x="1156" y="1774"/>
                    <a:pt x="926" y="616"/>
                    <a:pt x="384" y="35"/>
                  </a:cubicBezTo>
                  <a:cubicBezTo>
                    <a:pt x="362" y="11"/>
                    <a:pt x="334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6"/>
            <p:cNvSpPr/>
            <p:nvPr/>
          </p:nvSpPr>
          <p:spPr>
            <a:xfrm>
              <a:off x="1728550" y="1161200"/>
              <a:ext cx="27575" cy="6250"/>
            </a:xfrm>
            <a:custGeom>
              <a:avLst/>
              <a:gdLst/>
              <a:ahLst/>
              <a:cxnLst/>
              <a:rect l="l" t="t" r="r" b="b"/>
              <a:pathLst>
                <a:path w="1103" h="250" extrusionOk="0">
                  <a:moveTo>
                    <a:pt x="788" y="1"/>
                  </a:moveTo>
                  <a:cubicBezTo>
                    <a:pt x="725" y="1"/>
                    <a:pt x="662" y="6"/>
                    <a:pt x="600" y="6"/>
                  </a:cubicBezTo>
                  <a:cubicBezTo>
                    <a:pt x="422" y="7"/>
                    <a:pt x="251" y="18"/>
                    <a:pt x="76" y="49"/>
                  </a:cubicBezTo>
                  <a:cubicBezTo>
                    <a:pt x="0" y="61"/>
                    <a:pt x="0" y="187"/>
                    <a:pt x="76" y="201"/>
                  </a:cubicBezTo>
                  <a:cubicBezTo>
                    <a:pt x="251" y="233"/>
                    <a:pt x="422" y="243"/>
                    <a:pt x="600" y="244"/>
                  </a:cubicBezTo>
                  <a:cubicBezTo>
                    <a:pt x="661" y="244"/>
                    <a:pt x="724" y="249"/>
                    <a:pt x="787" y="249"/>
                  </a:cubicBezTo>
                  <a:cubicBezTo>
                    <a:pt x="885" y="249"/>
                    <a:pt x="982" y="237"/>
                    <a:pt x="1064" y="179"/>
                  </a:cubicBezTo>
                  <a:cubicBezTo>
                    <a:pt x="1103" y="150"/>
                    <a:pt x="1103" y="101"/>
                    <a:pt x="1064" y="71"/>
                  </a:cubicBezTo>
                  <a:cubicBezTo>
                    <a:pt x="982" y="13"/>
                    <a:pt x="886" y="1"/>
                    <a:pt x="7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6"/>
            <p:cNvSpPr/>
            <p:nvPr/>
          </p:nvSpPr>
          <p:spPr>
            <a:xfrm>
              <a:off x="1858275" y="1161225"/>
              <a:ext cx="23075" cy="6175"/>
            </a:xfrm>
            <a:custGeom>
              <a:avLst/>
              <a:gdLst/>
              <a:ahLst/>
              <a:cxnLst/>
              <a:rect l="l" t="t" r="r" b="b"/>
              <a:pathLst>
                <a:path w="923" h="247" extrusionOk="0">
                  <a:moveTo>
                    <a:pt x="500" y="0"/>
                  </a:moveTo>
                  <a:cubicBezTo>
                    <a:pt x="352" y="1"/>
                    <a:pt x="207" y="3"/>
                    <a:pt x="68" y="55"/>
                  </a:cubicBezTo>
                  <a:cubicBezTo>
                    <a:pt x="1" y="81"/>
                    <a:pt x="1" y="166"/>
                    <a:pt x="68" y="191"/>
                  </a:cubicBezTo>
                  <a:cubicBezTo>
                    <a:pt x="207" y="243"/>
                    <a:pt x="352" y="246"/>
                    <a:pt x="500" y="246"/>
                  </a:cubicBezTo>
                  <a:cubicBezTo>
                    <a:pt x="509" y="246"/>
                    <a:pt x="517" y="246"/>
                    <a:pt x="526" y="246"/>
                  </a:cubicBezTo>
                  <a:cubicBezTo>
                    <a:pt x="652" y="246"/>
                    <a:pt x="774" y="237"/>
                    <a:pt x="885" y="171"/>
                  </a:cubicBezTo>
                  <a:cubicBezTo>
                    <a:pt x="922" y="149"/>
                    <a:pt x="922" y="96"/>
                    <a:pt x="885" y="74"/>
                  </a:cubicBezTo>
                  <a:cubicBezTo>
                    <a:pt x="766" y="3"/>
                    <a:pt x="636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6"/>
            <p:cNvSpPr/>
            <p:nvPr/>
          </p:nvSpPr>
          <p:spPr>
            <a:xfrm>
              <a:off x="1787125" y="1175325"/>
              <a:ext cx="49975" cy="61550"/>
            </a:xfrm>
            <a:custGeom>
              <a:avLst/>
              <a:gdLst/>
              <a:ahLst/>
              <a:cxnLst/>
              <a:rect l="l" t="t" r="r" b="b"/>
              <a:pathLst>
                <a:path w="1999" h="2462" extrusionOk="0">
                  <a:moveTo>
                    <a:pt x="904" y="1"/>
                  </a:moveTo>
                  <a:cubicBezTo>
                    <a:pt x="821" y="1"/>
                    <a:pt x="735" y="20"/>
                    <a:pt x="652" y="57"/>
                  </a:cubicBezTo>
                  <a:cubicBezTo>
                    <a:pt x="507" y="122"/>
                    <a:pt x="403" y="258"/>
                    <a:pt x="340" y="399"/>
                  </a:cubicBezTo>
                  <a:cubicBezTo>
                    <a:pt x="366" y="378"/>
                    <a:pt x="381" y="367"/>
                    <a:pt x="385" y="367"/>
                  </a:cubicBezTo>
                  <a:cubicBezTo>
                    <a:pt x="394" y="367"/>
                    <a:pt x="353" y="418"/>
                    <a:pt x="260" y="520"/>
                  </a:cubicBezTo>
                  <a:cubicBezTo>
                    <a:pt x="214" y="626"/>
                    <a:pt x="168" y="731"/>
                    <a:pt x="129" y="840"/>
                  </a:cubicBezTo>
                  <a:cubicBezTo>
                    <a:pt x="1" y="1189"/>
                    <a:pt x="27" y="1713"/>
                    <a:pt x="250" y="2017"/>
                  </a:cubicBezTo>
                  <a:cubicBezTo>
                    <a:pt x="444" y="2281"/>
                    <a:pt x="711" y="2461"/>
                    <a:pt x="1026" y="2461"/>
                  </a:cubicBezTo>
                  <a:cubicBezTo>
                    <a:pt x="1102" y="2461"/>
                    <a:pt x="1180" y="2451"/>
                    <a:pt x="1261" y="2429"/>
                  </a:cubicBezTo>
                  <a:cubicBezTo>
                    <a:pt x="1746" y="2296"/>
                    <a:pt x="1998" y="1803"/>
                    <a:pt x="1887" y="1327"/>
                  </a:cubicBezTo>
                  <a:cubicBezTo>
                    <a:pt x="1868" y="1227"/>
                    <a:pt x="1832" y="1130"/>
                    <a:pt x="1780" y="1041"/>
                  </a:cubicBezTo>
                  <a:cubicBezTo>
                    <a:pt x="1769" y="1022"/>
                    <a:pt x="1721" y="911"/>
                    <a:pt x="1718" y="911"/>
                  </a:cubicBezTo>
                  <a:lnTo>
                    <a:pt x="1718" y="911"/>
                  </a:lnTo>
                  <a:cubicBezTo>
                    <a:pt x="1716" y="911"/>
                    <a:pt x="1723" y="930"/>
                    <a:pt x="1743" y="984"/>
                  </a:cubicBezTo>
                  <a:cubicBezTo>
                    <a:pt x="1681" y="822"/>
                    <a:pt x="1601" y="674"/>
                    <a:pt x="1521" y="521"/>
                  </a:cubicBezTo>
                  <a:cubicBezTo>
                    <a:pt x="1432" y="418"/>
                    <a:pt x="1390" y="366"/>
                    <a:pt x="1397" y="366"/>
                  </a:cubicBezTo>
                  <a:cubicBezTo>
                    <a:pt x="1400" y="366"/>
                    <a:pt x="1414" y="378"/>
                    <a:pt x="1438" y="400"/>
                  </a:cubicBezTo>
                  <a:cubicBezTo>
                    <a:pt x="1390" y="314"/>
                    <a:pt x="1356" y="237"/>
                    <a:pt x="1281" y="162"/>
                  </a:cubicBezTo>
                  <a:cubicBezTo>
                    <a:pt x="1173" y="52"/>
                    <a:pt x="1041" y="1"/>
                    <a:pt x="9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1711550" y="1179300"/>
              <a:ext cx="58150" cy="58150"/>
            </a:xfrm>
            <a:custGeom>
              <a:avLst/>
              <a:gdLst/>
              <a:ahLst/>
              <a:cxnLst/>
              <a:rect l="l" t="t" r="r" b="b"/>
              <a:pathLst>
                <a:path w="2326" h="2326" extrusionOk="0">
                  <a:moveTo>
                    <a:pt x="1163" y="1"/>
                  </a:moveTo>
                  <a:cubicBezTo>
                    <a:pt x="856" y="1"/>
                    <a:pt x="558" y="123"/>
                    <a:pt x="341" y="341"/>
                  </a:cubicBezTo>
                  <a:cubicBezTo>
                    <a:pt x="123" y="558"/>
                    <a:pt x="1" y="855"/>
                    <a:pt x="1" y="1163"/>
                  </a:cubicBezTo>
                  <a:cubicBezTo>
                    <a:pt x="1" y="1469"/>
                    <a:pt x="123" y="1767"/>
                    <a:pt x="341" y="1985"/>
                  </a:cubicBezTo>
                  <a:cubicBezTo>
                    <a:pt x="558" y="2202"/>
                    <a:pt x="855" y="2325"/>
                    <a:pt x="1163" y="2325"/>
                  </a:cubicBezTo>
                  <a:cubicBezTo>
                    <a:pt x="1469" y="2325"/>
                    <a:pt x="1767" y="2202"/>
                    <a:pt x="1985" y="1985"/>
                  </a:cubicBezTo>
                  <a:cubicBezTo>
                    <a:pt x="2202" y="1767"/>
                    <a:pt x="2325" y="1471"/>
                    <a:pt x="2325" y="1163"/>
                  </a:cubicBezTo>
                  <a:cubicBezTo>
                    <a:pt x="2325" y="856"/>
                    <a:pt x="2202" y="558"/>
                    <a:pt x="1985" y="341"/>
                  </a:cubicBezTo>
                  <a:cubicBezTo>
                    <a:pt x="1767" y="123"/>
                    <a:pt x="1471" y="1"/>
                    <a:pt x="11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1840700" y="1178625"/>
              <a:ext cx="69725" cy="54025"/>
            </a:xfrm>
            <a:custGeom>
              <a:avLst/>
              <a:gdLst/>
              <a:ahLst/>
              <a:cxnLst/>
              <a:rect l="l" t="t" r="r" b="b"/>
              <a:pathLst>
                <a:path w="2789" h="2161" extrusionOk="0">
                  <a:moveTo>
                    <a:pt x="1395" y="0"/>
                  </a:moveTo>
                  <a:cubicBezTo>
                    <a:pt x="1" y="0"/>
                    <a:pt x="1" y="2161"/>
                    <a:pt x="1395" y="2161"/>
                  </a:cubicBezTo>
                  <a:cubicBezTo>
                    <a:pt x="2788" y="2161"/>
                    <a:pt x="2788" y="0"/>
                    <a:pt x="1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1728275" y="1193175"/>
              <a:ext cx="35450" cy="33100"/>
            </a:xfrm>
            <a:custGeom>
              <a:avLst/>
              <a:gdLst/>
              <a:ahLst/>
              <a:cxnLst/>
              <a:rect l="l" t="t" r="r" b="b"/>
              <a:pathLst>
                <a:path w="1418" h="1324" extrusionOk="0">
                  <a:moveTo>
                    <a:pt x="708" y="0"/>
                  </a:moveTo>
                  <a:cubicBezTo>
                    <a:pt x="691" y="0"/>
                    <a:pt x="675" y="1"/>
                    <a:pt x="658" y="3"/>
                  </a:cubicBezTo>
                  <a:cubicBezTo>
                    <a:pt x="601" y="11"/>
                    <a:pt x="542" y="18"/>
                    <a:pt x="483" y="27"/>
                  </a:cubicBezTo>
                  <a:cubicBezTo>
                    <a:pt x="372" y="58"/>
                    <a:pt x="275" y="115"/>
                    <a:pt x="192" y="195"/>
                  </a:cubicBezTo>
                  <a:cubicBezTo>
                    <a:pt x="70" y="319"/>
                    <a:pt x="1" y="488"/>
                    <a:pt x="1" y="661"/>
                  </a:cubicBezTo>
                  <a:cubicBezTo>
                    <a:pt x="1" y="835"/>
                    <a:pt x="70" y="1005"/>
                    <a:pt x="192" y="1127"/>
                  </a:cubicBezTo>
                  <a:cubicBezTo>
                    <a:pt x="237" y="1162"/>
                    <a:pt x="281" y="1195"/>
                    <a:pt x="326" y="1231"/>
                  </a:cubicBezTo>
                  <a:cubicBezTo>
                    <a:pt x="428" y="1291"/>
                    <a:pt x="540" y="1321"/>
                    <a:pt x="658" y="1321"/>
                  </a:cubicBezTo>
                  <a:cubicBezTo>
                    <a:pt x="676" y="1323"/>
                    <a:pt x="693" y="1324"/>
                    <a:pt x="710" y="1324"/>
                  </a:cubicBezTo>
                  <a:cubicBezTo>
                    <a:pt x="882" y="1324"/>
                    <a:pt x="1045" y="1241"/>
                    <a:pt x="1166" y="1122"/>
                  </a:cubicBezTo>
                  <a:cubicBezTo>
                    <a:pt x="1417" y="876"/>
                    <a:pt x="1417" y="448"/>
                    <a:pt x="1166" y="202"/>
                  </a:cubicBezTo>
                  <a:cubicBezTo>
                    <a:pt x="1045" y="84"/>
                    <a:pt x="881" y="0"/>
                    <a:pt x="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1863275" y="1191975"/>
              <a:ext cx="30075" cy="30050"/>
            </a:xfrm>
            <a:custGeom>
              <a:avLst/>
              <a:gdLst/>
              <a:ahLst/>
              <a:cxnLst/>
              <a:rect l="l" t="t" r="r" b="b"/>
              <a:pathLst>
                <a:path w="1203" h="1202" extrusionOk="0">
                  <a:moveTo>
                    <a:pt x="602" y="0"/>
                  </a:moveTo>
                  <a:cubicBezTo>
                    <a:pt x="274" y="0"/>
                    <a:pt x="1" y="274"/>
                    <a:pt x="1" y="600"/>
                  </a:cubicBezTo>
                  <a:cubicBezTo>
                    <a:pt x="1" y="928"/>
                    <a:pt x="274" y="1201"/>
                    <a:pt x="602" y="1201"/>
                  </a:cubicBezTo>
                  <a:cubicBezTo>
                    <a:pt x="928" y="1201"/>
                    <a:pt x="1203" y="928"/>
                    <a:pt x="1203" y="600"/>
                  </a:cubicBezTo>
                  <a:cubicBezTo>
                    <a:pt x="1203" y="274"/>
                    <a:pt x="928" y="0"/>
                    <a:pt x="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2" name="Google Shape;1132;p36"/>
          <p:cNvGrpSpPr/>
          <p:nvPr/>
        </p:nvGrpSpPr>
        <p:grpSpPr>
          <a:xfrm rot="619806">
            <a:off x="8050735" y="381778"/>
            <a:ext cx="902227" cy="1000550"/>
            <a:chOff x="4736675" y="3979575"/>
            <a:chExt cx="744875" cy="782975"/>
          </a:xfrm>
        </p:grpSpPr>
        <p:sp>
          <p:nvSpPr>
            <p:cNvPr id="1133" name="Google Shape;1133;p36"/>
            <p:cNvSpPr/>
            <p:nvPr/>
          </p:nvSpPr>
          <p:spPr>
            <a:xfrm>
              <a:off x="4736675" y="3979575"/>
              <a:ext cx="744875" cy="782975"/>
            </a:xfrm>
            <a:custGeom>
              <a:avLst/>
              <a:gdLst/>
              <a:ahLst/>
              <a:cxnLst/>
              <a:rect l="l" t="t" r="r" b="b"/>
              <a:pathLst>
                <a:path w="29795" h="31319" extrusionOk="0">
                  <a:moveTo>
                    <a:pt x="17329" y="1"/>
                  </a:moveTo>
                  <a:cubicBezTo>
                    <a:pt x="16771" y="1"/>
                    <a:pt x="16247" y="153"/>
                    <a:pt x="15795" y="424"/>
                  </a:cubicBezTo>
                  <a:cubicBezTo>
                    <a:pt x="15140" y="769"/>
                    <a:pt x="14622" y="1356"/>
                    <a:pt x="14372" y="2088"/>
                  </a:cubicBezTo>
                  <a:cubicBezTo>
                    <a:pt x="14289" y="2325"/>
                    <a:pt x="14230" y="2561"/>
                    <a:pt x="14188" y="2788"/>
                  </a:cubicBezTo>
                  <a:cubicBezTo>
                    <a:pt x="13959" y="2880"/>
                    <a:pt x="13665" y="2971"/>
                    <a:pt x="13357" y="3067"/>
                  </a:cubicBezTo>
                  <a:cubicBezTo>
                    <a:pt x="13078" y="3151"/>
                    <a:pt x="12790" y="3240"/>
                    <a:pt x="12488" y="3348"/>
                  </a:cubicBezTo>
                  <a:cubicBezTo>
                    <a:pt x="11111" y="3838"/>
                    <a:pt x="10093" y="4542"/>
                    <a:pt x="9377" y="5500"/>
                  </a:cubicBezTo>
                  <a:cubicBezTo>
                    <a:pt x="8808" y="6260"/>
                    <a:pt x="8533" y="7053"/>
                    <a:pt x="8318" y="7737"/>
                  </a:cubicBezTo>
                  <a:cubicBezTo>
                    <a:pt x="8188" y="8151"/>
                    <a:pt x="8064" y="8568"/>
                    <a:pt x="7939" y="8985"/>
                  </a:cubicBezTo>
                  <a:lnTo>
                    <a:pt x="7917" y="9057"/>
                  </a:lnTo>
                  <a:cubicBezTo>
                    <a:pt x="7896" y="9124"/>
                    <a:pt x="7868" y="9215"/>
                    <a:pt x="7839" y="9325"/>
                  </a:cubicBezTo>
                  <a:cubicBezTo>
                    <a:pt x="7414" y="10324"/>
                    <a:pt x="7593" y="11329"/>
                    <a:pt x="7704" y="11757"/>
                  </a:cubicBezTo>
                  <a:cubicBezTo>
                    <a:pt x="7750" y="11931"/>
                    <a:pt x="7806" y="12100"/>
                    <a:pt x="7871" y="12262"/>
                  </a:cubicBezTo>
                  <a:cubicBezTo>
                    <a:pt x="7105" y="12900"/>
                    <a:pt x="6449" y="13720"/>
                    <a:pt x="5964" y="14644"/>
                  </a:cubicBezTo>
                  <a:cubicBezTo>
                    <a:pt x="5378" y="15767"/>
                    <a:pt x="5078" y="17004"/>
                    <a:pt x="5078" y="18280"/>
                  </a:cubicBezTo>
                  <a:cubicBezTo>
                    <a:pt x="4999" y="18273"/>
                    <a:pt x="4918" y="18271"/>
                    <a:pt x="4839" y="18271"/>
                  </a:cubicBezTo>
                  <a:cubicBezTo>
                    <a:pt x="4065" y="18271"/>
                    <a:pt x="3334" y="18566"/>
                    <a:pt x="2769" y="19115"/>
                  </a:cubicBezTo>
                  <a:cubicBezTo>
                    <a:pt x="2285" y="19587"/>
                    <a:pt x="1978" y="20170"/>
                    <a:pt x="1565" y="21004"/>
                  </a:cubicBezTo>
                  <a:cubicBezTo>
                    <a:pt x="1524" y="21087"/>
                    <a:pt x="1488" y="21161"/>
                    <a:pt x="1465" y="21205"/>
                  </a:cubicBezTo>
                  <a:cubicBezTo>
                    <a:pt x="1243" y="21613"/>
                    <a:pt x="1049" y="22016"/>
                    <a:pt x="890" y="22355"/>
                  </a:cubicBezTo>
                  <a:cubicBezTo>
                    <a:pt x="623" y="22920"/>
                    <a:pt x="0" y="24239"/>
                    <a:pt x="539" y="25832"/>
                  </a:cubicBezTo>
                  <a:cubicBezTo>
                    <a:pt x="1027" y="27277"/>
                    <a:pt x="2455" y="28286"/>
                    <a:pt x="4010" y="28286"/>
                  </a:cubicBezTo>
                  <a:cubicBezTo>
                    <a:pt x="4685" y="28286"/>
                    <a:pt x="5336" y="28095"/>
                    <a:pt x="5894" y="27735"/>
                  </a:cubicBezTo>
                  <a:cubicBezTo>
                    <a:pt x="6420" y="27395"/>
                    <a:pt x="6842" y="26926"/>
                    <a:pt x="7125" y="26392"/>
                  </a:cubicBezTo>
                  <a:cubicBezTo>
                    <a:pt x="7405" y="26433"/>
                    <a:pt x="7692" y="26454"/>
                    <a:pt x="7981" y="26454"/>
                  </a:cubicBezTo>
                  <a:cubicBezTo>
                    <a:pt x="8327" y="26454"/>
                    <a:pt x="8670" y="26424"/>
                    <a:pt x="9005" y="26367"/>
                  </a:cubicBezTo>
                  <a:lnTo>
                    <a:pt x="9005" y="26367"/>
                  </a:lnTo>
                  <a:cubicBezTo>
                    <a:pt x="8997" y="26549"/>
                    <a:pt x="9004" y="26718"/>
                    <a:pt x="9017" y="26868"/>
                  </a:cubicBezTo>
                  <a:cubicBezTo>
                    <a:pt x="8789" y="27276"/>
                    <a:pt x="8655" y="27739"/>
                    <a:pt x="8641" y="28226"/>
                  </a:cubicBezTo>
                  <a:cubicBezTo>
                    <a:pt x="8603" y="29559"/>
                    <a:pt x="9467" y="30762"/>
                    <a:pt x="10739" y="31147"/>
                  </a:cubicBezTo>
                  <a:cubicBezTo>
                    <a:pt x="11132" y="31267"/>
                    <a:pt x="11552" y="31319"/>
                    <a:pt x="12145" y="31319"/>
                  </a:cubicBezTo>
                  <a:cubicBezTo>
                    <a:pt x="12420" y="31319"/>
                    <a:pt x="12723" y="31307"/>
                    <a:pt x="12970" y="31297"/>
                  </a:cubicBezTo>
                  <a:cubicBezTo>
                    <a:pt x="13065" y="31292"/>
                    <a:pt x="13146" y="31288"/>
                    <a:pt x="13198" y="31288"/>
                  </a:cubicBezTo>
                  <a:cubicBezTo>
                    <a:pt x="13653" y="31287"/>
                    <a:pt x="14085" y="31265"/>
                    <a:pt x="14484" y="31241"/>
                  </a:cubicBezTo>
                  <a:cubicBezTo>
                    <a:pt x="15106" y="31204"/>
                    <a:pt x="16562" y="31119"/>
                    <a:pt x="17701" y="29881"/>
                  </a:cubicBezTo>
                  <a:cubicBezTo>
                    <a:pt x="18442" y="29078"/>
                    <a:pt x="18774" y="27931"/>
                    <a:pt x="18587" y="26815"/>
                  </a:cubicBezTo>
                  <a:cubicBezTo>
                    <a:pt x="18556" y="26629"/>
                    <a:pt x="18513" y="26448"/>
                    <a:pt x="18455" y="26273"/>
                  </a:cubicBezTo>
                  <a:cubicBezTo>
                    <a:pt x="18837" y="26161"/>
                    <a:pt x="19193" y="25989"/>
                    <a:pt x="19512" y="25764"/>
                  </a:cubicBezTo>
                  <a:cubicBezTo>
                    <a:pt x="19676" y="26863"/>
                    <a:pt x="20452" y="27801"/>
                    <a:pt x="21541" y="28151"/>
                  </a:cubicBezTo>
                  <a:cubicBezTo>
                    <a:pt x="21964" y="28286"/>
                    <a:pt x="22413" y="28341"/>
                    <a:pt x="23091" y="28341"/>
                  </a:cubicBezTo>
                  <a:cubicBezTo>
                    <a:pt x="23324" y="28341"/>
                    <a:pt x="23567" y="28334"/>
                    <a:pt x="23771" y="28328"/>
                  </a:cubicBezTo>
                  <a:cubicBezTo>
                    <a:pt x="23866" y="28325"/>
                    <a:pt x="23947" y="28323"/>
                    <a:pt x="24000" y="28323"/>
                  </a:cubicBezTo>
                  <a:lnTo>
                    <a:pt x="24132" y="28323"/>
                  </a:lnTo>
                  <a:cubicBezTo>
                    <a:pt x="24544" y="28323"/>
                    <a:pt x="24946" y="28307"/>
                    <a:pt x="25288" y="28291"/>
                  </a:cubicBezTo>
                  <a:cubicBezTo>
                    <a:pt x="25911" y="28262"/>
                    <a:pt x="27368" y="28193"/>
                    <a:pt x="28520" y="26971"/>
                  </a:cubicBezTo>
                  <a:cubicBezTo>
                    <a:pt x="29271" y="26176"/>
                    <a:pt x="29616" y="25034"/>
                    <a:pt x="29444" y="23914"/>
                  </a:cubicBezTo>
                  <a:cubicBezTo>
                    <a:pt x="29268" y="22812"/>
                    <a:pt x="28629" y="21877"/>
                    <a:pt x="27684" y="21350"/>
                  </a:cubicBezTo>
                  <a:cubicBezTo>
                    <a:pt x="27203" y="21082"/>
                    <a:pt x="26658" y="20927"/>
                    <a:pt x="26100" y="20899"/>
                  </a:cubicBezTo>
                  <a:lnTo>
                    <a:pt x="26100" y="20896"/>
                  </a:lnTo>
                  <a:cubicBezTo>
                    <a:pt x="26391" y="20733"/>
                    <a:pt x="26667" y="20554"/>
                    <a:pt x="26928" y="20361"/>
                  </a:cubicBezTo>
                  <a:cubicBezTo>
                    <a:pt x="28854" y="18929"/>
                    <a:pt x="29794" y="16338"/>
                    <a:pt x="29268" y="13910"/>
                  </a:cubicBezTo>
                  <a:cubicBezTo>
                    <a:pt x="28957" y="12479"/>
                    <a:pt x="28187" y="11170"/>
                    <a:pt x="27043" y="10124"/>
                  </a:cubicBezTo>
                  <a:cubicBezTo>
                    <a:pt x="25867" y="9048"/>
                    <a:pt x="24500" y="8506"/>
                    <a:pt x="22868" y="8464"/>
                  </a:cubicBezTo>
                  <a:cubicBezTo>
                    <a:pt x="22804" y="8463"/>
                    <a:pt x="22738" y="8461"/>
                    <a:pt x="22674" y="8461"/>
                  </a:cubicBezTo>
                  <a:cubicBezTo>
                    <a:pt x="22228" y="8461"/>
                    <a:pt x="21785" y="8501"/>
                    <a:pt x="21350" y="8580"/>
                  </a:cubicBezTo>
                  <a:cubicBezTo>
                    <a:pt x="21267" y="8418"/>
                    <a:pt x="21189" y="8252"/>
                    <a:pt x="21119" y="8079"/>
                  </a:cubicBezTo>
                  <a:cubicBezTo>
                    <a:pt x="20891" y="7524"/>
                    <a:pt x="20691" y="6912"/>
                    <a:pt x="20530" y="6283"/>
                  </a:cubicBezTo>
                  <a:cubicBezTo>
                    <a:pt x="20569" y="6146"/>
                    <a:pt x="20602" y="6008"/>
                    <a:pt x="20629" y="5868"/>
                  </a:cubicBezTo>
                  <a:cubicBezTo>
                    <a:pt x="20967" y="4121"/>
                    <a:pt x="20595" y="2224"/>
                    <a:pt x="19707" y="1145"/>
                  </a:cubicBezTo>
                  <a:cubicBezTo>
                    <a:pt x="19105" y="417"/>
                    <a:pt x="18240" y="1"/>
                    <a:pt x="173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025300" y="4648575"/>
              <a:ext cx="106475" cy="40950"/>
            </a:xfrm>
            <a:custGeom>
              <a:avLst/>
              <a:gdLst/>
              <a:ahLst/>
              <a:cxnLst/>
              <a:rect l="l" t="t" r="r" b="b"/>
              <a:pathLst>
                <a:path w="4259" h="1638" extrusionOk="0">
                  <a:moveTo>
                    <a:pt x="3519" y="0"/>
                  </a:moveTo>
                  <a:cubicBezTo>
                    <a:pt x="3308" y="0"/>
                    <a:pt x="3114" y="96"/>
                    <a:pt x="3140" y="352"/>
                  </a:cubicBezTo>
                  <a:cubicBezTo>
                    <a:pt x="3147" y="424"/>
                    <a:pt x="3206" y="460"/>
                    <a:pt x="3261" y="460"/>
                  </a:cubicBezTo>
                  <a:cubicBezTo>
                    <a:pt x="3316" y="460"/>
                    <a:pt x="3367" y="425"/>
                    <a:pt x="3364" y="352"/>
                  </a:cubicBezTo>
                  <a:cubicBezTo>
                    <a:pt x="3358" y="252"/>
                    <a:pt x="3425" y="217"/>
                    <a:pt x="3509" y="217"/>
                  </a:cubicBezTo>
                  <a:cubicBezTo>
                    <a:pt x="3607" y="217"/>
                    <a:pt x="3727" y="264"/>
                    <a:pt x="3780" y="306"/>
                  </a:cubicBezTo>
                  <a:cubicBezTo>
                    <a:pt x="3942" y="433"/>
                    <a:pt x="3966" y="726"/>
                    <a:pt x="3883" y="898"/>
                  </a:cubicBezTo>
                  <a:cubicBezTo>
                    <a:pt x="3759" y="1155"/>
                    <a:pt x="3401" y="1258"/>
                    <a:pt x="3145" y="1303"/>
                  </a:cubicBezTo>
                  <a:cubicBezTo>
                    <a:pt x="2942" y="1340"/>
                    <a:pt x="2732" y="1354"/>
                    <a:pt x="2522" y="1363"/>
                  </a:cubicBezTo>
                  <a:cubicBezTo>
                    <a:pt x="2524" y="1347"/>
                    <a:pt x="2524" y="1329"/>
                    <a:pt x="2519" y="1312"/>
                  </a:cubicBezTo>
                  <a:cubicBezTo>
                    <a:pt x="2500" y="1229"/>
                    <a:pt x="2482" y="1148"/>
                    <a:pt x="2475" y="1062"/>
                  </a:cubicBezTo>
                  <a:cubicBezTo>
                    <a:pt x="2468" y="979"/>
                    <a:pt x="2449" y="890"/>
                    <a:pt x="2396" y="821"/>
                  </a:cubicBezTo>
                  <a:cubicBezTo>
                    <a:pt x="2384" y="807"/>
                    <a:pt x="2368" y="799"/>
                    <a:pt x="2353" y="799"/>
                  </a:cubicBezTo>
                  <a:cubicBezTo>
                    <a:pt x="2339" y="799"/>
                    <a:pt x="2324" y="806"/>
                    <a:pt x="2313" y="821"/>
                  </a:cubicBezTo>
                  <a:cubicBezTo>
                    <a:pt x="2205" y="968"/>
                    <a:pt x="2239" y="1208"/>
                    <a:pt x="2290" y="1371"/>
                  </a:cubicBezTo>
                  <a:cubicBezTo>
                    <a:pt x="2173" y="1375"/>
                    <a:pt x="2057" y="1380"/>
                    <a:pt x="1943" y="1386"/>
                  </a:cubicBezTo>
                  <a:cubicBezTo>
                    <a:pt x="1770" y="1396"/>
                    <a:pt x="1465" y="1405"/>
                    <a:pt x="1144" y="1418"/>
                  </a:cubicBezTo>
                  <a:cubicBezTo>
                    <a:pt x="1125" y="1323"/>
                    <a:pt x="1118" y="1227"/>
                    <a:pt x="1112" y="1129"/>
                  </a:cubicBezTo>
                  <a:cubicBezTo>
                    <a:pt x="1107" y="1030"/>
                    <a:pt x="1071" y="954"/>
                    <a:pt x="1045" y="861"/>
                  </a:cubicBezTo>
                  <a:cubicBezTo>
                    <a:pt x="1041" y="844"/>
                    <a:pt x="1025" y="835"/>
                    <a:pt x="1010" y="835"/>
                  </a:cubicBezTo>
                  <a:cubicBezTo>
                    <a:pt x="995" y="835"/>
                    <a:pt x="980" y="844"/>
                    <a:pt x="976" y="861"/>
                  </a:cubicBezTo>
                  <a:cubicBezTo>
                    <a:pt x="961" y="916"/>
                    <a:pt x="931" y="961"/>
                    <a:pt x="919" y="1018"/>
                  </a:cubicBezTo>
                  <a:cubicBezTo>
                    <a:pt x="908" y="1070"/>
                    <a:pt x="904" y="1120"/>
                    <a:pt x="901" y="1172"/>
                  </a:cubicBezTo>
                  <a:cubicBezTo>
                    <a:pt x="898" y="1259"/>
                    <a:pt x="904" y="1344"/>
                    <a:pt x="916" y="1429"/>
                  </a:cubicBezTo>
                  <a:cubicBezTo>
                    <a:pt x="564" y="1448"/>
                    <a:pt x="223" y="1474"/>
                    <a:pt x="40" y="1517"/>
                  </a:cubicBezTo>
                  <a:cubicBezTo>
                    <a:pt x="0" y="1526"/>
                    <a:pt x="5" y="1583"/>
                    <a:pt x="40" y="1593"/>
                  </a:cubicBezTo>
                  <a:cubicBezTo>
                    <a:pt x="150" y="1627"/>
                    <a:pt x="360" y="1637"/>
                    <a:pt x="595" y="1637"/>
                  </a:cubicBezTo>
                  <a:cubicBezTo>
                    <a:pt x="985" y="1637"/>
                    <a:pt x="1446" y="1608"/>
                    <a:pt x="1634" y="1607"/>
                  </a:cubicBezTo>
                  <a:cubicBezTo>
                    <a:pt x="2010" y="1606"/>
                    <a:pt x="2385" y="1588"/>
                    <a:pt x="2758" y="1565"/>
                  </a:cubicBezTo>
                  <a:cubicBezTo>
                    <a:pt x="3207" y="1539"/>
                    <a:pt x="3675" y="1495"/>
                    <a:pt x="3998" y="1143"/>
                  </a:cubicBezTo>
                  <a:cubicBezTo>
                    <a:pt x="4259" y="863"/>
                    <a:pt x="4214" y="275"/>
                    <a:pt x="3861" y="82"/>
                  </a:cubicBezTo>
                  <a:cubicBezTo>
                    <a:pt x="3767" y="32"/>
                    <a:pt x="3641" y="0"/>
                    <a:pt x="3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4815425" y="4509450"/>
              <a:ext cx="46800" cy="104200"/>
            </a:xfrm>
            <a:custGeom>
              <a:avLst/>
              <a:gdLst/>
              <a:ahLst/>
              <a:cxnLst/>
              <a:rect l="l" t="t" r="r" b="b"/>
              <a:pathLst>
                <a:path w="1872" h="4168" extrusionOk="0">
                  <a:moveTo>
                    <a:pt x="1685" y="1"/>
                  </a:moveTo>
                  <a:cubicBezTo>
                    <a:pt x="1675" y="1"/>
                    <a:pt x="1665" y="4"/>
                    <a:pt x="1657" y="12"/>
                  </a:cubicBezTo>
                  <a:cubicBezTo>
                    <a:pt x="1439" y="224"/>
                    <a:pt x="1024" y="1137"/>
                    <a:pt x="880" y="1402"/>
                  </a:cubicBezTo>
                  <a:cubicBezTo>
                    <a:pt x="701" y="1732"/>
                    <a:pt x="537" y="2070"/>
                    <a:pt x="378" y="2410"/>
                  </a:cubicBezTo>
                  <a:cubicBezTo>
                    <a:pt x="185" y="2815"/>
                    <a:pt x="1" y="3247"/>
                    <a:pt x="154" y="3700"/>
                  </a:cubicBezTo>
                  <a:cubicBezTo>
                    <a:pt x="243" y="3965"/>
                    <a:pt x="560" y="4167"/>
                    <a:pt x="855" y="4167"/>
                  </a:cubicBezTo>
                  <a:cubicBezTo>
                    <a:pt x="959" y="4167"/>
                    <a:pt x="1061" y="4142"/>
                    <a:pt x="1149" y="4085"/>
                  </a:cubicBezTo>
                  <a:cubicBezTo>
                    <a:pt x="1394" y="3926"/>
                    <a:pt x="1633" y="3480"/>
                    <a:pt x="1259" y="3322"/>
                  </a:cubicBezTo>
                  <a:cubicBezTo>
                    <a:pt x="1243" y="3314"/>
                    <a:pt x="1226" y="3311"/>
                    <a:pt x="1211" y="3311"/>
                  </a:cubicBezTo>
                  <a:cubicBezTo>
                    <a:pt x="1105" y="3311"/>
                    <a:pt x="1037" y="3463"/>
                    <a:pt x="1153" y="3517"/>
                  </a:cubicBezTo>
                  <a:cubicBezTo>
                    <a:pt x="1347" y="3612"/>
                    <a:pt x="1110" y="3857"/>
                    <a:pt x="992" y="3907"/>
                  </a:cubicBezTo>
                  <a:cubicBezTo>
                    <a:pt x="951" y="3925"/>
                    <a:pt x="906" y="3933"/>
                    <a:pt x="859" y="3933"/>
                  </a:cubicBezTo>
                  <a:cubicBezTo>
                    <a:pt x="694" y="3933"/>
                    <a:pt x="511" y="3832"/>
                    <a:pt x="425" y="3713"/>
                  </a:cubicBezTo>
                  <a:cubicBezTo>
                    <a:pt x="257" y="3481"/>
                    <a:pt x="340" y="3117"/>
                    <a:pt x="424" y="2871"/>
                  </a:cubicBezTo>
                  <a:cubicBezTo>
                    <a:pt x="489" y="2677"/>
                    <a:pt x="577" y="2485"/>
                    <a:pt x="669" y="2296"/>
                  </a:cubicBezTo>
                  <a:cubicBezTo>
                    <a:pt x="681" y="2306"/>
                    <a:pt x="694" y="2312"/>
                    <a:pt x="712" y="2317"/>
                  </a:cubicBezTo>
                  <a:cubicBezTo>
                    <a:pt x="803" y="2343"/>
                    <a:pt x="888" y="2374"/>
                    <a:pt x="976" y="2407"/>
                  </a:cubicBezTo>
                  <a:cubicBezTo>
                    <a:pt x="1036" y="2431"/>
                    <a:pt x="1098" y="2451"/>
                    <a:pt x="1162" y="2451"/>
                  </a:cubicBezTo>
                  <a:cubicBezTo>
                    <a:pt x="1180" y="2451"/>
                    <a:pt x="1197" y="2450"/>
                    <a:pt x="1215" y="2446"/>
                  </a:cubicBezTo>
                  <a:cubicBezTo>
                    <a:pt x="1238" y="2442"/>
                    <a:pt x="1258" y="2410"/>
                    <a:pt x="1249" y="2387"/>
                  </a:cubicBezTo>
                  <a:cubicBezTo>
                    <a:pt x="1178" y="2214"/>
                    <a:pt x="945" y="2124"/>
                    <a:pt x="775" y="2091"/>
                  </a:cubicBezTo>
                  <a:lnTo>
                    <a:pt x="772" y="2091"/>
                  </a:lnTo>
                  <a:cubicBezTo>
                    <a:pt x="825" y="1987"/>
                    <a:pt x="877" y="1883"/>
                    <a:pt x="926" y="1779"/>
                  </a:cubicBezTo>
                  <a:cubicBezTo>
                    <a:pt x="1000" y="1622"/>
                    <a:pt x="1138" y="1352"/>
                    <a:pt x="1280" y="1062"/>
                  </a:cubicBezTo>
                  <a:cubicBezTo>
                    <a:pt x="1371" y="1091"/>
                    <a:pt x="1457" y="1129"/>
                    <a:pt x="1542" y="1170"/>
                  </a:cubicBezTo>
                  <a:cubicBezTo>
                    <a:pt x="1584" y="1190"/>
                    <a:pt x="1628" y="1205"/>
                    <a:pt x="1671" y="1221"/>
                  </a:cubicBezTo>
                  <a:cubicBezTo>
                    <a:pt x="1718" y="1238"/>
                    <a:pt x="1772" y="1224"/>
                    <a:pt x="1816" y="1243"/>
                  </a:cubicBezTo>
                  <a:cubicBezTo>
                    <a:pt x="1822" y="1245"/>
                    <a:pt x="1827" y="1246"/>
                    <a:pt x="1831" y="1246"/>
                  </a:cubicBezTo>
                  <a:cubicBezTo>
                    <a:pt x="1862" y="1246"/>
                    <a:pt x="1871" y="1198"/>
                    <a:pt x="1845" y="1179"/>
                  </a:cubicBezTo>
                  <a:cubicBezTo>
                    <a:pt x="1824" y="1165"/>
                    <a:pt x="1803" y="1118"/>
                    <a:pt x="1785" y="1099"/>
                  </a:cubicBezTo>
                  <a:cubicBezTo>
                    <a:pt x="1746" y="1057"/>
                    <a:pt x="1697" y="1022"/>
                    <a:pt x="1650" y="991"/>
                  </a:cubicBezTo>
                  <a:cubicBezTo>
                    <a:pt x="1566" y="936"/>
                    <a:pt x="1474" y="894"/>
                    <a:pt x="1382" y="858"/>
                  </a:cubicBezTo>
                  <a:cubicBezTo>
                    <a:pt x="1535" y="542"/>
                    <a:pt x="1676" y="229"/>
                    <a:pt x="1724" y="48"/>
                  </a:cubicBezTo>
                  <a:cubicBezTo>
                    <a:pt x="1732" y="21"/>
                    <a:pt x="1709" y="1"/>
                    <a:pt x="16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143275" y="4464250"/>
              <a:ext cx="46275" cy="102925"/>
            </a:xfrm>
            <a:custGeom>
              <a:avLst/>
              <a:gdLst/>
              <a:ahLst/>
              <a:cxnLst/>
              <a:rect l="l" t="t" r="r" b="b"/>
              <a:pathLst>
                <a:path w="1851" h="4117" extrusionOk="0">
                  <a:moveTo>
                    <a:pt x="119" y="1"/>
                  </a:moveTo>
                  <a:cubicBezTo>
                    <a:pt x="102" y="1"/>
                    <a:pt x="85" y="11"/>
                    <a:pt x="79" y="30"/>
                  </a:cubicBezTo>
                  <a:cubicBezTo>
                    <a:pt x="1" y="325"/>
                    <a:pt x="112" y="1322"/>
                    <a:pt x="123" y="1623"/>
                  </a:cubicBezTo>
                  <a:cubicBezTo>
                    <a:pt x="139" y="1999"/>
                    <a:pt x="170" y="2372"/>
                    <a:pt x="207" y="2746"/>
                  </a:cubicBezTo>
                  <a:cubicBezTo>
                    <a:pt x="250" y="3192"/>
                    <a:pt x="312" y="3659"/>
                    <a:pt x="674" y="3969"/>
                  </a:cubicBezTo>
                  <a:cubicBezTo>
                    <a:pt x="789" y="4068"/>
                    <a:pt x="952" y="4116"/>
                    <a:pt x="1117" y="4116"/>
                  </a:cubicBezTo>
                  <a:cubicBezTo>
                    <a:pt x="1365" y="4116"/>
                    <a:pt x="1619" y="4007"/>
                    <a:pt x="1726" y="3790"/>
                  </a:cubicBezTo>
                  <a:cubicBezTo>
                    <a:pt x="1850" y="3541"/>
                    <a:pt x="1836" y="3073"/>
                    <a:pt x="1492" y="3073"/>
                  </a:cubicBezTo>
                  <a:cubicBezTo>
                    <a:pt x="1473" y="3073"/>
                    <a:pt x="1454" y="3074"/>
                    <a:pt x="1433" y="3077"/>
                  </a:cubicBezTo>
                  <a:cubicBezTo>
                    <a:pt x="1296" y="3097"/>
                    <a:pt x="1296" y="3302"/>
                    <a:pt x="1430" y="3302"/>
                  </a:cubicBezTo>
                  <a:cubicBezTo>
                    <a:pt x="1433" y="3302"/>
                    <a:pt x="1437" y="3302"/>
                    <a:pt x="1441" y="3301"/>
                  </a:cubicBezTo>
                  <a:cubicBezTo>
                    <a:pt x="1448" y="3301"/>
                    <a:pt x="1454" y="3300"/>
                    <a:pt x="1459" y="3300"/>
                  </a:cubicBezTo>
                  <a:cubicBezTo>
                    <a:pt x="1653" y="3300"/>
                    <a:pt x="1575" y="3618"/>
                    <a:pt x="1503" y="3717"/>
                  </a:cubicBezTo>
                  <a:cubicBezTo>
                    <a:pt x="1423" y="3828"/>
                    <a:pt x="1266" y="3879"/>
                    <a:pt x="1119" y="3879"/>
                  </a:cubicBezTo>
                  <a:cubicBezTo>
                    <a:pt x="1045" y="3879"/>
                    <a:pt x="973" y="3866"/>
                    <a:pt x="915" y="3842"/>
                  </a:cubicBezTo>
                  <a:cubicBezTo>
                    <a:pt x="653" y="3728"/>
                    <a:pt x="538" y="3373"/>
                    <a:pt x="483" y="3119"/>
                  </a:cubicBezTo>
                  <a:cubicBezTo>
                    <a:pt x="440" y="2919"/>
                    <a:pt x="417" y="2710"/>
                    <a:pt x="401" y="2500"/>
                  </a:cubicBezTo>
                  <a:lnTo>
                    <a:pt x="401" y="2500"/>
                  </a:lnTo>
                  <a:cubicBezTo>
                    <a:pt x="405" y="2501"/>
                    <a:pt x="410" y="2501"/>
                    <a:pt x="415" y="2501"/>
                  </a:cubicBezTo>
                  <a:cubicBezTo>
                    <a:pt x="425" y="2501"/>
                    <a:pt x="436" y="2500"/>
                    <a:pt x="448" y="2496"/>
                  </a:cubicBezTo>
                  <a:cubicBezTo>
                    <a:pt x="608" y="2451"/>
                    <a:pt x="813" y="2458"/>
                    <a:pt x="945" y="2348"/>
                  </a:cubicBezTo>
                  <a:cubicBezTo>
                    <a:pt x="971" y="2328"/>
                    <a:pt x="959" y="2289"/>
                    <a:pt x="936" y="2272"/>
                  </a:cubicBezTo>
                  <a:cubicBezTo>
                    <a:pt x="869" y="2226"/>
                    <a:pt x="785" y="2209"/>
                    <a:pt x="698" y="2209"/>
                  </a:cubicBezTo>
                  <a:cubicBezTo>
                    <a:pt x="589" y="2209"/>
                    <a:pt x="475" y="2236"/>
                    <a:pt x="385" y="2268"/>
                  </a:cubicBezTo>
                  <a:lnTo>
                    <a:pt x="384" y="2268"/>
                  </a:lnTo>
                  <a:cubicBezTo>
                    <a:pt x="376" y="2152"/>
                    <a:pt x="367" y="2036"/>
                    <a:pt x="357" y="1922"/>
                  </a:cubicBezTo>
                  <a:cubicBezTo>
                    <a:pt x="339" y="1750"/>
                    <a:pt x="320" y="1446"/>
                    <a:pt x="295" y="1125"/>
                  </a:cubicBezTo>
                  <a:cubicBezTo>
                    <a:pt x="389" y="1105"/>
                    <a:pt x="483" y="1092"/>
                    <a:pt x="579" y="1084"/>
                  </a:cubicBezTo>
                  <a:cubicBezTo>
                    <a:pt x="679" y="1074"/>
                    <a:pt x="755" y="1035"/>
                    <a:pt x="847" y="1008"/>
                  </a:cubicBezTo>
                  <a:cubicBezTo>
                    <a:pt x="880" y="998"/>
                    <a:pt x="882" y="947"/>
                    <a:pt x="847" y="938"/>
                  </a:cubicBezTo>
                  <a:cubicBezTo>
                    <a:pt x="792" y="925"/>
                    <a:pt x="747" y="898"/>
                    <a:pt x="690" y="888"/>
                  </a:cubicBezTo>
                  <a:cubicBezTo>
                    <a:pt x="639" y="878"/>
                    <a:pt x="588" y="875"/>
                    <a:pt x="536" y="875"/>
                  </a:cubicBezTo>
                  <a:cubicBezTo>
                    <a:pt x="448" y="875"/>
                    <a:pt x="362" y="885"/>
                    <a:pt x="275" y="899"/>
                  </a:cubicBezTo>
                  <a:cubicBezTo>
                    <a:pt x="244" y="548"/>
                    <a:pt x="206" y="208"/>
                    <a:pt x="155" y="27"/>
                  </a:cubicBezTo>
                  <a:cubicBezTo>
                    <a:pt x="150" y="9"/>
                    <a:pt x="135" y="1"/>
                    <a:pt x="1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296450" y="4575000"/>
              <a:ext cx="106450" cy="40050"/>
            </a:xfrm>
            <a:custGeom>
              <a:avLst/>
              <a:gdLst/>
              <a:ahLst/>
              <a:cxnLst/>
              <a:rect l="l" t="t" r="r" b="b"/>
              <a:pathLst>
                <a:path w="4258" h="1602" extrusionOk="0">
                  <a:moveTo>
                    <a:pt x="3520" y="1"/>
                  </a:moveTo>
                  <a:cubicBezTo>
                    <a:pt x="3313" y="1"/>
                    <a:pt x="3124" y="94"/>
                    <a:pt x="3146" y="348"/>
                  </a:cubicBezTo>
                  <a:cubicBezTo>
                    <a:pt x="3152" y="419"/>
                    <a:pt x="3211" y="456"/>
                    <a:pt x="3268" y="456"/>
                  </a:cubicBezTo>
                  <a:cubicBezTo>
                    <a:pt x="3322" y="456"/>
                    <a:pt x="3373" y="422"/>
                    <a:pt x="3371" y="350"/>
                  </a:cubicBezTo>
                  <a:cubicBezTo>
                    <a:pt x="3367" y="251"/>
                    <a:pt x="3433" y="217"/>
                    <a:pt x="3516" y="217"/>
                  </a:cubicBezTo>
                  <a:cubicBezTo>
                    <a:pt x="3614" y="217"/>
                    <a:pt x="3736" y="265"/>
                    <a:pt x="3790" y="308"/>
                  </a:cubicBezTo>
                  <a:cubicBezTo>
                    <a:pt x="3949" y="438"/>
                    <a:pt x="3969" y="731"/>
                    <a:pt x="3885" y="901"/>
                  </a:cubicBezTo>
                  <a:cubicBezTo>
                    <a:pt x="3759" y="1157"/>
                    <a:pt x="3399" y="1255"/>
                    <a:pt x="3143" y="1297"/>
                  </a:cubicBezTo>
                  <a:cubicBezTo>
                    <a:pt x="2940" y="1331"/>
                    <a:pt x="2729" y="1344"/>
                    <a:pt x="2519" y="1350"/>
                  </a:cubicBezTo>
                  <a:cubicBezTo>
                    <a:pt x="2521" y="1334"/>
                    <a:pt x="2521" y="1315"/>
                    <a:pt x="2518" y="1297"/>
                  </a:cubicBezTo>
                  <a:cubicBezTo>
                    <a:pt x="2498" y="1214"/>
                    <a:pt x="2482" y="1134"/>
                    <a:pt x="2477" y="1047"/>
                  </a:cubicBezTo>
                  <a:cubicBezTo>
                    <a:pt x="2469" y="963"/>
                    <a:pt x="2452" y="874"/>
                    <a:pt x="2401" y="806"/>
                  </a:cubicBezTo>
                  <a:cubicBezTo>
                    <a:pt x="2390" y="791"/>
                    <a:pt x="2375" y="783"/>
                    <a:pt x="2360" y="783"/>
                  </a:cubicBezTo>
                  <a:cubicBezTo>
                    <a:pt x="2346" y="783"/>
                    <a:pt x="2331" y="791"/>
                    <a:pt x="2320" y="806"/>
                  </a:cubicBezTo>
                  <a:cubicBezTo>
                    <a:pt x="2210" y="952"/>
                    <a:pt x="2241" y="1192"/>
                    <a:pt x="2289" y="1356"/>
                  </a:cubicBezTo>
                  <a:cubicBezTo>
                    <a:pt x="2173" y="1359"/>
                    <a:pt x="2057" y="1361"/>
                    <a:pt x="1943" y="1367"/>
                  </a:cubicBezTo>
                  <a:cubicBezTo>
                    <a:pt x="1770" y="1375"/>
                    <a:pt x="1465" y="1380"/>
                    <a:pt x="1143" y="1389"/>
                  </a:cubicBezTo>
                  <a:cubicBezTo>
                    <a:pt x="1126" y="1293"/>
                    <a:pt x="1120" y="1195"/>
                    <a:pt x="1115" y="1097"/>
                  </a:cubicBezTo>
                  <a:cubicBezTo>
                    <a:pt x="1111" y="998"/>
                    <a:pt x="1075" y="922"/>
                    <a:pt x="1052" y="828"/>
                  </a:cubicBezTo>
                  <a:cubicBezTo>
                    <a:pt x="1047" y="811"/>
                    <a:pt x="1032" y="803"/>
                    <a:pt x="1017" y="803"/>
                  </a:cubicBezTo>
                  <a:cubicBezTo>
                    <a:pt x="1002" y="803"/>
                    <a:pt x="986" y="811"/>
                    <a:pt x="981" y="828"/>
                  </a:cubicBezTo>
                  <a:cubicBezTo>
                    <a:pt x="966" y="884"/>
                    <a:pt x="936" y="928"/>
                    <a:pt x="923" y="985"/>
                  </a:cubicBezTo>
                  <a:cubicBezTo>
                    <a:pt x="911" y="1037"/>
                    <a:pt x="907" y="1088"/>
                    <a:pt x="905" y="1140"/>
                  </a:cubicBezTo>
                  <a:cubicBezTo>
                    <a:pt x="901" y="1226"/>
                    <a:pt x="906" y="1312"/>
                    <a:pt x="916" y="1397"/>
                  </a:cubicBezTo>
                  <a:cubicBezTo>
                    <a:pt x="565" y="1410"/>
                    <a:pt x="222" y="1433"/>
                    <a:pt x="39" y="1474"/>
                  </a:cubicBezTo>
                  <a:cubicBezTo>
                    <a:pt x="0" y="1483"/>
                    <a:pt x="2" y="1538"/>
                    <a:pt x="38" y="1550"/>
                  </a:cubicBezTo>
                  <a:cubicBezTo>
                    <a:pt x="165" y="1590"/>
                    <a:pt x="425" y="1602"/>
                    <a:pt x="704" y="1602"/>
                  </a:cubicBezTo>
                  <a:cubicBezTo>
                    <a:pt x="1051" y="1602"/>
                    <a:pt x="1426" y="1584"/>
                    <a:pt x="1607" y="1584"/>
                  </a:cubicBezTo>
                  <a:cubicBezTo>
                    <a:pt x="1616" y="1584"/>
                    <a:pt x="1624" y="1584"/>
                    <a:pt x="1632" y="1584"/>
                  </a:cubicBezTo>
                  <a:cubicBezTo>
                    <a:pt x="1659" y="1585"/>
                    <a:pt x="1687" y="1585"/>
                    <a:pt x="1714" y="1585"/>
                  </a:cubicBezTo>
                  <a:cubicBezTo>
                    <a:pt x="2062" y="1585"/>
                    <a:pt x="2410" y="1573"/>
                    <a:pt x="2757" y="1555"/>
                  </a:cubicBezTo>
                  <a:cubicBezTo>
                    <a:pt x="3207" y="1534"/>
                    <a:pt x="3676" y="1495"/>
                    <a:pt x="4002" y="1148"/>
                  </a:cubicBezTo>
                  <a:cubicBezTo>
                    <a:pt x="4258" y="872"/>
                    <a:pt x="4221" y="283"/>
                    <a:pt x="3870" y="87"/>
                  </a:cubicBezTo>
                  <a:cubicBezTo>
                    <a:pt x="3775" y="34"/>
                    <a:pt x="3644" y="1"/>
                    <a:pt x="35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4894325" y="4498875"/>
              <a:ext cx="107950" cy="69000"/>
            </a:xfrm>
            <a:custGeom>
              <a:avLst/>
              <a:gdLst/>
              <a:ahLst/>
              <a:cxnLst/>
              <a:rect l="l" t="t" r="r" b="b"/>
              <a:pathLst>
                <a:path w="4318" h="2760" extrusionOk="0">
                  <a:moveTo>
                    <a:pt x="4126" y="0"/>
                  </a:moveTo>
                  <a:cubicBezTo>
                    <a:pt x="4077" y="0"/>
                    <a:pt x="4028" y="25"/>
                    <a:pt x="3995" y="83"/>
                  </a:cubicBezTo>
                  <a:cubicBezTo>
                    <a:pt x="3616" y="751"/>
                    <a:pt x="3641" y="1559"/>
                    <a:pt x="2971" y="2060"/>
                  </a:cubicBezTo>
                  <a:cubicBezTo>
                    <a:pt x="2608" y="2330"/>
                    <a:pt x="2160" y="2442"/>
                    <a:pt x="1704" y="2442"/>
                  </a:cubicBezTo>
                  <a:cubicBezTo>
                    <a:pt x="1174" y="2442"/>
                    <a:pt x="634" y="2291"/>
                    <a:pt x="201" y="2059"/>
                  </a:cubicBezTo>
                  <a:cubicBezTo>
                    <a:pt x="180" y="2047"/>
                    <a:pt x="160" y="2042"/>
                    <a:pt x="141" y="2042"/>
                  </a:cubicBezTo>
                  <a:cubicBezTo>
                    <a:pt x="110" y="2042"/>
                    <a:pt x="80" y="2055"/>
                    <a:pt x="53" y="2078"/>
                  </a:cubicBezTo>
                  <a:cubicBezTo>
                    <a:pt x="43" y="2085"/>
                    <a:pt x="37" y="2089"/>
                    <a:pt x="33" y="2100"/>
                  </a:cubicBezTo>
                  <a:cubicBezTo>
                    <a:pt x="29" y="2110"/>
                    <a:pt x="25" y="2121"/>
                    <a:pt x="22" y="2132"/>
                  </a:cubicBezTo>
                  <a:cubicBezTo>
                    <a:pt x="1" y="2186"/>
                    <a:pt x="35" y="2239"/>
                    <a:pt x="77" y="2270"/>
                  </a:cubicBezTo>
                  <a:cubicBezTo>
                    <a:pt x="518" y="2601"/>
                    <a:pt x="1097" y="2759"/>
                    <a:pt x="1674" y="2759"/>
                  </a:cubicBezTo>
                  <a:cubicBezTo>
                    <a:pt x="2137" y="2759"/>
                    <a:pt x="2598" y="2657"/>
                    <a:pt x="2985" y="2461"/>
                  </a:cubicBezTo>
                  <a:cubicBezTo>
                    <a:pt x="3360" y="2269"/>
                    <a:pt x="3630" y="1928"/>
                    <a:pt x="3818" y="1561"/>
                  </a:cubicBezTo>
                  <a:cubicBezTo>
                    <a:pt x="4025" y="1160"/>
                    <a:pt x="4221" y="655"/>
                    <a:pt x="4297" y="211"/>
                  </a:cubicBezTo>
                  <a:cubicBezTo>
                    <a:pt x="4318" y="94"/>
                    <a:pt x="4222" y="0"/>
                    <a:pt x="4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028275" y="4491000"/>
              <a:ext cx="26700" cy="150300"/>
            </a:xfrm>
            <a:custGeom>
              <a:avLst/>
              <a:gdLst/>
              <a:ahLst/>
              <a:cxnLst/>
              <a:rect l="l" t="t" r="r" b="b"/>
              <a:pathLst>
                <a:path w="1068" h="6012" extrusionOk="0">
                  <a:moveTo>
                    <a:pt x="556" y="1"/>
                  </a:moveTo>
                  <a:cubicBezTo>
                    <a:pt x="546" y="1"/>
                    <a:pt x="536" y="5"/>
                    <a:pt x="527" y="14"/>
                  </a:cubicBezTo>
                  <a:cubicBezTo>
                    <a:pt x="193" y="389"/>
                    <a:pt x="152" y="1011"/>
                    <a:pt x="99" y="1489"/>
                  </a:cubicBezTo>
                  <a:cubicBezTo>
                    <a:pt x="32" y="2096"/>
                    <a:pt x="1" y="2718"/>
                    <a:pt x="2" y="3329"/>
                  </a:cubicBezTo>
                  <a:cubicBezTo>
                    <a:pt x="4" y="3871"/>
                    <a:pt x="57" y="4420"/>
                    <a:pt x="199" y="4943"/>
                  </a:cubicBezTo>
                  <a:cubicBezTo>
                    <a:pt x="298" y="5311"/>
                    <a:pt x="499" y="5919"/>
                    <a:pt x="925" y="6009"/>
                  </a:cubicBezTo>
                  <a:cubicBezTo>
                    <a:pt x="933" y="6011"/>
                    <a:pt x="941" y="6012"/>
                    <a:pt x="948" y="6012"/>
                  </a:cubicBezTo>
                  <a:cubicBezTo>
                    <a:pt x="1011" y="6012"/>
                    <a:pt x="1067" y="5956"/>
                    <a:pt x="1048" y="5887"/>
                  </a:cubicBezTo>
                  <a:cubicBezTo>
                    <a:pt x="995" y="5709"/>
                    <a:pt x="880" y="5572"/>
                    <a:pt x="786" y="5415"/>
                  </a:cubicBezTo>
                  <a:cubicBezTo>
                    <a:pt x="664" y="5210"/>
                    <a:pt x="592" y="4977"/>
                    <a:pt x="531" y="4748"/>
                  </a:cubicBezTo>
                  <a:cubicBezTo>
                    <a:pt x="400" y="4257"/>
                    <a:pt x="367" y="3744"/>
                    <a:pt x="362" y="3239"/>
                  </a:cubicBezTo>
                  <a:cubicBezTo>
                    <a:pt x="357" y="2736"/>
                    <a:pt x="374" y="2232"/>
                    <a:pt x="402" y="1731"/>
                  </a:cubicBezTo>
                  <a:cubicBezTo>
                    <a:pt x="433" y="1169"/>
                    <a:pt x="599" y="601"/>
                    <a:pt x="603" y="44"/>
                  </a:cubicBezTo>
                  <a:cubicBezTo>
                    <a:pt x="602" y="19"/>
                    <a:pt x="579" y="1"/>
                    <a:pt x="5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181275" y="4426175"/>
              <a:ext cx="107500" cy="73175"/>
            </a:xfrm>
            <a:custGeom>
              <a:avLst/>
              <a:gdLst/>
              <a:ahLst/>
              <a:cxnLst/>
              <a:rect l="l" t="t" r="r" b="b"/>
              <a:pathLst>
                <a:path w="4300" h="2927" extrusionOk="0">
                  <a:moveTo>
                    <a:pt x="3956" y="1"/>
                  </a:moveTo>
                  <a:cubicBezTo>
                    <a:pt x="3927" y="1"/>
                    <a:pt x="3899" y="16"/>
                    <a:pt x="3880" y="42"/>
                  </a:cubicBezTo>
                  <a:cubicBezTo>
                    <a:pt x="3783" y="171"/>
                    <a:pt x="3801" y="313"/>
                    <a:pt x="3796" y="469"/>
                  </a:cubicBezTo>
                  <a:cubicBezTo>
                    <a:pt x="3788" y="710"/>
                    <a:pt x="3765" y="948"/>
                    <a:pt x="3715" y="1184"/>
                  </a:cubicBezTo>
                  <a:cubicBezTo>
                    <a:pt x="3625" y="1617"/>
                    <a:pt x="3421" y="2021"/>
                    <a:pt x="3052" y="2280"/>
                  </a:cubicBezTo>
                  <a:cubicBezTo>
                    <a:pt x="2685" y="2536"/>
                    <a:pt x="2239" y="2596"/>
                    <a:pt x="1776" y="2596"/>
                  </a:cubicBezTo>
                  <a:cubicBezTo>
                    <a:pt x="1372" y="2596"/>
                    <a:pt x="955" y="2550"/>
                    <a:pt x="566" y="2550"/>
                  </a:cubicBezTo>
                  <a:cubicBezTo>
                    <a:pt x="403" y="2550"/>
                    <a:pt x="246" y="2558"/>
                    <a:pt x="96" y="2580"/>
                  </a:cubicBezTo>
                  <a:cubicBezTo>
                    <a:pt x="0" y="2596"/>
                    <a:pt x="7" y="2748"/>
                    <a:pt x="96" y="2769"/>
                  </a:cubicBezTo>
                  <a:cubicBezTo>
                    <a:pt x="616" y="2890"/>
                    <a:pt x="1161" y="2927"/>
                    <a:pt x="1696" y="2927"/>
                  </a:cubicBezTo>
                  <a:cubicBezTo>
                    <a:pt x="1769" y="2927"/>
                    <a:pt x="1841" y="2926"/>
                    <a:pt x="1913" y="2925"/>
                  </a:cubicBezTo>
                  <a:cubicBezTo>
                    <a:pt x="2410" y="2917"/>
                    <a:pt x="2951" y="2835"/>
                    <a:pt x="3353" y="2519"/>
                  </a:cubicBezTo>
                  <a:cubicBezTo>
                    <a:pt x="3722" y="2230"/>
                    <a:pt x="3939" y="1825"/>
                    <a:pt x="4058" y="1376"/>
                  </a:cubicBezTo>
                  <a:cubicBezTo>
                    <a:pt x="4148" y="1035"/>
                    <a:pt x="4299" y="299"/>
                    <a:pt x="4016" y="25"/>
                  </a:cubicBezTo>
                  <a:cubicBezTo>
                    <a:pt x="3998" y="8"/>
                    <a:pt x="3977" y="1"/>
                    <a:pt x="39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303675" y="4420225"/>
              <a:ext cx="24725" cy="152875"/>
            </a:xfrm>
            <a:custGeom>
              <a:avLst/>
              <a:gdLst/>
              <a:ahLst/>
              <a:cxnLst/>
              <a:rect l="l" t="t" r="r" b="b"/>
              <a:pathLst>
                <a:path w="989" h="6115" extrusionOk="0">
                  <a:moveTo>
                    <a:pt x="747" y="0"/>
                  </a:moveTo>
                  <a:cubicBezTo>
                    <a:pt x="729" y="0"/>
                    <a:pt x="710" y="7"/>
                    <a:pt x="696" y="23"/>
                  </a:cubicBezTo>
                  <a:cubicBezTo>
                    <a:pt x="0" y="759"/>
                    <a:pt x="4" y="2007"/>
                    <a:pt x="78" y="2950"/>
                  </a:cubicBezTo>
                  <a:cubicBezTo>
                    <a:pt x="120" y="3498"/>
                    <a:pt x="221" y="4039"/>
                    <a:pt x="341" y="4575"/>
                  </a:cubicBezTo>
                  <a:cubicBezTo>
                    <a:pt x="449" y="5063"/>
                    <a:pt x="554" y="5662"/>
                    <a:pt x="841" y="6083"/>
                  </a:cubicBezTo>
                  <a:cubicBezTo>
                    <a:pt x="856" y="6105"/>
                    <a:pt x="878" y="6115"/>
                    <a:pt x="899" y="6115"/>
                  </a:cubicBezTo>
                  <a:cubicBezTo>
                    <a:pt x="933" y="6115"/>
                    <a:pt x="965" y="6091"/>
                    <a:pt x="968" y="6049"/>
                  </a:cubicBezTo>
                  <a:cubicBezTo>
                    <a:pt x="989" y="5638"/>
                    <a:pt x="834" y="5207"/>
                    <a:pt x="745" y="4809"/>
                  </a:cubicBezTo>
                  <a:cubicBezTo>
                    <a:pt x="624" y="4270"/>
                    <a:pt x="519" y="3729"/>
                    <a:pt x="455" y="3181"/>
                  </a:cubicBezTo>
                  <a:cubicBezTo>
                    <a:pt x="394" y="2656"/>
                    <a:pt x="388" y="2127"/>
                    <a:pt x="441" y="1601"/>
                  </a:cubicBezTo>
                  <a:cubicBezTo>
                    <a:pt x="496" y="1079"/>
                    <a:pt x="681" y="600"/>
                    <a:pt x="824" y="99"/>
                  </a:cubicBezTo>
                  <a:cubicBezTo>
                    <a:pt x="839" y="45"/>
                    <a:pt x="794" y="0"/>
                    <a:pt x="7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051075" y="4060150"/>
              <a:ext cx="119125" cy="290225"/>
            </a:xfrm>
            <a:custGeom>
              <a:avLst/>
              <a:gdLst/>
              <a:ahLst/>
              <a:cxnLst/>
              <a:rect l="l" t="t" r="r" b="b"/>
              <a:pathLst>
                <a:path w="4765" h="11609" extrusionOk="0">
                  <a:moveTo>
                    <a:pt x="4634" y="0"/>
                  </a:moveTo>
                  <a:cubicBezTo>
                    <a:pt x="4612" y="0"/>
                    <a:pt x="4590" y="13"/>
                    <a:pt x="4580" y="39"/>
                  </a:cubicBezTo>
                  <a:cubicBezTo>
                    <a:pt x="4407" y="516"/>
                    <a:pt x="4414" y="1041"/>
                    <a:pt x="4393" y="1542"/>
                  </a:cubicBezTo>
                  <a:cubicBezTo>
                    <a:pt x="4369" y="2129"/>
                    <a:pt x="4328" y="2705"/>
                    <a:pt x="4247" y="3289"/>
                  </a:cubicBezTo>
                  <a:cubicBezTo>
                    <a:pt x="4095" y="4378"/>
                    <a:pt x="3895" y="5485"/>
                    <a:pt x="3511" y="6520"/>
                  </a:cubicBezTo>
                  <a:cubicBezTo>
                    <a:pt x="3160" y="7463"/>
                    <a:pt x="2611" y="8368"/>
                    <a:pt x="2104" y="9237"/>
                  </a:cubicBezTo>
                  <a:cubicBezTo>
                    <a:pt x="1596" y="10108"/>
                    <a:pt x="971" y="10767"/>
                    <a:pt x="135" y="11321"/>
                  </a:cubicBezTo>
                  <a:cubicBezTo>
                    <a:pt x="0" y="11409"/>
                    <a:pt x="66" y="11609"/>
                    <a:pt x="213" y="11609"/>
                  </a:cubicBezTo>
                  <a:cubicBezTo>
                    <a:pt x="226" y="11609"/>
                    <a:pt x="240" y="11607"/>
                    <a:pt x="254" y="11604"/>
                  </a:cubicBezTo>
                  <a:cubicBezTo>
                    <a:pt x="1109" y="11406"/>
                    <a:pt x="1759" y="10498"/>
                    <a:pt x="2221" y="9814"/>
                  </a:cubicBezTo>
                  <a:cubicBezTo>
                    <a:pt x="2804" y="8953"/>
                    <a:pt x="3315" y="7985"/>
                    <a:pt x="3742" y="7038"/>
                  </a:cubicBezTo>
                  <a:cubicBezTo>
                    <a:pt x="4217" y="5986"/>
                    <a:pt x="4437" y="4810"/>
                    <a:pt x="4591" y="3672"/>
                  </a:cubicBezTo>
                  <a:cubicBezTo>
                    <a:pt x="4753" y="2475"/>
                    <a:pt x="4764" y="1258"/>
                    <a:pt x="4690" y="55"/>
                  </a:cubicBezTo>
                  <a:cubicBezTo>
                    <a:pt x="4687" y="19"/>
                    <a:pt x="4661" y="0"/>
                    <a:pt x="46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161075" y="4054675"/>
              <a:ext cx="125400" cy="266400"/>
            </a:xfrm>
            <a:custGeom>
              <a:avLst/>
              <a:gdLst/>
              <a:ahLst/>
              <a:cxnLst/>
              <a:rect l="l" t="t" r="r" b="b"/>
              <a:pathLst>
                <a:path w="5016" h="10656" extrusionOk="0">
                  <a:moveTo>
                    <a:pt x="206" y="1"/>
                  </a:moveTo>
                  <a:cubicBezTo>
                    <a:pt x="186" y="1"/>
                    <a:pt x="168" y="12"/>
                    <a:pt x="160" y="35"/>
                  </a:cubicBezTo>
                  <a:cubicBezTo>
                    <a:pt x="1" y="499"/>
                    <a:pt x="28" y="1064"/>
                    <a:pt x="17" y="1550"/>
                  </a:cubicBezTo>
                  <a:cubicBezTo>
                    <a:pt x="4" y="2117"/>
                    <a:pt x="19" y="2677"/>
                    <a:pt x="109" y="3241"/>
                  </a:cubicBezTo>
                  <a:cubicBezTo>
                    <a:pt x="281" y="4311"/>
                    <a:pt x="652" y="5419"/>
                    <a:pt x="1061" y="6421"/>
                  </a:cubicBezTo>
                  <a:cubicBezTo>
                    <a:pt x="1440" y="7349"/>
                    <a:pt x="1994" y="8189"/>
                    <a:pt x="2660" y="8937"/>
                  </a:cubicBezTo>
                  <a:cubicBezTo>
                    <a:pt x="2972" y="9288"/>
                    <a:pt x="3337" y="9586"/>
                    <a:pt x="3714" y="9865"/>
                  </a:cubicBezTo>
                  <a:cubicBezTo>
                    <a:pt x="4087" y="10140"/>
                    <a:pt x="4478" y="10481"/>
                    <a:pt x="4913" y="10651"/>
                  </a:cubicBezTo>
                  <a:cubicBezTo>
                    <a:pt x="4921" y="10654"/>
                    <a:pt x="4929" y="10656"/>
                    <a:pt x="4937" y="10656"/>
                  </a:cubicBezTo>
                  <a:cubicBezTo>
                    <a:pt x="4986" y="10656"/>
                    <a:pt x="5015" y="10590"/>
                    <a:pt x="4993" y="10545"/>
                  </a:cubicBezTo>
                  <a:cubicBezTo>
                    <a:pt x="4817" y="10189"/>
                    <a:pt x="4453" y="9941"/>
                    <a:pt x="4149" y="9697"/>
                  </a:cubicBezTo>
                  <a:cubicBezTo>
                    <a:pt x="3767" y="9389"/>
                    <a:pt x="3385" y="9082"/>
                    <a:pt x="3049" y="8726"/>
                  </a:cubicBezTo>
                  <a:cubicBezTo>
                    <a:pt x="2359" y="7995"/>
                    <a:pt x="1818" y="7115"/>
                    <a:pt x="1438" y="6187"/>
                  </a:cubicBezTo>
                  <a:cubicBezTo>
                    <a:pt x="1056" y="5256"/>
                    <a:pt x="756" y="4242"/>
                    <a:pt x="547" y="3258"/>
                  </a:cubicBezTo>
                  <a:cubicBezTo>
                    <a:pt x="428" y="2695"/>
                    <a:pt x="426" y="2122"/>
                    <a:pt x="406" y="1550"/>
                  </a:cubicBezTo>
                  <a:cubicBezTo>
                    <a:pt x="389" y="1064"/>
                    <a:pt x="426" y="496"/>
                    <a:pt x="254" y="35"/>
                  </a:cubicBezTo>
                  <a:cubicBezTo>
                    <a:pt x="245" y="13"/>
                    <a:pt x="225" y="1"/>
                    <a:pt x="2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000525" y="4078325"/>
              <a:ext cx="171700" cy="163125"/>
            </a:xfrm>
            <a:custGeom>
              <a:avLst/>
              <a:gdLst/>
              <a:ahLst/>
              <a:cxnLst/>
              <a:rect l="l" t="t" r="r" b="b"/>
              <a:pathLst>
                <a:path w="6868" h="6525" extrusionOk="0">
                  <a:moveTo>
                    <a:pt x="6514" y="0"/>
                  </a:moveTo>
                  <a:lnTo>
                    <a:pt x="6514" y="0"/>
                  </a:lnTo>
                  <a:cubicBezTo>
                    <a:pt x="6053" y="532"/>
                    <a:pt x="5671" y="1112"/>
                    <a:pt x="5014" y="1424"/>
                  </a:cubicBezTo>
                  <a:cubicBezTo>
                    <a:pt x="4345" y="1741"/>
                    <a:pt x="3593" y="1909"/>
                    <a:pt x="2912" y="2153"/>
                  </a:cubicBezTo>
                  <a:cubicBezTo>
                    <a:pt x="2245" y="2390"/>
                    <a:pt x="1586" y="2734"/>
                    <a:pt x="1162" y="3301"/>
                  </a:cubicBezTo>
                  <a:cubicBezTo>
                    <a:pt x="863" y="3702"/>
                    <a:pt x="701" y="4185"/>
                    <a:pt x="551" y="4662"/>
                  </a:cubicBezTo>
                  <a:cubicBezTo>
                    <a:pt x="419" y="5085"/>
                    <a:pt x="293" y="5510"/>
                    <a:pt x="166" y="5934"/>
                  </a:cubicBezTo>
                  <a:cubicBezTo>
                    <a:pt x="119" y="6095"/>
                    <a:pt x="1" y="6375"/>
                    <a:pt x="169" y="6487"/>
                  </a:cubicBezTo>
                  <a:cubicBezTo>
                    <a:pt x="209" y="6513"/>
                    <a:pt x="265" y="6525"/>
                    <a:pt x="331" y="6525"/>
                  </a:cubicBezTo>
                  <a:cubicBezTo>
                    <a:pt x="722" y="6525"/>
                    <a:pt x="1492" y="6124"/>
                    <a:pt x="1714" y="6014"/>
                  </a:cubicBezTo>
                  <a:cubicBezTo>
                    <a:pt x="2282" y="5736"/>
                    <a:pt x="2803" y="5368"/>
                    <a:pt x="3279" y="4954"/>
                  </a:cubicBezTo>
                  <a:cubicBezTo>
                    <a:pt x="4042" y="4291"/>
                    <a:pt x="4692" y="3513"/>
                    <a:pt x="5339" y="2739"/>
                  </a:cubicBezTo>
                  <a:cubicBezTo>
                    <a:pt x="5682" y="2325"/>
                    <a:pt x="6028" y="1899"/>
                    <a:pt x="6277" y="1419"/>
                  </a:cubicBezTo>
                  <a:cubicBezTo>
                    <a:pt x="6438" y="1106"/>
                    <a:pt x="6868" y="296"/>
                    <a:pt x="6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4842425" y="4525875"/>
              <a:ext cx="58975" cy="54825"/>
            </a:xfrm>
            <a:custGeom>
              <a:avLst/>
              <a:gdLst/>
              <a:ahLst/>
              <a:cxnLst/>
              <a:rect l="l" t="t" r="r" b="b"/>
              <a:pathLst>
                <a:path w="2359" h="2193" extrusionOk="0">
                  <a:moveTo>
                    <a:pt x="1153" y="0"/>
                  </a:moveTo>
                  <a:cubicBezTo>
                    <a:pt x="979" y="0"/>
                    <a:pt x="824" y="91"/>
                    <a:pt x="691" y="313"/>
                  </a:cubicBezTo>
                  <a:cubicBezTo>
                    <a:pt x="459" y="701"/>
                    <a:pt x="326" y="1141"/>
                    <a:pt x="163" y="1564"/>
                  </a:cubicBezTo>
                  <a:cubicBezTo>
                    <a:pt x="119" y="1677"/>
                    <a:pt x="0" y="1936"/>
                    <a:pt x="59" y="2061"/>
                  </a:cubicBezTo>
                  <a:cubicBezTo>
                    <a:pt x="104" y="2155"/>
                    <a:pt x="160" y="2192"/>
                    <a:pt x="219" y="2192"/>
                  </a:cubicBezTo>
                  <a:cubicBezTo>
                    <a:pt x="339" y="2192"/>
                    <a:pt x="469" y="2036"/>
                    <a:pt x="528" y="1904"/>
                  </a:cubicBezTo>
                  <a:cubicBezTo>
                    <a:pt x="624" y="1688"/>
                    <a:pt x="695" y="1451"/>
                    <a:pt x="862" y="1283"/>
                  </a:cubicBezTo>
                  <a:cubicBezTo>
                    <a:pt x="959" y="1186"/>
                    <a:pt x="1053" y="1151"/>
                    <a:pt x="1143" y="1151"/>
                  </a:cubicBezTo>
                  <a:cubicBezTo>
                    <a:pt x="1373" y="1151"/>
                    <a:pt x="1582" y="1378"/>
                    <a:pt x="1774" y="1378"/>
                  </a:cubicBezTo>
                  <a:cubicBezTo>
                    <a:pt x="1856" y="1378"/>
                    <a:pt x="1936" y="1336"/>
                    <a:pt x="2012" y="1215"/>
                  </a:cubicBezTo>
                  <a:cubicBezTo>
                    <a:pt x="2105" y="1069"/>
                    <a:pt x="2358" y="839"/>
                    <a:pt x="2309" y="644"/>
                  </a:cubicBezTo>
                  <a:cubicBezTo>
                    <a:pt x="2258" y="446"/>
                    <a:pt x="1797" y="269"/>
                    <a:pt x="1628" y="166"/>
                  </a:cubicBezTo>
                  <a:cubicBezTo>
                    <a:pt x="1457" y="63"/>
                    <a:pt x="1298" y="0"/>
                    <a:pt x="1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032600" y="4632425"/>
              <a:ext cx="72900" cy="43475"/>
            </a:xfrm>
            <a:custGeom>
              <a:avLst/>
              <a:gdLst/>
              <a:ahLst/>
              <a:cxnLst/>
              <a:rect l="l" t="t" r="r" b="b"/>
              <a:pathLst>
                <a:path w="2916" h="1739" extrusionOk="0">
                  <a:moveTo>
                    <a:pt x="682" y="1"/>
                  </a:moveTo>
                  <a:cubicBezTo>
                    <a:pt x="485" y="1"/>
                    <a:pt x="250" y="30"/>
                    <a:pt x="140" y="192"/>
                  </a:cubicBezTo>
                  <a:cubicBezTo>
                    <a:pt x="1" y="394"/>
                    <a:pt x="155" y="751"/>
                    <a:pt x="172" y="970"/>
                  </a:cubicBezTo>
                  <a:cubicBezTo>
                    <a:pt x="184" y="1116"/>
                    <a:pt x="194" y="1263"/>
                    <a:pt x="252" y="1398"/>
                  </a:cubicBezTo>
                  <a:cubicBezTo>
                    <a:pt x="346" y="1620"/>
                    <a:pt x="577" y="1739"/>
                    <a:pt x="810" y="1739"/>
                  </a:cubicBezTo>
                  <a:cubicBezTo>
                    <a:pt x="835" y="1739"/>
                    <a:pt x="861" y="1737"/>
                    <a:pt x="886" y="1734"/>
                  </a:cubicBezTo>
                  <a:cubicBezTo>
                    <a:pt x="980" y="1724"/>
                    <a:pt x="1077" y="1721"/>
                    <a:pt x="1175" y="1721"/>
                  </a:cubicBezTo>
                  <a:cubicBezTo>
                    <a:pt x="1294" y="1721"/>
                    <a:pt x="1415" y="1725"/>
                    <a:pt x="1535" y="1725"/>
                  </a:cubicBezTo>
                  <a:cubicBezTo>
                    <a:pt x="1664" y="1725"/>
                    <a:pt x="1791" y="1721"/>
                    <a:pt x="1916" y="1701"/>
                  </a:cubicBezTo>
                  <a:cubicBezTo>
                    <a:pt x="2150" y="1663"/>
                    <a:pt x="2916" y="1368"/>
                    <a:pt x="2451" y="1069"/>
                  </a:cubicBezTo>
                  <a:cubicBezTo>
                    <a:pt x="2313" y="980"/>
                    <a:pt x="2167" y="966"/>
                    <a:pt x="2019" y="966"/>
                  </a:cubicBezTo>
                  <a:cubicBezTo>
                    <a:pt x="1955" y="966"/>
                    <a:pt x="1890" y="969"/>
                    <a:pt x="1824" y="969"/>
                  </a:cubicBezTo>
                  <a:cubicBezTo>
                    <a:pt x="1747" y="969"/>
                    <a:pt x="1669" y="965"/>
                    <a:pt x="1592" y="949"/>
                  </a:cubicBezTo>
                  <a:cubicBezTo>
                    <a:pt x="1373" y="905"/>
                    <a:pt x="1300" y="826"/>
                    <a:pt x="1276" y="703"/>
                  </a:cubicBezTo>
                  <a:cubicBezTo>
                    <a:pt x="1258" y="621"/>
                    <a:pt x="1265" y="520"/>
                    <a:pt x="1263" y="397"/>
                  </a:cubicBezTo>
                  <a:cubicBezTo>
                    <a:pt x="1261" y="79"/>
                    <a:pt x="1151" y="19"/>
                    <a:pt x="802" y="4"/>
                  </a:cubicBezTo>
                  <a:cubicBezTo>
                    <a:pt x="765" y="2"/>
                    <a:pt x="724" y="1"/>
                    <a:pt x="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159725" y="4477225"/>
              <a:ext cx="43975" cy="49100"/>
            </a:xfrm>
            <a:custGeom>
              <a:avLst/>
              <a:gdLst/>
              <a:ahLst/>
              <a:cxnLst/>
              <a:rect l="l" t="t" r="r" b="b"/>
              <a:pathLst>
                <a:path w="1759" h="1964" extrusionOk="0">
                  <a:moveTo>
                    <a:pt x="1079" y="1"/>
                  </a:moveTo>
                  <a:cubicBezTo>
                    <a:pt x="829" y="1"/>
                    <a:pt x="561" y="65"/>
                    <a:pt x="348" y="146"/>
                  </a:cubicBezTo>
                  <a:cubicBezTo>
                    <a:pt x="14" y="270"/>
                    <a:pt x="40" y="531"/>
                    <a:pt x="77" y="826"/>
                  </a:cubicBezTo>
                  <a:cubicBezTo>
                    <a:pt x="114" y="1139"/>
                    <a:pt x="0" y="1599"/>
                    <a:pt x="236" y="1850"/>
                  </a:cubicBezTo>
                  <a:cubicBezTo>
                    <a:pt x="312" y="1931"/>
                    <a:pt x="371" y="1964"/>
                    <a:pt x="418" y="1964"/>
                  </a:cubicBezTo>
                  <a:cubicBezTo>
                    <a:pt x="569" y="1964"/>
                    <a:pt x="595" y="1631"/>
                    <a:pt x="638" y="1460"/>
                  </a:cubicBezTo>
                  <a:cubicBezTo>
                    <a:pt x="769" y="939"/>
                    <a:pt x="1358" y="1288"/>
                    <a:pt x="1611" y="1021"/>
                  </a:cubicBezTo>
                  <a:cubicBezTo>
                    <a:pt x="1758" y="862"/>
                    <a:pt x="1716" y="463"/>
                    <a:pt x="1569" y="220"/>
                  </a:cubicBezTo>
                  <a:cubicBezTo>
                    <a:pt x="1508" y="123"/>
                    <a:pt x="1432" y="50"/>
                    <a:pt x="1341" y="28"/>
                  </a:cubicBezTo>
                  <a:cubicBezTo>
                    <a:pt x="1258" y="9"/>
                    <a:pt x="1170" y="1"/>
                    <a:pt x="10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311900" y="4555650"/>
              <a:ext cx="55500" cy="47550"/>
            </a:xfrm>
            <a:custGeom>
              <a:avLst/>
              <a:gdLst/>
              <a:ahLst/>
              <a:cxnLst/>
              <a:rect l="l" t="t" r="r" b="b"/>
              <a:pathLst>
                <a:path w="2220" h="1902" extrusionOk="0">
                  <a:moveTo>
                    <a:pt x="635" y="1"/>
                  </a:moveTo>
                  <a:cubicBezTo>
                    <a:pt x="602" y="1"/>
                    <a:pt x="566" y="3"/>
                    <a:pt x="526" y="8"/>
                  </a:cubicBezTo>
                  <a:cubicBezTo>
                    <a:pt x="217" y="44"/>
                    <a:pt x="18" y="41"/>
                    <a:pt x="6" y="411"/>
                  </a:cubicBezTo>
                  <a:cubicBezTo>
                    <a:pt x="0" y="641"/>
                    <a:pt x="58" y="925"/>
                    <a:pt x="78" y="1090"/>
                  </a:cubicBezTo>
                  <a:cubicBezTo>
                    <a:pt x="153" y="1722"/>
                    <a:pt x="475" y="1902"/>
                    <a:pt x="930" y="1902"/>
                  </a:cubicBezTo>
                  <a:cubicBezTo>
                    <a:pt x="1085" y="1902"/>
                    <a:pt x="1254" y="1881"/>
                    <a:pt x="1435" y="1851"/>
                  </a:cubicBezTo>
                  <a:cubicBezTo>
                    <a:pt x="2220" y="1719"/>
                    <a:pt x="2081" y="1071"/>
                    <a:pt x="1367" y="1049"/>
                  </a:cubicBezTo>
                  <a:cubicBezTo>
                    <a:pt x="1095" y="1040"/>
                    <a:pt x="964" y="1015"/>
                    <a:pt x="944" y="693"/>
                  </a:cubicBezTo>
                  <a:cubicBezTo>
                    <a:pt x="922" y="355"/>
                    <a:pt x="1047" y="1"/>
                    <a:pt x="6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4934025" y="4320175"/>
              <a:ext cx="232625" cy="204675"/>
            </a:xfrm>
            <a:custGeom>
              <a:avLst/>
              <a:gdLst/>
              <a:ahLst/>
              <a:cxnLst/>
              <a:rect l="l" t="t" r="r" b="b"/>
              <a:pathLst>
                <a:path w="9305" h="8187" extrusionOk="0">
                  <a:moveTo>
                    <a:pt x="4365" y="0"/>
                  </a:moveTo>
                  <a:cubicBezTo>
                    <a:pt x="3509" y="0"/>
                    <a:pt x="2645" y="272"/>
                    <a:pt x="1975" y="785"/>
                  </a:cubicBezTo>
                  <a:cubicBezTo>
                    <a:pt x="1426" y="1206"/>
                    <a:pt x="981" y="1762"/>
                    <a:pt x="659" y="2379"/>
                  </a:cubicBezTo>
                  <a:cubicBezTo>
                    <a:pt x="147" y="3358"/>
                    <a:pt x="0" y="4478"/>
                    <a:pt x="180" y="5563"/>
                  </a:cubicBezTo>
                  <a:cubicBezTo>
                    <a:pt x="315" y="6373"/>
                    <a:pt x="928" y="7407"/>
                    <a:pt x="1714" y="7752"/>
                  </a:cubicBezTo>
                  <a:cubicBezTo>
                    <a:pt x="2340" y="8061"/>
                    <a:pt x="3018" y="8187"/>
                    <a:pt x="3704" y="8187"/>
                  </a:cubicBezTo>
                  <a:cubicBezTo>
                    <a:pt x="3985" y="8187"/>
                    <a:pt x="4268" y="8166"/>
                    <a:pt x="4550" y="8127"/>
                  </a:cubicBezTo>
                  <a:cubicBezTo>
                    <a:pt x="7971" y="7658"/>
                    <a:pt x="9305" y="2998"/>
                    <a:pt x="6641" y="781"/>
                  </a:cubicBezTo>
                  <a:cubicBezTo>
                    <a:pt x="6006" y="251"/>
                    <a:pt x="5189" y="0"/>
                    <a:pt x="43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5202450" y="4264275"/>
              <a:ext cx="201100" cy="191025"/>
            </a:xfrm>
            <a:custGeom>
              <a:avLst/>
              <a:gdLst/>
              <a:ahLst/>
              <a:cxnLst/>
              <a:rect l="l" t="t" r="r" b="b"/>
              <a:pathLst>
                <a:path w="8044" h="7641" extrusionOk="0">
                  <a:moveTo>
                    <a:pt x="4037" y="0"/>
                  </a:moveTo>
                  <a:cubicBezTo>
                    <a:pt x="3176" y="0"/>
                    <a:pt x="2340" y="240"/>
                    <a:pt x="1614" y="710"/>
                  </a:cubicBezTo>
                  <a:cubicBezTo>
                    <a:pt x="1450" y="815"/>
                    <a:pt x="1301" y="936"/>
                    <a:pt x="1165" y="1070"/>
                  </a:cubicBezTo>
                  <a:cubicBezTo>
                    <a:pt x="218" y="1999"/>
                    <a:pt x="0" y="3222"/>
                    <a:pt x="124" y="4505"/>
                  </a:cubicBezTo>
                  <a:cubicBezTo>
                    <a:pt x="217" y="5464"/>
                    <a:pt x="693" y="6427"/>
                    <a:pt x="1468" y="7016"/>
                  </a:cubicBezTo>
                  <a:cubicBezTo>
                    <a:pt x="2047" y="7455"/>
                    <a:pt x="2763" y="7641"/>
                    <a:pt x="3501" y="7641"/>
                  </a:cubicBezTo>
                  <a:cubicBezTo>
                    <a:pt x="4600" y="7641"/>
                    <a:pt x="5746" y="7228"/>
                    <a:pt x="6553" y="6628"/>
                  </a:cubicBezTo>
                  <a:cubicBezTo>
                    <a:pt x="7588" y="5859"/>
                    <a:pt x="8044" y="4367"/>
                    <a:pt x="7780" y="3145"/>
                  </a:cubicBezTo>
                  <a:cubicBezTo>
                    <a:pt x="7590" y="2271"/>
                    <a:pt x="7096" y="1496"/>
                    <a:pt x="6440" y="896"/>
                  </a:cubicBezTo>
                  <a:cubicBezTo>
                    <a:pt x="5778" y="293"/>
                    <a:pt x="5068" y="25"/>
                    <a:pt x="4160" y="2"/>
                  </a:cubicBezTo>
                  <a:cubicBezTo>
                    <a:pt x="4119" y="1"/>
                    <a:pt x="4078" y="0"/>
                    <a:pt x="40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989700" y="4340375"/>
              <a:ext cx="148925" cy="131000"/>
            </a:xfrm>
            <a:custGeom>
              <a:avLst/>
              <a:gdLst/>
              <a:ahLst/>
              <a:cxnLst/>
              <a:rect l="l" t="t" r="r" b="b"/>
              <a:pathLst>
                <a:path w="5957" h="5240" extrusionOk="0">
                  <a:moveTo>
                    <a:pt x="2795" y="0"/>
                  </a:moveTo>
                  <a:cubicBezTo>
                    <a:pt x="2247" y="0"/>
                    <a:pt x="1695" y="174"/>
                    <a:pt x="1265" y="503"/>
                  </a:cubicBezTo>
                  <a:cubicBezTo>
                    <a:pt x="914" y="771"/>
                    <a:pt x="629" y="1127"/>
                    <a:pt x="422" y="1521"/>
                  </a:cubicBezTo>
                  <a:cubicBezTo>
                    <a:pt x="95" y="2149"/>
                    <a:pt x="0" y="2866"/>
                    <a:pt x="115" y="3560"/>
                  </a:cubicBezTo>
                  <a:cubicBezTo>
                    <a:pt x="202" y="4078"/>
                    <a:pt x="594" y="4740"/>
                    <a:pt x="1098" y="4961"/>
                  </a:cubicBezTo>
                  <a:cubicBezTo>
                    <a:pt x="1497" y="5159"/>
                    <a:pt x="1930" y="5239"/>
                    <a:pt x="2368" y="5239"/>
                  </a:cubicBezTo>
                  <a:cubicBezTo>
                    <a:pt x="2549" y="5239"/>
                    <a:pt x="2731" y="5226"/>
                    <a:pt x="2911" y="5201"/>
                  </a:cubicBezTo>
                  <a:cubicBezTo>
                    <a:pt x="5102" y="4901"/>
                    <a:pt x="5956" y="1919"/>
                    <a:pt x="4251" y="499"/>
                  </a:cubicBezTo>
                  <a:cubicBezTo>
                    <a:pt x="3845" y="161"/>
                    <a:pt x="3322" y="0"/>
                    <a:pt x="279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254300" y="4279775"/>
              <a:ext cx="125050" cy="118800"/>
            </a:xfrm>
            <a:custGeom>
              <a:avLst/>
              <a:gdLst/>
              <a:ahLst/>
              <a:cxnLst/>
              <a:rect l="l" t="t" r="r" b="b"/>
              <a:pathLst>
                <a:path w="5002" h="4752" extrusionOk="0">
                  <a:moveTo>
                    <a:pt x="2511" y="1"/>
                  </a:moveTo>
                  <a:cubicBezTo>
                    <a:pt x="1975" y="1"/>
                    <a:pt x="1456" y="151"/>
                    <a:pt x="1003" y="443"/>
                  </a:cubicBezTo>
                  <a:cubicBezTo>
                    <a:pt x="902" y="510"/>
                    <a:pt x="809" y="584"/>
                    <a:pt x="725" y="667"/>
                  </a:cubicBezTo>
                  <a:cubicBezTo>
                    <a:pt x="137" y="1246"/>
                    <a:pt x="0" y="2005"/>
                    <a:pt x="78" y="2802"/>
                  </a:cubicBezTo>
                  <a:cubicBezTo>
                    <a:pt x="137" y="3399"/>
                    <a:pt x="432" y="3997"/>
                    <a:pt x="914" y="4363"/>
                  </a:cubicBezTo>
                  <a:cubicBezTo>
                    <a:pt x="1273" y="4636"/>
                    <a:pt x="1718" y="4752"/>
                    <a:pt x="2176" y="4752"/>
                  </a:cubicBezTo>
                  <a:cubicBezTo>
                    <a:pt x="2860" y="4752"/>
                    <a:pt x="3573" y="4495"/>
                    <a:pt x="4075" y="4122"/>
                  </a:cubicBezTo>
                  <a:cubicBezTo>
                    <a:pt x="4719" y="3644"/>
                    <a:pt x="5001" y="2717"/>
                    <a:pt x="4837" y="1956"/>
                  </a:cubicBezTo>
                  <a:cubicBezTo>
                    <a:pt x="4719" y="1413"/>
                    <a:pt x="4411" y="932"/>
                    <a:pt x="4002" y="558"/>
                  </a:cubicBezTo>
                  <a:cubicBezTo>
                    <a:pt x="3592" y="183"/>
                    <a:pt x="3149" y="17"/>
                    <a:pt x="2587" y="2"/>
                  </a:cubicBezTo>
                  <a:cubicBezTo>
                    <a:pt x="2562" y="1"/>
                    <a:pt x="2537" y="1"/>
                    <a:pt x="25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035125" y="4480875"/>
              <a:ext cx="42500" cy="25975"/>
            </a:xfrm>
            <a:custGeom>
              <a:avLst/>
              <a:gdLst/>
              <a:ahLst/>
              <a:cxnLst/>
              <a:rect l="l" t="t" r="r" b="b"/>
              <a:pathLst>
                <a:path w="1700" h="1039" extrusionOk="0">
                  <a:moveTo>
                    <a:pt x="763" y="0"/>
                  </a:moveTo>
                  <a:cubicBezTo>
                    <a:pt x="649" y="0"/>
                    <a:pt x="537" y="10"/>
                    <a:pt x="431" y="25"/>
                  </a:cubicBezTo>
                  <a:cubicBezTo>
                    <a:pt x="150" y="66"/>
                    <a:pt x="0" y="419"/>
                    <a:pt x="67" y="665"/>
                  </a:cubicBezTo>
                  <a:cubicBezTo>
                    <a:pt x="137" y="914"/>
                    <a:pt x="351" y="1039"/>
                    <a:pt x="586" y="1039"/>
                  </a:cubicBezTo>
                  <a:cubicBezTo>
                    <a:pt x="626" y="1039"/>
                    <a:pt x="666" y="1035"/>
                    <a:pt x="707" y="1028"/>
                  </a:cubicBezTo>
                  <a:cubicBezTo>
                    <a:pt x="893" y="996"/>
                    <a:pt x="1060" y="922"/>
                    <a:pt x="1213" y="812"/>
                  </a:cubicBezTo>
                  <a:cubicBezTo>
                    <a:pt x="1290" y="758"/>
                    <a:pt x="1372" y="695"/>
                    <a:pt x="1432" y="623"/>
                  </a:cubicBezTo>
                  <a:cubicBezTo>
                    <a:pt x="1468" y="581"/>
                    <a:pt x="1515" y="492"/>
                    <a:pt x="1564" y="465"/>
                  </a:cubicBezTo>
                  <a:cubicBezTo>
                    <a:pt x="1699" y="392"/>
                    <a:pt x="1631" y="198"/>
                    <a:pt x="1491" y="191"/>
                  </a:cubicBezTo>
                  <a:cubicBezTo>
                    <a:pt x="1487" y="191"/>
                    <a:pt x="1483" y="191"/>
                    <a:pt x="1479" y="190"/>
                  </a:cubicBezTo>
                  <a:lnTo>
                    <a:pt x="1479" y="190"/>
                  </a:lnTo>
                  <a:cubicBezTo>
                    <a:pt x="1274" y="48"/>
                    <a:pt x="1015" y="0"/>
                    <a:pt x="7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320600" y="4296375"/>
              <a:ext cx="38425" cy="26750"/>
            </a:xfrm>
            <a:custGeom>
              <a:avLst/>
              <a:gdLst/>
              <a:ahLst/>
              <a:cxnLst/>
              <a:rect l="l" t="t" r="r" b="b"/>
              <a:pathLst>
                <a:path w="1537" h="1070" extrusionOk="0">
                  <a:moveTo>
                    <a:pt x="68" y="1"/>
                  </a:moveTo>
                  <a:cubicBezTo>
                    <a:pt x="13" y="1"/>
                    <a:pt x="0" y="78"/>
                    <a:pt x="45" y="105"/>
                  </a:cubicBezTo>
                  <a:cubicBezTo>
                    <a:pt x="274" y="242"/>
                    <a:pt x="471" y="412"/>
                    <a:pt x="683" y="569"/>
                  </a:cubicBezTo>
                  <a:cubicBezTo>
                    <a:pt x="879" y="715"/>
                    <a:pt x="986" y="1024"/>
                    <a:pt x="1235" y="1067"/>
                  </a:cubicBezTo>
                  <a:cubicBezTo>
                    <a:pt x="1246" y="1068"/>
                    <a:pt x="1256" y="1069"/>
                    <a:pt x="1265" y="1069"/>
                  </a:cubicBezTo>
                  <a:cubicBezTo>
                    <a:pt x="1308" y="1069"/>
                    <a:pt x="1346" y="1052"/>
                    <a:pt x="1370" y="1012"/>
                  </a:cubicBezTo>
                  <a:cubicBezTo>
                    <a:pt x="1537" y="729"/>
                    <a:pt x="1212" y="448"/>
                    <a:pt x="1003" y="290"/>
                  </a:cubicBezTo>
                  <a:cubicBezTo>
                    <a:pt x="727" y="82"/>
                    <a:pt x="408" y="33"/>
                    <a:pt x="73" y="1"/>
                  </a:cubicBezTo>
                  <a:cubicBezTo>
                    <a:pt x="71" y="1"/>
                    <a:pt x="69" y="1"/>
                    <a:pt x="68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5064625" y="4356675"/>
              <a:ext cx="18075" cy="14025"/>
            </a:xfrm>
            <a:custGeom>
              <a:avLst/>
              <a:gdLst/>
              <a:ahLst/>
              <a:cxnLst/>
              <a:rect l="l" t="t" r="r" b="b"/>
              <a:pathLst>
                <a:path w="723" h="561" extrusionOk="0">
                  <a:moveTo>
                    <a:pt x="361" y="0"/>
                  </a:moveTo>
                  <a:cubicBezTo>
                    <a:pt x="0" y="2"/>
                    <a:pt x="0" y="560"/>
                    <a:pt x="361" y="560"/>
                  </a:cubicBezTo>
                  <a:cubicBezTo>
                    <a:pt x="723" y="560"/>
                    <a:pt x="723" y="0"/>
                    <a:pt x="361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002650" y="4078750"/>
              <a:ext cx="169325" cy="162750"/>
            </a:xfrm>
            <a:custGeom>
              <a:avLst/>
              <a:gdLst/>
              <a:ahLst/>
              <a:cxnLst/>
              <a:rect l="l" t="t" r="r" b="b"/>
              <a:pathLst>
                <a:path w="6773" h="6510" extrusionOk="0">
                  <a:moveTo>
                    <a:pt x="6440" y="0"/>
                  </a:moveTo>
                  <a:lnTo>
                    <a:pt x="6440" y="0"/>
                  </a:lnTo>
                  <a:cubicBezTo>
                    <a:pt x="6365" y="404"/>
                    <a:pt x="6230" y="775"/>
                    <a:pt x="5888" y="1123"/>
                  </a:cubicBezTo>
                  <a:cubicBezTo>
                    <a:pt x="5161" y="1868"/>
                    <a:pt x="4260" y="2491"/>
                    <a:pt x="3369" y="3026"/>
                  </a:cubicBezTo>
                  <a:cubicBezTo>
                    <a:pt x="2527" y="3529"/>
                    <a:pt x="1664" y="4086"/>
                    <a:pt x="1079" y="4894"/>
                  </a:cubicBezTo>
                  <a:cubicBezTo>
                    <a:pt x="811" y="5266"/>
                    <a:pt x="302" y="5896"/>
                    <a:pt x="1" y="6332"/>
                  </a:cubicBezTo>
                  <a:cubicBezTo>
                    <a:pt x="10" y="6387"/>
                    <a:pt x="34" y="6437"/>
                    <a:pt x="86" y="6472"/>
                  </a:cubicBezTo>
                  <a:cubicBezTo>
                    <a:pt x="126" y="6498"/>
                    <a:pt x="181" y="6510"/>
                    <a:pt x="247" y="6510"/>
                  </a:cubicBezTo>
                  <a:cubicBezTo>
                    <a:pt x="636" y="6510"/>
                    <a:pt x="1407" y="6108"/>
                    <a:pt x="1629" y="5999"/>
                  </a:cubicBezTo>
                  <a:cubicBezTo>
                    <a:pt x="2196" y="5719"/>
                    <a:pt x="2720" y="5352"/>
                    <a:pt x="3196" y="4939"/>
                  </a:cubicBezTo>
                  <a:cubicBezTo>
                    <a:pt x="3957" y="4277"/>
                    <a:pt x="4608" y="3499"/>
                    <a:pt x="5255" y="2724"/>
                  </a:cubicBezTo>
                  <a:cubicBezTo>
                    <a:pt x="5601" y="2308"/>
                    <a:pt x="5945" y="1885"/>
                    <a:pt x="6193" y="1402"/>
                  </a:cubicBezTo>
                  <a:cubicBezTo>
                    <a:pt x="6351" y="1094"/>
                    <a:pt x="6772" y="303"/>
                    <a:pt x="644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014600" y="4364250"/>
              <a:ext cx="72350" cy="84050"/>
            </a:xfrm>
            <a:custGeom>
              <a:avLst/>
              <a:gdLst/>
              <a:ahLst/>
              <a:cxnLst/>
              <a:rect l="l" t="t" r="r" b="b"/>
              <a:pathLst>
                <a:path w="2894" h="3362" extrusionOk="0">
                  <a:moveTo>
                    <a:pt x="1548" y="1"/>
                  </a:moveTo>
                  <a:cubicBezTo>
                    <a:pt x="1475" y="1"/>
                    <a:pt x="1406" y="40"/>
                    <a:pt x="1392" y="130"/>
                  </a:cubicBezTo>
                  <a:cubicBezTo>
                    <a:pt x="1327" y="537"/>
                    <a:pt x="1465" y="947"/>
                    <a:pt x="1553" y="1343"/>
                  </a:cubicBezTo>
                  <a:cubicBezTo>
                    <a:pt x="1627" y="1682"/>
                    <a:pt x="1862" y="2449"/>
                    <a:pt x="1583" y="2746"/>
                  </a:cubicBezTo>
                  <a:cubicBezTo>
                    <a:pt x="1545" y="2787"/>
                    <a:pt x="1506" y="2805"/>
                    <a:pt x="1467" y="2805"/>
                  </a:cubicBezTo>
                  <a:cubicBezTo>
                    <a:pt x="1197" y="2805"/>
                    <a:pt x="913" y="1974"/>
                    <a:pt x="875" y="1860"/>
                  </a:cubicBezTo>
                  <a:cubicBezTo>
                    <a:pt x="721" y="1397"/>
                    <a:pt x="661" y="912"/>
                    <a:pt x="531" y="445"/>
                  </a:cubicBezTo>
                  <a:cubicBezTo>
                    <a:pt x="517" y="395"/>
                    <a:pt x="463" y="362"/>
                    <a:pt x="412" y="362"/>
                  </a:cubicBezTo>
                  <a:cubicBezTo>
                    <a:pt x="375" y="362"/>
                    <a:pt x="340" y="379"/>
                    <a:pt x="323" y="419"/>
                  </a:cubicBezTo>
                  <a:cubicBezTo>
                    <a:pt x="0" y="1145"/>
                    <a:pt x="390" y="3362"/>
                    <a:pt x="1452" y="3362"/>
                  </a:cubicBezTo>
                  <a:cubicBezTo>
                    <a:pt x="1515" y="3362"/>
                    <a:pt x="1579" y="3354"/>
                    <a:pt x="1646" y="3338"/>
                  </a:cubicBezTo>
                  <a:cubicBezTo>
                    <a:pt x="2893" y="3040"/>
                    <a:pt x="1961" y="857"/>
                    <a:pt x="1739" y="130"/>
                  </a:cubicBezTo>
                  <a:cubicBezTo>
                    <a:pt x="1714" y="48"/>
                    <a:pt x="1628" y="1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5091825" y="4359025"/>
              <a:ext cx="44850" cy="73225"/>
            </a:xfrm>
            <a:custGeom>
              <a:avLst/>
              <a:gdLst/>
              <a:ahLst/>
              <a:cxnLst/>
              <a:rect l="l" t="t" r="r" b="b"/>
              <a:pathLst>
                <a:path w="1794" h="2929" extrusionOk="0">
                  <a:moveTo>
                    <a:pt x="313" y="0"/>
                  </a:moveTo>
                  <a:cubicBezTo>
                    <a:pt x="285" y="0"/>
                    <a:pt x="258" y="11"/>
                    <a:pt x="239" y="34"/>
                  </a:cubicBezTo>
                  <a:cubicBezTo>
                    <a:pt x="0" y="322"/>
                    <a:pt x="64" y="767"/>
                    <a:pt x="97" y="1113"/>
                  </a:cubicBezTo>
                  <a:cubicBezTo>
                    <a:pt x="140" y="1549"/>
                    <a:pt x="258" y="1983"/>
                    <a:pt x="444" y="2380"/>
                  </a:cubicBezTo>
                  <a:cubicBezTo>
                    <a:pt x="571" y="2646"/>
                    <a:pt x="812" y="2928"/>
                    <a:pt x="1128" y="2928"/>
                  </a:cubicBezTo>
                  <a:cubicBezTo>
                    <a:pt x="1144" y="2928"/>
                    <a:pt x="1159" y="2927"/>
                    <a:pt x="1175" y="2926"/>
                  </a:cubicBezTo>
                  <a:cubicBezTo>
                    <a:pt x="1554" y="2895"/>
                    <a:pt x="1776" y="2524"/>
                    <a:pt x="1792" y="2177"/>
                  </a:cubicBezTo>
                  <a:cubicBezTo>
                    <a:pt x="1793" y="2130"/>
                    <a:pt x="1753" y="2100"/>
                    <a:pt x="1711" y="2100"/>
                  </a:cubicBezTo>
                  <a:cubicBezTo>
                    <a:pt x="1698" y="2100"/>
                    <a:pt x="1685" y="2103"/>
                    <a:pt x="1672" y="2109"/>
                  </a:cubicBezTo>
                  <a:cubicBezTo>
                    <a:pt x="1581" y="2158"/>
                    <a:pt x="1325" y="2382"/>
                    <a:pt x="1196" y="2382"/>
                  </a:cubicBezTo>
                  <a:cubicBezTo>
                    <a:pt x="1184" y="2382"/>
                    <a:pt x="1173" y="2381"/>
                    <a:pt x="1163" y="2376"/>
                  </a:cubicBezTo>
                  <a:cubicBezTo>
                    <a:pt x="973" y="2289"/>
                    <a:pt x="878" y="1954"/>
                    <a:pt x="818" y="1778"/>
                  </a:cubicBezTo>
                  <a:cubicBezTo>
                    <a:pt x="711" y="1467"/>
                    <a:pt x="647" y="1138"/>
                    <a:pt x="591" y="816"/>
                  </a:cubicBezTo>
                  <a:cubicBezTo>
                    <a:pt x="547" y="561"/>
                    <a:pt x="544" y="287"/>
                    <a:pt x="416" y="56"/>
                  </a:cubicBezTo>
                  <a:cubicBezTo>
                    <a:pt x="395" y="21"/>
                    <a:pt x="35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5205125" y="4321425"/>
              <a:ext cx="39000" cy="77175"/>
            </a:xfrm>
            <a:custGeom>
              <a:avLst/>
              <a:gdLst/>
              <a:ahLst/>
              <a:cxnLst/>
              <a:rect l="l" t="t" r="r" b="b"/>
              <a:pathLst>
                <a:path w="1560" h="3087" extrusionOk="0">
                  <a:moveTo>
                    <a:pt x="981" y="1"/>
                  </a:moveTo>
                  <a:cubicBezTo>
                    <a:pt x="914" y="1"/>
                    <a:pt x="847" y="45"/>
                    <a:pt x="858" y="124"/>
                  </a:cubicBezTo>
                  <a:cubicBezTo>
                    <a:pt x="919" y="611"/>
                    <a:pt x="895" y="1131"/>
                    <a:pt x="873" y="1620"/>
                  </a:cubicBezTo>
                  <a:cubicBezTo>
                    <a:pt x="862" y="1890"/>
                    <a:pt x="851" y="2154"/>
                    <a:pt x="723" y="2399"/>
                  </a:cubicBezTo>
                  <a:cubicBezTo>
                    <a:pt x="678" y="2488"/>
                    <a:pt x="626" y="2519"/>
                    <a:pt x="571" y="2519"/>
                  </a:cubicBezTo>
                  <a:cubicBezTo>
                    <a:pt x="461" y="2519"/>
                    <a:pt x="333" y="2395"/>
                    <a:pt x="199" y="2358"/>
                  </a:cubicBezTo>
                  <a:cubicBezTo>
                    <a:pt x="186" y="2355"/>
                    <a:pt x="174" y="2353"/>
                    <a:pt x="163" y="2353"/>
                  </a:cubicBezTo>
                  <a:cubicBezTo>
                    <a:pt x="90" y="2353"/>
                    <a:pt x="36" y="2414"/>
                    <a:pt x="29" y="2488"/>
                  </a:cubicBezTo>
                  <a:cubicBezTo>
                    <a:pt x="1" y="2791"/>
                    <a:pt x="265" y="3069"/>
                    <a:pt x="570" y="3086"/>
                  </a:cubicBezTo>
                  <a:cubicBezTo>
                    <a:pt x="582" y="3086"/>
                    <a:pt x="594" y="3087"/>
                    <a:pt x="607" y="3087"/>
                  </a:cubicBezTo>
                  <a:cubicBezTo>
                    <a:pt x="938" y="3087"/>
                    <a:pt x="1170" y="2831"/>
                    <a:pt x="1283" y="2534"/>
                  </a:cubicBezTo>
                  <a:cubicBezTo>
                    <a:pt x="1559" y="1812"/>
                    <a:pt x="1486" y="723"/>
                    <a:pt x="1094" y="62"/>
                  </a:cubicBezTo>
                  <a:cubicBezTo>
                    <a:pt x="1071" y="20"/>
                    <a:pt x="1026" y="1"/>
                    <a:pt x="9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262450" y="4314000"/>
              <a:ext cx="58400" cy="86625"/>
            </a:xfrm>
            <a:custGeom>
              <a:avLst/>
              <a:gdLst/>
              <a:ahLst/>
              <a:cxnLst/>
              <a:rect l="l" t="t" r="r" b="b"/>
              <a:pathLst>
                <a:path w="2336" h="3465" extrusionOk="0">
                  <a:moveTo>
                    <a:pt x="1984" y="1"/>
                  </a:moveTo>
                  <a:cubicBezTo>
                    <a:pt x="1876" y="1"/>
                    <a:pt x="1765" y="71"/>
                    <a:pt x="1738" y="181"/>
                  </a:cubicBezTo>
                  <a:cubicBezTo>
                    <a:pt x="1652" y="532"/>
                    <a:pt x="1754" y="958"/>
                    <a:pt x="1731" y="1323"/>
                  </a:cubicBezTo>
                  <a:cubicBezTo>
                    <a:pt x="1703" y="1742"/>
                    <a:pt x="1660" y="2319"/>
                    <a:pt x="1389" y="2663"/>
                  </a:cubicBezTo>
                  <a:cubicBezTo>
                    <a:pt x="1326" y="2743"/>
                    <a:pt x="1263" y="2776"/>
                    <a:pt x="1202" y="2776"/>
                  </a:cubicBezTo>
                  <a:cubicBezTo>
                    <a:pt x="976" y="2776"/>
                    <a:pt x="773" y="2333"/>
                    <a:pt x="729" y="2134"/>
                  </a:cubicBezTo>
                  <a:cubicBezTo>
                    <a:pt x="659" y="1825"/>
                    <a:pt x="660" y="1493"/>
                    <a:pt x="659" y="1176"/>
                  </a:cubicBezTo>
                  <a:cubicBezTo>
                    <a:pt x="659" y="885"/>
                    <a:pt x="631" y="584"/>
                    <a:pt x="640" y="296"/>
                  </a:cubicBezTo>
                  <a:cubicBezTo>
                    <a:pt x="643" y="218"/>
                    <a:pt x="568" y="163"/>
                    <a:pt x="497" y="163"/>
                  </a:cubicBezTo>
                  <a:cubicBezTo>
                    <a:pt x="454" y="163"/>
                    <a:pt x="414" y="183"/>
                    <a:pt x="393" y="230"/>
                  </a:cubicBezTo>
                  <a:cubicBezTo>
                    <a:pt x="251" y="558"/>
                    <a:pt x="132" y="826"/>
                    <a:pt x="73" y="1186"/>
                  </a:cubicBezTo>
                  <a:cubicBezTo>
                    <a:pt x="3" y="1617"/>
                    <a:pt x="0" y="2051"/>
                    <a:pt x="106" y="2477"/>
                  </a:cubicBezTo>
                  <a:cubicBezTo>
                    <a:pt x="233" y="2986"/>
                    <a:pt x="688" y="3464"/>
                    <a:pt x="1202" y="3464"/>
                  </a:cubicBezTo>
                  <a:cubicBezTo>
                    <a:pt x="1342" y="3464"/>
                    <a:pt x="1486" y="3429"/>
                    <a:pt x="1629" y="3349"/>
                  </a:cubicBezTo>
                  <a:cubicBezTo>
                    <a:pt x="2156" y="3056"/>
                    <a:pt x="2250" y="2267"/>
                    <a:pt x="2303" y="1737"/>
                  </a:cubicBezTo>
                  <a:cubicBezTo>
                    <a:pt x="2335" y="1412"/>
                    <a:pt x="2335" y="1081"/>
                    <a:pt x="2320" y="754"/>
                  </a:cubicBezTo>
                  <a:cubicBezTo>
                    <a:pt x="2310" y="517"/>
                    <a:pt x="2311" y="261"/>
                    <a:pt x="2148" y="73"/>
                  </a:cubicBezTo>
                  <a:cubicBezTo>
                    <a:pt x="2104" y="23"/>
                    <a:pt x="2045" y="1"/>
                    <a:pt x="19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084450" y="4436400"/>
              <a:ext cx="31700" cy="32025"/>
            </a:xfrm>
            <a:custGeom>
              <a:avLst/>
              <a:gdLst/>
              <a:ahLst/>
              <a:cxnLst/>
              <a:rect l="l" t="t" r="r" b="b"/>
              <a:pathLst>
                <a:path w="1268" h="1281" extrusionOk="0">
                  <a:moveTo>
                    <a:pt x="741" y="1"/>
                  </a:moveTo>
                  <a:cubicBezTo>
                    <a:pt x="606" y="1"/>
                    <a:pt x="465" y="57"/>
                    <a:pt x="366" y="133"/>
                  </a:cubicBezTo>
                  <a:cubicBezTo>
                    <a:pt x="207" y="254"/>
                    <a:pt x="109" y="463"/>
                    <a:pt x="11" y="633"/>
                  </a:cubicBezTo>
                  <a:cubicBezTo>
                    <a:pt x="0" y="655"/>
                    <a:pt x="17" y="685"/>
                    <a:pt x="41" y="685"/>
                  </a:cubicBezTo>
                  <a:cubicBezTo>
                    <a:pt x="44" y="685"/>
                    <a:pt x="47" y="684"/>
                    <a:pt x="50" y="683"/>
                  </a:cubicBezTo>
                  <a:cubicBezTo>
                    <a:pt x="255" y="608"/>
                    <a:pt x="377" y="404"/>
                    <a:pt x="559" y="292"/>
                  </a:cubicBezTo>
                  <a:cubicBezTo>
                    <a:pt x="595" y="270"/>
                    <a:pt x="650" y="258"/>
                    <a:pt x="704" y="258"/>
                  </a:cubicBezTo>
                  <a:cubicBezTo>
                    <a:pt x="825" y="258"/>
                    <a:pt x="940" y="316"/>
                    <a:pt x="821" y="441"/>
                  </a:cubicBezTo>
                  <a:cubicBezTo>
                    <a:pt x="743" y="521"/>
                    <a:pt x="609" y="511"/>
                    <a:pt x="536" y="600"/>
                  </a:cubicBezTo>
                  <a:cubicBezTo>
                    <a:pt x="503" y="638"/>
                    <a:pt x="510" y="710"/>
                    <a:pt x="569" y="722"/>
                  </a:cubicBezTo>
                  <a:cubicBezTo>
                    <a:pt x="602" y="731"/>
                    <a:pt x="635" y="732"/>
                    <a:pt x="669" y="732"/>
                  </a:cubicBezTo>
                  <a:cubicBezTo>
                    <a:pt x="736" y="763"/>
                    <a:pt x="810" y="775"/>
                    <a:pt x="871" y="825"/>
                  </a:cubicBezTo>
                  <a:cubicBezTo>
                    <a:pt x="922" y="867"/>
                    <a:pt x="998" y="979"/>
                    <a:pt x="901" y="1017"/>
                  </a:cubicBezTo>
                  <a:cubicBezTo>
                    <a:pt x="866" y="1032"/>
                    <a:pt x="831" y="1037"/>
                    <a:pt x="796" y="1037"/>
                  </a:cubicBezTo>
                  <a:cubicBezTo>
                    <a:pt x="657" y="1037"/>
                    <a:pt x="526" y="944"/>
                    <a:pt x="389" y="936"/>
                  </a:cubicBezTo>
                  <a:cubicBezTo>
                    <a:pt x="387" y="936"/>
                    <a:pt x="385" y="936"/>
                    <a:pt x="383" y="936"/>
                  </a:cubicBezTo>
                  <a:cubicBezTo>
                    <a:pt x="302" y="936"/>
                    <a:pt x="246" y="1039"/>
                    <a:pt x="292" y="1109"/>
                  </a:cubicBezTo>
                  <a:cubicBezTo>
                    <a:pt x="373" y="1229"/>
                    <a:pt x="578" y="1262"/>
                    <a:pt x="713" y="1276"/>
                  </a:cubicBezTo>
                  <a:cubicBezTo>
                    <a:pt x="739" y="1279"/>
                    <a:pt x="766" y="1280"/>
                    <a:pt x="793" y="1280"/>
                  </a:cubicBezTo>
                  <a:cubicBezTo>
                    <a:pt x="936" y="1280"/>
                    <a:pt x="1072" y="1238"/>
                    <a:pt x="1156" y="1111"/>
                  </a:cubicBezTo>
                  <a:cubicBezTo>
                    <a:pt x="1268" y="931"/>
                    <a:pt x="1137" y="719"/>
                    <a:pt x="974" y="612"/>
                  </a:cubicBezTo>
                  <a:cubicBezTo>
                    <a:pt x="1142" y="469"/>
                    <a:pt x="1199" y="227"/>
                    <a:pt x="957" y="63"/>
                  </a:cubicBezTo>
                  <a:cubicBezTo>
                    <a:pt x="893" y="19"/>
                    <a:pt x="818" y="1"/>
                    <a:pt x="7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5234800" y="4393625"/>
              <a:ext cx="31425" cy="30675"/>
            </a:xfrm>
            <a:custGeom>
              <a:avLst/>
              <a:gdLst/>
              <a:ahLst/>
              <a:cxnLst/>
              <a:rect l="l" t="t" r="r" b="b"/>
              <a:pathLst>
                <a:path w="1257" h="1227" extrusionOk="0">
                  <a:moveTo>
                    <a:pt x="650" y="0"/>
                  </a:moveTo>
                  <a:cubicBezTo>
                    <a:pt x="442" y="0"/>
                    <a:pt x="200" y="112"/>
                    <a:pt x="116" y="257"/>
                  </a:cubicBezTo>
                  <a:cubicBezTo>
                    <a:pt x="0" y="454"/>
                    <a:pt x="142" y="631"/>
                    <a:pt x="325" y="699"/>
                  </a:cubicBezTo>
                  <a:cubicBezTo>
                    <a:pt x="264" y="798"/>
                    <a:pt x="254" y="914"/>
                    <a:pt x="327" y="1027"/>
                  </a:cubicBezTo>
                  <a:cubicBezTo>
                    <a:pt x="413" y="1159"/>
                    <a:pt x="560" y="1227"/>
                    <a:pt x="710" y="1227"/>
                  </a:cubicBezTo>
                  <a:cubicBezTo>
                    <a:pt x="766" y="1227"/>
                    <a:pt x="823" y="1217"/>
                    <a:pt x="877" y="1198"/>
                  </a:cubicBezTo>
                  <a:cubicBezTo>
                    <a:pt x="1054" y="1135"/>
                    <a:pt x="1249" y="969"/>
                    <a:pt x="1254" y="768"/>
                  </a:cubicBezTo>
                  <a:cubicBezTo>
                    <a:pt x="1256" y="722"/>
                    <a:pt x="1209" y="678"/>
                    <a:pt x="1163" y="678"/>
                  </a:cubicBezTo>
                  <a:cubicBezTo>
                    <a:pt x="1148" y="678"/>
                    <a:pt x="1134" y="682"/>
                    <a:pt x="1121" y="692"/>
                  </a:cubicBezTo>
                  <a:cubicBezTo>
                    <a:pt x="998" y="787"/>
                    <a:pt x="859" y="973"/>
                    <a:pt x="703" y="973"/>
                  </a:cubicBezTo>
                  <a:cubicBezTo>
                    <a:pt x="652" y="973"/>
                    <a:pt x="599" y="953"/>
                    <a:pt x="545" y="903"/>
                  </a:cubicBezTo>
                  <a:cubicBezTo>
                    <a:pt x="403" y="776"/>
                    <a:pt x="830" y="656"/>
                    <a:pt x="872" y="577"/>
                  </a:cubicBezTo>
                  <a:cubicBezTo>
                    <a:pt x="885" y="550"/>
                    <a:pt x="882" y="521"/>
                    <a:pt x="861" y="500"/>
                  </a:cubicBezTo>
                  <a:cubicBezTo>
                    <a:pt x="830" y="465"/>
                    <a:pt x="788" y="452"/>
                    <a:pt x="742" y="452"/>
                  </a:cubicBezTo>
                  <a:cubicBezTo>
                    <a:pt x="692" y="452"/>
                    <a:pt x="639" y="467"/>
                    <a:pt x="588" y="489"/>
                  </a:cubicBezTo>
                  <a:cubicBezTo>
                    <a:pt x="463" y="479"/>
                    <a:pt x="263" y="454"/>
                    <a:pt x="361" y="352"/>
                  </a:cubicBezTo>
                  <a:cubicBezTo>
                    <a:pt x="423" y="283"/>
                    <a:pt x="542" y="263"/>
                    <a:pt x="630" y="255"/>
                  </a:cubicBezTo>
                  <a:cubicBezTo>
                    <a:pt x="635" y="255"/>
                    <a:pt x="641" y="255"/>
                    <a:pt x="647" y="255"/>
                  </a:cubicBezTo>
                  <a:cubicBezTo>
                    <a:pt x="720" y="255"/>
                    <a:pt x="840" y="281"/>
                    <a:pt x="865" y="295"/>
                  </a:cubicBezTo>
                  <a:cubicBezTo>
                    <a:pt x="878" y="302"/>
                    <a:pt x="891" y="305"/>
                    <a:pt x="903" y="305"/>
                  </a:cubicBezTo>
                  <a:cubicBezTo>
                    <a:pt x="952" y="305"/>
                    <a:pt x="997" y="260"/>
                    <a:pt x="980" y="206"/>
                  </a:cubicBezTo>
                  <a:cubicBezTo>
                    <a:pt x="936" y="59"/>
                    <a:pt x="802" y="0"/>
                    <a:pt x="6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3" name="Google Shape;1163;p36"/>
          <p:cNvGrpSpPr/>
          <p:nvPr/>
        </p:nvGrpSpPr>
        <p:grpSpPr>
          <a:xfrm rot="470316">
            <a:off x="271637" y="1732407"/>
            <a:ext cx="1053096" cy="1122247"/>
            <a:chOff x="4774175" y="2870675"/>
            <a:chExt cx="751200" cy="854650"/>
          </a:xfrm>
        </p:grpSpPr>
        <p:sp>
          <p:nvSpPr>
            <p:cNvPr id="1164" name="Google Shape;1164;p36"/>
            <p:cNvSpPr/>
            <p:nvPr/>
          </p:nvSpPr>
          <p:spPr>
            <a:xfrm>
              <a:off x="4774175" y="2870675"/>
              <a:ext cx="751200" cy="854650"/>
            </a:xfrm>
            <a:custGeom>
              <a:avLst/>
              <a:gdLst/>
              <a:ahLst/>
              <a:cxnLst/>
              <a:rect l="l" t="t" r="r" b="b"/>
              <a:pathLst>
                <a:path w="30048" h="34186" extrusionOk="0">
                  <a:moveTo>
                    <a:pt x="12037" y="0"/>
                  </a:moveTo>
                  <a:cubicBezTo>
                    <a:pt x="10488" y="0"/>
                    <a:pt x="8960" y="399"/>
                    <a:pt x="7616" y="1153"/>
                  </a:cubicBezTo>
                  <a:cubicBezTo>
                    <a:pt x="6222" y="1936"/>
                    <a:pt x="5147" y="3069"/>
                    <a:pt x="4364" y="3969"/>
                  </a:cubicBezTo>
                  <a:cubicBezTo>
                    <a:pt x="3436" y="5037"/>
                    <a:pt x="2750" y="6111"/>
                    <a:pt x="2264" y="7257"/>
                  </a:cubicBezTo>
                  <a:cubicBezTo>
                    <a:pt x="828" y="10648"/>
                    <a:pt x="1085" y="14134"/>
                    <a:pt x="2953" y="16579"/>
                  </a:cubicBezTo>
                  <a:cubicBezTo>
                    <a:pt x="3008" y="16650"/>
                    <a:pt x="3064" y="16721"/>
                    <a:pt x="3121" y="16788"/>
                  </a:cubicBezTo>
                  <a:cubicBezTo>
                    <a:pt x="2192" y="16931"/>
                    <a:pt x="1395" y="17493"/>
                    <a:pt x="940" y="18288"/>
                  </a:cubicBezTo>
                  <a:cubicBezTo>
                    <a:pt x="720" y="18537"/>
                    <a:pt x="537" y="18818"/>
                    <a:pt x="396" y="19126"/>
                  </a:cubicBezTo>
                  <a:cubicBezTo>
                    <a:pt x="9" y="19980"/>
                    <a:pt x="1" y="20961"/>
                    <a:pt x="370" y="21817"/>
                  </a:cubicBezTo>
                  <a:cubicBezTo>
                    <a:pt x="865" y="22961"/>
                    <a:pt x="1992" y="23700"/>
                    <a:pt x="3242" y="23700"/>
                  </a:cubicBezTo>
                  <a:cubicBezTo>
                    <a:pt x="3896" y="23700"/>
                    <a:pt x="4441" y="23507"/>
                    <a:pt x="4850" y="23292"/>
                  </a:cubicBezTo>
                  <a:cubicBezTo>
                    <a:pt x="4951" y="23812"/>
                    <a:pt x="5119" y="24331"/>
                    <a:pt x="5374" y="24807"/>
                  </a:cubicBezTo>
                  <a:cubicBezTo>
                    <a:pt x="5552" y="25140"/>
                    <a:pt x="5760" y="25452"/>
                    <a:pt x="5991" y="25742"/>
                  </a:cubicBezTo>
                  <a:cubicBezTo>
                    <a:pt x="5990" y="25757"/>
                    <a:pt x="5990" y="25772"/>
                    <a:pt x="5988" y="25786"/>
                  </a:cubicBezTo>
                  <a:cubicBezTo>
                    <a:pt x="5979" y="25981"/>
                    <a:pt x="5982" y="26177"/>
                    <a:pt x="5997" y="26371"/>
                  </a:cubicBezTo>
                  <a:cubicBezTo>
                    <a:pt x="5897" y="26415"/>
                    <a:pt x="5797" y="26466"/>
                    <a:pt x="5702" y="26521"/>
                  </a:cubicBezTo>
                  <a:cubicBezTo>
                    <a:pt x="4063" y="27470"/>
                    <a:pt x="4053" y="29410"/>
                    <a:pt x="4124" y="30202"/>
                  </a:cubicBezTo>
                  <a:cubicBezTo>
                    <a:pt x="4137" y="30330"/>
                    <a:pt x="4152" y="30459"/>
                    <a:pt x="4169" y="30589"/>
                  </a:cubicBezTo>
                  <a:cubicBezTo>
                    <a:pt x="4175" y="30639"/>
                    <a:pt x="4184" y="30689"/>
                    <a:pt x="4186" y="30718"/>
                  </a:cubicBezTo>
                  <a:cubicBezTo>
                    <a:pt x="4228" y="31843"/>
                    <a:pt x="4730" y="32561"/>
                    <a:pt x="5147" y="32966"/>
                  </a:cubicBezTo>
                  <a:cubicBezTo>
                    <a:pt x="5735" y="33539"/>
                    <a:pt x="6520" y="33854"/>
                    <a:pt x="7356" y="33854"/>
                  </a:cubicBezTo>
                  <a:cubicBezTo>
                    <a:pt x="7637" y="33854"/>
                    <a:pt x="7920" y="33820"/>
                    <a:pt x="8195" y="33747"/>
                  </a:cubicBezTo>
                  <a:cubicBezTo>
                    <a:pt x="8337" y="33754"/>
                    <a:pt x="8574" y="33789"/>
                    <a:pt x="8786" y="33821"/>
                  </a:cubicBezTo>
                  <a:cubicBezTo>
                    <a:pt x="8786" y="33821"/>
                    <a:pt x="9339" y="33901"/>
                    <a:pt x="9478" y="33922"/>
                  </a:cubicBezTo>
                  <a:cubicBezTo>
                    <a:pt x="10738" y="34112"/>
                    <a:pt x="12011" y="34186"/>
                    <a:pt x="13285" y="34186"/>
                  </a:cubicBezTo>
                  <a:cubicBezTo>
                    <a:pt x="14107" y="34186"/>
                    <a:pt x="14930" y="34155"/>
                    <a:pt x="15750" y="34104"/>
                  </a:cubicBezTo>
                  <a:cubicBezTo>
                    <a:pt x="16815" y="34040"/>
                    <a:pt x="17880" y="33940"/>
                    <a:pt x="18941" y="33826"/>
                  </a:cubicBezTo>
                  <a:cubicBezTo>
                    <a:pt x="19923" y="33720"/>
                    <a:pt x="20866" y="33748"/>
                    <a:pt x="21848" y="33685"/>
                  </a:cubicBezTo>
                  <a:cubicBezTo>
                    <a:pt x="22128" y="33666"/>
                    <a:pt x="22379" y="33623"/>
                    <a:pt x="22600" y="33586"/>
                  </a:cubicBezTo>
                  <a:cubicBezTo>
                    <a:pt x="22618" y="33584"/>
                    <a:pt x="22636" y="33580"/>
                    <a:pt x="22655" y="33577"/>
                  </a:cubicBezTo>
                  <a:cubicBezTo>
                    <a:pt x="22851" y="33622"/>
                    <a:pt x="23086" y="33655"/>
                    <a:pt x="23348" y="33655"/>
                  </a:cubicBezTo>
                  <a:lnTo>
                    <a:pt x="23393" y="33655"/>
                  </a:lnTo>
                  <a:cubicBezTo>
                    <a:pt x="25081" y="33632"/>
                    <a:pt x="26403" y="32317"/>
                    <a:pt x="26535" y="30528"/>
                  </a:cubicBezTo>
                  <a:cubicBezTo>
                    <a:pt x="26586" y="29823"/>
                    <a:pt x="26513" y="29239"/>
                    <a:pt x="26452" y="28768"/>
                  </a:cubicBezTo>
                  <a:lnTo>
                    <a:pt x="26437" y="28644"/>
                  </a:lnTo>
                  <a:cubicBezTo>
                    <a:pt x="26338" y="27104"/>
                    <a:pt x="25388" y="26145"/>
                    <a:pt x="24295" y="25812"/>
                  </a:cubicBezTo>
                  <a:cubicBezTo>
                    <a:pt x="24410" y="25568"/>
                    <a:pt x="24506" y="25315"/>
                    <a:pt x="24584" y="25053"/>
                  </a:cubicBezTo>
                  <a:cubicBezTo>
                    <a:pt x="24760" y="24467"/>
                    <a:pt x="24825" y="23854"/>
                    <a:pt x="24788" y="23249"/>
                  </a:cubicBezTo>
                  <a:cubicBezTo>
                    <a:pt x="24938" y="23174"/>
                    <a:pt x="25076" y="23094"/>
                    <a:pt x="25200" y="23014"/>
                  </a:cubicBezTo>
                  <a:cubicBezTo>
                    <a:pt x="25849" y="22754"/>
                    <a:pt x="26420" y="22286"/>
                    <a:pt x="26845" y="21645"/>
                  </a:cubicBezTo>
                  <a:cubicBezTo>
                    <a:pt x="26866" y="21614"/>
                    <a:pt x="26887" y="21581"/>
                    <a:pt x="26907" y="21550"/>
                  </a:cubicBezTo>
                  <a:cubicBezTo>
                    <a:pt x="27860" y="21069"/>
                    <a:pt x="28453" y="20312"/>
                    <a:pt x="28488" y="20266"/>
                  </a:cubicBezTo>
                  <a:cubicBezTo>
                    <a:pt x="29518" y="18930"/>
                    <a:pt x="30047" y="17221"/>
                    <a:pt x="29974" y="15457"/>
                  </a:cubicBezTo>
                  <a:cubicBezTo>
                    <a:pt x="29918" y="14116"/>
                    <a:pt x="29683" y="12386"/>
                    <a:pt x="28344" y="10886"/>
                  </a:cubicBezTo>
                  <a:cubicBezTo>
                    <a:pt x="28073" y="10585"/>
                    <a:pt x="27756" y="10260"/>
                    <a:pt x="27373" y="9949"/>
                  </a:cubicBezTo>
                  <a:cubicBezTo>
                    <a:pt x="27326" y="9555"/>
                    <a:pt x="27249" y="9166"/>
                    <a:pt x="27147" y="8795"/>
                  </a:cubicBezTo>
                  <a:cubicBezTo>
                    <a:pt x="26938" y="8044"/>
                    <a:pt x="26615" y="7316"/>
                    <a:pt x="26186" y="6628"/>
                  </a:cubicBezTo>
                  <a:cubicBezTo>
                    <a:pt x="25725" y="5889"/>
                    <a:pt x="25171" y="5206"/>
                    <a:pt x="24537" y="4602"/>
                  </a:cubicBezTo>
                  <a:cubicBezTo>
                    <a:pt x="23713" y="3813"/>
                    <a:pt x="22702" y="3136"/>
                    <a:pt x="21531" y="2591"/>
                  </a:cubicBezTo>
                  <a:cubicBezTo>
                    <a:pt x="20536" y="2127"/>
                    <a:pt x="19437" y="1672"/>
                    <a:pt x="18139" y="1500"/>
                  </a:cubicBezTo>
                  <a:cubicBezTo>
                    <a:pt x="17757" y="1449"/>
                    <a:pt x="17385" y="1421"/>
                    <a:pt x="17030" y="1416"/>
                  </a:cubicBezTo>
                  <a:cubicBezTo>
                    <a:pt x="16484" y="1054"/>
                    <a:pt x="15928" y="812"/>
                    <a:pt x="15448" y="628"/>
                  </a:cubicBezTo>
                  <a:cubicBezTo>
                    <a:pt x="14674" y="330"/>
                    <a:pt x="13813" y="132"/>
                    <a:pt x="12891" y="42"/>
                  </a:cubicBezTo>
                  <a:cubicBezTo>
                    <a:pt x="12610" y="15"/>
                    <a:pt x="12322" y="0"/>
                    <a:pt x="120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4848050" y="3362575"/>
              <a:ext cx="112350" cy="27500"/>
            </a:xfrm>
            <a:custGeom>
              <a:avLst/>
              <a:gdLst/>
              <a:ahLst/>
              <a:cxnLst/>
              <a:rect l="l" t="t" r="r" b="b"/>
              <a:pathLst>
                <a:path w="4494" h="1100" extrusionOk="0">
                  <a:moveTo>
                    <a:pt x="628" y="1"/>
                  </a:moveTo>
                  <a:cubicBezTo>
                    <a:pt x="563" y="1"/>
                    <a:pt x="511" y="54"/>
                    <a:pt x="503" y="125"/>
                  </a:cubicBezTo>
                  <a:cubicBezTo>
                    <a:pt x="493" y="218"/>
                    <a:pt x="512" y="305"/>
                    <a:pt x="550" y="390"/>
                  </a:cubicBezTo>
                  <a:cubicBezTo>
                    <a:pt x="483" y="393"/>
                    <a:pt x="420" y="404"/>
                    <a:pt x="371" y="419"/>
                  </a:cubicBezTo>
                  <a:cubicBezTo>
                    <a:pt x="141" y="493"/>
                    <a:pt x="0" y="752"/>
                    <a:pt x="99" y="979"/>
                  </a:cubicBezTo>
                  <a:cubicBezTo>
                    <a:pt x="137" y="1068"/>
                    <a:pt x="208" y="1100"/>
                    <a:pt x="288" y="1100"/>
                  </a:cubicBezTo>
                  <a:cubicBezTo>
                    <a:pt x="395" y="1100"/>
                    <a:pt x="517" y="1042"/>
                    <a:pt x="592" y="993"/>
                  </a:cubicBezTo>
                  <a:cubicBezTo>
                    <a:pt x="708" y="917"/>
                    <a:pt x="886" y="808"/>
                    <a:pt x="959" y="680"/>
                  </a:cubicBezTo>
                  <a:cubicBezTo>
                    <a:pt x="981" y="679"/>
                    <a:pt x="1004" y="676"/>
                    <a:pt x="1019" y="676"/>
                  </a:cubicBezTo>
                  <a:cubicBezTo>
                    <a:pt x="1335" y="658"/>
                    <a:pt x="1644" y="634"/>
                    <a:pt x="1951" y="622"/>
                  </a:cubicBezTo>
                  <a:cubicBezTo>
                    <a:pt x="2049" y="619"/>
                    <a:pt x="2147" y="617"/>
                    <a:pt x="2244" y="617"/>
                  </a:cubicBezTo>
                  <a:cubicBezTo>
                    <a:pt x="2557" y="617"/>
                    <a:pt x="2869" y="638"/>
                    <a:pt x="3185" y="701"/>
                  </a:cubicBezTo>
                  <a:cubicBezTo>
                    <a:pt x="3252" y="714"/>
                    <a:pt x="3669" y="747"/>
                    <a:pt x="4012" y="747"/>
                  </a:cubicBezTo>
                  <a:cubicBezTo>
                    <a:pt x="4274" y="747"/>
                    <a:pt x="4493" y="728"/>
                    <a:pt x="4478" y="664"/>
                  </a:cubicBezTo>
                  <a:cubicBezTo>
                    <a:pt x="4387" y="274"/>
                    <a:pt x="3829" y="243"/>
                    <a:pt x="3407" y="243"/>
                  </a:cubicBezTo>
                  <a:cubicBezTo>
                    <a:pt x="3329" y="243"/>
                    <a:pt x="3255" y="244"/>
                    <a:pt x="3191" y="244"/>
                  </a:cubicBezTo>
                  <a:cubicBezTo>
                    <a:pt x="3164" y="244"/>
                    <a:pt x="3138" y="244"/>
                    <a:pt x="3115" y="243"/>
                  </a:cubicBezTo>
                  <a:cubicBezTo>
                    <a:pt x="3043" y="241"/>
                    <a:pt x="2971" y="241"/>
                    <a:pt x="2899" y="241"/>
                  </a:cubicBezTo>
                  <a:cubicBezTo>
                    <a:pt x="2436" y="241"/>
                    <a:pt x="1974" y="276"/>
                    <a:pt x="1511" y="309"/>
                  </a:cubicBezTo>
                  <a:cubicBezTo>
                    <a:pt x="1391" y="319"/>
                    <a:pt x="1111" y="324"/>
                    <a:pt x="916" y="387"/>
                  </a:cubicBezTo>
                  <a:cubicBezTo>
                    <a:pt x="911" y="238"/>
                    <a:pt x="821" y="87"/>
                    <a:pt x="690" y="17"/>
                  </a:cubicBezTo>
                  <a:cubicBezTo>
                    <a:pt x="669" y="6"/>
                    <a:pt x="648" y="1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296825" y="3159425"/>
              <a:ext cx="154750" cy="186725"/>
            </a:xfrm>
            <a:custGeom>
              <a:avLst/>
              <a:gdLst/>
              <a:ahLst/>
              <a:cxnLst/>
              <a:rect l="l" t="t" r="r" b="b"/>
              <a:pathLst>
                <a:path w="6190" h="7469" extrusionOk="0">
                  <a:moveTo>
                    <a:pt x="2449" y="0"/>
                  </a:moveTo>
                  <a:cubicBezTo>
                    <a:pt x="2326" y="0"/>
                    <a:pt x="2205" y="4"/>
                    <a:pt x="2091" y="9"/>
                  </a:cubicBezTo>
                  <a:cubicBezTo>
                    <a:pt x="1670" y="30"/>
                    <a:pt x="1265" y="168"/>
                    <a:pt x="921" y="424"/>
                  </a:cubicBezTo>
                  <a:cubicBezTo>
                    <a:pt x="667" y="612"/>
                    <a:pt x="493" y="744"/>
                    <a:pt x="342" y="1020"/>
                  </a:cubicBezTo>
                  <a:cubicBezTo>
                    <a:pt x="236" y="1215"/>
                    <a:pt x="143" y="1425"/>
                    <a:pt x="97" y="1645"/>
                  </a:cubicBezTo>
                  <a:cubicBezTo>
                    <a:pt x="1" y="2111"/>
                    <a:pt x="169" y="2523"/>
                    <a:pt x="600" y="2745"/>
                  </a:cubicBezTo>
                  <a:cubicBezTo>
                    <a:pt x="645" y="2768"/>
                    <a:pt x="838" y="2814"/>
                    <a:pt x="989" y="2814"/>
                  </a:cubicBezTo>
                  <a:cubicBezTo>
                    <a:pt x="1107" y="2814"/>
                    <a:pt x="1200" y="2786"/>
                    <a:pt x="1175" y="2695"/>
                  </a:cubicBezTo>
                  <a:cubicBezTo>
                    <a:pt x="1162" y="2646"/>
                    <a:pt x="981" y="2603"/>
                    <a:pt x="940" y="2570"/>
                  </a:cubicBezTo>
                  <a:cubicBezTo>
                    <a:pt x="849" y="2496"/>
                    <a:pt x="787" y="2381"/>
                    <a:pt x="764" y="2266"/>
                  </a:cubicBezTo>
                  <a:cubicBezTo>
                    <a:pt x="529" y="1121"/>
                    <a:pt x="1570" y="683"/>
                    <a:pt x="2530" y="683"/>
                  </a:cubicBezTo>
                  <a:cubicBezTo>
                    <a:pt x="2803" y="683"/>
                    <a:pt x="3070" y="718"/>
                    <a:pt x="3298" y="783"/>
                  </a:cubicBezTo>
                  <a:cubicBezTo>
                    <a:pt x="3673" y="890"/>
                    <a:pt x="3901" y="1137"/>
                    <a:pt x="4192" y="1378"/>
                  </a:cubicBezTo>
                  <a:cubicBezTo>
                    <a:pt x="4766" y="1854"/>
                    <a:pt x="4969" y="2591"/>
                    <a:pt x="5099" y="3296"/>
                  </a:cubicBezTo>
                  <a:cubicBezTo>
                    <a:pt x="5232" y="4019"/>
                    <a:pt x="5311" y="4862"/>
                    <a:pt x="5157" y="5587"/>
                  </a:cubicBezTo>
                  <a:cubicBezTo>
                    <a:pt x="5079" y="5948"/>
                    <a:pt x="5101" y="6363"/>
                    <a:pt x="4888" y="6669"/>
                  </a:cubicBezTo>
                  <a:cubicBezTo>
                    <a:pt x="4599" y="7072"/>
                    <a:pt x="4209" y="7098"/>
                    <a:pt x="4279" y="7345"/>
                  </a:cubicBezTo>
                  <a:cubicBezTo>
                    <a:pt x="4305" y="7434"/>
                    <a:pt x="4362" y="7469"/>
                    <a:pt x="4437" y="7469"/>
                  </a:cubicBezTo>
                  <a:cubicBezTo>
                    <a:pt x="4705" y="7469"/>
                    <a:pt x="5198" y="7021"/>
                    <a:pt x="5268" y="6931"/>
                  </a:cubicBezTo>
                  <a:cubicBezTo>
                    <a:pt x="5904" y="6105"/>
                    <a:pt x="6189" y="5062"/>
                    <a:pt x="6147" y="4027"/>
                  </a:cubicBezTo>
                  <a:cubicBezTo>
                    <a:pt x="6106" y="3023"/>
                    <a:pt x="5953" y="2063"/>
                    <a:pt x="5257" y="1284"/>
                  </a:cubicBezTo>
                  <a:cubicBezTo>
                    <a:pt x="4705" y="666"/>
                    <a:pt x="4171" y="237"/>
                    <a:pt x="3367" y="77"/>
                  </a:cubicBezTo>
                  <a:cubicBezTo>
                    <a:pt x="3086" y="21"/>
                    <a:pt x="2759" y="0"/>
                    <a:pt x="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354275" y="3341025"/>
              <a:ext cx="53850" cy="47050"/>
            </a:xfrm>
            <a:custGeom>
              <a:avLst/>
              <a:gdLst/>
              <a:ahLst/>
              <a:cxnLst/>
              <a:rect l="l" t="t" r="r" b="b"/>
              <a:pathLst>
                <a:path w="2154" h="1882" extrusionOk="0">
                  <a:moveTo>
                    <a:pt x="1903" y="0"/>
                  </a:moveTo>
                  <a:cubicBezTo>
                    <a:pt x="1865" y="0"/>
                    <a:pt x="1826" y="13"/>
                    <a:pt x="1790" y="45"/>
                  </a:cubicBezTo>
                  <a:cubicBezTo>
                    <a:pt x="1443" y="345"/>
                    <a:pt x="1103" y="654"/>
                    <a:pt x="755" y="956"/>
                  </a:cubicBezTo>
                  <a:cubicBezTo>
                    <a:pt x="480" y="1193"/>
                    <a:pt x="143" y="1474"/>
                    <a:pt x="10" y="1822"/>
                  </a:cubicBezTo>
                  <a:cubicBezTo>
                    <a:pt x="1" y="1845"/>
                    <a:pt x="25" y="1882"/>
                    <a:pt x="52" y="1882"/>
                  </a:cubicBezTo>
                  <a:cubicBezTo>
                    <a:pt x="53" y="1882"/>
                    <a:pt x="54" y="1881"/>
                    <a:pt x="56" y="1881"/>
                  </a:cubicBezTo>
                  <a:cubicBezTo>
                    <a:pt x="419" y="1834"/>
                    <a:pt x="652" y="1515"/>
                    <a:pt x="906" y="1277"/>
                  </a:cubicBezTo>
                  <a:cubicBezTo>
                    <a:pt x="1270" y="936"/>
                    <a:pt x="1663" y="625"/>
                    <a:pt x="2029" y="282"/>
                  </a:cubicBezTo>
                  <a:cubicBezTo>
                    <a:pt x="2154" y="166"/>
                    <a:pt x="2038" y="0"/>
                    <a:pt x="19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274225" y="3353025"/>
              <a:ext cx="114500" cy="25700"/>
            </a:xfrm>
            <a:custGeom>
              <a:avLst/>
              <a:gdLst/>
              <a:ahLst/>
              <a:cxnLst/>
              <a:rect l="l" t="t" r="r" b="b"/>
              <a:pathLst>
                <a:path w="4580" h="1028" extrusionOk="0">
                  <a:moveTo>
                    <a:pt x="4270" y="1"/>
                  </a:moveTo>
                  <a:cubicBezTo>
                    <a:pt x="4088" y="1"/>
                    <a:pt x="3932" y="114"/>
                    <a:pt x="3833" y="275"/>
                  </a:cubicBezTo>
                  <a:cubicBezTo>
                    <a:pt x="3803" y="297"/>
                    <a:pt x="3779" y="324"/>
                    <a:pt x="3755" y="353"/>
                  </a:cubicBezTo>
                  <a:cubicBezTo>
                    <a:pt x="3380" y="322"/>
                    <a:pt x="2999" y="325"/>
                    <a:pt x="2627" y="309"/>
                  </a:cubicBezTo>
                  <a:cubicBezTo>
                    <a:pt x="2431" y="301"/>
                    <a:pt x="2235" y="297"/>
                    <a:pt x="2039" y="297"/>
                  </a:cubicBezTo>
                  <a:cubicBezTo>
                    <a:pt x="1559" y="297"/>
                    <a:pt x="1083" y="321"/>
                    <a:pt x="615" y="369"/>
                  </a:cubicBezTo>
                  <a:cubicBezTo>
                    <a:pt x="440" y="387"/>
                    <a:pt x="256" y="412"/>
                    <a:pt x="136" y="503"/>
                  </a:cubicBezTo>
                  <a:cubicBezTo>
                    <a:pt x="17" y="595"/>
                    <a:pt x="0" y="777"/>
                    <a:pt x="149" y="875"/>
                  </a:cubicBezTo>
                  <a:cubicBezTo>
                    <a:pt x="226" y="925"/>
                    <a:pt x="319" y="940"/>
                    <a:pt x="414" y="940"/>
                  </a:cubicBezTo>
                  <a:cubicBezTo>
                    <a:pt x="477" y="940"/>
                    <a:pt x="542" y="933"/>
                    <a:pt x="602" y="925"/>
                  </a:cubicBezTo>
                  <a:cubicBezTo>
                    <a:pt x="1487" y="806"/>
                    <a:pt x="2382" y="711"/>
                    <a:pt x="3289" y="655"/>
                  </a:cubicBezTo>
                  <a:cubicBezTo>
                    <a:pt x="3399" y="648"/>
                    <a:pt x="3509" y="647"/>
                    <a:pt x="3620" y="644"/>
                  </a:cubicBezTo>
                  <a:lnTo>
                    <a:pt x="3620" y="644"/>
                  </a:lnTo>
                  <a:cubicBezTo>
                    <a:pt x="3603" y="837"/>
                    <a:pt x="3770" y="1021"/>
                    <a:pt x="3965" y="1027"/>
                  </a:cubicBezTo>
                  <a:cubicBezTo>
                    <a:pt x="3968" y="1028"/>
                    <a:pt x="3971" y="1028"/>
                    <a:pt x="3975" y="1028"/>
                  </a:cubicBezTo>
                  <a:cubicBezTo>
                    <a:pt x="4167" y="1028"/>
                    <a:pt x="4307" y="881"/>
                    <a:pt x="4405" y="732"/>
                  </a:cubicBezTo>
                  <a:cubicBezTo>
                    <a:pt x="4492" y="602"/>
                    <a:pt x="4570" y="423"/>
                    <a:pt x="4576" y="265"/>
                  </a:cubicBezTo>
                  <a:cubicBezTo>
                    <a:pt x="4579" y="152"/>
                    <a:pt x="4492" y="44"/>
                    <a:pt x="4386" y="16"/>
                  </a:cubicBezTo>
                  <a:cubicBezTo>
                    <a:pt x="4346" y="6"/>
                    <a:pt x="4308" y="1"/>
                    <a:pt x="42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4949750" y="3585750"/>
              <a:ext cx="415750" cy="65525"/>
            </a:xfrm>
            <a:custGeom>
              <a:avLst/>
              <a:gdLst/>
              <a:ahLst/>
              <a:cxnLst/>
              <a:rect l="l" t="t" r="r" b="b"/>
              <a:pathLst>
                <a:path w="16630" h="2621" extrusionOk="0">
                  <a:moveTo>
                    <a:pt x="16394" y="1"/>
                  </a:moveTo>
                  <a:cubicBezTo>
                    <a:pt x="16367" y="1"/>
                    <a:pt x="16333" y="11"/>
                    <a:pt x="16288" y="36"/>
                  </a:cubicBezTo>
                  <a:cubicBezTo>
                    <a:pt x="16080" y="150"/>
                    <a:pt x="16120" y="527"/>
                    <a:pt x="16075" y="719"/>
                  </a:cubicBezTo>
                  <a:cubicBezTo>
                    <a:pt x="15936" y="1325"/>
                    <a:pt x="15430" y="1484"/>
                    <a:pt x="14868" y="1484"/>
                  </a:cubicBezTo>
                  <a:cubicBezTo>
                    <a:pt x="14408" y="1484"/>
                    <a:pt x="13911" y="1378"/>
                    <a:pt x="13549" y="1322"/>
                  </a:cubicBezTo>
                  <a:cubicBezTo>
                    <a:pt x="13551" y="1290"/>
                    <a:pt x="13550" y="1259"/>
                    <a:pt x="13543" y="1230"/>
                  </a:cubicBezTo>
                  <a:cubicBezTo>
                    <a:pt x="13522" y="1152"/>
                    <a:pt x="13459" y="1091"/>
                    <a:pt x="13380" y="1068"/>
                  </a:cubicBezTo>
                  <a:cubicBezTo>
                    <a:pt x="13362" y="1063"/>
                    <a:pt x="13341" y="1061"/>
                    <a:pt x="13320" y="1061"/>
                  </a:cubicBezTo>
                  <a:cubicBezTo>
                    <a:pt x="13258" y="1061"/>
                    <a:pt x="13192" y="1082"/>
                    <a:pt x="13155" y="1129"/>
                  </a:cubicBezTo>
                  <a:cubicBezTo>
                    <a:pt x="13122" y="1170"/>
                    <a:pt x="13094" y="1203"/>
                    <a:pt x="13084" y="1257"/>
                  </a:cubicBezTo>
                  <a:cubicBezTo>
                    <a:pt x="13084" y="1259"/>
                    <a:pt x="13083" y="1261"/>
                    <a:pt x="13083" y="1262"/>
                  </a:cubicBezTo>
                  <a:cubicBezTo>
                    <a:pt x="11844" y="1102"/>
                    <a:pt x="10598" y="1007"/>
                    <a:pt x="9352" y="935"/>
                  </a:cubicBezTo>
                  <a:cubicBezTo>
                    <a:pt x="9321" y="933"/>
                    <a:pt x="9290" y="932"/>
                    <a:pt x="9259" y="932"/>
                  </a:cubicBezTo>
                  <a:cubicBezTo>
                    <a:pt x="9197" y="932"/>
                    <a:pt x="9135" y="939"/>
                    <a:pt x="9080" y="966"/>
                  </a:cubicBezTo>
                  <a:cubicBezTo>
                    <a:pt x="9006" y="1004"/>
                    <a:pt x="9004" y="1042"/>
                    <a:pt x="9035" y="1110"/>
                  </a:cubicBezTo>
                  <a:cubicBezTo>
                    <a:pt x="9022" y="1117"/>
                    <a:pt x="9016" y="1131"/>
                    <a:pt x="9015" y="1146"/>
                  </a:cubicBezTo>
                  <a:cubicBezTo>
                    <a:pt x="9010" y="1176"/>
                    <a:pt x="9003" y="1207"/>
                    <a:pt x="8996" y="1239"/>
                  </a:cubicBezTo>
                  <a:cubicBezTo>
                    <a:pt x="8731" y="1224"/>
                    <a:pt x="8452" y="1202"/>
                    <a:pt x="8179" y="1202"/>
                  </a:cubicBezTo>
                  <a:cubicBezTo>
                    <a:pt x="8053" y="1202"/>
                    <a:pt x="7929" y="1207"/>
                    <a:pt x="7808" y="1219"/>
                  </a:cubicBezTo>
                  <a:cubicBezTo>
                    <a:pt x="7706" y="1051"/>
                    <a:pt x="7519" y="1000"/>
                    <a:pt x="7319" y="1000"/>
                  </a:cubicBezTo>
                  <a:cubicBezTo>
                    <a:pt x="7163" y="1000"/>
                    <a:pt x="7000" y="1031"/>
                    <a:pt x="6860" y="1062"/>
                  </a:cubicBezTo>
                  <a:cubicBezTo>
                    <a:pt x="6206" y="1207"/>
                    <a:pt x="5591" y="1405"/>
                    <a:pt x="4948" y="1536"/>
                  </a:cubicBezTo>
                  <a:cubicBezTo>
                    <a:pt x="4722" y="1581"/>
                    <a:pt x="4491" y="1618"/>
                    <a:pt x="4256" y="1643"/>
                  </a:cubicBezTo>
                  <a:cubicBezTo>
                    <a:pt x="4075" y="1662"/>
                    <a:pt x="3895" y="1674"/>
                    <a:pt x="3713" y="1688"/>
                  </a:cubicBezTo>
                  <a:cubicBezTo>
                    <a:pt x="3710" y="1681"/>
                    <a:pt x="3709" y="1678"/>
                    <a:pt x="3709" y="1678"/>
                  </a:cubicBezTo>
                  <a:lnTo>
                    <a:pt x="3709" y="1678"/>
                  </a:lnTo>
                  <a:cubicBezTo>
                    <a:pt x="3708" y="1678"/>
                    <a:pt x="3710" y="1681"/>
                    <a:pt x="3712" y="1688"/>
                  </a:cubicBezTo>
                  <a:lnTo>
                    <a:pt x="3708" y="1688"/>
                  </a:lnTo>
                  <a:cubicBezTo>
                    <a:pt x="3662" y="1595"/>
                    <a:pt x="3577" y="1529"/>
                    <a:pt x="3475" y="1529"/>
                  </a:cubicBezTo>
                  <a:cubicBezTo>
                    <a:pt x="3453" y="1529"/>
                    <a:pt x="3431" y="1532"/>
                    <a:pt x="3408" y="1538"/>
                  </a:cubicBezTo>
                  <a:cubicBezTo>
                    <a:pt x="3318" y="1563"/>
                    <a:pt x="3258" y="1633"/>
                    <a:pt x="3234" y="1716"/>
                  </a:cubicBezTo>
                  <a:cubicBezTo>
                    <a:pt x="2617" y="1749"/>
                    <a:pt x="2000" y="1762"/>
                    <a:pt x="1384" y="1767"/>
                  </a:cubicBezTo>
                  <a:cubicBezTo>
                    <a:pt x="1371" y="1768"/>
                    <a:pt x="1358" y="1768"/>
                    <a:pt x="1345" y="1768"/>
                  </a:cubicBezTo>
                  <a:cubicBezTo>
                    <a:pt x="1228" y="1768"/>
                    <a:pt x="1108" y="1761"/>
                    <a:pt x="1009" y="1699"/>
                  </a:cubicBezTo>
                  <a:cubicBezTo>
                    <a:pt x="894" y="1627"/>
                    <a:pt x="831" y="1497"/>
                    <a:pt x="774" y="1375"/>
                  </a:cubicBezTo>
                  <a:cubicBezTo>
                    <a:pt x="677" y="1162"/>
                    <a:pt x="600" y="942"/>
                    <a:pt x="497" y="733"/>
                  </a:cubicBezTo>
                  <a:cubicBezTo>
                    <a:pt x="445" y="630"/>
                    <a:pt x="343" y="428"/>
                    <a:pt x="215" y="428"/>
                  </a:cubicBezTo>
                  <a:cubicBezTo>
                    <a:pt x="192" y="428"/>
                    <a:pt x="169" y="434"/>
                    <a:pt x="145" y="448"/>
                  </a:cubicBezTo>
                  <a:cubicBezTo>
                    <a:pt x="6" y="529"/>
                    <a:pt x="0" y="1193"/>
                    <a:pt x="14" y="1334"/>
                  </a:cubicBezTo>
                  <a:cubicBezTo>
                    <a:pt x="35" y="1558"/>
                    <a:pt x="78" y="1783"/>
                    <a:pt x="85" y="2008"/>
                  </a:cubicBezTo>
                  <a:cubicBezTo>
                    <a:pt x="89" y="2102"/>
                    <a:pt x="98" y="2204"/>
                    <a:pt x="164" y="2269"/>
                  </a:cubicBezTo>
                  <a:cubicBezTo>
                    <a:pt x="208" y="2312"/>
                    <a:pt x="269" y="2329"/>
                    <a:pt x="333" y="2329"/>
                  </a:cubicBezTo>
                  <a:cubicBezTo>
                    <a:pt x="378" y="2329"/>
                    <a:pt x="424" y="2320"/>
                    <a:pt x="466" y="2308"/>
                  </a:cubicBezTo>
                  <a:cubicBezTo>
                    <a:pt x="678" y="2245"/>
                    <a:pt x="904" y="2221"/>
                    <a:pt x="1135" y="2221"/>
                  </a:cubicBezTo>
                  <a:cubicBezTo>
                    <a:pt x="1575" y="2221"/>
                    <a:pt x="2034" y="2307"/>
                    <a:pt x="2449" y="2365"/>
                  </a:cubicBezTo>
                  <a:cubicBezTo>
                    <a:pt x="3150" y="2465"/>
                    <a:pt x="3852" y="2591"/>
                    <a:pt x="4561" y="2616"/>
                  </a:cubicBezTo>
                  <a:cubicBezTo>
                    <a:pt x="4651" y="2619"/>
                    <a:pt x="4742" y="2620"/>
                    <a:pt x="4833" y="2620"/>
                  </a:cubicBezTo>
                  <a:cubicBezTo>
                    <a:pt x="5834" y="2620"/>
                    <a:pt x="6829" y="2438"/>
                    <a:pt x="7816" y="2255"/>
                  </a:cubicBezTo>
                  <a:cubicBezTo>
                    <a:pt x="7829" y="2253"/>
                    <a:pt x="7841" y="2249"/>
                    <a:pt x="7853" y="2246"/>
                  </a:cubicBezTo>
                  <a:cubicBezTo>
                    <a:pt x="7869" y="2248"/>
                    <a:pt x="7884" y="2249"/>
                    <a:pt x="7899" y="2249"/>
                  </a:cubicBezTo>
                  <a:cubicBezTo>
                    <a:pt x="8117" y="2249"/>
                    <a:pt x="8274" y="2086"/>
                    <a:pt x="8485" y="2086"/>
                  </a:cubicBezTo>
                  <a:cubicBezTo>
                    <a:pt x="8514" y="2086"/>
                    <a:pt x="8544" y="2089"/>
                    <a:pt x="8575" y="2096"/>
                  </a:cubicBezTo>
                  <a:cubicBezTo>
                    <a:pt x="8731" y="2130"/>
                    <a:pt x="8801" y="2261"/>
                    <a:pt x="8982" y="2272"/>
                  </a:cubicBezTo>
                  <a:cubicBezTo>
                    <a:pt x="9004" y="2274"/>
                    <a:pt x="9024" y="2274"/>
                    <a:pt x="9045" y="2274"/>
                  </a:cubicBezTo>
                  <a:cubicBezTo>
                    <a:pt x="9135" y="2274"/>
                    <a:pt x="9215" y="2260"/>
                    <a:pt x="9288" y="2238"/>
                  </a:cubicBezTo>
                  <a:cubicBezTo>
                    <a:pt x="9358" y="2246"/>
                    <a:pt x="9432" y="2249"/>
                    <a:pt x="9505" y="2249"/>
                  </a:cubicBezTo>
                  <a:cubicBezTo>
                    <a:pt x="9645" y="2249"/>
                    <a:pt x="9784" y="2239"/>
                    <a:pt x="9894" y="2239"/>
                  </a:cubicBezTo>
                  <a:cubicBezTo>
                    <a:pt x="9912" y="2239"/>
                    <a:pt x="9928" y="2239"/>
                    <a:pt x="9944" y="2240"/>
                  </a:cubicBezTo>
                  <a:cubicBezTo>
                    <a:pt x="10455" y="2258"/>
                    <a:pt x="10967" y="2267"/>
                    <a:pt x="11479" y="2267"/>
                  </a:cubicBezTo>
                  <a:cubicBezTo>
                    <a:pt x="11951" y="2267"/>
                    <a:pt x="12424" y="2259"/>
                    <a:pt x="12897" y="2244"/>
                  </a:cubicBezTo>
                  <a:cubicBezTo>
                    <a:pt x="13476" y="2225"/>
                    <a:pt x="14056" y="2203"/>
                    <a:pt x="14633" y="2165"/>
                  </a:cubicBezTo>
                  <a:cubicBezTo>
                    <a:pt x="14945" y="2145"/>
                    <a:pt x="15413" y="2019"/>
                    <a:pt x="15791" y="2019"/>
                  </a:cubicBezTo>
                  <a:cubicBezTo>
                    <a:pt x="15921" y="2019"/>
                    <a:pt x="16040" y="2034"/>
                    <a:pt x="16139" y="2073"/>
                  </a:cubicBezTo>
                  <a:cubicBezTo>
                    <a:pt x="16199" y="2097"/>
                    <a:pt x="16259" y="2130"/>
                    <a:pt x="16325" y="2130"/>
                  </a:cubicBezTo>
                  <a:cubicBezTo>
                    <a:pt x="16326" y="2130"/>
                    <a:pt x="16327" y="2130"/>
                    <a:pt x="16328" y="2130"/>
                  </a:cubicBezTo>
                  <a:cubicBezTo>
                    <a:pt x="16511" y="2128"/>
                    <a:pt x="16581" y="1893"/>
                    <a:pt x="16595" y="1711"/>
                  </a:cubicBezTo>
                  <a:cubicBezTo>
                    <a:pt x="16629" y="1229"/>
                    <a:pt x="16560" y="810"/>
                    <a:pt x="16503" y="337"/>
                  </a:cubicBezTo>
                  <a:cubicBezTo>
                    <a:pt x="16485" y="191"/>
                    <a:pt x="16508" y="1"/>
                    <a:pt x="163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4996175" y="3471700"/>
              <a:ext cx="110475" cy="108700"/>
            </a:xfrm>
            <a:custGeom>
              <a:avLst/>
              <a:gdLst/>
              <a:ahLst/>
              <a:cxnLst/>
              <a:rect l="l" t="t" r="r" b="b"/>
              <a:pathLst>
                <a:path w="4419" h="4348" extrusionOk="0">
                  <a:moveTo>
                    <a:pt x="1724" y="0"/>
                  </a:moveTo>
                  <a:cubicBezTo>
                    <a:pt x="992" y="0"/>
                    <a:pt x="475" y="460"/>
                    <a:pt x="217" y="1064"/>
                  </a:cubicBezTo>
                  <a:cubicBezTo>
                    <a:pt x="107" y="1320"/>
                    <a:pt x="44" y="1602"/>
                    <a:pt x="29" y="1886"/>
                  </a:cubicBezTo>
                  <a:cubicBezTo>
                    <a:pt x="1" y="2468"/>
                    <a:pt x="275" y="3038"/>
                    <a:pt x="686" y="3453"/>
                  </a:cubicBezTo>
                  <a:cubicBezTo>
                    <a:pt x="1034" y="3807"/>
                    <a:pt x="1556" y="4169"/>
                    <a:pt x="2054" y="4258"/>
                  </a:cubicBezTo>
                  <a:cubicBezTo>
                    <a:pt x="2297" y="4302"/>
                    <a:pt x="2576" y="4348"/>
                    <a:pt x="2847" y="4348"/>
                  </a:cubicBezTo>
                  <a:cubicBezTo>
                    <a:pt x="3093" y="4348"/>
                    <a:pt x="3333" y="4309"/>
                    <a:pt x="3532" y="4195"/>
                  </a:cubicBezTo>
                  <a:cubicBezTo>
                    <a:pt x="3830" y="4026"/>
                    <a:pt x="4095" y="3781"/>
                    <a:pt x="4246" y="3472"/>
                  </a:cubicBezTo>
                  <a:cubicBezTo>
                    <a:pt x="4380" y="3194"/>
                    <a:pt x="4419" y="2878"/>
                    <a:pt x="4403" y="2569"/>
                  </a:cubicBezTo>
                  <a:cubicBezTo>
                    <a:pt x="4366" y="1895"/>
                    <a:pt x="4069" y="1240"/>
                    <a:pt x="3586" y="769"/>
                  </a:cubicBezTo>
                  <a:cubicBezTo>
                    <a:pt x="3103" y="299"/>
                    <a:pt x="2440" y="20"/>
                    <a:pt x="1765" y="1"/>
                  </a:cubicBezTo>
                  <a:cubicBezTo>
                    <a:pt x="1751" y="0"/>
                    <a:pt x="1738" y="0"/>
                    <a:pt x="17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020275" y="3499475"/>
              <a:ext cx="30225" cy="29925"/>
            </a:xfrm>
            <a:custGeom>
              <a:avLst/>
              <a:gdLst/>
              <a:ahLst/>
              <a:cxnLst/>
              <a:rect l="l" t="t" r="r" b="b"/>
              <a:pathLst>
                <a:path w="1209" h="1197" extrusionOk="0">
                  <a:moveTo>
                    <a:pt x="598" y="1"/>
                  </a:moveTo>
                  <a:cubicBezTo>
                    <a:pt x="491" y="1"/>
                    <a:pt x="390" y="29"/>
                    <a:pt x="296" y="82"/>
                  </a:cubicBezTo>
                  <a:cubicBezTo>
                    <a:pt x="114" y="188"/>
                    <a:pt x="0" y="387"/>
                    <a:pt x="0" y="600"/>
                  </a:cubicBezTo>
                  <a:cubicBezTo>
                    <a:pt x="0" y="810"/>
                    <a:pt x="114" y="1009"/>
                    <a:pt x="296" y="1115"/>
                  </a:cubicBezTo>
                  <a:cubicBezTo>
                    <a:pt x="389" y="1168"/>
                    <a:pt x="489" y="1197"/>
                    <a:pt x="598" y="1197"/>
                  </a:cubicBezTo>
                  <a:cubicBezTo>
                    <a:pt x="707" y="1197"/>
                    <a:pt x="808" y="1168"/>
                    <a:pt x="901" y="1115"/>
                  </a:cubicBezTo>
                  <a:cubicBezTo>
                    <a:pt x="907" y="1110"/>
                    <a:pt x="916" y="1104"/>
                    <a:pt x="922" y="1099"/>
                  </a:cubicBezTo>
                  <a:cubicBezTo>
                    <a:pt x="1010" y="1048"/>
                    <a:pt x="1079" y="979"/>
                    <a:pt x="1130" y="891"/>
                  </a:cubicBezTo>
                  <a:cubicBezTo>
                    <a:pt x="1183" y="801"/>
                    <a:pt x="1209" y="702"/>
                    <a:pt x="1209" y="600"/>
                  </a:cubicBezTo>
                  <a:cubicBezTo>
                    <a:pt x="1209" y="495"/>
                    <a:pt x="1183" y="398"/>
                    <a:pt x="1130" y="307"/>
                  </a:cubicBezTo>
                  <a:cubicBezTo>
                    <a:pt x="1079" y="219"/>
                    <a:pt x="1010" y="150"/>
                    <a:pt x="922" y="98"/>
                  </a:cubicBezTo>
                  <a:cubicBezTo>
                    <a:pt x="916" y="93"/>
                    <a:pt x="907" y="88"/>
                    <a:pt x="901" y="82"/>
                  </a:cubicBezTo>
                  <a:cubicBezTo>
                    <a:pt x="808" y="29"/>
                    <a:pt x="707" y="1"/>
                    <a:pt x="598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010775" y="3518375"/>
              <a:ext cx="34375" cy="26275"/>
            </a:xfrm>
            <a:custGeom>
              <a:avLst/>
              <a:gdLst/>
              <a:ahLst/>
              <a:cxnLst/>
              <a:rect l="l" t="t" r="r" b="b"/>
              <a:pathLst>
                <a:path w="1375" h="1051" extrusionOk="0">
                  <a:moveTo>
                    <a:pt x="1180" y="0"/>
                  </a:moveTo>
                  <a:cubicBezTo>
                    <a:pt x="1160" y="0"/>
                    <a:pt x="1142" y="8"/>
                    <a:pt x="1126" y="18"/>
                  </a:cubicBezTo>
                  <a:cubicBezTo>
                    <a:pt x="1066" y="59"/>
                    <a:pt x="1044" y="164"/>
                    <a:pt x="996" y="210"/>
                  </a:cubicBezTo>
                  <a:cubicBezTo>
                    <a:pt x="923" y="281"/>
                    <a:pt x="806" y="315"/>
                    <a:pt x="705" y="315"/>
                  </a:cubicBezTo>
                  <a:cubicBezTo>
                    <a:pt x="698" y="315"/>
                    <a:pt x="691" y="315"/>
                    <a:pt x="684" y="315"/>
                  </a:cubicBezTo>
                  <a:cubicBezTo>
                    <a:pt x="585" y="311"/>
                    <a:pt x="469" y="270"/>
                    <a:pt x="398" y="198"/>
                  </a:cubicBezTo>
                  <a:cubicBezTo>
                    <a:pt x="353" y="151"/>
                    <a:pt x="344" y="44"/>
                    <a:pt x="275" y="32"/>
                  </a:cubicBezTo>
                  <a:cubicBezTo>
                    <a:pt x="271" y="32"/>
                    <a:pt x="268" y="31"/>
                    <a:pt x="264" y="31"/>
                  </a:cubicBezTo>
                  <a:cubicBezTo>
                    <a:pt x="198" y="31"/>
                    <a:pt x="143" y="126"/>
                    <a:pt x="127" y="179"/>
                  </a:cubicBezTo>
                  <a:cubicBezTo>
                    <a:pt x="0" y="628"/>
                    <a:pt x="318" y="1051"/>
                    <a:pt x="704" y="1051"/>
                  </a:cubicBezTo>
                  <a:cubicBezTo>
                    <a:pt x="844" y="1051"/>
                    <a:pt x="994" y="995"/>
                    <a:pt x="1134" y="865"/>
                  </a:cubicBezTo>
                  <a:cubicBezTo>
                    <a:pt x="1298" y="713"/>
                    <a:pt x="1374" y="474"/>
                    <a:pt x="1339" y="254"/>
                  </a:cubicBezTo>
                  <a:cubicBezTo>
                    <a:pt x="1327" y="171"/>
                    <a:pt x="1297" y="8"/>
                    <a:pt x="1191" y="1"/>
                  </a:cubicBezTo>
                  <a:cubicBezTo>
                    <a:pt x="1187" y="0"/>
                    <a:pt x="1184" y="0"/>
                    <a:pt x="1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012600" y="35036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3" y="1"/>
                  </a:moveTo>
                  <a:cubicBezTo>
                    <a:pt x="284" y="1"/>
                    <a:pt x="274" y="1"/>
                    <a:pt x="264" y="2"/>
                  </a:cubicBezTo>
                  <a:cubicBezTo>
                    <a:pt x="186" y="11"/>
                    <a:pt x="109" y="45"/>
                    <a:pt x="58" y="107"/>
                  </a:cubicBezTo>
                  <a:cubicBezTo>
                    <a:pt x="34" y="135"/>
                    <a:pt x="16" y="170"/>
                    <a:pt x="8" y="207"/>
                  </a:cubicBezTo>
                  <a:cubicBezTo>
                    <a:pt x="1" y="230"/>
                    <a:pt x="6" y="255"/>
                    <a:pt x="10" y="278"/>
                  </a:cubicBezTo>
                  <a:cubicBezTo>
                    <a:pt x="14" y="290"/>
                    <a:pt x="19" y="301"/>
                    <a:pt x="29" y="309"/>
                  </a:cubicBezTo>
                  <a:cubicBezTo>
                    <a:pt x="34" y="313"/>
                    <a:pt x="37" y="318"/>
                    <a:pt x="42" y="320"/>
                  </a:cubicBezTo>
                  <a:cubicBezTo>
                    <a:pt x="58" y="325"/>
                    <a:pt x="63" y="328"/>
                    <a:pt x="58" y="328"/>
                  </a:cubicBezTo>
                  <a:cubicBezTo>
                    <a:pt x="56" y="328"/>
                    <a:pt x="54" y="328"/>
                    <a:pt x="50" y="327"/>
                  </a:cubicBezTo>
                  <a:lnTo>
                    <a:pt x="50" y="327"/>
                  </a:lnTo>
                  <a:cubicBezTo>
                    <a:pt x="58" y="342"/>
                    <a:pt x="72" y="349"/>
                    <a:pt x="85" y="349"/>
                  </a:cubicBezTo>
                  <a:cubicBezTo>
                    <a:pt x="104" y="349"/>
                    <a:pt x="123" y="335"/>
                    <a:pt x="126" y="313"/>
                  </a:cubicBezTo>
                  <a:lnTo>
                    <a:pt x="126" y="313"/>
                  </a:lnTo>
                  <a:cubicBezTo>
                    <a:pt x="131" y="308"/>
                    <a:pt x="136" y="303"/>
                    <a:pt x="140" y="297"/>
                  </a:cubicBezTo>
                  <a:cubicBezTo>
                    <a:pt x="146" y="285"/>
                    <a:pt x="149" y="271"/>
                    <a:pt x="152" y="259"/>
                  </a:cubicBezTo>
                  <a:cubicBezTo>
                    <a:pt x="157" y="245"/>
                    <a:pt x="161" y="229"/>
                    <a:pt x="170" y="218"/>
                  </a:cubicBezTo>
                  <a:cubicBezTo>
                    <a:pt x="193" y="187"/>
                    <a:pt x="228" y="172"/>
                    <a:pt x="264" y="163"/>
                  </a:cubicBezTo>
                  <a:cubicBezTo>
                    <a:pt x="277" y="160"/>
                    <a:pt x="288" y="159"/>
                    <a:pt x="298" y="159"/>
                  </a:cubicBezTo>
                  <a:cubicBezTo>
                    <a:pt x="382" y="159"/>
                    <a:pt x="409" y="239"/>
                    <a:pt x="418" y="319"/>
                  </a:cubicBezTo>
                  <a:cubicBezTo>
                    <a:pt x="423" y="355"/>
                    <a:pt x="458" y="379"/>
                    <a:pt x="489" y="379"/>
                  </a:cubicBezTo>
                  <a:cubicBezTo>
                    <a:pt x="512" y="379"/>
                    <a:pt x="533" y="366"/>
                    <a:pt x="539" y="334"/>
                  </a:cubicBezTo>
                  <a:cubicBezTo>
                    <a:pt x="569" y="170"/>
                    <a:pt x="465" y="1"/>
                    <a:pt x="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035450" y="3504500"/>
              <a:ext cx="14200" cy="9450"/>
            </a:xfrm>
            <a:custGeom>
              <a:avLst/>
              <a:gdLst/>
              <a:ahLst/>
              <a:cxnLst/>
              <a:rect l="l" t="t" r="r" b="b"/>
              <a:pathLst>
                <a:path w="568" h="378" extrusionOk="0">
                  <a:moveTo>
                    <a:pt x="292" y="0"/>
                  </a:moveTo>
                  <a:cubicBezTo>
                    <a:pt x="283" y="0"/>
                    <a:pt x="273" y="1"/>
                    <a:pt x="263" y="2"/>
                  </a:cubicBezTo>
                  <a:cubicBezTo>
                    <a:pt x="185" y="11"/>
                    <a:pt x="109" y="45"/>
                    <a:pt x="58" y="107"/>
                  </a:cubicBezTo>
                  <a:cubicBezTo>
                    <a:pt x="33" y="135"/>
                    <a:pt x="16" y="169"/>
                    <a:pt x="7" y="207"/>
                  </a:cubicBezTo>
                  <a:cubicBezTo>
                    <a:pt x="1" y="230"/>
                    <a:pt x="6" y="255"/>
                    <a:pt x="9" y="279"/>
                  </a:cubicBezTo>
                  <a:cubicBezTo>
                    <a:pt x="12" y="291"/>
                    <a:pt x="18" y="301"/>
                    <a:pt x="28" y="311"/>
                  </a:cubicBezTo>
                  <a:cubicBezTo>
                    <a:pt x="32" y="314"/>
                    <a:pt x="37" y="318"/>
                    <a:pt x="43" y="322"/>
                  </a:cubicBezTo>
                  <a:cubicBezTo>
                    <a:pt x="58" y="327"/>
                    <a:pt x="63" y="330"/>
                    <a:pt x="58" y="330"/>
                  </a:cubicBezTo>
                  <a:cubicBezTo>
                    <a:pt x="56" y="330"/>
                    <a:pt x="53" y="329"/>
                    <a:pt x="49" y="329"/>
                  </a:cubicBezTo>
                  <a:lnTo>
                    <a:pt x="49" y="329"/>
                  </a:lnTo>
                  <a:cubicBezTo>
                    <a:pt x="56" y="341"/>
                    <a:pt x="68" y="347"/>
                    <a:pt x="80" y="347"/>
                  </a:cubicBezTo>
                  <a:cubicBezTo>
                    <a:pt x="100" y="347"/>
                    <a:pt x="120" y="333"/>
                    <a:pt x="125" y="311"/>
                  </a:cubicBezTo>
                  <a:lnTo>
                    <a:pt x="125" y="311"/>
                  </a:lnTo>
                  <a:cubicBezTo>
                    <a:pt x="130" y="306"/>
                    <a:pt x="135" y="301"/>
                    <a:pt x="138" y="295"/>
                  </a:cubicBezTo>
                  <a:cubicBezTo>
                    <a:pt x="144" y="284"/>
                    <a:pt x="147" y="270"/>
                    <a:pt x="151" y="257"/>
                  </a:cubicBezTo>
                  <a:cubicBezTo>
                    <a:pt x="155" y="244"/>
                    <a:pt x="159" y="227"/>
                    <a:pt x="168" y="217"/>
                  </a:cubicBezTo>
                  <a:cubicBezTo>
                    <a:pt x="191" y="185"/>
                    <a:pt x="226" y="170"/>
                    <a:pt x="263" y="161"/>
                  </a:cubicBezTo>
                  <a:cubicBezTo>
                    <a:pt x="276" y="158"/>
                    <a:pt x="287" y="157"/>
                    <a:pt x="298" y="157"/>
                  </a:cubicBezTo>
                  <a:cubicBezTo>
                    <a:pt x="381" y="157"/>
                    <a:pt x="408" y="237"/>
                    <a:pt x="417" y="317"/>
                  </a:cubicBezTo>
                  <a:cubicBezTo>
                    <a:pt x="422" y="353"/>
                    <a:pt x="458" y="378"/>
                    <a:pt x="489" y="378"/>
                  </a:cubicBezTo>
                  <a:cubicBezTo>
                    <a:pt x="512" y="378"/>
                    <a:pt x="533" y="365"/>
                    <a:pt x="538" y="334"/>
                  </a:cubicBezTo>
                  <a:cubicBezTo>
                    <a:pt x="568" y="170"/>
                    <a:pt x="46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4990450" y="3099850"/>
              <a:ext cx="117125" cy="104350"/>
            </a:xfrm>
            <a:custGeom>
              <a:avLst/>
              <a:gdLst/>
              <a:ahLst/>
              <a:cxnLst/>
              <a:rect l="l" t="t" r="r" b="b"/>
              <a:pathLst>
                <a:path w="4685" h="4174" extrusionOk="0">
                  <a:moveTo>
                    <a:pt x="2821" y="1"/>
                  </a:moveTo>
                  <a:cubicBezTo>
                    <a:pt x="2602" y="1"/>
                    <a:pt x="2380" y="21"/>
                    <a:pt x="2164" y="49"/>
                  </a:cubicBezTo>
                  <a:cubicBezTo>
                    <a:pt x="1878" y="85"/>
                    <a:pt x="1591" y="133"/>
                    <a:pt x="1307" y="190"/>
                  </a:cubicBezTo>
                  <a:cubicBezTo>
                    <a:pt x="1171" y="217"/>
                    <a:pt x="655" y="256"/>
                    <a:pt x="591" y="383"/>
                  </a:cubicBezTo>
                  <a:cubicBezTo>
                    <a:pt x="447" y="671"/>
                    <a:pt x="1052" y="771"/>
                    <a:pt x="1214" y="816"/>
                  </a:cubicBezTo>
                  <a:cubicBezTo>
                    <a:pt x="1889" y="1001"/>
                    <a:pt x="1199" y="1298"/>
                    <a:pt x="894" y="1497"/>
                  </a:cubicBezTo>
                  <a:cubicBezTo>
                    <a:pt x="618" y="1676"/>
                    <a:pt x="344" y="1874"/>
                    <a:pt x="145" y="2140"/>
                  </a:cubicBezTo>
                  <a:cubicBezTo>
                    <a:pt x="0" y="2335"/>
                    <a:pt x="79" y="2389"/>
                    <a:pt x="221" y="2389"/>
                  </a:cubicBezTo>
                  <a:cubicBezTo>
                    <a:pt x="342" y="2389"/>
                    <a:pt x="510" y="2349"/>
                    <a:pt x="625" y="2324"/>
                  </a:cubicBezTo>
                  <a:cubicBezTo>
                    <a:pt x="748" y="2297"/>
                    <a:pt x="1044" y="2159"/>
                    <a:pt x="1227" y="2159"/>
                  </a:cubicBezTo>
                  <a:cubicBezTo>
                    <a:pt x="1319" y="2159"/>
                    <a:pt x="1383" y="2193"/>
                    <a:pt x="1383" y="2293"/>
                  </a:cubicBezTo>
                  <a:cubicBezTo>
                    <a:pt x="1384" y="2549"/>
                    <a:pt x="807" y="2963"/>
                    <a:pt x="649" y="3141"/>
                  </a:cubicBezTo>
                  <a:cubicBezTo>
                    <a:pt x="350" y="3477"/>
                    <a:pt x="304" y="4165"/>
                    <a:pt x="883" y="4173"/>
                  </a:cubicBezTo>
                  <a:cubicBezTo>
                    <a:pt x="887" y="4173"/>
                    <a:pt x="891" y="4173"/>
                    <a:pt x="895" y="4173"/>
                  </a:cubicBezTo>
                  <a:cubicBezTo>
                    <a:pt x="1410" y="4173"/>
                    <a:pt x="1926" y="3746"/>
                    <a:pt x="2304" y="3441"/>
                  </a:cubicBezTo>
                  <a:cubicBezTo>
                    <a:pt x="2591" y="3211"/>
                    <a:pt x="2884" y="2949"/>
                    <a:pt x="3248" y="2896"/>
                  </a:cubicBezTo>
                  <a:cubicBezTo>
                    <a:pt x="3313" y="2886"/>
                    <a:pt x="3379" y="2884"/>
                    <a:pt x="3445" y="2884"/>
                  </a:cubicBezTo>
                  <a:cubicBezTo>
                    <a:pt x="3517" y="2884"/>
                    <a:pt x="3590" y="2887"/>
                    <a:pt x="3662" y="2887"/>
                  </a:cubicBezTo>
                  <a:cubicBezTo>
                    <a:pt x="3774" y="2887"/>
                    <a:pt x="3884" y="2879"/>
                    <a:pt x="3989" y="2842"/>
                  </a:cubicBezTo>
                  <a:cubicBezTo>
                    <a:pt x="4492" y="2669"/>
                    <a:pt x="4684" y="2234"/>
                    <a:pt x="4677" y="1764"/>
                  </a:cubicBezTo>
                  <a:cubicBezTo>
                    <a:pt x="4669" y="1178"/>
                    <a:pt x="4347" y="535"/>
                    <a:pt x="3926" y="272"/>
                  </a:cubicBezTo>
                  <a:cubicBezTo>
                    <a:pt x="3598" y="66"/>
                    <a:pt x="3213" y="1"/>
                    <a:pt x="28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125625" y="3095800"/>
              <a:ext cx="125875" cy="94150"/>
            </a:xfrm>
            <a:custGeom>
              <a:avLst/>
              <a:gdLst/>
              <a:ahLst/>
              <a:cxnLst/>
              <a:rect l="l" t="t" r="r" b="b"/>
              <a:pathLst>
                <a:path w="5035" h="3766" extrusionOk="0">
                  <a:moveTo>
                    <a:pt x="3644" y="0"/>
                  </a:moveTo>
                  <a:cubicBezTo>
                    <a:pt x="2755" y="0"/>
                    <a:pt x="1884" y="178"/>
                    <a:pt x="1154" y="765"/>
                  </a:cubicBezTo>
                  <a:cubicBezTo>
                    <a:pt x="624" y="1191"/>
                    <a:pt x="1" y="1939"/>
                    <a:pt x="603" y="2549"/>
                  </a:cubicBezTo>
                  <a:cubicBezTo>
                    <a:pt x="934" y="2885"/>
                    <a:pt x="1390" y="3059"/>
                    <a:pt x="1835" y="3218"/>
                  </a:cubicBezTo>
                  <a:cubicBezTo>
                    <a:pt x="2367" y="3407"/>
                    <a:pt x="3214" y="3765"/>
                    <a:pt x="3922" y="3765"/>
                  </a:cubicBezTo>
                  <a:cubicBezTo>
                    <a:pt x="4242" y="3765"/>
                    <a:pt x="4534" y="3692"/>
                    <a:pt x="4756" y="3496"/>
                  </a:cubicBezTo>
                  <a:cubicBezTo>
                    <a:pt x="4923" y="3347"/>
                    <a:pt x="5034" y="3135"/>
                    <a:pt x="5007" y="2936"/>
                  </a:cubicBezTo>
                  <a:cubicBezTo>
                    <a:pt x="4995" y="2842"/>
                    <a:pt x="4950" y="2752"/>
                    <a:pt x="4867" y="2670"/>
                  </a:cubicBezTo>
                  <a:cubicBezTo>
                    <a:pt x="4685" y="2497"/>
                    <a:pt x="4389" y="2470"/>
                    <a:pt x="4168" y="2368"/>
                  </a:cubicBezTo>
                  <a:cubicBezTo>
                    <a:pt x="3986" y="2284"/>
                    <a:pt x="3917" y="2272"/>
                    <a:pt x="4106" y="2139"/>
                  </a:cubicBezTo>
                  <a:cubicBezTo>
                    <a:pt x="4270" y="2022"/>
                    <a:pt x="4745" y="2102"/>
                    <a:pt x="4737" y="1796"/>
                  </a:cubicBezTo>
                  <a:cubicBezTo>
                    <a:pt x="4731" y="1546"/>
                    <a:pt x="3556" y="1483"/>
                    <a:pt x="3391" y="1406"/>
                  </a:cubicBezTo>
                  <a:cubicBezTo>
                    <a:pt x="3003" y="1221"/>
                    <a:pt x="3822" y="845"/>
                    <a:pt x="3950" y="779"/>
                  </a:cubicBezTo>
                  <a:cubicBezTo>
                    <a:pt x="4132" y="685"/>
                    <a:pt x="4871" y="437"/>
                    <a:pt x="4712" y="139"/>
                  </a:cubicBezTo>
                  <a:cubicBezTo>
                    <a:pt x="4676" y="73"/>
                    <a:pt x="4588" y="57"/>
                    <a:pt x="4512" y="49"/>
                  </a:cubicBezTo>
                  <a:cubicBezTo>
                    <a:pt x="4223" y="19"/>
                    <a:pt x="3933" y="0"/>
                    <a:pt x="36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113525" y="3058675"/>
              <a:ext cx="28250" cy="81150"/>
            </a:xfrm>
            <a:custGeom>
              <a:avLst/>
              <a:gdLst/>
              <a:ahLst/>
              <a:cxnLst/>
              <a:rect l="l" t="t" r="r" b="b"/>
              <a:pathLst>
                <a:path w="1130" h="3246" extrusionOk="0">
                  <a:moveTo>
                    <a:pt x="677" y="0"/>
                  </a:moveTo>
                  <a:cubicBezTo>
                    <a:pt x="575" y="0"/>
                    <a:pt x="473" y="36"/>
                    <a:pt x="400" y="116"/>
                  </a:cubicBezTo>
                  <a:cubicBezTo>
                    <a:pt x="248" y="285"/>
                    <a:pt x="372" y="529"/>
                    <a:pt x="392" y="721"/>
                  </a:cubicBezTo>
                  <a:cubicBezTo>
                    <a:pt x="421" y="1004"/>
                    <a:pt x="413" y="1287"/>
                    <a:pt x="382" y="1569"/>
                  </a:cubicBezTo>
                  <a:cubicBezTo>
                    <a:pt x="343" y="1937"/>
                    <a:pt x="182" y="2292"/>
                    <a:pt x="115" y="2655"/>
                  </a:cubicBezTo>
                  <a:cubicBezTo>
                    <a:pt x="93" y="2772"/>
                    <a:pt x="0" y="3110"/>
                    <a:pt x="113" y="3207"/>
                  </a:cubicBezTo>
                  <a:cubicBezTo>
                    <a:pt x="145" y="3234"/>
                    <a:pt x="183" y="3245"/>
                    <a:pt x="224" y="3245"/>
                  </a:cubicBezTo>
                  <a:cubicBezTo>
                    <a:pt x="376" y="3245"/>
                    <a:pt x="567" y="3091"/>
                    <a:pt x="630" y="2993"/>
                  </a:cubicBezTo>
                  <a:cubicBezTo>
                    <a:pt x="707" y="2872"/>
                    <a:pt x="731" y="2725"/>
                    <a:pt x="759" y="2584"/>
                  </a:cubicBezTo>
                  <a:cubicBezTo>
                    <a:pt x="810" y="2343"/>
                    <a:pt x="883" y="2105"/>
                    <a:pt x="936" y="1864"/>
                  </a:cubicBezTo>
                  <a:cubicBezTo>
                    <a:pt x="1003" y="1565"/>
                    <a:pt x="1041" y="1260"/>
                    <a:pt x="1047" y="952"/>
                  </a:cubicBezTo>
                  <a:cubicBezTo>
                    <a:pt x="1052" y="739"/>
                    <a:pt x="1130" y="414"/>
                    <a:pt x="1044" y="214"/>
                  </a:cubicBezTo>
                  <a:cubicBezTo>
                    <a:pt x="1023" y="163"/>
                    <a:pt x="986" y="120"/>
                    <a:pt x="940" y="86"/>
                  </a:cubicBezTo>
                  <a:cubicBezTo>
                    <a:pt x="868" y="31"/>
                    <a:pt x="772" y="0"/>
                    <a:pt x="6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006050" y="3168400"/>
              <a:ext cx="105275" cy="116725"/>
            </a:xfrm>
            <a:custGeom>
              <a:avLst/>
              <a:gdLst/>
              <a:ahLst/>
              <a:cxnLst/>
              <a:rect l="l" t="t" r="r" b="b"/>
              <a:pathLst>
                <a:path w="4211" h="4669" extrusionOk="0">
                  <a:moveTo>
                    <a:pt x="2591" y="0"/>
                  </a:moveTo>
                  <a:cubicBezTo>
                    <a:pt x="2290" y="0"/>
                    <a:pt x="1999" y="105"/>
                    <a:pt x="1718" y="213"/>
                  </a:cubicBezTo>
                  <a:cubicBezTo>
                    <a:pt x="875" y="537"/>
                    <a:pt x="340" y="1075"/>
                    <a:pt x="111" y="1961"/>
                  </a:cubicBezTo>
                  <a:cubicBezTo>
                    <a:pt x="47" y="2210"/>
                    <a:pt x="1" y="2466"/>
                    <a:pt x="10" y="2722"/>
                  </a:cubicBezTo>
                  <a:cubicBezTo>
                    <a:pt x="28" y="3246"/>
                    <a:pt x="283" y="3752"/>
                    <a:pt x="675" y="4100"/>
                  </a:cubicBezTo>
                  <a:cubicBezTo>
                    <a:pt x="1067" y="4450"/>
                    <a:pt x="1586" y="4642"/>
                    <a:pt x="2110" y="4666"/>
                  </a:cubicBezTo>
                  <a:cubicBezTo>
                    <a:pt x="2141" y="4667"/>
                    <a:pt x="2173" y="4668"/>
                    <a:pt x="2204" y="4668"/>
                  </a:cubicBezTo>
                  <a:cubicBezTo>
                    <a:pt x="2377" y="4668"/>
                    <a:pt x="2551" y="4644"/>
                    <a:pt x="2705" y="4571"/>
                  </a:cubicBezTo>
                  <a:cubicBezTo>
                    <a:pt x="2853" y="4499"/>
                    <a:pt x="2978" y="4387"/>
                    <a:pt x="3099" y="4275"/>
                  </a:cubicBezTo>
                  <a:cubicBezTo>
                    <a:pt x="3466" y="3939"/>
                    <a:pt x="3843" y="3587"/>
                    <a:pt x="4030" y="3127"/>
                  </a:cubicBezTo>
                  <a:cubicBezTo>
                    <a:pt x="4131" y="2875"/>
                    <a:pt x="4170" y="2599"/>
                    <a:pt x="4184" y="2327"/>
                  </a:cubicBezTo>
                  <a:cubicBezTo>
                    <a:pt x="4210" y="1807"/>
                    <a:pt x="4141" y="1268"/>
                    <a:pt x="3882" y="817"/>
                  </a:cubicBezTo>
                  <a:cubicBezTo>
                    <a:pt x="3623" y="364"/>
                    <a:pt x="3149" y="15"/>
                    <a:pt x="2629" y="1"/>
                  </a:cubicBezTo>
                  <a:cubicBezTo>
                    <a:pt x="2616" y="1"/>
                    <a:pt x="2603" y="0"/>
                    <a:pt x="25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5142300" y="3161250"/>
              <a:ext cx="118575" cy="121325"/>
            </a:xfrm>
            <a:custGeom>
              <a:avLst/>
              <a:gdLst/>
              <a:ahLst/>
              <a:cxnLst/>
              <a:rect l="l" t="t" r="r" b="b"/>
              <a:pathLst>
                <a:path w="4743" h="4853" extrusionOk="0">
                  <a:moveTo>
                    <a:pt x="2160" y="0"/>
                  </a:moveTo>
                  <a:cubicBezTo>
                    <a:pt x="1766" y="0"/>
                    <a:pt x="1382" y="70"/>
                    <a:pt x="1057" y="207"/>
                  </a:cubicBezTo>
                  <a:cubicBezTo>
                    <a:pt x="1004" y="229"/>
                    <a:pt x="951" y="255"/>
                    <a:pt x="899" y="281"/>
                  </a:cubicBezTo>
                  <a:cubicBezTo>
                    <a:pt x="517" y="472"/>
                    <a:pt x="339" y="658"/>
                    <a:pt x="219" y="1068"/>
                  </a:cubicBezTo>
                  <a:cubicBezTo>
                    <a:pt x="1" y="1817"/>
                    <a:pt x="98" y="2585"/>
                    <a:pt x="402" y="3288"/>
                  </a:cubicBezTo>
                  <a:cubicBezTo>
                    <a:pt x="721" y="4026"/>
                    <a:pt x="1301" y="4750"/>
                    <a:pt x="2099" y="4843"/>
                  </a:cubicBezTo>
                  <a:cubicBezTo>
                    <a:pt x="2152" y="4849"/>
                    <a:pt x="2207" y="4852"/>
                    <a:pt x="2262" y="4852"/>
                  </a:cubicBezTo>
                  <a:cubicBezTo>
                    <a:pt x="2852" y="4852"/>
                    <a:pt x="3555" y="4513"/>
                    <a:pt x="3989" y="4084"/>
                  </a:cubicBezTo>
                  <a:cubicBezTo>
                    <a:pt x="4055" y="4020"/>
                    <a:pt x="4115" y="3953"/>
                    <a:pt x="4167" y="3885"/>
                  </a:cubicBezTo>
                  <a:cubicBezTo>
                    <a:pt x="4356" y="3639"/>
                    <a:pt x="4471" y="3345"/>
                    <a:pt x="4561" y="3048"/>
                  </a:cubicBezTo>
                  <a:cubicBezTo>
                    <a:pt x="4742" y="2455"/>
                    <a:pt x="4733" y="1938"/>
                    <a:pt x="4521" y="1351"/>
                  </a:cubicBezTo>
                  <a:cubicBezTo>
                    <a:pt x="4192" y="438"/>
                    <a:pt x="3145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5176300" y="3502950"/>
              <a:ext cx="118175" cy="118025"/>
            </a:xfrm>
            <a:custGeom>
              <a:avLst/>
              <a:gdLst/>
              <a:ahLst/>
              <a:cxnLst/>
              <a:rect l="l" t="t" r="r" b="b"/>
              <a:pathLst>
                <a:path w="4727" h="4721" extrusionOk="0">
                  <a:moveTo>
                    <a:pt x="2123" y="0"/>
                  </a:moveTo>
                  <a:cubicBezTo>
                    <a:pt x="1660" y="0"/>
                    <a:pt x="1072" y="369"/>
                    <a:pt x="758" y="642"/>
                  </a:cubicBezTo>
                  <a:cubicBezTo>
                    <a:pt x="455" y="906"/>
                    <a:pt x="148" y="1204"/>
                    <a:pt x="47" y="1593"/>
                  </a:cubicBezTo>
                  <a:cubicBezTo>
                    <a:pt x="0" y="1767"/>
                    <a:pt x="0" y="1951"/>
                    <a:pt x="6" y="2133"/>
                  </a:cubicBezTo>
                  <a:cubicBezTo>
                    <a:pt x="33" y="2823"/>
                    <a:pt x="182" y="3534"/>
                    <a:pt x="606" y="4078"/>
                  </a:cubicBezTo>
                  <a:cubicBezTo>
                    <a:pt x="960" y="4532"/>
                    <a:pt x="1479" y="4720"/>
                    <a:pt x="2013" y="4720"/>
                  </a:cubicBezTo>
                  <a:cubicBezTo>
                    <a:pt x="2435" y="4720"/>
                    <a:pt x="2866" y="4603"/>
                    <a:pt x="3230" y="4406"/>
                  </a:cubicBezTo>
                  <a:cubicBezTo>
                    <a:pt x="3384" y="4325"/>
                    <a:pt x="3536" y="4236"/>
                    <a:pt x="3672" y="4127"/>
                  </a:cubicBezTo>
                  <a:cubicBezTo>
                    <a:pt x="4365" y="3574"/>
                    <a:pt x="4727" y="2536"/>
                    <a:pt x="4405" y="1691"/>
                  </a:cubicBezTo>
                  <a:cubicBezTo>
                    <a:pt x="4114" y="924"/>
                    <a:pt x="3341" y="320"/>
                    <a:pt x="2571" y="87"/>
                  </a:cubicBezTo>
                  <a:cubicBezTo>
                    <a:pt x="2461" y="54"/>
                    <a:pt x="2352" y="28"/>
                    <a:pt x="2250" y="10"/>
                  </a:cubicBezTo>
                  <a:cubicBezTo>
                    <a:pt x="2209" y="4"/>
                    <a:pt x="2167" y="0"/>
                    <a:pt x="21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5047025" y="3524875"/>
              <a:ext cx="105400" cy="100525"/>
            </a:xfrm>
            <a:custGeom>
              <a:avLst/>
              <a:gdLst/>
              <a:ahLst/>
              <a:cxnLst/>
              <a:rect l="l" t="t" r="r" b="b"/>
              <a:pathLst>
                <a:path w="4216" h="4021" extrusionOk="0">
                  <a:moveTo>
                    <a:pt x="1954" y="0"/>
                  </a:moveTo>
                  <a:cubicBezTo>
                    <a:pt x="1902" y="0"/>
                    <a:pt x="1850" y="2"/>
                    <a:pt x="1798" y="5"/>
                  </a:cubicBezTo>
                  <a:cubicBezTo>
                    <a:pt x="1613" y="15"/>
                    <a:pt x="1428" y="45"/>
                    <a:pt x="1250" y="92"/>
                  </a:cubicBezTo>
                  <a:cubicBezTo>
                    <a:pt x="482" y="292"/>
                    <a:pt x="109" y="1146"/>
                    <a:pt x="30" y="1867"/>
                  </a:cubicBezTo>
                  <a:cubicBezTo>
                    <a:pt x="9" y="2044"/>
                    <a:pt x="0" y="2225"/>
                    <a:pt x="30" y="2401"/>
                  </a:cubicBezTo>
                  <a:cubicBezTo>
                    <a:pt x="116" y="2934"/>
                    <a:pt x="534" y="3356"/>
                    <a:pt x="999" y="3632"/>
                  </a:cubicBezTo>
                  <a:cubicBezTo>
                    <a:pt x="1396" y="3866"/>
                    <a:pt x="1848" y="4019"/>
                    <a:pt x="2308" y="4020"/>
                  </a:cubicBezTo>
                  <a:cubicBezTo>
                    <a:pt x="2310" y="4020"/>
                    <a:pt x="2311" y="4020"/>
                    <a:pt x="2313" y="4020"/>
                  </a:cubicBezTo>
                  <a:cubicBezTo>
                    <a:pt x="2772" y="4020"/>
                    <a:pt x="3239" y="3858"/>
                    <a:pt x="3564" y="3533"/>
                  </a:cubicBezTo>
                  <a:cubicBezTo>
                    <a:pt x="3767" y="3330"/>
                    <a:pt x="3909" y="3072"/>
                    <a:pt x="3998" y="2798"/>
                  </a:cubicBezTo>
                  <a:cubicBezTo>
                    <a:pt x="4215" y="2125"/>
                    <a:pt x="4099" y="1346"/>
                    <a:pt x="3668" y="786"/>
                  </a:cubicBezTo>
                  <a:cubicBezTo>
                    <a:pt x="3248" y="241"/>
                    <a:pt x="2608" y="0"/>
                    <a:pt x="19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4913050" y="3254725"/>
              <a:ext cx="131250" cy="139625"/>
            </a:xfrm>
            <a:custGeom>
              <a:avLst/>
              <a:gdLst/>
              <a:ahLst/>
              <a:cxnLst/>
              <a:rect l="l" t="t" r="r" b="b"/>
              <a:pathLst>
                <a:path w="5250" h="5585" extrusionOk="0">
                  <a:moveTo>
                    <a:pt x="2957" y="1"/>
                  </a:moveTo>
                  <a:cubicBezTo>
                    <a:pt x="2887" y="1"/>
                    <a:pt x="2815" y="6"/>
                    <a:pt x="2742" y="16"/>
                  </a:cubicBezTo>
                  <a:cubicBezTo>
                    <a:pt x="2238" y="86"/>
                    <a:pt x="1761" y="369"/>
                    <a:pt x="1432" y="753"/>
                  </a:cubicBezTo>
                  <a:cubicBezTo>
                    <a:pt x="558" y="1774"/>
                    <a:pt x="0" y="3613"/>
                    <a:pt x="945" y="4749"/>
                  </a:cubicBezTo>
                  <a:cubicBezTo>
                    <a:pt x="1406" y="5303"/>
                    <a:pt x="2106" y="5585"/>
                    <a:pt x="2809" y="5585"/>
                  </a:cubicBezTo>
                  <a:cubicBezTo>
                    <a:pt x="3191" y="5585"/>
                    <a:pt x="3574" y="5502"/>
                    <a:pt x="3920" y="5334"/>
                  </a:cubicBezTo>
                  <a:cubicBezTo>
                    <a:pt x="3950" y="5319"/>
                    <a:pt x="3980" y="5304"/>
                    <a:pt x="4012" y="5290"/>
                  </a:cubicBezTo>
                  <a:cubicBezTo>
                    <a:pt x="4390" y="5109"/>
                    <a:pt x="4789" y="4925"/>
                    <a:pt x="4970" y="4532"/>
                  </a:cubicBezTo>
                  <a:cubicBezTo>
                    <a:pt x="5250" y="3922"/>
                    <a:pt x="5176" y="3238"/>
                    <a:pt x="5123" y="2590"/>
                  </a:cubicBezTo>
                  <a:cubicBezTo>
                    <a:pt x="5034" y="1515"/>
                    <a:pt x="4199" y="1"/>
                    <a:pt x="295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6"/>
            <p:cNvSpPr/>
            <p:nvPr/>
          </p:nvSpPr>
          <p:spPr>
            <a:xfrm>
              <a:off x="5168850" y="3226400"/>
              <a:ext cx="139925" cy="120350"/>
            </a:xfrm>
            <a:custGeom>
              <a:avLst/>
              <a:gdLst/>
              <a:ahLst/>
              <a:cxnLst/>
              <a:rect l="l" t="t" r="r" b="b"/>
              <a:pathLst>
                <a:path w="5597" h="4814" extrusionOk="0">
                  <a:moveTo>
                    <a:pt x="2790" y="1"/>
                  </a:moveTo>
                  <a:cubicBezTo>
                    <a:pt x="2713" y="1"/>
                    <a:pt x="2636" y="4"/>
                    <a:pt x="2560" y="11"/>
                  </a:cubicBezTo>
                  <a:cubicBezTo>
                    <a:pt x="1601" y="95"/>
                    <a:pt x="857" y="801"/>
                    <a:pt x="486" y="1666"/>
                  </a:cubicBezTo>
                  <a:cubicBezTo>
                    <a:pt x="1" y="2792"/>
                    <a:pt x="407" y="3912"/>
                    <a:pt x="1524" y="4417"/>
                  </a:cubicBezTo>
                  <a:cubicBezTo>
                    <a:pt x="2023" y="4642"/>
                    <a:pt x="2587" y="4814"/>
                    <a:pt x="3142" y="4814"/>
                  </a:cubicBezTo>
                  <a:cubicBezTo>
                    <a:pt x="3190" y="4814"/>
                    <a:pt x="3238" y="4812"/>
                    <a:pt x="3287" y="4810"/>
                  </a:cubicBezTo>
                  <a:cubicBezTo>
                    <a:pt x="3622" y="4793"/>
                    <a:pt x="3922" y="4677"/>
                    <a:pt x="4182" y="4492"/>
                  </a:cubicBezTo>
                  <a:cubicBezTo>
                    <a:pt x="5214" y="3758"/>
                    <a:pt x="5596" y="1947"/>
                    <a:pt x="4849" y="969"/>
                  </a:cubicBezTo>
                  <a:cubicBezTo>
                    <a:pt x="4371" y="342"/>
                    <a:pt x="3573" y="1"/>
                    <a:pt x="27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6"/>
            <p:cNvSpPr/>
            <p:nvPr/>
          </p:nvSpPr>
          <p:spPr>
            <a:xfrm>
              <a:off x="5210375" y="3405100"/>
              <a:ext cx="114000" cy="119875"/>
            </a:xfrm>
            <a:custGeom>
              <a:avLst/>
              <a:gdLst/>
              <a:ahLst/>
              <a:cxnLst/>
              <a:rect l="l" t="t" r="r" b="b"/>
              <a:pathLst>
                <a:path w="4560" h="4795" extrusionOk="0">
                  <a:moveTo>
                    <a:pt x="2626" y="1"/>
                  </a:moveTo>
                  <a:cubicBezTo>
                    <a:pt x="2260" y="1"/>
                    <a:pt x="1876" y="126"/>
                    <a:pt x="1486" y="336"/>
                  </a:cubicBezTo>
                  <a:cubicBezTo>
                    <a:pt x="804" y="704"/>
                    <a:pt x="561" y="1319"/>
                    <a:pt x="311" y="2002"/>
                  </a:cubicBezTo>
                  <a:cubicBezTo>
                    <a:pt x="58" y="2695"/>
                    <a:pt x="0" y="3566"/>
                    <a:pt x="465" y="4182"/>
                  </a:cubicBezTo>
                  <a:cubicBezTo>
                    <a:pt x="522" y="4256"/>
                    <a:pt x="586" y="4328"/>
                    <a:pt x="659" y="4394"/>
                  </a:cubicBezTo>
                  <a:cubicBezTo>
                    <a:pt x="964" y="4672"/>
                    <a:pt x="1386" y="4794"/>
                    <a:pt x="1799" y="4794"/>
                  </a:cubicBezTo>
                  <a:cubicBezTo>
                    <a:pt x="1816" y="4794"/>
                    <a:pt x="1834" y="4794"/>
                    <a:pt x="1851" y="4794"/>
                  </a:cubicBezTo>
                  <a:cubicBezTo>
                    <a:pt x="2990" y="4765"/>
                    <a:pt x="4010" y="3914"/>
                    <a:pt x="4333" y="2835"/>
                  </a:cubicBezTo>
                  <a:cubicBezTo>
                    <a:pt x="4559" y="2079"/>
                    <a:pt x="4334" y="1186"/>
                    <a:pt x="3825" y="594"/>
                  </a:cubicBezTo>
                  <a:cubicBezTo>
                    <a:pt x="3466" y="176"/>
                    <a:pt x="3059" y="1"/>
                    <a:pt x="26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5" name="Google Shape;1185;p36"/>
            <p:cNvSpPr/>
            <p:nvPr/>
          </p:nvSpPr>
          <p:spPr>
            <a:xfrm>
              <a:off x="5113525" y="3509625"/>
              <a:ext cx="111325" cy="119400"/>
            </a:xfrm>
            <a:custGeom>
              <a:avLst/>
              <a:gdLst/>
              <a:ahLst/>
              <a:cxnLst/>
              <a:rect l="l" t="t" r="r" b="b"/>
              <a:pathLst>
                <a:path w="4453" h="4776" extrusionOk="0">
                  <a:moveTo>
                    <a:pt x="2134" y="1"/>
                  </a:moveTo>
                  <a:cubicBezTo>
                    <a:pt x="1146" y="1"/>
                    <a:pt x="303" y="888"/>
                    <a:pt x="136" y="1849"/>
                  </a:cubicBezTo>
                  <a:cubicBezTo>
                    <a:pt x="0" y="2637"/>
                    <a:pt x="210" y="3480"/>
                    <a:pt x="700" y="4112"/>
                  </a:cubicBezTo>
                  <a:cubicBezTo>
                    <a:pt x="1043" y="4556"/>
                    <a:pt x="1629" y="4776"/>
                    <a:pt x="2204" y="4776"/>
                  </a:cubicBezTo>
                  <a:cubicBezTo>
                    <a:pt x="2521" y="4776"/>
                    <a:pt x="2834" y="4709"/>
                    <a:pt x="3103" y="4577"/>
                  </a:cubicBezTo>
                  <a:cubicBezTo>
                    <a:pt x="3998" y="4137"/>
                    <a:pt x="4452" y="2959"/>
                    <a:pt x="4339" y="1917"/>
                  </a:cubicBezTo>
                  <a:cubicBezTo>
                    <a:pt x="4290" y="1457"/>
                    <a:pt x="4125" y="994"/>
                    <a:pt x="3811" y="646"/>
                  </a:cubicBezTo>
                  <a:cubicBezTo>
                    <a:pt x="3486" y="287"/>
                    <a:pt x="3073" y="212"/>
                    <a:pt x="2628" y="75"/>
                  </a:cubicBezTo>
                  <a:cubicBezTo>
                    <a:pt x="2461" y="25"/>
                    <a:pt x="2296" y="1"/>
                    <a:pt x="21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6"/>
            <p:cNvSpPr/>
            <p:nvPr/>
          </p:nvSpPr>
          <p:spPr>
            <a:xfrm>
              <a:off x="4963725" y="3342425"/>
              <a:ext cx="132850" cy="152725"/>
            </a:xfrm>
            <a:custGeom>
              <a:avLst/>
              <a:gdLst/>
              <a:ahLst/>
              <a:cxnLst/>
              <a:rect l="l" t="t" r="r" b="b"/>
              <a:pathLst>
                <a:path w="5314" h="6109" extrusionOk="0">
                  <a:moveTo>
                    <a:pt x="2846" y="0"/>
                  </a:moveTo>
                  <a:cubicBezTo>
                    <a:pt x="2314" y="0"/>
                    <a:pt x="1889" y="229"/>
                    <a:pt x="1406" y="471"/>
                  </a:cubicBezTo>
                  <a:cubicBezTo>
                    <a:pt x="717" y="818"/>
                    <a:pt x="293" y="1512"/>
                    <a:pt x="142" y="2252"/>
                  </a:cubicBezTo>
                  <a:cubicBezTo>
                    <a:pt x="1" y="2949"/>
                    <a:pt x="34" y="3928"/>
                    <a:pt x="371" y="4558"/>
                  </a:cubicBezTo>
                  <a:cubicBezTo>
                    <a:pt x="645" y="5069"/>
                    <a:pt x="1064" y="5506"/>
                    <a:pt x="1571" y="5791"/>
                  </a:cubicBezTo>
                  <a:cubicBezTo>
                    <a:pt x="1950" y="6003"/>
                    <a:pt x="2346" y="6109"/>
                    <a:pt x="2733" y="6109"/>
                  </a:cubicBezTo>
                  <a:cubicBezTo>
                    <a:pt x="3079" y="6109"/>
                    <a:pt x="3419" y="6025"/>
                    <a:pt x="3735" y="5858"/>
                  </a:cubicBezTo>
                  <a:cubicBezTo>
                    <a:pt x="3953" y="5741"/>
                    <a:pt x="4160" y="5586"/>
                    <a:pt x="4350" y="5392"/>
                  </a:cubicBezTo>
                  <a:cubicBezTo>
                    <a:pt x="5191" y="4524"/>
                    <a:pt x="5314" y="3246"/>
                    <a:pt x="5043" y="2110"/>
                  </a:cubicBezTo>
                  <a:cubicBezTo>
                    <a:pt x="4813" y="1140"/>
                    <a:pt x="4179" y="172"/>
                    <a:pt x="3121" y="20"/>
                  </a:cubicBezTo>
                  <a:cubicBezTo>
                    <a:pt x="3026" y="6"/>
                    <a:pt x="2935" y="0"/>
                    <a:pt x="28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6"/>
            <p:cNvSpPr/>
            <p:nvPr/>
          </p:nvSpPr>
          <p:spPr>
            <a:xfrm>
              <a:off x="5170725" y="3297825"/>
              <a:ext cx="117300" cy="139900"/>
            </a:xfrm>
            <a:custGeom>
              <a:avLst/>
              <a:gdLst/>
              <a:ahLst/>
              <a:cxnLst/>
              <a:rect l="l" t="t" r="r" b="b"/>
              <a:pathLst>
                <a:path w="4692" h="5596" extrusionOk="0">
                  <a:moveTo>
                    <a:pt x="2318" y="0"/>
                  </a:moveTo>
                  <a:cubicBezTo>
                    <a:pt x="1599" y="0"/>
                    <a:pt x="851" y="348"/>
                    <a:pt x="465" y="944"/>
                  </a:cubicBezTo>
                  <a:cubicBezTo>
                    <a:pt x="131" y="1458"/>
                    <a:pt x="114" y="2116"/>
                    <a:pt x="103" y="2709"/>
                  </a:cubicBezTo>
                  <a:cubicBezTo>
                    <a:pt x="92" y="3266"/>
                    <a:pt x="0" y="3724"/>
                    <a:pt x="197" y="4221"/>
                  </a:cubicBezTo>
                  <a:cubicBezTo>
                    <a:pt x="236" y="4318"/>
                    <a:pt x="286" y="4418"/>
                    <a:pt x="350" y="4520"/>
                  </a:cubicBezTo>
                  <a:cubicBezTo>
                    <a:pt x="765" y="5180"/>
                    <a:pt x="1453" y="5596"/>
                    <a:pt x="2214" y="5596"/>
                  </a:cubicBezTo>
                  <a:cubicBezTo>
                    <a:pt x="2336" y="5596"/>
                    <a:pt x="2460" y="5585"/>
                    <a:pt x="2585" y="5563"/>
                  </a:cubicBezTo>
                  <a:cubicBezTo>
                    <a:pt x="3620" y="5381"/>
                    <a:pt x="4346" y="4556"/>
                    <a:pt x="4565" y="3553"/>
                  </a:cubicBezTo>
                  <a:cubicBezTo>
                    <a:pt x="4691" y="2982"/>
                    <a:pt x="4641" y="2416"/>
                    <a:pt x="4490" y="1856"/>
                  </a:cubicBezTo>
                  <a:cubicBezTo>
                    <a:pt x="4359" y="1376"/>
                    <a:pt x="4049" y="1076"/>
                    <a:pt x="3773" y="692"/>
                  </a:cubicBezTo>
                  <a:cubicBezTo>
                    <a:pt x="3431" y="215"/>
                    <a:pt x="2883" y="0"/>
                    <a:pt x="23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6"/>
            <p:cNvSpPr/>
            <p:nvPr/>
          </p:nvSpPr>
          <p:spPr>
            <a:xfrm>
              <a:off x="5074050" y="3134150"/>
              <a:ext cx="92375" cy="101575"/>
            </a:xfrm>
            <a:custGeom>
              <a:avLst/>
              <a:gdLst/>
              <a:ahLst/>
              <a:cxnLst/>
              <a:rect l="l" t="t" r="r" b="b"/>
              <a:pathLst>
                <a:path w="3695" h="4063" extrusionOk="0">
                  <a:moveTo>
                    <a:pt x="1976" y="0"/>
                  </a:moveTo>
                  <a:cubicBezTo>
                    <a:pt x="1939" y="0"/>
                    <a:pt x="1901" y="1"/>
                    <a:pt x="1862" y="3"/>
                  </a:cubicBezTo>
                  <a:cubicBezTo>
                    <a:pt x="1159" y="40"/>
                    <a:pt x="574" y="498"/>
                    <a:pt x="286" y="1127"/>
                  </a:cubicBezTo>
                  <a:cubicBezTo>
                    <a:pt x="273" y="1157"/>
                    <a:pt x="260" y="1188"/>
                    <a:pt x="248" y="1218"/>
                  </a:cubicBezTo>
                  <a:cubicBezTo>
                    <a:pt x="14" y="1812"/>
                    <a:pt x="0" y="2706"/>
                    <a:pt x="416" y="3206"/>
                  </a:cubicBezTo>
                  <a:cubicBezTo>
                    <a:pt x="683" y="3528"/>
                    <a:pt x="1081" y="3866"/>
                    <a:pt x="1484" y="3991"/>
                  </a:cubicBezTo>
                  <a:cubicBezTo>
                    <a:pt x="1643" y="4040"/>
                    <a:pt x="1797" y="4063"/>
                    <a:pt x="1943" y="4063"/>
                  </a:cubicBezTo>
                  <a:cubicBezTo>
                    <a:pt x="3005" y="4063"/>
                    <a:pt x="3695" y="2863"/>
                    <a:pt x="3682" y="1847"/>
                  </a:cubicBezTo>
                  <a:cubicBezTo>
                    <a:pt x="3669" y="803"/>
                    <a:pt x="3037" y="0"/>
                    <a:pt x="19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6"/>
            <p:cNvSpPr/>
            <p:nvPr/>
          </p:nvSpPr>
          <p:spPr>
            <a:xfrm>
              <a:off x="5115425" y="3196675"/>
              <a:ext cx="119625" cy="142500"/>
            </a:xfrm>
            <a:custGeom>
              <a:avLst/>
              <a:gdLst/>
              <a:ahLst/>
              <a:cxnLst/>
              <a:rect l="l" t="t" r="r" b="b"/>
              <a:pathLst>
                <a:path w="4785" h="5700" extrusionOk="0">
                  <a:moveTo>
                    <a:pt x="2619" y="0"/>
                  </a:moveTo>
                  <a:cubicBezTo>
                    <a:pt x="2249" y="0"/>
                    <a:pt x="1862" y="94"/>
                    <a:pt x="1526" y="222"/>
                  </a:cubicBezTo>
                  <a:cubicBezTo>
                    <a:pt x="1065" y="399"/>
                    <a:pt x="701" y="772"/>
                    <a:pt x="453" y="1198"/>
                  </a:cubicBezTo>
                  <a:cubicBezTo>
                    <a:pt x="144" y="1731"/>
                    <a:pt x="37" y="2315"/>
                    <a:pt x="43" y="2924"/>
                  </a:cubicBezTo>
                  <a:cubicBezTo>
                    <a:pt x="50" y="3511"/>
                    <a:pt x="1" y="4003"/>
                    <a:pt x="259" y="4566"/>
                  </a:cubicBezTo>
                  <a:cubicBezTo>
                    <a:pt x="592" y="5287"/>
                    <a:pt x="1374" y="5699"/>
                    <a:pt x="2158" y="5699"/>
                  </a:cubicBezTo>
                  <a:cubicBezTo>
                    <a:pt x="2378" y="5699"/>
                    <a:pt x="2598" y="5667"/>
                    <a:pt x="2809" y="5600"/>
                  </a:cubicBezTo>
                  <a:cubicBezTo>
                    <a:pt x="4315" y="5119"/>
                    <a:pt x="4785" y="3223"/>
                    <a:pt x="4492" y="1834"/>
                  </a:cubicBezTo>
                  <a:cubicBezTo>
                    <a:pt x="4366" y="1239"/>
                    <a:pt x="4033" y="689"/>
                    <a:pt x="3565" y="300"/>
                  </a:cubicBezTo>
                  <a:cubicBezTo>
                    <a:pt x="3303" y="84"/>
                    <a:pt x="2969" y="0"/>
                    <a:pt x="26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6"/>
            <p:cNvSpPr/>
            <p:nvPr/>
          </p:nvSpPr>
          <p:spPr>
            <a:xfrm>
              <a:off x="5040325" y="3432350"/>
              <a:ext cx="117325" cy="120000"/>
            </a:xfrm>
            <a:custGeom>
              <a:avLst/>
              <a:gdLst/>
              <a:ahLst/>
              <a:cxnLst/>
              <a:rect l="l" t="t" r="r" b="b"/>
              <a:pathLst>
                <a:path w="4693" h="4800" extrusionOk="0">
                  <a:moveTo>
                    <a:pt x="2793" y="1"/>
                  </a:moveTo>
                  <a:cubicBezTo>
                    <a:pt x="2460" y="1"/>
                    <a:pt x="2121" y="94"/>
                    <a:pt x="1833" y="239"/>
                  </a:cubicBezTo>
                  <a:cubicBezTo>
                    <a:pt x="198" y="1058"/>
                    <a:pt x="0" y="3963"/>
                    <a:pt x="1831" y="4677"/>
                  </a:cubicBezTo>
                  <a:cubicBezTo>
                    <a:pt x="2056" y="4765"/>
                    <a:pt x="2306" y="4800"/>
                    <a:pt x="2560" y="4800"/>
                  </a:cubicBezTo>
                  <a:cubicBezTo>
                    <a:pt x="2852" y="4800"/>
                    <a:pt x="3148" y="4754"/>
                    <a:pt x="3413" y="4689"/>
                  </a:cubicBezTo>
                  <a:cubicBezTo>
                    <a:pt x="4158" y="4507"/>
                    <a:pt x="4450" y="3718"/>
                    <a:pt x="4553" y="3023"/>
                  </a:cubicBezTo>
                  <a:cubicBezTo>
                    <a:pt x="4692" y="2084"/>
                    <a:pt x="4445" y="873"/>
                    <a:pt x="3651" y="270"/>
                  </a:cubicBezTo>
                  <a:cubicBezTo>
                    <a:pt x="3580" y="218"/>
                    <a:pt x="3506" y="173"/>
                    <a:pt x="3429" y="136"/>
                  </a:cubicBezTo>
                  <a:cubicBezTo>
                    <a:pt x="3231" y="42"/>
                    <a:pt x="3013" y="1"/>
                    <a:pt x="27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6"/>
            <p:cNvSpPr/>
            <p:nvPr/>
          </p:nvSpPr>
          <p:spPr>
            <a:xfrm>
              <a:off x="5137700" y="3414375"/>
              <a:ext cx="114325" cy="125625"/>
            </a:xfrm>
            <a:custGeom>
              <a:avLst/>
              <a:gdLst/>
              <a:ahLst/>
              <a:cxnLst/>
              <a:rect l="l" t="t" r="r" b="b"/>
              <a:pathLst>
                <a:path w="4573" h="5025" extrusionOk="0">
                  <a:moveTo>
                    <a:pt x="2230" y="0"/>
                  </a:moveTo>
                  <a:cubicBezTo>
                    <a:pt x="2042" y="0"/>
                    <a:pt x="1848" y="33"/>
                    <a:pt x="1651" y="105"/>
                  </a:cubicBezTo>
                  <a:cubicBezTo>
                    <a:pt x="1053" y="325"/>
                    <a:pt x="588" y="855"/>
                    <a:pt x="321" y="1472"/>
                  </a:cubicBezTo>
                  <a:cubicBezTo>
                    <a:pt x="82" y="2027"/>
                    <a:pt x="1" y="2654"/>
                    <a:pt x="126" y="3193"/>
                  </a:cubicBezTo>
                  <a:cubicBezTo>
                    <a:pt x="353" y="4162"/>
                    <a:pt x="1168" y="5024"/>
                    <a:pt x="2189" y="5024"/>
                  </a:cubicBezTo>
                  <a:cubicBezTo>
                    <a:pt x="2264" y="5024"/>
                    <a:pt x="2341" y="5020"/>
                    <a:pt x="2418" y="5010"/>
                  </a:cubicBezTo>
                  <a:cubicBezTo>
                    <a:pt x="3613" y="4860"/>
                    <a:pt x="4260" y="3975"/>
                    <a:pt x="4410" y="2836"/>
                  </a:cubicBezTo>
                  <a:cubicBezTo>
                    <a:pt x="4573" y="1599"/>
                    <a:pt x="3539" y="0"/>
                    <a:pt x="22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6"/>
            <p:cNvSpPr/>
            <p:nvPr/>
          </p:nvSpPr>
          <p:spPr>
            <a:xfrm>
              <a:off x="5070950" y="3312150"/>
              <a:ext cx="121900" cy="144600"/>
            </a:xfrm>
            <a:custGeom>
              <a:avLst/>
              <a:gdLst/>
              <a:ahLst/>
              <a:cxnLst/>
              <a:rect l="l" t="t" r="r" b="b"/>
              <a:pathLst>
                <a:path w="4876" h="5784" extrusionOk="0">
                  <a:moveTo>
                    <a:pt x="2271" y="0"/>
                  </a:moveTo>
                  <a:cubicBezTo>
                    <a:pt x="2077" y="0"/>
                    <a:pt x="1884" y="25"/>
                    <a:pt x="1698" y="78"/>
                  </a:cubicBezTo>
                  <a:cubicBezTo>
                    <a:pt x="528" y="409"/>
                    <a:pt x="141" y="1646"/>
                    <a:pt x="52" y="2729"/>
                  </a:cubicBezTo>
                  <a:cubicBezTo>
                    <a:pt x="1" y="3357"/>
                    <a:pt x="110" y="4021"/>
                    <a:pt x="409" y="4578"/>
                  </a:cubicBezTo>
                  <a:cubicBezTo>
                    <a:pt x="797" y="5302"/>
                    <a:pt x="1540" y="5783"/>
                    <a:pt x="2366" y="5783"/>
                  </a:cubicBezTo>
                  <a:cubicBezTo>
                    <a:pt x="2437" y="5783"/>
                    <a:pt x="2509" y="5780"/>
                    <a:pt x="2582" y="5772"/>
                  </a:cubicBezTo>
                  <a:cubicBezTo>
                    <a:pt x="2978" y="5734"/>
                    <a:pt x="3309" y="5594"/>
                    <a:pt x="3583" y="5387"/>
                  </a:cubicBezTo>
                  <a:cubicBezTo>
                    <a:pt x="4732" y="4513"/>
                    <a:pt x="4876" y="2581"/>
                    <a:pt x="4336" y="1346"/>
                  </a:cubicBezTo>
                  <a:cubicBezTo>
                    <a:pt x="4167" y="960"/>
                    <a:pt x="3905" y="624"/>
                    <a:pt x="3554" y="388"/>
                  </a:cubicBezTo>
                  <a:cubicBezTo>
                    <a:pt x="3181" y="138"/>
                    <a:pt x="2725" y="0"/>
                    <a:pt x="22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6"/>
            <p:cNvSpPr/>
            <p:nvPr/>
          </p:nvSpPr>
          <p:spPr>
            <a:xfrm>
              <a:off x="5133675" y="2979125"/>
              <a:ext cx="254825" cy="251125"/>
            </a:xfrm>
            <a:custGeom>
              <a:avLst/>
              <a:gdLst/>
              <a:ahLst/>
              <a:cxnLst/>
              <a:rect l="l" t="t" r="r" b="b"/>
              <a:pathLst>
                <a:path w="10193" h="10045" extrusionOk="0">
                  <a:moveTo>
                    <a:pt x="2536" y="1"/>
                  </a:moveTo>
                  <a:cubicBezTo>
                    <a:pt x="2147" y="1"/>
                    <a:pt x="1759" y="44"/>
                    <a:pt x="1386" y="152"/>
                  </a:cubicBezTo>
                  <a:cubicBezTo>
                    <a:pt x="1044" y="252"/>
                    <a:pt x="746" y="405"/>
                    <a:pt x="455" y="608"/>
                  </a:cubicBezTo>
                  <a:cubicBezTo>
                    <a:pt x="102" y="855"/>
                    <a:pt x="0" y="1511"/>
                    <a:pt x="187" y="1881"/>
                  </a:cubicBezTo>
                  <a:cubicBezTo>
                    <a:pt x="373" y="2251"/>
                    <a:pt x="754" y="2533"/>
                    <a:pt x="1165" y="2533"/>
                  </a:cubicBezTo>
                  <a:cubicBezTo>
                    <a:pt x="1250" y="2533"/>
                    <a:pt x="1336" y="2521"/>
                    <a:pt x="1422" y="2496"/>
                  </a:cubicBezTo>
                  <a:cubicBezTo>
                    <a:pt x="1431" y="2494"/>
                    <a:pt x="1440" y="2490"/>
                    <a:pt x="1446" y="2484"/>
                  </a:cubicBezTo>
                  <a:cubicBezTo>
                    <a:pt x="1496" y="2443"/>
                    <a:pt x="911" y="2206"/>
                    <a:pt x="855" y="2142"/>
                  </a:cubicBezTo>
                  <a:cubicBezTo>
                    <a:pt x="698" y="1960"/>
                    <a:pt x="649" y="1681"/>
                    <a:pt x="729" y="1456"/>
                  </a:cubicBezTo>
                  <a:cubicBezTo>
                    <a:pt x="847" y="1129"/>
                    <a:pt x="1179" y="877"/>
                    <a:pt x="1499" y="768"/>
                  </a:cubicBezTo>
                  <a:cubicBezTo>
                    <a:pt x="1832" y="654"/>
                    <a:pt x="2179" y="606"/>
                    <a:pt x="2530" y="606"/>
                  </a:cubicBezTo>
                  <a:cubicBezTo>
                    <a:pt x="3054" y="606"/>
                    <a:pt x="3587" y="713"/>
                    <a:pt x="4090" y="866"/>
                  </a:cubicBezTo>
                  <a:cubicBezTo>
                    <a:pt x="5274" y="1227"/>
                    <a:pt x="6387" y="1840"/>
                    <a:pt x="7287" y="2689"/>
                  </a:cubicBezTo>
                  <a:cubicBezTo>
                    <a:pt x="7775" y="3152"/>
                    <a:pt x="8200" y="3682"/>
                    <a:pt x="8540" y="4262"/>
                  </a:cubicBezTo>
                  <a:cubicBezTo>
                    <a:pt x="9057" y="5145"/>
                    <a:pt x="9382" y="6215"/>
                    <a:pt x="9288" y="7254"/>
                  </a:cubicBezTo>
                  <a:cubicBezTo>
                    <a:pt x="9240" y="7782"/>
                    <a:pt x="9038" y="8168"/>
                    <a:pt x="8831" y="8634"/>
                  </a:cubicBezTo>
                  <a:cubicBezTo>
                    <a:pt x="8648" y="9042"/>
                    <a:pt x="8188" y="9541"/>
                    <a:pt x="7749" y="9679"/>
                  </a:cubicBezTo>
                  <a:cubicBezTo>
                    <a:pt x="7532" y="9748"/>
                    <a:pt x="7347" y="9767"/>
                    <a:pt x="7202" y="9767"/>
                  </a:cubicBezTo>
                  <a:cubicBezTo>
                    <a:pt x="7024" y="9767"/>
                    <a:pt x="6906" y="9738"/>
                    <a:pt x="6863" y="9738"/>
                  </a:cubicBezTo>
                  <a:cubicBezTo>
                    <a:pt x="6834" y="9738"/>
                    <a:pt x="6840" y="9751"/>
                    <a:pt x="6884" y="9796"/>
                  </a:cubicBezTo>
                  <a:cubicBezTo>
                    <a:pt x="7066" y="9979"/>
                    <a:pt x="7179" y="10044"/>
                    <a:pt x="7499" y="10044"/>
                  </a:cubicBezTo>
                  <a:cubicBezTo>
                    <a:pt x="7841" y="10044"/>
                    <a:pt x="8433" y="9861"/>
                    <a:pt x="8752" y="9611"/>
                  </a:cubicBezTo>
                  <a:cubicBezTo>
                    <a:pt x="9364" y="9131"/>
                    <a:pt x="9836" y="8498"/>
                    <a:pt x="10050" y="7447"/>
                  </a:cubicBezTo>
                  <a:cubicBezTo>
                    <a:pt x="10193" y="6751"/>
                    <a:pt x="10138" y="5919"/>
                    <a:pt x="9948" y="5241"/>
                  </a:cubicBezTo>
                  <a:cubicBezTo>
                    <a:pt x="9811" y="4746"/>
                    <a:pt x="9596" y="4275"/>
                    <a:pt x="9325" y="3839"/>
                  </a:cubicBezTo>
                  <a:cubicBezTo>
                    <a:pt x="8992" y="3305"/>
                    <a:pt x="8591" y="2813"/>
                    <a:pt x="8135" y="2377"/>
                  </a:cubicBezTo>
                  <a:cubicBezTo>
                    <a:pt x="7489" y="1757"/>
                    <a:pt x="6726" y="1280"/>
                    <a:pt x="5915" y="902"/>
                  </a:cubicBezTo>
                  <a:cubicBezTo>
                    <a:pt x="5097" y="520"/>
                    <a:pt x="4280" y="180"/>
                    <a:pt x="3374" y="60"/>
                  </a:cubicBezTo>
                  <a:cubicBezTo>
                    <a:pt x="3098" y="23"/>
                    <a:pt x="2817" y="1"/>
                    <a:pt x="2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6"/>
            <p:cNvSpPr/>
            <p:nvPr/>
          </p:nvSpPr>
          <p:spPr>
            <a:xfrm>
              <a:off x="4870625" y="2943675"/>
              <a:ext cx="317525" cy="307525"/>
            </a:xfrm>
            <a:custGeom>
              <a:avLst/>
              <a:gdLst/>
              <a:ahLst/>
              <a:cxnLst/>
              <a:rect l="l" t="t" r="r" b="b"/>
              <a:pathLst>
                <a:path w="12701" h="12301" extrusionOk="0">
                  <a:moveTo>
                    <a:pt x="8178" y="1"/>
                  </a:moveTo>
                  <a:cubicBezTo>
                    <a:pt x="7141" y="1"/>
                    <a:pt x="6090" y="274"/>
                    <a:pt x="5191" y="779"/>
                  </a:cubicBezTo>
                  <a:cubicBezTo>
                    <a:pt x="4244" y="1311"/>
                    <a:pt x="3423" y="2147"/>
                    <a:pt x="2714" y="2964"/>
                  </a:cubicBezTo>
                  <a:cubicBezTo>
                    <a:pt x="2049" y="3728"/>
                    <a:pt x="1495" y="4538"/>
                    <a:pt x="1098" y="5474"/>
                  </a:cubicBezTo>
                  <a:cubicBezTo>
                    <a:pt x="238" y="7506"/>
                    <a:pt x="0" y="10025"/>
                    <a:pt x="1421" y="11882"/>
                  </a:cubicBezTo>
                  <a:cubicBezTo>
                    <a:pt x="1529" y="12024"/>
                    <a:pt x="1780" y="12300"/>
                    <a:pt x="1891" y="12300"/>
                  </a:cubicBezTo>
                  <a:cubicBezTo>
                    <a:pt x="1949" y="12300"/>
                    <a:pt x="1969" y="12227"/>
                    <a:pt x="1914" y="12022"/>
                  </a:cubicBezTo>
                  <a:cubicBezTo>
                    <a:pt x="1876" y="11881"/>
                    <a:pt x="1788" y="11603"/>
                    <a:pt x="1939" y="11495"/>
                  </a:cubicBezTo>
                  <a:cubicBezTo>
                    <a:pt x="1986" y="11461"/>
                    <a:pt x="2031" y="11450"/>
                    <a:pt x="2076" y="11450"/>
                  </a:cubicBezTo>
                  <a:cubicBezTo>
                    <a:pt x="2157" y="11450"/>
                    <a:pt x="2237" y="11488"/>
                    <a:pt x="2325" y="11504"/>
                  </a:cubicBezTo>
                  <a:cubicBezTo>
                    <a:pt x="2392" y="11519"/>
                    <a:pt x="2484" y="11541"/>
                    <a:pt x="2562" y="11544"/>
                  </a:cubicBezTo>
                  <a:cubicBezTo>
                    <a:pt x="2566" y="11544"/>
                    <a:pt x="2570" y="11544"/>
                    <a:pt x="2574" y="11544"/>
                  </a:cubicBezTo>
                  <a:cubicBezTo>
                    <a:pt x="2659" y="11544"/>
                    <a:pt x="2725" y="11521"/>
                    <a:pt x="2725" y="11436"/>
                  </a:cubicBezTo>
                  <a:cubicBezTo>
                    <a:pt x="2725" y="11275"/>
                    <a:pt x="2464" y="11083"/>
                    <a:pt x="2379" y="10958"/>
                  </a:cubicBezTo>
                  <a:cubicBezTo>
                    <a:pt x="2235" y="10744"/>
                    <a:pt x="2133" y="10505"/>
                    <a:pt x="2050" y="10262"/>
                  </a:cubicBezTo>
                  <a:cubicBezTo>
                    <a:pt x="1826" y="9604"/>
                    <a:pt x="1788" y="8899"/>
                    <a:pt x="1716" y="8211"/>
                  </a:cubicBezTo>
                  <a:cubicBezTo>
                    <a:pt x="1620" y="7294"/>
                    <a:pt x="1983" y="6154"/>
                    <a:pt x="2371" y="5334"/>
                  </a:cubicBezTo>
                  <a:cubicBezTo>
                    <a:pt x="2903" y="4210"/>
                    <a:pt x="3912" y="3086"/>
                    <a:pt x="4804" y="2195"/>
                  </a:cubicBezTo>
                  <a:cubicBezTo>
                    <a:pt x="5128" y="1872"/>
                    <a:pt x="5489" y="1587"/>
                    <a:pt x="5871" y="1337"/>
                  </a:cubicBezTo>
                  <a:cubicBezTo>
                    <a:pt x="6695" y="797"/>
                    <a:pt x="7559" y="594"/>
                    <a:pt x="8532" y="569"/>
                  </a:cubicBezTo>
                  <a:cubicBezTo>
                    <a:pt x="8618" y="567"/>
                    <a:pt x="8703" y="566"/>
                    <a:pt x="8789" y="566"/>
                  </a:cubicBezTo>
                  <a:cubicBezTo>
                    <a:pt x="9819" y="566"/>
                    <a:pt x="10832" y="739"/>
                    <a:pt x="11615" y="1490"/>
                  </a:cubicBezTo>
                  <a:cubicBezTo>
                    <a:pt x="12020" y="1880"/>
                    <a:pt x="12347" y="2939"/>
                    <a:pt x="11642" y="3442"/>
                  </a:cubicBezTo>
                  <a:cubicBezTo>
                    <a:pt x="11574" y="3491"/>
                    <a:pt x="11488" y="3509"/>
                    <a:pt x="11397" y="3509"/>
                  </a:cubicBezTo>
                  <a:cubicBezTo>
                    <a:pt x="11151" y="3509"/>
                    <a:pt x="10865" y="3378"/>
                    <a:pt x="10779" y="3378"/>
                  </a:cubicBezTo>
                  <a:cubicBezTo>
                    <a:pt x="10748" y="3378"/>
                    <a:pt x="10743" y="3395"/>
                    <a:pt x="10777" y="3442"/>
                  </a:cubicBezTo>
                  <a:cubicBezTo>
                    <a:pt x="11070" y="3859"/>
                    <a:pt x="11423" y="3951"/>
                    <a:pt x="11700" y="3951"/>
                  </a:cubicBezTo>
                  <a:cubicBezTo>
                    <a:pt x="11832" y="3951"/>
                    <a:pt x="11946" y="3930"/>
                    <a:pt x="12028" y="3914"/>
                  </a:cubicBezTo>
                  <a:cubicBezTo>
                    <a:pt x="12380" y="3843"/>
                    <a:pt x="12562" y="3535"/>
                    <a:pt x="12613" y="3192"/>
                  </a:cubicBezTo>
                  <a:cubicBezTo>
                    <a:pt x="12700" y="2608"/>
                    <a:pt x="12469" y="1840"/>
                    <a:pt x="12087" y="1391"/>
                  </a:cubicBezTo>
                  <a:cubicBezTo>
                    <a:pt x="11685" y="922"/>
                    <a:pt x="11108" y="652"/>
                    <a:pt x="10542" y="435"/>
                  </a:cubicBezTo>
                  <a:cubicBezTo>
                    <a:pt x="9967" y="213"/>
                    <a:pt x="9358" y="90"/>
                    <a:pt x="8746" y="29"/>
                  </a:cubicBezTo>
                  <a:cubicBezTo>
                    <a:pt x="8558" y="10"/>
                    <a:pt x="8368" y="1"/>
                    <a:pt x="81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6"/>
            <p:cNvSpPr/>
            <p:nvPr/>
          </p:nvSpPr>
          <p:spPr>
            <a:xfrm>
              <a:off x="5000825" y="3204050"/>
              <a:ext cx="139875" cy="161225"/>
            </a:xfrm>
            <a:custGeom>
              <a:avLst/>
              <a:gdLst/>
              <a:ahLst/>
              <a:cxnLst/>
              <a:rect l="l" t="t" r="r" b="b"/>
              <a:pathLst>
                <a:path w="5595" h="6449" extrusionOk="0">
                  <a:moveTo>
                    <a:pt x="3107" y="1"/>
                  </a:moveTo>
                  <a:cubicBezTo>
                    <a:pt x="3093" y="1"/>
                    <a:pt x="3078" y="1"/>
                    <a:pt x="3063" y="1"/>
                  </a:cubicBezTo>
                  <a:cubicBezTo>
                    <a:pt x="2241" y="21"/>
                    <a:pt x="1381" y="335"/>
                    <a:pt x="900" y="1035"/>
                  </a:cubicBezTo>
                  <a:cubicBezTo>
                    <a:pt x="427" y="1721"/>
                    <a:pt x="120" y="2532"/>
                    <a:pt x="57" y="3364"/>
                  </a:cubicBezTo>
                  <a:cubicBezTo>
                    <a:pt x="0" y="4114"/>
                    <a:pt x="23" y="5024"/>
                    <a:pt x="527" y="5635"/>
                  </a:cubicBezTo>
                  <a:cubicBezTo>
                    <a:pt x="821" y="5993"/>
                    <a:pt x="1340" y="6351"/>
                    <a:pt x="1799" y="6420"/>
                  </a:cubicBezTo>
                  <a:cubicBezTo>
                    <a:pt x="1928" y="6439"/>
                    <a:pt x="2059" y="6449"/>
                    <a:pt x="2189" y="6449"/>
                  </a:cubicBezTo>
                  <a:cubicBezTo>
                    <a:pt x="2785" y="6449"/>
                    <a:pt x="3384" y="6253"/>
                    <a:pt x="3875" y="5920"/>
                  </a:cubicBezTo>
                  <a:cubicBezTo>
                    <a:pt x="5182" y="5033"/>
                    <a:pt x="5595" y="3190"/>
                    <a:pt x="5181" y="1724"/>
                  </a:cubicBezTo>
                  <a:cubicBezTo>
                    <a:pt x="5076" y="1349"/>
                    <a:pt x="4835" y="941"/>
                    <a:pt x="4569" y="656"/>
                  </a:cubicBezTo>
                  <a:cubicBezTo>
                    <a:pt x="4198" y="256"/>
                    <a:pt x="3679" y="1"/>
                    <a:pt x="31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6"/>
            <p:cNvSpPr/>
            <p:nvPr/>
          </p:nvSpPr>
          <p:spPr>
            <a:xfrm>
              <a:off x="5058400" y="3227525"/>
              <a:ext cx="58025" cy="91650"/>
            </a:xfrm>
            <a:custGeom>
              <a:avLst/>
              <a:gdLst/>
              <a:ahLst/>
              <a:cxnLst/>
              <a:rect l="l" t="t" r="r" b="b"/>
              <a:pathLst>
                <a:path w="2321" h="3666" extrusionOk="0">
                  <a:moveTo>
                    <a:pt x="1197" y="0"/>
                  </a:moveTo>
                  <a:cubicBezTo>
                    <a:pt x="949" y="0"/>
                    <a:pt x="703" y="91"/>
                    <a:pt x="518" y="293"/>
                  </a:cubicBezTo>
                  <a:cubicBezTo>
                    <a:pt x="1" y="857"/>
                    <a:pt x="123" y="1548"/>
                    <a:pt x="283" y="2235"/>
                  </a:cubicBezTo>
                  <a:cubicBezTo>
                    <a:pt x="403" y="2751"/>
                    <a:pt x="626" y="3281"/>
                    <a:pt x="1068" y="3595"/>
                  </a:cubicBezTo>
                  <a:cubicBezTo>
                    <a:pt x="1138" y="3644"/>
                    <a:pt x="1218" y="3665"/>
                    <a:pt x="1298" y="3665"/>
                  </a:cubicBezTo>
                  <a:cubicBezTo>
                    <a:pt x="1434" y="3665"/>
                    <a:pt x="1572" y="3605"/>
                    <a:pt x="1671" y="3517"/>
                  </a:cubicBezTo>
                  <a:cubicBezTo>
                    <a:pt x="2021" y="3206"/>
                    <a:pt x="2092" y="2701"/>
                    <a:pt x="2121" y="2259"/>
                  </a:cubicBezTo>
                  <a:cubicBezTo>
                    <a:pt x="2155" y="1772"/>
                    <a:pt x="2320" y="1222"/>
                    <a:pt x="2194" y="735"/>
                  </a:cubicBezTo>
                  <a:cubicBezTo>
                    <a:pt x="2075" y="283"/>
                    <a:pt x="1634" y="0"/>
                    <a:pt x="1197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6"/>
            <p:cNvSpPr/>
            <p:nvPr/>
          </p:nvSpPr>
          <p:spPr>
            <a:xfrm>
              <a:off x="5158100" y="3216700"/>
              <a:ext cx="57925" cy="69825"/>
            </a:xfrm>
            <a:custGeom>
              <a:avLst/>
              <a:gdLst/>
              <a:ahLst/>
              <a:cxnLst/>
              <a:rect l="l" t="t" r="r" b="b"/>
              <a:pathLst>
                <a:path w="2317" h="2793" extrusionOk="0">
                  <a:moveTo>
                    <a:pt x="1036" y="2454"/>
                  </a:moveTo>
                  <a:cubicBezTo>
                    <a:pt x="1036" y="2454"/>
                    <a:pt x="1036" y="2454"/>
                    <a:pt x="1036" y="2454"/>
                  </a:cubicBezTo>
                  <a:cubicBezTo>
                    <a:pt x="1036" y="2454"/>
                    <a:pt x="1036" y="2454"/>
                    <a:pt x="1036" y="2454"/>
                  </a:cubicBezTo>
                  <a:close/>
                  <a:moveTo>
                    <a:pt x="1133" y="1"/>
                  </a:moveTo>
                  <a:cubicBezTo>
                    <a:pt x="741" y="1"/>
                    <a:pt x="486" y="208"/>
                    <a:pt x="259" y="501"/>
                  </a:cubicBezTo>
                  <a:cubicBezTo>
                    <a:pt x="252" y="511"/>
                    <a:pt x="245" y="521"/>
                    <a:pt x="237" y="531"/>
                  </a:cubicBezTo>
                  <a:cubicBezTo>
                    <a:pt x="0" y="837"/>
                    <a:pt x="99" y="1264"/>
                    <a:pt x="237" y="1578"/>
                  </a:cubicBezTo>
                  <a:cubicBezTo>
                    <a:pt x="350" y="1833"/>
                    <a:pt x="561" y="2027"/>
                    <a:pt x="753" y="2223"/>
                  </a:cubicBezTo>
                  <a:cubicBezTo>
                    <a:pt x="827" y="2297"/>
                    <a:pt x="910" y="2360"/>
                    <a:pt x="999" y="2416"/>
                  </a:cubicBezTo>
                  <a:cubicBezTo>
                    <a:pt x="961" y="2392"/>
                    <a:pt x="946" y="2383"/>
                    <a:pt x="944" y="2383"/>
                  </a:cubicBezTo>
                  <a:lnTo>
                    <a:pt x="944" y="2383"/>
                  </a:lnTo>
                  <a:cubicBezTo>
                    <a:pt x="939" y="2383"/>
                    <a:pt x="1018" y="2438"/>
                    <a:pt x="1036" y="2454"/>
                  </a:cubicBezTo>
                  <a:lnTo>
                    <a:pt x="1036" y="2454"/>
                  </a:lnTo>
                  <a:cubicBezTo>
                    <a:pt x="1025" y="2445"/>
                    <a:pt x="1022" y="2441"/>
                    <a:pt x="1023" y="2441"/>
                  </a:cubicBezTo>
                  <a:lnTo>
                    <a:pt x="1023" y="2441"/>
                  </a:lnTo>
                  <a:cubicBezTo>
                    <a:pt x="1031" y="2441"/>
                    <a:pt x="1156" y="2535"/>
                    <a:pt x="1198" y="2565"/>
                  </a:cubicBezTo>
                  <a:lnTo>
                    <a:pt x="1198" y="2565"/>
                  </a:lnTo>
                  <a:cubicBezTo>
                    <a:pt x="1220" y="2588"/>
                    <a:pt x="1241" y="2614"/>
                    <a:pt x="1263" y="2635"/>
                  </a:cubicBezTo>
                  <a:cubicBezTo>
                    <a:pt x="1378" y="2746"/>
                    <a:pt x="1507" y="2793"/>
                    <a:pt x="1632" y="2793"/>
                  </a:cubicBezTo>
                  <a:cubicBezTo>
                    <a:pt x="1994" y="2793"/>
                    <a:pt x="2317" y="2394"/>
                    <a:pt x="2125" y="1995"/>
                  </a:cubicBezTo>
                  <a:lnTo>
                    <a:pt x="2125" y="1995"/>
                  </a:lnTo>
                  <a:cubicBezTo>
                    <a:pt x="2122" y="1937"/>
                    <a:pt x="2112" y="1877"/>
                    <a:pt x="2101" y="1818"/>
                  </a:cubicBezTo>
                  <a:lnTo>
                    <a:pt x="2101" y="1818"/>
                  </a:lnTo>
                  <a:cubicBezTo>
                    <a:pt x="2107" y="1766"/>
                    <a:pt x="2110" y="1713"/>
                    <a:pt x="2106" y="1661"/>
                  </a:cubicBezTo>
                  <a:cubicBezTo>
                    <a:pt x="2104" y="1620"/>
                    <a:pt x="2102" y="1580"/>
                    <a:pt x="2101" y="1540"/>
                  </a:cubicBezTo>
                  <a:cubicBezTo>
                    <a:pt x="2100" y="1528"/>
                    <a:pt x="2100" y="1518"/>
                    <a:pt x="2100" y="1510"/>
                  </a:cubicBezTo>
                  <a:lnTo>
                    <a:pt x="2100" y="1510"/>
                  </a:lnTo>
                  <a:cubicBezTo>
                    <a:pt x="2106" y="1469"/>
                    <a:pt x="2112" y="1428"/>
                    <a:pt x="2117" y="1387"/>
                  </a:cubicBezTo>
                  <a:lnTo>
                    <a:pt x="2117" y="1387"/>
                  </a:lnTo>
                  <a:cubicBezTo>
                    <a:pt x="2118" y="1382"/>
                    <a:pt x="2119" y="1376"/>
                    <a:pt x="2121" y="1369"/>
                  </a:cubicBezTo>
                  <a:cubicBezTo>
                    <a:pt x="2189" y="1074"/>
                    <a:pt x="2193" y="762"/>
                    <a:pt x="2008" y="501"/>
                  </a:cubicBezTo>
                  <a:cubicBezTo>
                    <a:pt x="1797" y="203"/>
                    <a:pt x="1514" y="1"/>
                    <a:pt x="1133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6"/>
            <p:cNvSpPr/>
            <p:nvPr/>
          </p:nvSpPr>
          <p:spPr>
            <a:xfrm>
              <a:off x="5114525" y="3160875"/>
              <a:ext cx="26725" cy="26725"/>
            </a:xfrm>
            <a:custGeom>
              <a:avLst/>
              <a:gdLst/>
              <a:ahLst/>
              <a:cxnLst/>
              <a:rect l="l" t="t" r="r" b="b"/>
              <a:pathLst>
                <a:path w="1069" h="1069" extrusionOk="0">
                  <a:moveTo>
                    <a:pt x="535" y="0"/>
                  </a:moveTo>
                  <a:cubicBezTo>
                    <a:pt x="244" y="0"/>
                    <a:pt x="1" y="244"/>
                    <a:pt x="1" y="534"/>
                  </a:cubicBezTo>
                  <a:cubicBezTo>
                    <a:pt x="1" y="826"/>
                    <a:pt x="243" y="1068"/>
                    <a:pt x="535" y="1068"/>
                  </a:cubicBezTo>
                  <a:cubicBezTo>
                    <a:pt x="826" y="1068"/>
                    <a:pt x="1069" y="827"/>
                    <a:pt x="1069" y="534"/>
                  </a:cubicBezTo>
                  <a:cubicBezTo>
                    <a:pt x="1069" y="244"/>
                    <a:pt x="825" y="0"/>
                    <a:pt x="535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6"/>
            <p:cNvSpPr/>
            <p:nvPr/>
          </p:nvSpPr>
          <p:spPr>
            <a:xfrm>
              <a:off x="5225625" y="3310675"/>
              <a:ext cx="53675" cy="85825"/>
            </a:xfrm>
            <a:custGeom>
              <a:avLst/>
              <a:gdLst/>
              <a:ahLst/>
              <a:cxnLst/>
              <a:rect l="l" t="t" r="r" b="b"/>
              <a:pathLst>
                <a:path w="2147" h="3433" extrusionOk="0">
                  <a:moveTo>
                    <a:pt x="630" y="0"/>
                  </a:moveTo>
                  <a:cubicBezTo>
                    <a:pt x="242" y="0"/>
                    <a:pt x="1" y="547"/>
                    <a:pt x="302" y="840"/>
                  </a:cubicBezTo>
                  <a:cubicBezTo>
                    <a:pt x="665" y="1189"/>
                    <a:pt x="877" y="1474"/>
                    <a:pt x="1018" y="1972"/>
                  </a:cubicBezTo>
                  <a:cubicBezTo>
                    <a:pt x="1091" y="2233"/>
                    <a:pt x="1067" y="2498"/>
                    <a:pt x="1122" y="2760"/>
                  </a:cubicBezTo>
                  <a:cubicBezTo>
                    <a:pt x="1143" y="2861"/>
                    <a:pt x="1147" y="2972"/>
                    <a:pt x="1202" y="3063"/>
                  </a:cubicBezTo>
                  <a:cubicBezTo>
                    <a:pt x="1221" y="3091"/>
                    <a:pt x="1283" y="3260"/>
                    <a:pt x="1299" y="3260"/>
                  </a:cubicBezTo>
                  <a:cubicBezTo>
                    <a:pt x="1303" y="3260"/>
                    <a:pt x="1304" y="3251"/>
                    <a:pt x="1302" y="3230"/>
                  </a:cubicBezTo>
                  <a:lnTo>
                    <a:pt x="1302" y="3230"/>
                  </a:lnTo>
                  <a:cubicBezTo>
                    <a:pt x="1314" y="3333"/>
                    <a:pt x="1413" y="3433"/>
                    <a:pt x="1513" y="3433"/>
                  </a:cubicBezTo>
                  <a:cubicBezTo>
                    <a:pt x="1556" y="3433"/>
                    <a:pt x="1600" y="3414"/>
                    <a:pt x="1636" y="3369"/>
                  </a:cubicBezTo>
                  <a:cubicBezTo>
                    <a:pt x="1797" y="3167"/>
                    <a:pt x="1964" y="3059"/>
                    <a:pt x="2053" y="2760"/>
                  </a:cubicBezTo>
                  <a:cubicBezTo>
                    <a:pt x="2146" y="2446"/>
                    <a:pt x="2045" y="2018"/>
                    <a:pt x="1986" y="1705"/>
                  </a:cubicBezTo>
                  <a:cubicBezTo>
                    <a:pt x="1861" y="1044"/>
                    <a:pt x="1447" y="258"/>
                    <a:pt x="777" y="26"/>
                  </a:cubicBezTo>
                  <a:cubicBezTo>
                    <a:pt x="726" y="9"/>
                    <a:pt x="677" y="0"/>
                    <a:pt x="630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6"/>
            <p:cNvSpPr/>
            <p:nvPr/>
          </p:nvSpPr>
          <p:spPr>
            <a:xfrm>
              <a:off x="5134825" y="3341700"/>
              <a:ext cx="23400" cy="21050"/>
            </a:xfrm>
            <a:custGeom>
              <a:avLst/>
              <a:gdLst/>
              <a:ahLst/>
              <a:cxnLst/>
              <a:rect l="l" t="t" r="r" b="b"/>
              <a:pathLst>
                <a:path w="936" h="842" extrusionOk="0">
                  <a:moveTo>
                    <a:pt x="511" y="1"/>
                  </a:moveTo>
                  <a:cubicBezTo>
                    <a:pt x="202" y="1"/>
                    <a:pt x="1" y="348"/>
                    <a:pt x="159" y="616"/>
                  </a:cubicBezTo>
                  <a:cubicBezTo>
                    <a:pt x="197" y="680"/>
                    <a:pt x="258" y="755"/>
                    <a:pt x="329" y="786"/>
                  </a:cubicBezTo>
                  <a:cubicBezTo>
                    <a:pt x="396" y="816"/>
                    <a:pt x="470" y="842"/>
                    <a:pt x="544" y="842"/>
                  </a:cubicBezTo>
                  <a:cubicBezTo>
                    <a:pt x="579" y="842"/>
                    <a:pt x="614" y="836"/>
                    <a:pt x="649" y="822"/>
                  </a:cubicBezTo>
                  <a:cubicBezTo>
                    <a:pt x="710" y="804"/>
                    <a:pt x="764" y="773"/>
                    <a:pt x="810" y="728"/>
                  </a:cubicBezTo>
                  <a:cubicBezTo>
                    <a:pt x="854" y="681"/>
                    <a:pt x="885" y="628"/>
                    <a:pt x="904" y="566"/>
                  </a:cubicBezTo>
                  <a:cubicBezTo>
                    <a:pt x="910" y="544"/>
                    <a:pt x="914" y="522"/>
                    <a:pt x="915" y="499"/>
                  </a:cubicBezTo>
                  <a:lnTo>
                    <a:pt x="915" y="499"/>
                  </a:lnTo>
                  <a:cubicBezTo>
                    <a:pt x="935" y="399"/>
                    <a:pt x="912" y="284"/>
                    <a:pt x="865" y="203"/>
                  </a:cubicBezTo>
                  <a:cubicBezTo>
                    <a:pt x="792" y="79"/>
                    <a:pt x="656" y="1"/>
                    <a:pt x="512" y="1"/>
                  </a:cubicBezTo>
                  <a:cubicBezTo>
                    <a:pt x="512" y="1"/>
                    <a:pt x="512" y="1"/>
                    <a:pt x="51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6"/>
            <p:cNvSpPr/>
            <p:nvPr/>
          </p:nvSpPr>
          <p:spPr>
            <a:xfrm>
              <a:off x="5133075" y="3371625"/>
              <a:ext cx="46425" cy="44050"/>
            </a:xfrm>
            <a:custGeom>
              <a:avLst/>
              <a:gdLst/>
              <a:ahLst/>
              <a:cxnLst/>
              <a:rect l="l" t="t" r="r" b="b"/>
              <a:pathLst>
                <a:path w="1857" h="1762" extrusionOk="0">
                  <a:moveTo>
                    <a:pt x="895" y="1"/>
                  </a:moveTo>
                  <a:cubicBezTo>
                    <a:pt x="743" y="1"/>
                    <a:pt x="590" y="39"/>
                    <a:pt x="454" y="119"/>
                  </a:cubicBezTo>
                  <a:cubicBezTo>
                    <a:pt x="322" y="198"/>
                    <a:pt x="217" y="302"/>
                    <a:pt x="139" y="434"/>
                  </a:cubicBezTo>
                  <a:cubicBezTo>
                    <a:pt x="14" y="648"/>
                    <a:pt x="0" y="876"/>
                    <a:pt x="50" y="1112"/>
                  </a:cubicBezTo>
                  <a:cubicBezTo>
                    <a:pt x="66" y="1192"/>
                    <a:pt x="98" y="1277"/>
                    <a:pt x="149" y="1343"/>
                  </a:cubicBezTo>
                  <a:cubicBezTo>
                    <a:pt x="223" y="1470"/>
                    <a:pt x="325" y="1569"/>
                    <a:pt x="452" y="1646"/>
                  </a:cubicBezTo>
                  <a:cubicBezTo>
                    <a:pt x="519" y="1674"/>
                    <a:pt x="585" y="1701"/>
                    <a:pt x="652" y="1731"/>
                  </a:cubicBezTo>
                  <a:cubicBezTo>
                    <a:pt x="727" y="1751"/>
                    <a:pt x="802" y="1761"/>
                    <a:pt x="877" y="1761"/>
                  </a:cubicBezTo>
                  <a:cubicBezTo>
                    <a:pt x="917" y="1761"/>
                    <a:pt x="958" y="1758"/>
                    <a:pt x="999" y="1752"/>
                  </a:cubicBezTo>
                  <a:lnTo>
                    <a:pt x="999" y="1752"/>
                  </a:lnTo>
                  <a:cubicBezTo>
                    <a:pt x="1119" y="1738"/>
                    <a:pt x="1234" y="1700"/>
                    <a:pt x="1342" y="1637"/>
                  </a:cubicBezTo>
                  <a:cubicBezTo>
                    <a:pt x="1474" y="1559"/>
                    <a:pt x="1578" y="1454"/>
                    <a:pt x="1657" y="1322"/>
                  </a:cubicBezTo>
                  <a:cubicBezTo>
                    <a:pt x="1857" y="982"/>
                    <a:pt x="1798" y="535"/>
                    <a:pt x="1520" y="256"/>
                  </a:cubicBezTo>
                  <a:cubicBezTo>
                    <a:pt x="1352" y="89"/>
                    <a:pt x="1124" y="1"/>
                    <a:pt x="895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6"/>
            <p:cNvSpPr/>
            <p:nvPr/>
          </p:nvSpPr>
          <p:spPr>
            <a:xfrm>
              <a:off x="5173050" y="3424925"/>
              <a:ext cx="59300" cy="63625"/>
            </a:xfrm>
            <a:custGeom>
              <a:avLst/>
              <a:gdLst/>
              <a:ahLst/>
              <a:cxnLst/>
              <a:rect l="l" t="t" r="r" b="b"/>
              <a:pathLst>
                <a:path w="2372" h="2545" extrusionOk="0">
                  <a:moveTo>
                    <a:pt x="1148" y="0"/>
                  </a:moveTo>
                  <a:cubicBezTo>
                    <a:pt x="1059" y="0"/>
                    <a:pt x="969" y="12"/>
                    <a:pt x="881" y="36"/>
                  </a:cubicBezTo>
                  <a:cubicBezTo>
                    <a:pt x="352" y="182"/>
                    <a:pt x="0" y="765"/>
                    <a:pt x="164" y="1300"/>
                  </a:cubicBezTo>
                  <a:cubicBezTo>
                    <a:pt x="310" y="1782"/>
                    <a:pt x="627" y="2070"/>
                    <a:pt x="1036" y="2337"/>
                  </a:cubicBezTo>
                  <a:cubicBezTo>
                    <a:pt x="1085" y="2369"/>
                    <a:pt x="1279" y="2456"/>
                    <a:pt x="1294" y="2456"/>
                  </a:cubicBezTo>
                  <a:cubicBezTo>
                    <a:pt x="1300" y="2456"/>
                    <a:pt x="1281" y="2444"/>
                    <a:pt x="1221" y="2413"/>
                  </a:cubicBezTo>
                  <a:lnTo>
                    <a:pt x="1221" y="2413"/>
                  </a:lnTo>
                  <a:cubicBezTo>
                    <a:pt x="1318" y="2464"/>
                    <a:pt x="1407" y="2491"/>
                    <a:pt x="1508" y="2520"/>
                  </a:cubicBezTo>
                  <a:cubicBezTo>
                    <a:pt x="1565" y="2537"/>
                    <a:pt x="1627" y="2545"/>
                    <a:pt x="1689" y="2545"/>
                  </a:cubicBezTo>
                  <a:cubicBezTo>
                    <a:pt x="1918" y="2545"/>
                    <a:pt x="2161" y="2435"/>
                    <a:pt x="2266" y="2229"/>
                  </a:cubicBezTo>
                  <a:cubicBezTo>
                    <a:pt x="2338" y="2089"/>
                    <a:pt x="2372" y="1966"/>
                    <a:pt x="2371" y="1808"/>
                  </a:cubicBezTo>
                  <a:cubicBezTo>
                    <a:pt x="2372" y="1729"/>
                    <a:pt x="2364" y="1654"/>
                    <a:pt x="2349" y="1576"/>
                  </a:cubicBezTo>
                  <a:lnTo>
                    <a:pt x="2349" y="1576"/>
                  </a:lnTo>
                  <a:cubicBezTo>
                    <a:pt x="2359" y="1620"/>
                    <a:pt x="2363" y="1638"/>
                    <a:pt x="2365" y="1638"/>
                  </a:cubicBezTo>
                  <a:cubicBezTo>
                    <a:pt x="2370" y="1638"/>
                    <a:pt x="2335" y="1409"/>
                    <a:pt x="2325" y="1344"/>
                  </a:cubicBezTo>
                  <a:cubicBezTo>
                    <a:pt x="2282" y="1056"/>
                    <a:pt x="2189" y="758"/>
                    <a:pt x="2041" y="509"/>
                  </a:cubicBezTo>
                  <a:cubicBezTo>
                    <a:pt x="1852" y="191"/>
                    <a:pt x="1508" y="0"/>
                    <a:pt x="1148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6"/>
            <p:cNvSpPr/>
            <p:nvPr/>
          </p:nvSpPr>
          <p:spPr>
            <a:xfrm>
              <a:off x="5023250" y="3376375"/>
              <a:ext cx="30125" cy="30125"/>
            </a:xfrm>
            <a:custGeom>
              <a:avLst/>
              <a:gdLst/>
              <a:ahLst/>
              <a:cxnLst/>
              <a:rect l="l" t="t" r="r" b="b"/>
              <a:pathLst>
                <a:path w="1205" h="1205" extrusionOk="0">
                  <a:moveTo>
                    <a:pt x="603" y="0"/>
                  </a:moveTo>
                  <a:cubicBezTo>
                    <a:pt x="274" y="0"/>
                    <a:pt x="1" y="274"/>
                    <a:pt x="1" y="602"/>
                  </a:cubicBezTo>
                  <a:cubicBezTo>
                    <a:pt x="1" y="930"/>
                    <a:pt x="274" y="1204"/>
                    <a:pt x="603" y="1204"/>
                  </a:cubicBezTo>
                  <a:cubicBezTo>
                    <a:pt x="931" y="1204"/>
                    <a:pt x="1205" y="930"/>
                    <a:pt x="1205" y="602"/>
                  </a:cubicBezTo>
                  <a:cubicBezTo>
                    <a:pt x="1205" y="274"/>
                    <a:pt x="931" y="0"/>
                    <a:pt x="603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6"/>
            <p:cNvSpPr/>
            <p:nvPr/>
          </p:nvSpPr>
          <p:spPr>
            <a:xfrm>
              <a:off x="5032500" y="3448350"/>
              <a:ext cx="17650" cy="13700"/>
            </a:xfrm>
            <a:custGeom>
              <a:avLst/>
              <a:gdLst/>
              <a:ahLst/>
              <a:cxnLst/>
              <a:rect l="l" t="t" r="r" b="b"/>
              <a:pathLst>
                <a:path w="706" h="548" extrusionOk="0">
                  <a:moveTo>
                    <a:pt x="353" y="1"/>
                  </a:moveTo>
                  <a:cubicBezTo>
                    <a:pt x="0" y="1"/>
                    <a:pt x="0" y="547"/>
                    <a:pt x="353" y="547"/>
                  </a:cubicBezTo>
                  <a:cubicBezTo>
                    <a:pt x="705" y="547"/>
                    <a:pt x="705" y="1"/>
                    <a:pt x="353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6"/>
            <p:cNvSpPr/>
            <p:nvPr/>
          </p:nvSpPr>
          <p:spPr>
            <a:xfrm>
              <a:off x="5094775" y="3464900"/>
              <a:ext cx="39600" cy="46325"/>
            </a:xfrm>
            <a:custGeom>
              <a:avLst/>
              <a:gdLst/>
              <a:ahLst/>
              <a:cxnLst/>
              <a:rect l="l" t="t" r="r" b="b"/>
              <a:pathLst>
                <a:path w="1584" h="1853" extrusionOk="0">
                  <a:moveTo>
                    <a:pt x="825" y="1"/>
                  </a:moveTo>
                  <a:cubicBezTo>
                    <a:pt x="566" y="1"/>
                    <a:pt x="312" y="137"/>
                    <a:pt x="179" y="368"/>
                  </a:cubicBezTo>
                  <a:cubicBezTo>
                    <a:pt x="0" y="682"/>
                    <a:pt x="28" y="1066"/>
                    <a:pt x="245" y="1354"/>
                  </a:cubicBezTo>
                  <a:cubicBezTo>
                    <a:pt x="350" y="1493"/>
                    <a:pt x="420" y="1566"/>
                    <a:pt x="561" y="1669"/>
                  </a:cubicBezTo>
                  <a:cubicBezTo>
                    <a:pt x="592" y="1692"/>
                    <a:pt x="626" y="1714"/>
                    <a:pt x="659" y="1735"/>
                  </a:cubicBezTo>
                  <a:cubicBezTo>
                    <a:pt x="687" y="1747"/>
                    <a:pt x="715" y="1758"/>
                    <a:pt x="743" y="1770"/>
                  </a:cubicBezTo>
                  <a:lnTo>
                    <a:pt x="743" y="1770"/>
                  </a:lnTo>
                  <a:cubicBezTo>
                    <a:pt x="749" y="1774"/>
                    <a:pt x="761" y="1779"/>
                    <a:pt x="777" y="1788"/>
                  </a:cubicBezTo>
                  <a:cubicBezTo>
                    <a:pt x="857" y="1829"/>
                    <a:pt x="942" y="1852"/>
                    <a:pt x="1027" y="1852"/>
                  </a:cubicBezTo>
                  <a:cubicBezTo>
                    <a:pt x="1107" y="1852"/>
                    <a:pt x="1186" y="1832"/>
                    <a:pt x="1261" y="1788"/>
                  </a:cubicBezTo>
                  <a:cubicBezTo>
                    <a:pt x="1440" y="1683"/>
                    <a:pt x="1504" y="1506"/>
                    <a:pt x="1490" y="1318"/>
                  </a:cubicBezTo>
                  <a:lnTo>
                    <a:pt x="1490" y="1318"/>
                  </a:lnTo>
                  <a:cubicBezTo>
                    <a:pt x="1494" y="1284"/>
                    <a:pt x="1494" y="1250"/>
                    <a:pt x="1489" y="1216"/>
                  </a:cubicBezTo>
                  <a:cubicBezTo>
                    <a:pt x="1487" y="1179"/>
                    <a:pt x="1488" y="1142"/>
                    <a:pt x="1489" y="1104"/>
                  </a:cubicBezTo>
                  <a:lnTo>
                    <a:pt x="1489" y="1104"/>
                  </a:lnTo>
                  <a:cubicBezTo>
                    <a:pt x="1538" y="988"/>
                    <a:pt x="1556" y="885"/>
                    <a:pt x="1565" y="743"/>
                  </a:cubicBezTo>
                  <a:cubicBezTo>
                    <a:pt x="1584" y="415"/>
                    <a:pt x="1324" y="110"/>
                    <a:pt x="1018" y="27"/>
                  </a:cubicBezTo>
                  <a:cubicBezTo>
                    <a:pt x="955" y="9"/>
                    <a:pt x="890" y="1"/>
                    <a:pt x="825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6"/>
            <p:cNvSpPr/>
            <p:nvPr/>
          </p:nvSpPr>
          <p:spPr>
            <a:xfrm>
              <a:off x="5254575" y="3423850"/>
              <a:ext cx="52900" cy="53900"/>
            </a:xfrm>
            <a:custGeom>
              <a:avLst/>
              <a:gdLst/>
              <a:ahLst/>
              <a:cxnLst/>
              <a:rect l="l" t="t" r="r" b="b"/>
              <a:pathLst>
                <a:path w="2116" h="2156" extrusionOk="0">
                  <a:moveTo>
                    <a:pt x="1992" y="1450"/>
                  </a:moveTo>
                  <a:cubicBezTo>
                    <a:pt x="1992" y="1452"/>
                    <a:pt x="1991" y="1454"/>
                    <a:pt x="1990" y="1455"/>
                  </a:cubicBezTo>
                  <a:lnTo>
                    <a:pt x="1990" y="1455"/>
                  </a:lnTo>
                  <a:cubicBezTo>
                    <a:pt x="1990" y="1455"/>
                    <a:pt x="1990" y="1454"/>
                    <a:pt x="1990" y="1454"/>
                  </a:cubicBezTo>
                  <a:cubicBezTo>
                    <a:pt x="1991" y="1453"/>
                    <a:pt x="1992" y="1452"/>
                    <a:pt x="1992" y="1450"/>
                  </a:cubicBezTo>
                  <a:close/>
                  <a:moveTo>
                    <a:pt x="1064" y="0"/>
                  </a:moveTo>
                  <a:cubicBezTo>
                    <a:pt x="694" y="0"/>
                    <a:pt x="337" y="196"/>
                    <a:pt x="145" y="523"/>
                  </a:cubicBezTo>
                  <a:cubicBezTo>
                    <a:pt x="49" y="689"/>
                    <a:pt x="1" y="867"/>
                    <a:pt x="1" y="1056"/>
                  </a:cubicBezTo>
                  <a:cubicBezTo>
                    <a:pt x="15" y="1150"/>
                    <a:pt x="26" y="1244"/>
                    <a:pt x="39" y="1338"/>
                  </a:cubicBezTo>
                  <a:cubicBezTo>
                    <a:pt x="89" y="1517"/>
                    <a:pt x="180" y="1672"/>
                    <a:pt x="311" y="1804"/>
                  </a:cubicBezTo>
                  <a:cubicBezTo>
                    <a:pt x="437" y="1964"/>
                    <a:pt x="639" y="2050"/>
                    <a:pt x="822" y="2117"/>
                  </a:cubicBezTo>
                  <a:cubicBezTo>
                    <a:pt x="896" y="2143"/>
                    <a:pt x="977" y="2155"/>
                    <a:pt x="1060" y="2155"/>
                  </a:cubicBezTo>
                  <a:cubicBezTo>
                    <a:pt x="1234" y="2155"/>
                    <a:pt x="1415" y="2102"/>
                    <a:pt x="1555" y="2021"/>
                  </a:cubicBezTo>
                  <a:lnTo>
                    <a:pt x="1748" y="1872"/>
                  </a:lnTo>
                  <a:cubicBezTo>
                    <a:pt x="1776" y="1843"/>
                    <a:pt x="1802" y="1814"/>
                    <a:pt x="1826" y="1783"/>
                  </a:cubicBezTo>
                  <a:lnTo>
                    <a:pt x="1826" y="1783"/>
                  </a:lnTo>
                  <a:cubicBezTo>
                    <a:pt x="1881" y="1725"/>
                    <a:pt x="1929" y="1661"/>
                    <a:pt x="1971" y="1590"/>
                  </a:cubicBezTo>
                  <a:cubicBezTo>
                    <a:pt x="2067" y="1425"/>
                    <a:pt x="2115" y="1247"/>
                    <a:pt x="2115" y="1057"/>
                  </a:cubicBezTo>
                  <a:cubicBezTo>
                    <a:pt x="2115" y="587"/>
                    <a:pt x="1793" y="163"/>
                    <a:pt x="1339" y="37"/>
                  </a:cubicBezTo>
                  <a:cubicBezTo>
                    <a:pt x="1248" y="12"/>
                    <a:pt x="1156" y="0"/>
                    <a:pt x="1064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6"/>
            <p:cNvSpPr/>
            <p:nvPr/>
          </p:nvSpPr>
          <p:spPr>
            <a:xfrm>
              <a:off x="5243450" y="3536775"/>
              <a:ext cx="33925" cy="31900"/>
            </a:xfrm>
            <a:custGeom>
              <a:avLst/>
              <a:gdLst/>
              <a:ahLst/>
              <a:cxnLst/>
              <a:rect l="l" t="t" r="r" b="b"/>
              <a:pathLst>
                <a:path w="1357" h="1276" extrusionOk="0">
                  <a:moveTo>
                    <a:pt x="733" y="0"/>
                  </a:moveTo>
                  <a:cubicBezTo>
                    <a:pt x="724" y="0"/>
                    <a:pt x="716" y="0"/>
                    <a:pt x="707" y="1"/>
                  </a:cubicBezTo>
                  <a:cubicBezTo>
                    <a:pt x="698" y="1"/>
                    <a:pt x="691" y="2"/>
                    <a:pt x="682" y="4"/>
                  </a:cubicBezTo>
                  <a:cubicBezTo>
                    <a:pt x="566" y="4"/>
                    <a:pt x="461" y="32"/>
                    <a:pt x="361" y="90"/>
                  </a:cubicBezTo>
                  <a:cubicBezTo>
                    <a:pt x="221" y="173"/>
                    <a:pt x="110" y="313"/>
                    <a:pt x="69" y="470"/>
                  </a:cubicBezTo>
                  <a:cubicBezTo>
                    <a:pt x="1" y="734"/>
                    <a:pt x="99" y="1056"/>
                    <a:pt x="356" y="1188"/>
                  </a:cubicBezTo>
                  <a:cubicBezTo>
                    <a:pt x="401" y="1211"/>
                    <a:pt x="453" y="1233"/>
                    <a:pt x="507" y="1249"/>
                  </a:cubicBezTo>
                  <a:lnTo>
                    <a:pt x="507" y="1249"/>
                  </a:lnTo>
                  <a:cubicBezTo>
                    <a:pt x="506" y="1248"/>
                    <a:pt x="505" y="1248"/>
                    <a:pt x="504" y="1248"/>
                  </a:cubicBezTo>
                  <a:lnTo>
                    <a:pt x="504" y="1248"/>
                  </a:lnTo>
                  <a:cubicBezTo>
                    <a:pt x="515" y="1252"/>
                    <a:pt x="531" y="1256"/>
                    <a:pt x="549" y="1259"/>
                  </a:cubicBezTo>
                  <a:lnTo>
                    <a:pt x="549" y="1259"/>
                  </a:lnTo>
                  <a:cubicBezTo>
                    <a:pt x="594" y="1270"/>
                    <a:pt x="640" y="1276"/>
                    <a:pt x="685" y="1276"/>
                  </a:cubicBezTo>
                  <a:cubicBezTo>
                    <a:pt x="711" y="1276"/>
                    <a:pt x="736" y="1274"/>
                    <a:pt x="761" y="1270"/>
                  </a:cubicBezTo>
                  <a:lnTo>
                    <a:pt x="761" y="1270"/>
                  </a:lnTo>
                  <a:cubicBezTo>
                    <a:pt x="847" y="1260"/>
                    <a:pt x="928" y="1233"/>
                    <a:pt x="1004" y="1188"/>
                  </a:cubicBezTo>
                  <a:cubicBezTo>
                    <a:pt x="1007" y="1186"/>
                    <a:pt x="1011" y="1183"/>
                    <a:pt x="1014" y="1181"/>
                  </a:cubicBezTo>
                  <a:lnTo>
                    <a:pt x="1014" y="1181"/>
                  </a:lnTo>
                  <a:lnTo>
                    <a:pt x="1025" y="1174"/>
                  </a:lnTo>
                  <a:cubicBezTo>
                    <a:pt x="1119" y="1117"/>
                    <a:pt x="1195" y="1043"/>
                    <a:pt x="1250" y="947"/>
                  </a:cubicBezTo>
                  <a:cubicBezTo>
                    <a:pt x="1335" y="802"/>
                    <a:pt x="1357" y="625"/>
                    <a:pt x="1313" y="463"/>
                  </a:cubicBezTo>
                  <a:cubicBezTo>
                    <a:pt x="1243" y="212"/>
                    <a:pt x="999" y="0"/>
                    <a:pt x="733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6"/>
            <p:cNvSpPr/>
            <p:nvPr/>
          </p:nvSpPr>
          <p:spPr>
            <a:xfrm>
              <a:off x="5257150" y="3245725"/>
              <a:ext cx="33575" cy="34150"/>
            </a:xfrm>
            <a:custGeom>
              <a:avLst/>
              <a:gdLst/>
              <a:ahLst/>
              <a:cxnLst/>
              <a:rect l="l" t="t" r="r" b="b"/>
              <a:pathLst>
                <a:path w="1343" h="1366" extrusionOk="0">
                  <a:moveTo>
                    <a:pt x="531" y="1"/>
                  </a:moveTo>
                  <a:cubicBezTo>
                    <a:pt x="444" y="1"/>
                    <a:pt x="357" y="15"/>
                    <a:pt x="270" y="39"/>
                  </a:cubicBezTo>
                  <a:cubicBezTo>
                    <a:pt x="126" y="79"/>
                    <a:pt x="56" y="189"/>
                    <a:pt x="31" y="321"/>
                  </a:cubicBezTo>
                  <a:lnTo>
                    <a:pt x="31" y="321"/>
                  </a:lnTo>
                  <a:cubicBezTo>
                    <a:pt x="32" y="311"/>
                    <a:pt x="32" y="306"/>
                    <a:pt x="32" y="306"/>
                  </a:cubicBezTo>
                  <a:lnTo>
                    <a:pt x="32" y="306"/>
                  </a:lnTo>
                  <a:cubicBezTo>
                    <a:pt x="31" y="306"/>
                    <a:pt x="30" y="311"/>
                    <a:pt x="28" y="322"/>
                  </a:cubicBezTo>
                  <a:cubicBezTo>
                    <a:pt x="14" y="374"/>
                    <a:pt x="2" y="406"/>
                    <a:pt x="3" y="474"/>
                  </a:cubicBezTo>
                  <a:cubicBezTo>
                    <a:pt x="4" y="515"/>
                    <a:pt x="1" y="557"/>
                    <a:pt x="3" y="598"/>
                  </a:cubicBezTo>
                  <a:cubicBezTo>
                    <a:pt x="8" y="692"/>
                    <a:pt x="29" y="768"/>
                    <a:pt x="50" y="856"/>
                  </a:cubicBezTo>
                  <a:cubicBezTo>
                    <a:pt x="97" y="1059"/>
                    <a:pt x="248" y="1166"/>
                    <a:pt x="402" y="1281"/>
                  </a:cubicBezTo>
                  <a:cubicBezTo>
                    <a:pt x="481" y="1340"/>
                    <a:pt x="583" y="1365"/>
                    <a:pt x="687" y="1365"/>
                  </a:cubicBezTo>
                  <a:cubicBezTo>
                    <a:pt x="803" y="1365"/>
                    <a:pt x="921" y="1333"/>
                    <a:pt x="1011" y="1281"/>
                  </a:cubicBezTo>
                  <a:cubicBezTo>
                    <a:pt x="1254" y="1138"/>
                    <a:pt x="1343" y="867"/>
                    <a:pt x="1289" y="600"/>
                  </a:cubicBezTo>
                  <a:cubicBezTo>
                    <a:pt x="1229" y="321"/>
                    <a:pt x="1003" y="97"/>
                    <a:pt x="726" y="25"/>
                  </a:cubicBezTo>
                  <a:cubicBezTo>
                    <a:pt x="660" y="8"/>
                    <a:pt x="596" y="1"/>
                    <a:pt x="53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6"/>
            <p:cNvSpPr/>
            <p:nvPr/>
          </p:nvSpPr>
          <p:spPr>
            <a:xfrm>
              <a:off x="4961300" y="3278375"/>
              <a:ext cx="29300" cy="46525"/>
            </a:xfrm>
            <a:custGeom>
              <a:avLst/>
              <a:gdLst/>
              <a:ahLst/>
              <a:cxnLst/>
              <a:rect l="l" t="t" r="r" b="b"/>
              <a:pathLst>
                <a:path w="1172" h="1861" extrusionOk="0">
                  <a:moveTo>
                    <a:pt x="615" y="0"/>
                  </a:moveTo>
                  <a:cubicBezTo>
                    <a:pt x="451" y="0"/>
                    <a:pt x="285" y="78"/>
                    <a:pt x="172" y="253"/>
                  </a:cubicBezTo>
                  <a:cubicBezTo>
                    <a:pt x="0" y="518"/>
                    <a:pt x="53" y="808"/>
                    <a:pt x="97" y="1104"/>
                  </a:cubicBezTo>
                  <a:cubicBezTo>
                    <a:pt x="114" y="1227"/>
                    <a:pt x="131" y="1356"/>
                    <a:pt x="175" y="1473"/>
                  </a:cubicBezTo>
                  <a:cubicBezTo>
                    <a:pt x="219" y="1593"/>
                    <a:pt x="295" y="1662"/>
                    <a:pt x="359" y="1765"/>
                  </a:cubicBezTo>
                  <a:cubicBezTo>
                    <a:pt x="399" y="1829"/>
                    <a:pt x="461" y="1861"/>
                    <a:pt x="526" y="1861"/>
                  </a:cubicBezTo>
                  <a:cubicBezTo>
                    <a:pt x="575" y="1861"/>
                    <a:pt x="626" y="1842"/>
                    <a:pt x="668" y="1806"/>
                  </a:cubicBezTo>
                  <a:cubicBezTo>
                    <a:pt x="857" y="1640"/>
                    <a:pt x="947" y="1507"/>
                    <a:pt x="1002" y="1253"/>
                  </a:cubicBezTo>
                  <a:cubicBezTo>
                    <a:pt x="1055" y="1016"/>
                    <a:pt x="1172" y="766"/>
                    <a:pt x="1155" y="520"/>
                  </a:cubicBezTo>
                  <a:cubicBezTo>
                    <a:pt x="1132" y="200"/>
                    <a:pt x="876" y="0"/>
                    <a:pt x="615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6"/>
            <p:cNvSpPr/>
            <p:nvPr/>
          </p:nvSpPr>
          <p:spPr>
            <a:xfrm>
              <a:off x="5174275" y="3551275"/>
              <a:ext cx="28525" cy="59675"/>
            </a:xfrm>
            <a:custGeom>
              <a:avLst/>
              <a:gdLst/>
              <a:ahLst/>
              <a:cxnLst/>
              <a:rect l="l" t="t" r="r" b="b"/>
              <a:pathLst>
                <a:path w="1141" h="2387" extrusionOk="0">
                  <a:moveTo>
                    <a:pt x="605" y="0"/>
                  </a:moveTo>
                  <a:cubicBezTo>
                    <a:pt x="309" y="0"/>
                    <a:pt x="1" y="210"/>
                    <a:pt x="90" y="619"/>
                  </a:cubicBezTo>
                  <a:cubicBezTo>
                    <a:pt x="144" y="865"/>
                    <a:pt x="160" y="1118"/>
                    <a:pt x="160" y="1372"/>
                  </a:cubicBezTo>
                  <a:cubicBezTo>
                    <a:pt x="160" y="1504"/>
                    <a:pt x="145" y="1642"/>
                    <a:pt x="128" y="1772"/>
                  </a:cubicBezTo>
                  <a:cubicBezTo>
                    <a:pt x="112" y="1886"/>
                    <a:pt x="140" y="2055"/>
                    <a:pt x="77" y="2154"/>
                  </a:cubicBezTo>
                  <a:cubicBezTo>
                    <a:pt x="21" y="2243"/>
                    <a:pt x="88" y="2387"/>
                    <a:pt x="198" y="2387"/>
                  </a:cubicBezTo>
                  <a:cubicBezTo>
                    <a:pt x="202" y="2387"/>
                    <a:pt x="207" y="2387"/>
                    <a:pt x="211" y="2386"/>
                  </a:cubicBezTo>
                  <a:cubicBezTo>
                    <a:pt x="632" y="2341"/>
                    <a:pt x="886" y="2186"/>
                    <a:pt x="1017" y="1756"/>
                  </a:cubicBezTo>
                  <a:cubicBezTo>
                    <a:pt x="1141" y="1348"/>
                    <a:pt x="1047" y="900"/>
                    <a:pt x="1083" y="484"/>
                  </a:cubicBezTo>
                  <a:cubicBezTo>
                    <a:pt x="1112" y="159"/>
                    <a:pt x="863" y="0"/>
                    <a:pt x="605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6"/>
            <p:cNvSpPr/>
            <p:nvPr/>
          </p:nvSpPr>
          <p:spPr>
            <a:xfrm>
              <a:off x="5084075" y="3560200"/>
              <a:ext cx="18975" cy="17800"/>
            </a:xfrm>
            <a:custGeom>
              <a:avLst/>
              <a:gdLst/>
              <a:ahLst/>
              <a:cxnLst/>
              <a:rect l="l" t="t" r="r" b="b"/>
              <a:pathLst>
                <a:path w="759" h="712" extrusionOk="0">
                  <a:moveTo>
                    <a:pt x="336" y="0"/>
                  </a:moveTo>
                  <a:cubicBezTo>
                    <a:pt x="152" y="0"/>
                    <a:pt x="0" y="179"/>
                    <a:pt x="0" y="356"/>
                  </a:cubicBezTo>
                  <a:cubicBezTo>
                    <a:pt x="0" y="533"/>
                    <a:pt x="152" y="712"/>
                    <a:pt x="336" y="712"/>
                  </a:cubicBezTo>
                  <a:cubicBezTo>
                    <a:pt x="343" y="712"/>
                    <a:pt x="349" y="711"/>
                    <a:pt x="355" y="711"/>
                  </a:cubicBezTo>
                  <a:cubicBezTo>
                    <a:pt x="372" y="710"/>
                    <a:pt x="391" y="708"/>
                    <a:pt x="407" y="707"/>
                  </a:cubicBezTo>
                  <a:cubicBezTo>
                    <a:pt x="599" y="694"/>
                    <a:pt x="758" y="558"/>
                    <a:pt x="758" y="356"/>
                  </a:cubicBezTo>
                  <a:cubicBezTo>
                    <a:pt x="758" y="155"/>
                    <a:pt x="598" y="19"/>
                    <a:pt x="407" y="5"/>
                  </a:cubicBezTo>
                  <a:cubicBezTo>
                    <a:pt x="391" y="4"/>
                    <a:pt x="372" y="3"/>
                    <a:pt x="355" y="1"/>
                  </a:cubicBezTo>
                  <a:cubicBezTo>
                    <a:pt x="349" y="1"/>
                    <a:pt x="343" y="0"/>
                    <a:pt x="336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5243875" y="3237675"/>
              <a:ext cx="13750" cy="13525"/>
            </a:xfrm>
            <a:custGeom>
              <a:avLst/>
              <a:gdLst/>
              <a:ahLst/>
              <a:cxnLst/>
              <a:rect l="l" t="t" r="r" b="b"/>
              <a:pathLst>
                <a:path w="550" h="541" extrusionOk="0">
                  <a:moveTo>
                    <a:pt x="278" y="1"/>
                  </a:moveTo>
                  <a:cubicBezTo>
                    <a:pt x="210" y="1"/>
                    <a:pt x="145" y="28"/>
                    <a:pt x="98" y="75"/>
                  </a:cubicBezTo>
                  <a:cubicBezTo>
                    <a:pt x="40" y="136"/>
                    <a:pt x="1" y="243"/>
                    <a:pt x="34" y="325"/>
                  </a:cubicBezTo>
                  <a:cubicBezTo>
                    <a:pt x="39" y="339"/>
                    <a:pt x="44" y="352"/>
                    <a:pt x="50" y="366"/>
                  </a:cubicBezTo>
                  <a:cubicBezTo>
                    <a:pt x="89" y="467"/>
                    <a:pt x="165" y="541"/>
                    <a:pt x="280" y="541"/>
                  </a:cubicBezTo>
                  <a:cubicBezTo>
                    <a:pt x="395" y="541"/>
                    <a:pt x="471" y="467"/>
                    <a:pt x="511" y="366"/>
                  </a:cubicBezTo>
                  <a:cubicBezTo>
                    <a:pt x="516" y="352"/>
                    <a:pt x="521" y="339"/>
                    <a:pt x="526" y="325"/>
                  </a:cubicBezTo>
                  <a:cubicBezTo>
                    <a:pt x="549" y="266"/>
                    <a:pt x="532" y="182"/>
                    <a:pt x="500" y="127"/>
                  </a:cubicBezTo>
                  <a:cubicBezTo>
                    <a:pt x="454" y="49"/>
                    <a:pt x="369" y="1"/>
                    <a:pt x="278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5229150" y="3198025"/>
              <a:ext cx="19250" cy="19250"/>
            </a:xfrm>
            <a:custGeom>
              <a:avLst/>
              <a:gdLst/>
              <a:ahLst/>
              <a:cxnLst/>
              <a:rect l="l" t="t" r="r" b="b"/>
              <a:pathLst>
                <a:path w="770" h="770" extrusionOk="0">
                  <a:moveTo>
                    <a:pt x="384" y="0"/>
                  </a:moveTo>
                  <a:cubicBezTo>
                    <a:pt x="175" y="0"/>
                    <a:pt x="0" y="174"/>
                    <a:pt x="0" y="386"/>
                  </a:cubicBezTo>
                  <a:cubicBezTo>
                    <a:pt x="0" y="595"/>
                    <a:pt x="175" y="770"/>
                    <a:pt x="384" y="770"/>
                  </a:cubicBezTo>
                  <a:cubicBezTo>
                    <a:pt x="594" y="770"/>
                    <a:pt x="770" y="595"/>
                    <a:pt x="770" y="386"/>
                  </a:cubicBezTo>
                  <a:cubicBezTo>
                    <a:pt x="770" y="176"/>
                    <a:pt x="594" y="0"/>
                    <a:pt x="384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5059200" y="3178525"/>
              <a:ext cx="10500" cy="9700"/>
            </a:xfrm>
            <a:custGeom>
              <a:avLst/>
              <a:gdLst/>
              <a:ahLst/>
              <a:cxnLst/>
              <a:rect l="l" t="t" r="r" b="b"/>
              <a:pathLst>
                <a:path w="420" h="388" extrusionOk="0">
                  <a:moveTo>
                    <a:pt x="200" y="0"/>
                  </a:moveTo>
                  <a:cubicBezTo>
                    <a:pt x="98" y="0"/>
                    <a:pt x="0" y="76"/>
                    <a:pt x="0" y="194"/>
                  </a:cubicBezTo>
                  <a:cubicBezTo>
                    <a:pt x="0" y="312"/>
                    <a:pt x="98" y="387"/>
                    <a:pt x="200" y="387"/>
                  </a:cubicBezTo>
                  <a:cubicBezTo>
                    <a:pt x="247" y="387"/>
                    <a:pt x="296" y="371"/>
                    <a:pt x="335" y="333"/>
                  </a:cubicBezTo>
                  <a:cubicBezTo>
                    <a:pt x="341" y="328"/>
                    <a:pt x="346" y="324"/>
                    <a:pt x="351" y="319"/>
                  </a:cubicBezTo>
                  <a:cubicBezTo>
                    <a:pt x="419" y="255"/>
                    <a:pt x="419" y="135"/>
                    <a:pt x="351" y="69"/>
                  </a:cubicBezTo>
                  <a:cubicBezTo>
                    <a:pt x="346" y="64"/>
                    <a:pt x="341" y="59"/>
                    <a:pt x="335" y="55"/>
                  </a:cubicBezTo>
                  <a:cubicBezTo>
                    <a:pt x="296" y="17"/>
                    <a:pt x="247" y="0"/>
                    <a:pt x="200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5169375" y="3463675"/>
              <a:ext cx="51575" cy="39450"/>
            </a:xfrm>
            <a:custGeom>
              <a:avLst/>
              <a:gdLst/>
              <a:ahLst/>
              <a:cxnLst/>
              <a:rect l="l" t="t" r="r" b="b"/>
              <a:pathLst>
                <a:path w="2063" h="1578" extrusionOk="0">
                  <a:moveTo>
                    <a:pt x="1774" y="1"/>
                  </a:moveTo>
                  <a:cubicBezTo>
                    <a:pt x="1742" y="1"/>
                    <a:pt x="1714" y="11"/>
                    <a:pt x="1691" y="28"/>
                  </a:cubicBezTo>
                  <a:cubicBezTo>
                    <a:pt x="1601" y="89"/>
                    <a:pt x="1565" y="247"/>
                    <a:pt x="1497" y="315"/>
                  </a:cubicBezTo>
                  <a:cubicBezTo>
                    <a:pt x="1386" y="422"/>
                    <a:pt x="1211" y="473"/>
                    <a:pt x="1058" y="473"/>
                  </a:cubicBezTo>
                  <a:cubicBezTo>
                    <a:pt x="1047" y="473"/>
                    <a:pt x="1037" y="473"/>
                    <a:pt x="1027" y="473"/>
                  </a:cubicBezTo>
                  <a:cubicBezTo>
                    <a:pt x="877" y="464"/>
                    <a:pt x="705" y="406"/>
                    <a:pt x="599" y="297"/>
                  </a:cubicBezTo>
                  <a:cubicBezTo>
                    <a:pt x="529" y="226"/>
                    <a:pt x="517" y="65"/>
                    <a:pt x="412" y="48"/>
                  </a:cubicBezTo>
                  <a:cubicBezTo>
                    <a:pt x="406" y="48"/>
                    <a:pt x="401" y="47"/>
                    <a:pt x="395" y="47"/>
                  </a:cubicBezTo>
                  <a:cubicBezTo>
                    <a:pt x="295" y="47"/>
                    <a:pt x="214" y="190"/>
                    <a:pt x="192" y="268"/>
                  </a:cubicBezTo>
                  <a:cubicBezTo>
                    <a:pt x="1" y="944"/>
                    <a:pt x="477" y="1578"/>
                    <a:pt x="1057" y="1578"/>
                  </a:cubicBezTo>
                  <a:cubicBezTo>
                    <a:pt x="1267" y="1578"/>
                    <a:pt x="1491" y="1494"/>
                    <a:pt x="1702" y="1299"/>
                  </a:cubicBezTo>
                  <a:cubicBezTo>
                    <a:pt x="1948" y="1070"/>
                    <a:pt x="2062" y="713"/>
                    <a:pt x="2011" y="384"/>
                  </a:cubicBezTo>
                  <a:cubicBezTo>
                    <a:pt x="1991" y="258"/>
                    <a:pt x="1946" y="13"/>
                    <a:pt x="1787" y="1"/>
                  </a:cubicBezTo>
                  <a:cubicBezTo>
                    <a:pt x="1783" y="1"/>
                    <a:pt x="1778" y="1"/>
                    <a:pt x="17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5073150" y="3480750"/>
              <a:ext cx="51575" cy="39475"/>
            </a:xfrm>
            <a:custGeom>
              <a:avLst/>
              <a:gdLst/>
              <a:ahLst/>
              <a:cxnLst/>
              <a:rect l="l" t="t" r="r" b="b"/>
              <a:pathLst>
                <a:path w="2063" h="1579" extrusionOk="0">
                  <a:moveTo>
                    <a:pt x="1777" y="1"/>
                  </a:moveTo>
                  <a:cubicBezTo>
                    <a:pt x="1743" y="1"/>
                    <a:pt x="1715" y="11"/>
                    <a:pt x="1691" y="27"/>
                  </a:cubicBezTo>
                  <a:cubicBezTo>
                    <a:pt x="1599" y="90"/>
                    <a:pt x="1565" y="247"/>
                    <a:pt x="1497" y="315"/>
                  </a:cubicBezTo>
                  <a:cubicBezTo>
                    <a:pt x="1387" y="421"/>
                    <a:pt x="1212" y="473"/>
                    <a:pt x="1061" y="473"/>
                  </a:cubicBezTo>
                  <a:cubicBezTo>
                    <a:pt x="1049" y="473"/>
                    <a:pt x="1038" y="473"/>
                    <a:pt x="1027" y="472"/>
                  </a:cubicBezTo>
                  <a:cubicBezTo>
                    <a:pt x="877" y="465"/>
                    <a:pt x="704" y="406"/>
                    <a:pt x="598" y="297"/>
                  </a:cubicBezTo>
                  <a:cubicBezTo>
                    <a:pt x="529" y="226"/>
                    <a:pt x="516" y="66"/>
                    <a:pt x="411" y="48"/>
                  </a:cubicBezTo>
                  <a:cubicBezTo>
                    <a:pt x="406" y="47"/>
                    <a:pt x="400" y="47"/>
                    <a:pt x="395" y="47"/>
                  </a:cubicBezTo>
                  <a:cubicBezTo>
                    <a:pt x="295" y="47"/>
                    <a:pt x="214" y="191"/>
                    <a:pt x="191" y="268"/>
                  </a:cubicBezTo>
                  <a:cubicBezTo>
                    <a:pt x="1" y="943"/>
                    <a:pt x="477" y="1578"/>
                    <a:pt x="1056" y="1578"/>
                  </a:cubicBezTo>
                  <a:cubicBezTo>
                    <a:pt x="1267" y="1578"/>
                    <a:pt x="1491" y="1495"/>
                    <a:pt x="1702" y="1298"/>
                  </a:cubicBezTo>
                  <a:cubicBezTo>
                    <a:pt x="1948" y="1071"/>
                    <a:pt x="2062" y="713"/>
                    <a:pt x="2011" y="383"/>
                  </a:cubicBezTo>
                  <a:cubicBezTo>
                    <a:pt x="1991" y="258"/>
                    <a:pt x="1945" y="14"/>
                    <a:pt x="1787" y="1"/>
                  </a:cubicBezTo>
                  <a:cubicBezTo>
                    <a:pt x="1784" y="1"/>
                    <a:pt x="1780" y="1"/>
                    <a:pt x="1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5102200" y="3373700"/>
              <a:ext cx="51575" cy="39425"/>
            </a:xfrm>
            <a:custGeom>
              <a:avLst/>
              <a:gdLst/>
              <a:ahLst/>
              <a:cxnLst/>
              <a:rect l="l" t="t" r="r" b="b"/>
              <a:pathLst>
                <a:path w="2063" h="1577" extrusionOk="0">
                  <a:moveTo>
                    <a:pt x="1777" y="0"/>
                  </a:moveTo>
                  <a:cubicBezTo>
                    <a:pt x="1743" y="0"/>
                    <a:pt x="1716" y="10"/>
                    <a:pt x="1691" y="27"/>
                  </a:cubicBezTo>
                  <a:cubicBezTo>
                    <a:pt x="1600" y="89"/>
                    <a:pt x="1565" y="246"/>
                    <a:pt x="1496" y="315"/>
                  </a:cubicBezTo>
                  <a:cubicBezTo>
                    <a:pt x="1387" y="421"/>
                    <a:pt x="1213" y="472"/>
                    <a:pt x="1061" y="472"/>
                  </a:cubicBezTo>
                  <a:cubicBezTo>
                    <a:pt x="1049" y="472"/>
                    <a:pt x="1038" y="472"/>
                    <a:pt x="1027" y="472"/>
                  </a:cubicBezTo>
                  <a:cubicBezTo>
                    <a:pt x="877" y="465"/>
                    <a:pt x="704" y="406"/>
                    <a:pt x="599" y="297"/>
                  </a:cubicBezTo>
                  <a:cubicBezTo>
                    <a:pt x="530" y="226"/>
                    <a:pt x="516" y="65"/>
                    <a:pt x="411" y="48"/>
                  </a:cubicBezTo>
                  <a:cubicBezTo>
                    <a:pt x="406" y="47"/>
                    <a:pt x="400" y="46"/>
                    <a:pt x="395" y="46"/>
                  </a:cubicBezTo>
                  <a:cubicBezTo>
                    <a:pt x="296" y="46"/>
                    <a:pt x="214" y="190"/>
                    <a:pt x="191" y="267"/>
                  </a:cubicBezTo>
                  <a:cubicBezTo>
                    <a:pt x="1" y="943"/>
                    <a:pt x="477" y="1577"/>
                    <a:pt x="1057" y="1577"/>
                  </a:cubicBezTo>
                  <a:cubicBezTo>
                    <a:pt x="1267" y="1577"/>
                    <a:pt x="1491" y="1493"/>
                    <a:pt x="1702" y="1298"/>
                  </a:cubicBezTo>
                  <a:cubicBezTo>
                    <a:pt x="1948" y="1071"/>
                    <a:pt x="2063" y="712"/>
                    <a:pt x="2011" y="383"/>
                  </a:cubicBezTo>
                  <a:cubicBezTo>
                    <a:pt x="1991" y="257"/>
                    <a:pt x="1945" y="13"/>
                    <a:pt x="1787" y="0"/>
                  </a:cubicBezTo>
                  <a:cubicBezTo>
                    <a:pt x="1784" y="0"/>
                    <a:pt x="1781" y="0"/>
                    <a:pt x="1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5213225" y="3354925"/>
              <a:ext cx="51575" cy="39450"/>
            </a:xfrm>
            <a:custGeom>
              <a:avLst/>
              <a:gdLst/>
              <a:ahLst/>
              <a:cxnLst/>
              <a:rect l="l" t="t" r="r" b="b"/>
              <a:pathLst>
                <a:path w="2063" h="1578" extrusionOk="0">
                  <a:moveTo>
                    <a:pt x="1774" y="0"/>
                  </a:moveTo>
                  <a:cubicBezTo>
                    <a:pt x="1741" y="0"/>
                    <a:pt x="1715" y="10"/>
                    <a:pt x="1691" y="27"/>
                  </a:cubicBezTo>
                  <a:cubicBezTo>
                    <a:pt x="1601" y="88"/>
                    <a:pt x="1566" y="247"/>
                    <a:pt x="1497" y="315"/>
                  </a:cubicBezTo>
                  <a:cubicBezTo>
                    <a:pt x="1386" y="422"/>
                    <a:pt x="1211" y="473"/>
                    <a:pt x="1058" y="473"/>
                  </a:cubicBezTo>
                  <a:cubicBezTo>
                    <a:pt x="1047" y="473"/>
                    <a:pt x="1037" y="472"/>
                    <a:pt x="1027" y="472"/>
                  </a:cubicBezTo>
                  <a:cubicBezTo>
                    <a:pt x="877" y="463"/>
                    <a:pt x="705" y="405"/>
                    <a:pt x="598" y="296"/>
                  </a:cubicBezTo>
                  <a:cubicBezTo>
                    <a:pt x="529" y="226"/>
                    <a:pt x="517" y="65"/>
                    <a:pt x="412" y="48"/>
                  </a:cubicBezTo>
                  <a:cubicBezTo>
                    <a:pt x="407" y="47"/>
                    <a:pt x="401" y="46"/>
                    <a:pt x="396" y="46"/>
                  </a:cubicBezTo>
                  <a:cubicBezTo>
                    <a:pt x="295" y="46"/>
                    <a:pt x="214" y="189"/>
                    <a:pt x="192" y="268"/>
                  </a:cubicBezTo>
                  <a:cubicBezTo>
                    <a:pt x="1" y="943"/>
                    <a:pt x="477" y="1577"/>
                    <a:pt x="1057" y="1577"/>
                  </a:cubicBezTo>
                  <a:cubicBezTo>
                    <a:pt x="1267" y="1577"/>
                    <a:pt x="1491" y="1493"/>
                    <a:pt x="1702" y="1298"/>
                  </a:cubicBezTo>
                  <a:cubicBezTo>
                    <a:pt x="1948" y="1070"/>
                    <a:pt x="2062" y="713"/>
                    <a:pt x="2011" y="383"/>
                  </a:cubicBezTo>
                  <a:cubicBezTo>
                    <a:pt x="1991" y="257"/>
                    <a:pt x="1946" y="12"/>
                    <a:pt x="1787" y="1"/>
                  </a:cubicBezTo>
                  <a:cubicBezTo>
                    <a:pt x="1782" y="0"/>
                    <a:pt x="1778" y="0"/>
                    <a:pt x="1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4993400" y="3417550"/>
              <a:ext cx="51550" cy="39450"/>
            </a:xfrm>
            <a:custGeom>
              <a:avLst/>
              <a:gdLst/>
              <a:ahLst/>
              <a:cxnLst/>
              <a:rect l="l" t="t" r="r" b="b"/>
              <a:pathLst>
                <a:path w="2062" h="1578" extrusionOk="0">
                  <a:moveTo>
                    <a:pt x="1777" y="0"/>
                  </a:moveTo>
                  <a:cubicBezTo>
                    <a:pt x="1743" y="0"/>
                    <a:pt x="1716" y="10"/>
                    <a:pt x="1690" y="26"/>
                  </a:cubicBezTo>
                  <a:cubicBezTo>
                    <a:pt x="1600" y="89"/>
                    <a:pt x="1564" y="246"/>
                    <a:pt x="1496" y="314"/>
                  </a:cubicBezTo>
                  <a:cubicBezTo>
                    <a:pt x="1387" y="421"/>
                    <a:pt x="1213" y="472"/>
                    <a:pt x="1061" y="472"/>
                  </a:cubicBezTo>
                  <a:cubicBezTo>
                    <a:pt x="1050" y="472"/>
                    <a:pt x="1038" y="472"/>
                    <a:pt x="1027" y="472"/>
                  </a:cubicBezTo>
                  <a:cubicBezTo>
                    <a:pt x="877" y="464"/>
                    <a:pt x="705" y="406"/>
                    <a:pt x="599" y="297"/>
                  </a:cubicBezTo>
                  <a:cubicBezTo>
                    <a:pt x="530" y="225"/>
                    <a:pt x="516" y="63"/>
                    <a:pt x="411" y="47"/>
                  </a:cubicBezTo>
                  <a:cubicBezTo>
                    <a:pt x="406" y="47"/>
                    <a:pt x="401" y="46"/>
                    <a:pt x="395" y="46"/>
                  </a:cubicBezTo>
                  <a:cubicBezTo>
                    <a:pt x="296" y="46"/>
                    <a:pt x="214" y="190"/>
                    <a:pt x="192" y="267"/>
                  </a:cubicBezTo>
                  <a:cubicBezTo>
                    <a:pt x="0" y="942"/>
                    <a:pt x="476" y="1578"/>
                    <a:pt x="1056" y="1578"/>
                  </a:cubicBezTo>
                  <a:cubicBezTo>
                    <a:pt x="1267" y="1578"/>
                    <a:pt x="1491" y="1494"/>
                    <a:pt x="1703" y="1298"/>
                  </a:cubicBezTo>
                  <a:cubicBezTo>
                    <a:pt x="1949" y="1070"/>
                    <a:pt x="2062" y="712"/>
                    <a:pt x="2011" y="383"/>
                  </a:cubicBezTo>
                  <a:cubicBezTo>
                    <a:pt x="1992" y="257"/>
                    <a:pt x="1945" y="13"/>
                    <a:pt x="1787" y="0"/>
                  </a:cubicBezTo>
                  <a:cubicBezTo>
                    <a:pt x="1784" y="0"/>
                    <a:pt x="1781" y="0"/>
                    <a:pt x="1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5039000" y="3286575"/>
              <a:ext cx="51550" cy="39425"/>
            </a:xfrm>
            <a:custGeom>
              <a:avLst/>
              <a:gdLst/>
              <a:ahLst/>
              <a:cxnLst/>
              <a:rect l="l" t="t" r="r" b="b"/>
              <a:pathLst>
                <a:path w="2062" h="1577" extrusionOk="0">
                  <a:moveTo>
                    <a:pt x="1773" y="0"/>
                  </a:moveTo>
                  <a:cubicBezTo>
                    <a:pt x="1740" y="0"/>
                    <a:pt x="1713" y="10"/>
                    <a:pt x="1690" y="27"/>
                  </a:cubicBezTo>
                  <a:cubicBezTo>
                    <a:pt x="1599" y="90"/>
                    <a:pt x="1564" y="247"/>
                    <a:pt x="1496" y="315"/>
                  </a:cubicBezTo>
                  <a:cubicBezTo>
                    <a:pt x="1385" y="421"/>
                    <a:pt x="1209" y="473"/>
                    <a:pt x="1056" y="473"/>
                  </a:cubicBezTo>
                  <a:cubicBezTo>
                    <a:pt x="1046" y="473"/>
                    <a:pt x="1036" y="472"/>
                    <a:pt x="1026" y="472"/>
                  </a:cubicBezTo>
                  <a:cubicBezTo>
                    <a:pt x="876" y="465"/>
                    <a:pt x="704" y="405"/>
                    <a:pt x="598" y="296"/>
                  </a:cubicBezTo>
                  <a:cubicBezTo>
                    <a:pt x="529" y="226"/>
                    <a:pt x="515" y="65"/>
                    <a:pt x="410" y="48"/>
                  </a:cubicBezTo>
                  <a:cubicBezTo>
                    <a:pt x="405" y="47"/>
                    <a:pt x="399" y="46"/>
                    <a:pt x="393" y="46"/>
                  </a:cubicBezTo>
                  <a:cubicBezTo>
                    <a:pt x="294" y="46"/>
                    <a:pt x="213" y="188"/>
                    <a:pt x="191" y="268"/>
                  </a:cubicBezTo>
                  <a:cubicBezTo>
                    <a:pt x="0" y="942"/>
                    <a:pt x="476" y="1577"/>
                    <a:pt x="1056" y="1577"/>
                  </a:cubicBezTo>
                  <a:cubicBezTo>
                    <a:pt x="1266" y="1577"/>
                    <a:pt x="1491" y="1493"/>
                    <a:pt x="1702" y="1297"/>
                  </a:cubicBezTo>
                  <a:cubicBezTo>
                    <a:pt x="1948" y="1070"/>
                    <a:pt x="2062" y="713"/>
                    <a:pt x="2010" y="383"/>
                  </a:cubicBezTo>
                  <a:cubicBezTo>
                    <a:pt x="1991" y="257"/>
                    <a:pt x="1944" y="12"/>
                    <a:pt x="1786" y="1"/>
                  </a:cubicBezTo>
                  <a:cubicBezTo>
                    <a:pt x="1782" y="0"/>
                    <a:pt x="1777" y="0"/>
                    <a:pt x="17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4943300" y="3307075"/>
              <a:ext cx="51575" cy="39425"/>
            </a:xfrm>
            <a:custGeom>
              <a:avLst/>
              <a:gdLst/>
              <a:ahLst/>
              <a:cxnLst/>
              <a:rect l="l" t="t" r="r" b="b"/>
              <a:pathLst>
                <a:path w="2063" h="1577" extrusionOk="0">
                  <a:moveTo>
                    <a:pt x="1778" y="0"/>
                  </a:moveTo>
                  <a:cubicBezTo>
                    <a:pt x="1743" y="0"/>
                    <a:pt x="1715" y="10"/>
                    <a:pt x="1691" y="27"/>
                  </a:cubicBezTo>
                  <a:cubicBezTo>
                    <a:pt x="1600" y="88"/>
                    <a:pt x="1565" y="247"/>
                    <a:pt x="1496" y="315"/>
                  </a:cubicBezTo>
                  <a:cubicBezTo>
                    <a:pt x="1387" y="421"/>
                    <a:pt x="1213" y="473"/>
                    <a:pt x="1061" y="473"/>
                  </a:cubicBezTo>
                  <a:cubicBezTo>
                    <a:pt x="1049" y="473"/>
                    <a:pt x="1038" y="472"/>
                    <a:pt x="1027" y="472"/>
                  </a:cubicBezTo>
                  <a:cubicBezTo>
                    <a:pt x="877" y="464"/>
                    <a:pt x="704" y="405"/>
                    <a:pt x="599" y="297"/>
                  </a:cubicBezTo>
                  <a:cubicBezTo>
                    <a:pt x="530" y="226"/>
                    <a:pt x="516" y="64"/>
                    <a:pt x="411" y="48"/>
                  </a:cubicBezTo>
                  <a:cubicBezTo>
                    <a:pt x="406" y="47"/>
                    <a:pt x="401" y="46"/>
                    <a:pt x="395" y="46"/>
                  </a:cubicBezTo>
                  <a:cubicBezTo>
                    <a:pt x="296" y="46"/>
                    <a:pt x="214" y="190"/>
                    <a:pt x="191" y="268"/>
                  </a:cubicBezTo>
                  <a:cubicBezTo>
                    <a:pt x="1" y="943"/>
                    <a:pt x="477" y="1577"/>
                    <a:pt x="1057" y="1577"/>
                  </a:cubicBezTo>
                  <a:cubicBezTo>
                    <a:pt x="1267" y="1577"/>
                    <a:pt x="1492" y="1493"/>
                    <a:pt x="1702" y="1298"/>
                  </a:cubicBezTo>
                  <a:cubicBezTo>
                    <a:pt x="1948" y="1071"/>
                    <a:pt x="2063" y="713"/>
                    <a:pt x="2011" y="383"/>
                  </a:cubicBezTo>
                  <a:cubicBezTo>
                    <a:pt x="1991" y="257"/>
                    <a:pt x="1945" y="12"/>
                    <a:pt x="1787" y="1"/>
                  </a:cubicBezTo>
                  <a:cubicBezTo>
                    <a:pt x="1784" y="0"/>
                    <a:pt x="1781" y="0"/>
                    <a:pt x="1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5146050" y="3262100"/>
              <a:ext cx="51575" cy="39425"/>
            </a:xfrm>
            <a:custGeom>
              <a:avLst/>
              <a:gdLst/>
              <a:ahLst/>
              <a:cxnLst/>
              <a:rect l="l" t="t" r="r" b="b"/>
              <a:pathLst>
                <a:path w="2063" h="1577" extrusionOk="0">
                  <a:moveTo>
                    <a:pt x="1774" y="0"/>
                  </a:moveTo>
                  <a:cubicBezTo>
                    <a:pt x="1741" y="0"/>
                    <a:pt x="1714" y="10"/>
                    <a:pt x="1691" y="27"/>
                  </a:cubicBezTo>
                  <a:cubicBezTo>
                    <a:pt x="1600" y="88"/>
                    <a:pt x="1565" y="247"/>
                    <a:pt x="1496" y="315"/>
                  </a:cubicBezTo>
                  <a:cubicBezTo>
                    <a:pt x="1386" y="421"/>
                    <a:pt x="1210" y="472"/>
                    <a:pt x="1057" y="472"/>
                  </a:cubicBezTo>
                  <a:cubicBezTo>
                    <a:pt x="1047" y="472"/>
                    <a:pt x="1037" y="472"/>
                    <a:pt x="1027" y="472"/>
                  </a:cubicBezTo>
                  <a:cubicBezTo>
                    <a:pt x="877" y="464"/>
                    <a:pt x="704" y="405"/>
                    <a:pt x="599" y="296"/>
                  </a:cubicBezTo>
                  <a:cubicBezTo>
                    <a:pt x="529" y="226"/>
                    <a:pt x="516" y="64"/>
                    <a:pt x="411" y="48"/>
                  </a:cubicBezTo>
                  <a:cubicBezTo>
                    <a:pt x="405" y="47"/>
                    <a:pt x="400" y="46"/>
                    <a:pt x="394" y="46"/>
                  </a:cubicBezTo>
                  <a:cubicBezTo>
                    <a:pt x="295" y="46"/>
                    <a:pt x="214" y="189"/>
                    <a:pt x="191" y="267"/>
                  </a:cubicBezTo>
                  <a:cubicBezTo>
                    <a:pt x="1" y="942"/>
                    <a:pt x="477" y="1576"/>
                    <a:pt x="1057" y="1576"/>
                  </a:cubicBezTo>
                  <a:cubicBezTo>
                    <a:pt x="1267" y="1576"/>
                    <a:pt x="1491" y="1493"/>
                    <a:pt x="1702" y="1297"/>
                  </a:cubicBezTo>
                  <a:cubicBezTo>
                    <a:pt x="1948" y="1070"/>
                    <a:pt x="2062" y="713"/>
                    <a:pt x="2011" y="383"/>
                  </a:cubicBezTo>
                  <a:cubicBezTo>
                    <a:pt x="1991" y="257"/>
                    <a:pt x="1945" y="12"/>
                    <a:pt x="1787" y="1"/>
                  </a:cubicBezTo>
                  <a:cubicBezTo>
                    <a:pt x="1782" y="0"/>
                    <a:pt x="1778" y="0"/>
                    <a:pt x="1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5237825" y="3266075"/>
              <a:ext cx="41925" cy="32050"/>
            </a:xfrm>
            <a:custGeom>
              <a:avLst/>
              <a:gdLst/>
              <a:ahLst/>
              <a:cxnLst/>
              <a:rect l="l" t="t" r="r" b="b"/>
              <a:pathLst>
                <a:path w="1677" h="1282" extrusionOk="0">
                  <a:moveTo>
                    <a:pt x="1442" y="0"/>
                  </a:moveTo>
                  <a:cubicBezTo>
                    <a:pt x="1415" y="0"/>
                    <a:pt x="1394" y="8"/>
                    <a:pt x="1374" y="22"/>
                  </a:cubicBezTo>
                  <a:cubicBezTo>
                    <a:pt x="1300" y="73"/>
                    <a:pt x="1272" y="200"/>
                    <a:pt x="1215" y="255"/>
                  </a:cubicBezTo>
                  <a:cubicBezTo>
                    <a:pt x="1126" y="341"/>
                    <a:pt x="984" y="384"/>
                    <a:pt x="860" y="384"/>
                  </a:cubicBezTo>
                  <a:cubicBezTo>
                    <a:pt x="851" y="384"/>
                    <a:pt x="843" y="383"/>
                    <a:pt x="834" y="383"/>
                  </a:cubicBezTo>
                  <a:cubicBezTo>
                    <a:pt x="714" y="377"/>
                    <a:pt x="575" y="330"/>
                    <a:pt x="488" y="241"/>
                  </a:cubicBezTo>
                  <a:cubicBezTo>
                    <a:pt x="433" y="183"/>
                    <a:pt x="421" y="52"/>
                    <a:pt x="336" y="38"/>
                  </a:cubicBezTo>
                  <a:cubicBezTo>
                    <a:pt x="332" y="38"/>
                    <a:pt x="328" y="38"/>
                    <a:pt x="323" y="38"/>
                  </a:cubicBezTo>
                  <a:cubicBezTo>
                    <a:pt x="241" y="38"/>
                    <a:pt x="174" y="154"/>
                    <a:pt x="157" y="219"/>
                  </a:cubicBezTo>
                  <a:cubicBezTo>
                    <a:pt x="1" y="766"/>
                    <a:pt x="388" y="1281"/>
                    <a:pt x="858" y="1281"/>
                  </a:cubicBezTo>
                  <a:cubicBezTo>
                    <a:pt x="1029" y="1281"/>
                    <a:pt x="1212" y="1213"/>
                    <a:pt x="1383" y="1054"/>
                  </a:cubicBezTo>
                  <a:cubicBezTo>
                    <a:pt x="1583" y="869"/>
                    <a:pt x="1676" y="578"/>
                    <a:pt x="1634" y="311"/>
                  </a:cubicBezTo>
                  <a:cubicBezTo>
                    <a:pt x="1619" y="210"/>
                    <a:pt x="1581" y="10"/>
                    <a:pt x="1452" y="1"/>
                  </a:cubicBezTo>
                  <a:cubicBezTo>
                    <a:pt x="1449" y="1"/>
                    <a:pt x="1445" y="0"/>
                    <a:pt x="1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5261200" y="3465975"/>
              <a:ext cx="41925" cy="32050"/>
            </a:xfrm>
            <a:custGeom>
              <a:avLst/>
              <a:gdLst/>
              <a:ahLst/>
              <a:cxnLst/>
              <a:rect l="l" t="t" r="r" b="b"/>
              <a:pathLst>
                <a:path w="1677" h="1282" extrusionOk="0">
                  <a:moveTo>
                    <a:pt x="1443" y="0"/>
                  </a:moveTo>
                  <a:cubicBezTo>
                    <a:pt x="1416" y="0"/>
                    <a:pt x="1394" y="9"/>
                    <a:pt x="1374" y="21"/>
                  </a:cubicBezTo>
                  <a:cubicBezTo>
                    <a:pt x="1300" y="72"/>
                    <a:pt x="1271" y="199"/>
                    <a:pt x="1216" y="256"/>
                  </a:cubicBezTo>
                  <a:cubicBezTo>
                    <a:pt x="1126" y="342"/>
                    <a:pt x="987" y="385"/>
                    <a:pt x="864" y="385"/>
                  </a:cubicBezTo>
                  <a:cubicBezTo>
                    <a:pt x="854" y="385"/>
                    <a:pt x="844" y="384"/>
                    <a:pt x="834" y="384"/>
                  </a:cubicBezTo>
                  <a:cubicBezTo>
                    <a:pt x="714" y="380"/>
                    <a:pt x="574" y="329"/>
                    <a:pt x="488" y="241"/>
                  </a:cubicBezTo>
                  <a:cubicBezTo>
                    <a:pt x="431" y="184"/>
                    <a:pt x="421" y="53"/>
                    <a:pt x="336" y="40"/>
                  </a:cubicBezTo>
                  <a:cubicBezTo>
                    <a:pt x="331" y="39"/>
                    <a:pt x="326" y="39"/>
                    <a:pt x="322" y="39"/>
                  </a:cubicBezTo>
                  <a:cubicBezTo>
                    <a:pt x="240" y="39"/>
                    <a:pt x="175" y="155"/>
                    <a:pt x="156" y="218"/>
                  </a:cubicBezTo>
                  <a:cubicBezTo>
                    <a:pt x="1" y="767"/>
                    <a:pt x="388" y="1282"/>
                    <a:pt x="859" y="1282"/>
                  </a:cubicBezTo>
                  <a:cubicBezTo>
                    <a:pt x="1030" y="1282"/>
                    <a:pt x="1212" y="1214"/>
                    <a:pt x="1383" y="1055"/>
                  </a:cubicBezTo>
                  <a:cubicBezTo>
                    <a:pt x="1583" y="869"/>
                    <a:pt x="1676" y="578"/>
                    <a:pt x="1634" y="311"/>
                  </a:cubicBezTo>
                  <a:cubicBezTo>
                    <a:pt x="1619" y="209"/>
                    <a:pt x="1580" y="10"/>
                    <a:pt x="1452" y="0"/>
                  </a:cubicBezTo>
                  <a:cubicBezTo>
                    <a:pt x="1449" y="0"/>
                    <a:pt x="1446" y="0"/>
                    <a:pt x="1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5060375" y="3574900"/>
              <a:ext cx="42475" cy="32725"/>
            </a:xfrm>
            <a:custGeom>
              <a:avLst/>
              <a:gdLst/>
              <a:ahLst/>
              <a:cxnLst/>
              <a:rect l="l" t="t" r="r" b="b"/>
              <a:pathLst>
                <a:path w="1699" h="1309" extrusionOk="0">
                  <a:moveTo>
                    <a:pt x="415" y="0"/>
                  </a:moveTo>
                  <a:cubicBezTo>
                    <a:pt x="339" y="0"/>
                    <a:pt x="264" y="100"/>
                    <a:pt x="239" y="159"/>
                  </a:cubicBezTo>
                  <a:cubicBezTo>
                    <a:pt x="1" y="713"/>
                    <a:pt x="370" y="1309"/>
                    <a:pt x="882" y="1309"/>
                  </a:cubicBezTo>
                  <a:cubicBezTo>
                    <a:pt x="1029" y="1309"/>
                    <a:pt x="1188" y="1260"/>
                    <a:pt x="1348" y="1146"/>
                  </a:cubicBezTo>
                  <a:cubicBezTo>
                    <a:pt x="1569" y="989"/>
                    <a:pt x="1699" y="714"/>
                    <a:pt x="1692" y="442"/>
                  </a:cubicBezTo>
                  <a:cubicBezTo>
                    <a:pt x="1689" y="340"/>
                    <a:pt x="1678" y="138"/>
                    <a:pt x="1552" y="111"/>
                  </a:cubicBezTo>
                  <a:cubicBezTo>
                    <a:pt x="1542" y="109"/>
                    <a:pt x="1533" y="108"/>
                    <a:pt x="1524" y="108"/>
                  </a:cubicBezTo>
                  <a:cubicBezTo>
                    <a:pt x="1504" y="108"/>
                    <a:pt x="1486" y="113"/>
                    <a:pt x="1471" y="122"/>
                  </a:cubicBezTo>
                  <a:cubicBezTo>
                    <a:pt x="1392" y="162"/>
                    <a:pt x="1346" y="286"/>
                    <a:pt x="1283" y="332"/>
                  </a:cubicBezTo>
                  <a:cubicBezTo>
                    <a:pt x="1204" y="392"/>
                    <a:pt x="1094" y="418"/>
                    <a:pt x="990" y="418"/>
                  </a:cubicBezTo>
                  <a:cubicBezTo>
                    <a:pt x="956" y="418"/>
                    <a:pt x="922" y="415"/>
                    <a:pt x="889" y="410"/>
                  </a:cubicBezTo>
                  <a:cubicBezTo>
                    <a:pt x="770" y="389"/>
                    <a:pt x="638" y="322"/>
                    <a:pt x="564" y="224"/>
                  </a:cubicBezTo>
                  <a:cubicBezTo>
                    <a:pt x="516" y="160"/>
                    <a:pt x="522" y="29"/>
                    <a:pt x="439" y="4"/>
                  </a:cubicBezTo>
                  <a:cubicBezTo>
                    <a:pt x="431" y="1"/>
                    <a:pt x="423" y="0"/>
                    <a:pt x="4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5151275" y="3566550"/>
              <a:ext cx="41925" cy="32050"/>
            </a:xfrm>
            <a:custGeom>
              <a:avLst/>
              <a:gdLst/>
              <a:ahLst/>
              <a:cxnLst/>
              <a:rect l="l" t="t" r="r" b="b"/>
              <a:pathLst>
                <a:path w="1677" h="1282" extrusionOk="0">
                  <a:moveTo>
                    <a:pt x="1440" y="1"/>
                  </a:moveTo>
                  <a:cubicBezTo>
                    <a:pt x="1414" y="1"/>
                    <a:pt x="1393" y="9"/>
                    <a:pt x="1374" y="22"/>
                  </a:cubicBezTo>
                  <a:cubicBezTo>
                    <a:pt x="1299" y="74"/>
                    <a:pt x="1272" y="201"/>
                    <a:pt x="1215" y="255"/>
                  </a:cubicBezTo>
                  <a:cubicBezTo>
                    <a:pt x="1125" y="342"/>
                    <a:pt x="983" y="384"/>
                    <a:pt x="859" y="384"/>
                  </a:cubicBezTo>
                  <a:cubicBezTo>
                    <a:pt x="851" y="384"/>
                    <a:pt x="842" y="384"/>
                    <a:pt x="834" y="384"/>
                  </a:cubicBezTo>
                  <a:cubicBezTo>
                    <a:pt x="713" y="376"/>
                    <a:pt x="573" y="329"/>
                    <a:pt x="487" y="240"/>
                  </a:cubicBezTo>
                  <a:cubicBezTo>
                    <a:pt x="430" y="183"/>
                    <a:pt x="420" y="52"/>
                    <a:pt x="335" y="39"/>
                  </a:cubicBezTo>
                  <a:cubicBezTo>
                    <a:pt x="331" y="38"/>
                    <a:pt x="326" y="38"/>
                    <a:pt x="322" y="38"/>
                  </a:cubicBezTo>
                  <a:cubicBezTo>
                    <a:pt x="240" y="38"/>
                    <a:pt x="174" y="154"/>
                    <a:pt x="155" y="218"/>
                  </a:cubicBezTo>
                  <a:cubicBezTo>
                    <a:pt x="1" y="767"/>
                    <a:pt x="388" y="1282"/>
                    <a:pt x="859" y="1282"/>
                  </a:cubicBezTo>
                  <a:cubicBezTo>
                    <a:pt x="1030" y="1282"/>
                    <a:pt x="1212" y="1214"/>
                    <a:pt x="1383" y="1055"/>
                  </a:cubicBezTo>
                  <a:cubicBezTo>
                    <a:pt x="1583" y="870"/>
                    <a:pt x="1676" y="578"/>
                    <a:pt x="1635" y="311"/>
                  </a:cubicBezTo>
                  <a:cubicBezTo>
                    <a:pt x="1619" y="209"/>
                    <a:pt x="1581" y="11"/>
                    <a:pt x="1452" y="1"/>
                  </a:cubicBezTo>
                  <a:cubicBezTo>
                    <a:pt x="1448" y="1"/>
                    <a:pt x="1444" y="1"/>
                    <a:pt x="1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5228150" y="3559150"/>
              <a:ext cx="41900" cy="32075"/>
            </a:xfrm>
            <a:custGeom>
              <a:avLst/>
              <a:gdLst/>
              <a:ahLst/>
              <a:cxnLst/>
              <a:rect l="l" t="t" r="r" b="b"/>
              <a:pathLst>
                <a:path w="1676" h="1283" extrusionOk="0">
                  <a:moveTo>
                    <a:pt x="1442" y="1"/>
                  </a:moveTo>
                  <a:cubicBezTo>
                    <a:pt x="1415" y="1"/>
                    <a:pt x="1394" y="9"/>
                    <a:pt x="1373" y="22"/>
                  </a:cubicBezTo>
                  <a:cubicBezTo>
                    <a:pt x="1300" y="73"/>
                    <a:pt x="1272" y="202"/>
                    <a:pt x="1214" y="257"/>
                  </a:cubicBezTo>
                  <a:cubicBezTo>
                    <a:pt x="1126" y="343"/>
                    <a:pt x="986" y="385"/>
                    <a:pt x="862" y="385"/>
                  </a:cubicBezTo>
                  <a:cubicBezTo>
                    <a:pt x="852" y="385"/>
                    <a:pt x="842" y="385"/>
                    <a:pt x="833" y="384"/>
                  </a:cubicBezTo>
                  <a:cubicBezTo>
                    <a:pt x="712" y="378"/>
                    <a:pt x="572" y="331"/>
                    <a:pt x="486" y="242"/>
                  </a:cubicBezTo>
                  <a:cubicBezTo>
                    <a:pt x="430" y="184"/>
                    <a:pt x="419" y="54"/>
                    <a:pt x="334" y="41"/>
                  </a:cubicBezTo>
                  <a:cubicBezTo>
                    <a:pt x="330" y="40"/>
                    <a:pt x="325" y="40"/>
                    <a:pt x="320" y="40"/>
                  </a:cubicBezTo>
                  <a:cubicBezTo>
                    <a:pt x="239" y="40"/>
                    <a:pt x="173" y="156"/>
                    <a:pt x="155" y="219"/>
                  </a:cubicBezTo>
                  <a:cubicBezTo>
                    <a:pt x="0" y="767"/>
                    <a:pt x="387" y="1282"/>
                    <a:pt x="857" y="1282"/>
                  </a:cubicBezTo>
                  <a:cubicBezTo>
                    <a:pt x="1029" y="1282"/>
                    <a:pt x="1211" y="1214"/>
                    <a:pt x="1383" y="1055"/>
                  </a:cubicBezTo>
                  <a:cubicBezTo>
                    <a:pt x="1583" y="869"/>
                    <a:pt x="1676" y="579"/>
                    <a:pt x="1634" y="312"/>
                  </a:cubicBezTo>
                  <a:cubicBezTo>
                    <a:pt x="1618" y="210"/>
                    <a:pt x="1580" y="11"/>
                    <a:pt x="1452" y="1"/>
                  </a:cubicBezTo>
                  <a:cubicBezTo>
                    <a:pt x="1448" y="1"/>
                    <a:pt x="1445" y="1"/>
                    <a:pt x="1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5100925" y="3172200"/>
              <a:ext cx="41900" cy="32050"/>
            </a:xfrm>
            <a:custGeom>
              <a:avLst/>
              <a:gdLst/>
              <a:ahLst/>
              <a:cxnLst/>
              <a:rect l="l" t="t" r="r" b="b"/>
              <a:pathLst>
                <a:path w="1676" h="1282" extrusionOk="0">
                  <a:moveTo>
                    <a:pt x="1440" y="0"/>
                  </a:moveTo>
                  <a:cubicBezTo>
                    <a:pt x="1414" y="0"/>
                    <a:pt x="1393" y="9"/>
                    <a:pt x="1373" y="22"/>
                  </a:cubicBezTo>
                  <a:cubicBezTo>
                    <a:pt x="1300" y="73"/>
                    <a:pt x="1272" y="201"/>
                    <a:pt x="1214" y="255"/>
                  </a:cubicBezTo>
                  <a:cubicBezTo>
                    <a:pt x="1125" y="342"/>
                    <a:pt x="983" y="385"/>
                    <a:pt x="859" y="385"/>
                  </a:cubicBezTo>
                  <a:cubicBezTo>
                    <a:pt x="850" y="385"/>
                    <a:pt x="841" y="384"/>
                    <a:pt x="833" y="384"/>
                  </a:cubicBezTo>
                  <a:cubicBezTo>
                    <a:pt x="712" y="378"/>
                    <a:pt x="572" y="329"/>
                    <a:pt x="486" y="242"/>
                  </a:cubicBezTo>
                  <a:cubicBezTo>
                    <a:pt x="430" y="184"/>
                    <a:pt x="419" y="53"/>
                    <a:pt x="334" y="40"/>
                  </a:cubicBezTo>
                  <a:cubicBezTo>
                    <a:pt x="330" y="39"/>
                    <a:pt x="325" y="38"/>
                    <a:pt x="320" y="38"/>
                  </a:cubicBezTo>
                  <a:cubicBezTo>
                    <a:pt x="239" y="38"/>
                    <a:pt x="173" y="154"/>
                    <a:pt x="155" y="218"/>
                  </a:cubicBezTo>
                  <a:cubicBezTo>
                    <a:pt x="0" y="766"/>
                    <a:pt x="387" y="1281"/>
                    <a:pt x="858" y="1281"/>
                  </a:cubicBezTo>
                  <a:cubicBezTo>
                    <a:pt x="1029" y="1281"/>
                    <a:pt x="1211" y="1213"/>
                    <a:pt x="1383" y="1054"/>
                  </a:cubicBezTo>
                  <a:cubicBezTo>
                    <a:pt x="1583" y="869"/>
                    <a:pt x="1676" y="579"/>
                    <a:pt x="1634" y="311"/>
                  </a:cubicBezTo>
                  <a:cubicBezTo>
                    <a:pt x="1618" y="208"/>
                    <a:pt x="1581" y="10"/>
                    <a:pt x="1452" y="1"/>
                  </a:cubicBezTo>
                  <a:cubicBezTo>
                    <a:pt x="1448" y="0"/>
                    <a:pt x="1444" y="0"/>
                    <a:pt x="14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5046050" y="3272150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0"/>
                  </a:moveTo>
                  <a:cubicBezTo>
                    <a:pt x="283" y="0"/>
                    <a:pt x="273" y="1"/>
                    <a:pt x="264" y="2"/>
                  </a:cubicBezTo>
                  <a:cubicBezTo>
                    <a:pt x="185" y="10"/>
                    <a:pt x="110" y="45"/>
                    <a:pt x="58" y="106"/>
                  </a:cubicBezTo>
                  <a:cubicBezTo>
                    <a:pt x="33" y="135"/>
                    <a:pt x="16" y="169"/>
                    <a:pt x="7" y="207"/>
                  </a:cubicBezTo>
                  <a:cubicBezTo>
                    <a:pt x="1" y="230"/>
                    <a:pt x="6" y="255"/>
                    <a:pt x="10" y="279"/>
                  </a:cubicBezTo>
                  <a:cubicBezTo>
                    <a:pt x="13" y="291"/>
                    <a:pt x="19" y="301"/>
                    <a:pt x="28" y="311"/>
                  </a:cubicBezTo>
                  <a:cubicBezTo>
                    <a:pt x="33" y="314"/>
                    <a:pt x="37" y="318"/>
                    <a:pt x="43" y="322"/>
                  </a:cubicBezTo>
                  <a:cubicBezTo>
                    <a:pt x="59" y="327"/>
                    <a:pt x="63" y="329"/>
                    <a:pt x="57" y="329"/>
                  </a:cubicBezTo>
                  <a:cubicBezTo>
                    <a:pt x="55" y="329"/>
                    <a:pt x="52" y="329"/>
                    <a:pt x="49" y="328"/>
                  </a:cubicBezTo>
                  <a:lnTo>
                    <a:pt x="49" y="328"/>
                  </a:lnTo>
                  <a:cubicBezTo>
                    <a:pt x="57" y="341"/>
                    <a:pt x="69" y="346"/>
                    <a:pt x="81" y="346"/>
                  </a:cubicBezTo>
                  <a:cubicBezTo>
                    <a:pt x="100" y="346"/>
                    <a:pt x="120" y="333"/>
                    <a:pt x="125" y="312"/>
                  </a:cubicBezTo>
                  <a:lnTo>
                    <a:pt x="125" y="312"/>
                  </a:lnTo>
                  <a:cubicBezTo>
                    <a:pt x="130" y="307"/>
                    <a:pt x="135" y="302"/>
                    <a:pt x="138" y="296"/>
                  </a:cubicBezTo>
                  <a:cubicBezTo>
                    <a:pt x="144" y="284"/>
                    <a:pt x="147" y="271"/>
                    <a:pt x="152" y="258"/>
                  </a:cubicBezTo>
                  <a:cubicBezTo>
                    <a:pt x="155" y="245"/>
                    <a:pt x="159" y="228"/>
                    <a:pt x="168" y="217"/>
                  </a:cubicBezTo>
                  <a:cubicBezTo>
                    <a:pt x="191" y="186"/>
                    <a:pt x="226" y="171"/>
                    <a:pt x="264" y="162"/>
                  </a:cubicBezTo>
                  <a:cubicBezTo>
                    <a:pt x="276" y="159"/>
                    <a:pt x="287" y="158"/>
                    <a:pt x="298" y="158"/>
                  </a:cubicBezTo>
                  <a:cubicBezTo>
                    <a:pt x="381" y="158"/>
                    <a:pt x="409" y="238"/>
                    <a:pt x="417" y="318"/>
                  </a:cubicBezTo>
                  <a:cubicBezTo>
                    <a:pt x="422" y="354"/>
                    <a:pt x="457" y="378"/>
                    <a:pt x="489" y="378"/>
                  </a:cubicBezTo>
                  <a:cubicBezTo>
                    <a:pt x="512" y="378"/>
                    <a:pt x="533" y="365"/>
                    <a:pt x="539" y="334"/>
                  </a:cubicBezTo>
                  <a:cubicBezTo>
                    <a:pt x="569" y="170"/>
                    <a:pt x="46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5103025" y="31589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2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5" y="12"/>
                    <a:pt x="109" y="45"/>
                    <a:pt x="58" y="107"/>
                  </a:cubicBezTo>
                  <a:cubicBezTo>
                    <a:pt x="33" y="136"/>
                    <a:pt x="16" y="170"/>
                    <a:pt x="7" y="207"/>
                  </a:cubicBezTo>
                  <a:cubicBezTo>
                    <a:pt x="0" y="231"/>
                    <a:pt x="5" y="257"/>
                    <a:pt x="10" y="280"/>
                  </a:cubicBezTo>
                  <a:cubicBezTo>
                    <a:pt x="13" y="291"/>
                    <a:pt x="19" y="302"/>
                    <a:pt x="27" y="311"/>
                  </a:cubicBezTo>
                  <a:cubicBezTo>
                    <a:pt x="32" y="315"/>
                    <a:pt x="37" y="319"/>
                    <a:pt x="42" y="323"/>
                  </a:cubicBezTo>
                  <a:cubicBezTo>
                    <a:pt x="58" y="328"/>
                    <a:pt x="62" y="331"/>
                    <a:pt x="57" y="331"/>
                  </a:cubicBezTo>
                  <a:cubicBezTo>
                    <a:pt x="55" y="331"/>
                    <a:pt x="52" y="330"/>
                    <a:pt x="48" y="330"/>
                  </a:cubicBezTo>
                  <a:lnTo>
                    <a:pt x="48" y="330"/>
                  </a:lnTo>
                  <a:cubicBezTo>
                    <a:pt x="56" y="343"/>
                    <a:pt x="68" y="348"/>
                    <a:pt x="81" y="348"/>
                  </a:cubicBezTo>
                  <a:cubicBezTo>
                    <a:pt x="100" y="348"/>
                    <a:pt x="120" y="335"/>
                    <a:pt x="124" y="313"/>
                  </a:cubicBezTo>
                  <a:lnTo>
                    <a:pt x="124" y="313"/>
                  </a:lnTo>
                  <a:cubicBezTo>
                    <a:pt x="129" y="308"/>
                    <a:pt x="134" y="303"/>
                    <a:pt x="137" y="296"/>
                  </a:cubicBezTo>
                  <a:cubicBezTo>
                    <a:pt x="145" y="285"/>
                    <a:pt x="147" y="272"/>
                    <a:pt x="151" y="259"/>
                  </a:cubicBezTo>
                  <a:cubicBezTo>
                    <a:pt x="154" y="246"/>
                    <a:pt x="158" y="228"/>
                    <a:pt x="168" y="218"/>
                  </a:cubicBezTo>
                  <a:cubicBezTo>
                    <a:pt x="191" y="186"/>
                    <a:pt x="225" y="173"/>
                    <a:pt x="263" y="163"/>
                  </a:cubicBezTo>
                  <a:cubicBezTo>
                    <a:pt x="276" y="160"/>
                    <a:pt x="287" y="159"/>
                    <a:pt x="298" y="159"/>
                  </a:cubicBezTo>
                  <a:cubicBezTo>
                    <a:pt x="381" y="159"/>
                    <a:pt x="409" y="239"/>
                    <a:pt x="418" y="319"/>
                  </a:cubicBezTo>
                  <a:cubicBezTo>
                    <a:pt x="422" y="356"/>
                    <a:pt x="457" y="380"/>
                    <a:pt x="488" y="380"/>
                  </a:cubicBezTo>
                  <a:cubicBezTo>
                    <a:pt x="511" y="380"/>
                    <a:pt x="533" y="367"/>
                    <a:pt x="538" y="335"/>
                  </a:cubicBezTo>
                  <a:cubicBezTo>
                    <a:pt x="568" y="171"/>
                    <a:pt x="464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5053650" y="3191575"/>
              <a:ext cx="14200" cy="9500"/>
            </a:xfrm>
            <a:custGeom>
              <a:avLst/>
              <a:gdLst/>
              <a:ahLst/>
              <a:cxnLst/>
              <a:rect l="l" t="t" r="r" b="b"/>
              <a:pathLst>
                <a:path w="568" h="380" extrusionOk="0">
                  <a:moveTo>
                    <a:pt x="292" y="0"/>
                  </a:moveTo>
                  <a:cubicBezTo>
                    <a:pt x="282" y="0"/>
                    <a:pt x="273" y="1"/>
                    <a:pt x="263" y="2"/>
                  </a:cubicBezTo>
                  <a:cubicBezTo>
                    <a:pt x="185" y="10"/>
                    <a:pt x="109" y="45"/>
                    <a:pt x="58" y="106"/>
                  </a:cubicBezTo>
                  <a:cubicBezTo>
                    <a:pt x="33" y="136"/>
                    <a:pt x="16" y="169"/>
                    <a:pt x="7" y="206"/>
                  </a:cubicBezTo>
                  <a:cubicBezTo>
                    <a:pt x="0" y="230"/>
                    <a:pt x="6" y="254"/>
                    <a:pt x="9" y="278"/>
                  </a:cubicBezTo>
                  <a:cubicBezTo>
                    <a:pt x="12" y="290"/>
                    <a:pt x="18" y="300"/>
                    <a:pt x="28" y="310"/>
                  </a:cubicBezTo>
                  <a:cubicBezTo>
                    <a:pt x="33" y="313"/>
                    <a:pt x="37" y="316"/>
                    <a:pt x="42" y="320"/>
                  </a:cubicBezTo>
                  <a:cubicBezTo>
                    <a:pt x="56" y="325"/>
                    <a:pt x="61" y="328"/>
                    <a:pt x="57" y="328"/>
                  </a:cubicBezTo>
                  <a:cubicBezTo>
                    <a:pt x="56" y="328"/>
                    <a:pt x="53" y="327"/>
                    <a:pt x="49" y="326"/>
                  </a:cubicBezTo>
                  <a:lnTo>
                    <a:pt x="49" y="326"/>
                  </a:lnTo>
                  <a:cubicBezTo>
                    <a:pt x="57" y="342"/>
                    <a:pt x="70" y="349"/>
                    <a:pt x="84" y="349"/>
                  </a:cubicBezTo>
                  <a:cubicBezTo>
                    <a:pt x="103" y="349"/>
                    <a:pt x="123" y="335"/>
                    <a:pt x="125" y="314"/>
                  </a:cubicBezTo>
                  <a:lnTo>
                    <a:pt x="125" y="314"/>
                  </a:lnTo>
                  <a:cubicBezTo>
                    <a:pt x="130" y="309"/>
                    <a:pt x="135" y="304"/>
                    <a:pt x="138" y="298"/>
                  </a:cubicBezTo>
                  <a:cubicBezTo>
                    <a:pt x="144" y="286"/>
                    <a:pt x="147" y="273"/>
                    <a:pt x="151" y="259"/>
                  </a:cubicBezTo>
                  <a:cubicBezTo>
                    <a:pt x="156" y="247"/>
                    <a:pt x="159" y="230"/>
                    <a:pt x="168" y="217"/>
                  </a:cubicBezTo>
                  <a:cubicBezTo>
                    <a:pt x="191" y="186"/>
                    <a:pt x="226" y="172"/>
                    <a:pt x="263" y="163"/>
                  </a:cubicBezTo>
                  <a:cubicBezTo>
                    <a:pt x="276" y="160"/>
                    <a:pt x="288" y="159"/>
                    <a:pt x="298" y="159"/>
                  </a:cubicBezTo>
                  <a:cubicBezTo>
                    <a:pt x="381" y="159"/>
                    <a:pt x="408" y="238"/>
                    <a:pt x="417" y="318"/>
                  </a:cubicBezTo>
                  <a:cubicBezTo>
                    <a:pt x="422" y="354"/>
                    <a:pt x="457" y="379"/>
                    <a:pt x="489" y="379"/>
                  </a:cubicBezTo>
                  <a:cubicBezTo>
                    <a:pt x="512" y="379"/>
                    <a:pt x="532" y="366"/>
                    <a:pt x="538" y="335"/>
                  </a:cubicBezTo>
                  <a:cubicBezTo>
                    <a:pt x="567" y="170"/>
                    <a:pt x="464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5131075" y="31589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3" y="1"/>
                  </a:moveTo>
                  <a:cubicBezTo>
                    <a:pt x="284" y="1"/>
                    <a:pt x="274" y="1"/>
                    <a:pt x="265" y="2"/>
                  </a:cubicBezTo>
                  <a:cubicBezTo>
                    <a:pt x="186" y="12"/>
                    <a:pt x="110" y="45"/>
                    <a:pt x="58" y="107"/>
                  </a:cubicBezTo>
                  <a:cubicBezTo>
                    <a:pt x="34" y="136"/>
                    <a:pt x="16" y="170"/>
                    <a:pt x="8" y="207"/>
                  </a:cubicBezTo>
                  <a:cubicBezTo>
                    <a:pt x="1" y="231"/>
                    <a:pt x="6" y="257"/>
                    <a:pt x="10" y="280"/>
                  </a:cubicBezTo>
                  <a:cubicBezTo>
                    <a:pt x="13" y="291"/>
                    <a:pt x="20" y="302"/>
                    <a:pt x="29" y="311"/>
                  </a:cubicBezTo>
                  <a:cubicBezTo>
                    <a:pt x="32" y="315"/>
                    <a:pt x="38" y="319"/>
                    <a:pt x="44" y="323"/>
                  </a:cubicBezTo>
                  <a:cubicBezTo>
                    <a:pt x="58" y="328"/>
                    <a:pt x="63" y="331"/>
                    <a:pt x="58" y="331"/>
                  </a:cubicBezTo>
                  <a:cubicBezTo>
                    <a:pt x="56" y="331"/>
                    <a:pt x="54" y="330"/>
                    <a:pt x="50" y="330"/>
                  </a:cubicBezTo>
                  <a:lnTo>
                    <a:pt x="50" y="330"/>
                  </a:lnTo>
                  <a:cubicBezTo>
                    <a:pt x="58" y="343"/>
                    <a:pt x="70" y="348"/>
                    <a:pt x="82" y="348"/>
                  </a:cubicBezTo>
                  <a:cubicBezTo>
                    <a:pt x="101" y="348"/>
                    <a:pt x="121" y="335"/>
                    <a:pt x="125" y="314"/>
                  </a:cubicBezTo>
                  <a:lnTo>
                    <a:pt x="125" y="314"/>
                  </a:lnTo>
                  <a:cubicBezTo>
                    <a:pt x="130" y="309"/>
                    <a:pt x="135" y="303"/>
                    <a:pt x="139" y="296"/>
                  </a:cubicBezTo>
                  <a:cubicBezTo>
                    <a:pt x="145" y="285"/>
                    <a:pt x="148" y="272"/>
                    <a:pt x="152" y="259"/>
                  </a:cubicBezTo>
                  <a:cubicBezTo>
                    <a:pt x="156" y="246"/>
                    <a:pt x="160" y="228"/>
                    <a:pt x="169" y="218"/>
                  </a:cubicBezTo>
                  <a:cubicBezTo>
                    <a:pt x="192" y="186"/>
                    <a:pt x="227" y="173"/>
                    <a:pt x="265" y="163"/>
                  </a:cubicBezTo>
                  <a:cubicBezTo>
                    <a:pt x="277" y="160"/>
                    <a:pt x="289" y="159"/>
                    <a:pt x="300" y="159"/>
                  </a:cubicBezTo>
                  <a:cubicBezTo>
                    <a:pt x="382" y="159"/>
                    <a:pt x="409" y="239"/>
                    <a:pt x="419" y="319"/>
                  </a:cubicBezTo>
                  <a:cubicBezTo>
                    <a:pt x="423" y="356"/>
                    <a:pt x="458" y="380"/>
                    <a:pt x="490" y="380"/>
                  </a:cubicBezTo>
                  <a:cubicBezTo>
                    <a:pt x="513" y="380"/>
                    <a:pt x="534" y="367"/>
                    <a:pt x="539" y="335"/>
                  </a:cubicBezTo>
                  <a:cubicBezTo>
                    <a:pt x="569" y="171"/>
                    <a:pt x="466" y="1"/>
                    <a:pt x="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5217675" y="3181025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1" y="0"/>
                  </a:moveTo>
                  <a:cubicBezTo>
                    <a:pt x="282" y="0"/>
                    <a:pt x="273" y="1"/>
                    <a:pt x="263" y="2"/>
                  </a:cubicBezTo>
                  <a:cubicBezTo>
                    <a:pt x="185" y="11"/>
                    <a:pt x="109" y="46"/>
                    <a:pt x="58" y="106"/>
                  </a:cubicBezTo>
                  <a:cubicBezTo>
                    <a:pt x="33" y="136"/>
                    <a:pt x="16" y="169"/>
                    <a:pt x="7" y="208"/>
                  </a:cubicBezTo>
                  <a:cubicBezTo>
                    <a:pt x="1" y="231"/>
                    <a:pt x="6" y="256"/>
                    <a:pt x="10" y="280"/>
                  </a:cubicBezTo>
                  <a:cubicBezTo>
                    <a:pt x="14" y="292"/>
                    <a:pt x="19" y="302"/>
                    <a:pt x="28" y="312"/>
                  </a:cubicBezTo>
                  <a:cubicBezTo>
                    <a:pt x="33" y="315"/>
                    <a:pt x="37" y="319"/>
                    <a:pt x="42" y="323"/>
                  </a:cubicBezTo>
                  <a:cubicBezTo>
                    <a:pt x="57" y="328"/>
                    <a:pt x="62" y="331"/>
                    <a:pt x="58" y="331"/>
                  </a:cubicBezTo>
                  <a:cubicBezTo>
                    <a:pt x="56" y="331"/>
                    <a:pt x="53" y="330"/>
                    <a:pt x="49" y="330"/>
                  </a:cubicBezTo>
                  <a:lnTo>
                    <a:pt x="49" y="330"/>
                  </a:lnTo>
                  <a:cubicBezTo>
                    <a:pt x="56" y="342"/>
                    <a:pt x="68" y="348"/>
                    <a:pt x="80" y="348"/>
                  </a:cubicBezTo>
                  <a:cubicBezTo>
                    <a:pt x="100" y="348"/>
                    <a:pt x="121" y="334"/>
                    <a:pt x="125" y="312"/>
                  </a:cubicBezTo>
                  <a:lnTo>
                    <a:pt x="125" y="312"/>
                  </a:lnTo>
                  <a:cubicBezTo>
                    <a:pt x="130" y="308"/>
                    <a:pt x="134" y="303"/>
                    <a:pt x="138" y="296"/>
                  </a:cubicBezTo>
                  <a:cubicBezTo>
                    <a:pt x="145" y="283"/>
                    <a:pt x="147" y="271"/>
                    <a:pt x="151" y="257"/>
                  </a:cubicBezTo>
                  <a:cubicBezTo>
                    <a:pt x="156" y="245"/>
                    <a:pt x="159" y="228"/>
                    <a:pt x="168" y="217"/>
                  </a:cubicBezTo>
                  <a:cubicBezTo>
                    <a:pt x="192" y="186"/>
                    <a:pt x="226" y="171"/>
                    <a:pt x="263" y="162"/>
                  </a:cubicBezTo>
                  <a:cubicBezTo>
                    <a:pt x="276" y="159"/>
                    <a:pt x="288" y="158"/>
                    <a:pt x="298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3" y="354"/>
                    <a:pt x="458" y="379"/>
                    <a:pt x="489" y="379"/>
                  </a:cubicBezTo>
                  <a:cubicBezTo>
                    <a:pt x="512" y="379"/>
                    <a:pt x="533" y="366"/>
                    <a:pt x="539" y="335"/>
                  </a:cubicBezTo>
                  <a:cubicBezTo>
                    <a:pt x="569" y="170"/>
                    <a:pt x="465" y="0"/>
                    <a:pt x="2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5184275" y="3247075"/>
              <a:ext cx="14200" cy="9450"/>
            </a:xfrm>
            <a:custGeom>
              <a:avLst/>
              <a:gdLst/>
              <a:ahLst/>
              <a:cxnLst/>
              <a:rect l="l" t="t" r="r" b="b"/>
              <a:pathLst>
                <a:path w="568" h="378" extrusionOk="0">
                  <a:moveTo>
                    <a:pt x="292" y="0"/>
                  </a:moveTo>
                  <a:cubicBezTo>
                    <a:pt x="283" y="0"/>
                    <a:pt x="273" y="1"/>
                    <a:pt x="263" y="2"/>
                  </a:cubicBezTo>
                  <a:cubicBezTo>
                    <a:pt x="185" y="9"/>
                    <a:pt x="109" y="45"/>
                    <a:pt x="58" y="106"/>
                  </a:cubicBezTo>
                  <a:cubicBezTo>
                    <a:pt x="33" y="135"/>
                    <a:pt x="16" y="169"/>
                    <a:pt x="7" y="207"/>
                  </a:cubicBezTo>
                  <a:cubicBezTo>
                    <a:pt x="0" y="231"/>
                    <a:pt x="6" y="256"/>
                    <a:pt x="10" y="279"/>
                  </a:cubicBezTo>
                  <a:cubicBezTo>
                    <a:pt x="13" y="291"/>
                    <a:pt x="18" y="301"/>
                    <a:pt x="28" y="311"/>
                  </a:cubicBezTo>
                  <a:cubicBezTo>
                    <a:pt x="33" y="315"/>
                    <a:pt x="37" y="318"/>
                    <a:pt x="42" y="322"/>
                  </a:cubicBezTo>
                  <a:cubicBezTo>
                    <a:pt x="58" y="327"/>
                    <a:pt x="62" y="330"/>
                    <a:pt x="58" y="330"/>
                  </a:cubicBezTo>
                  <a:cubicBezTo>
                    <a:pt x="56" y="330"/>
                    <a:pt x="53" y="329"/>
                    <a:pt x="49" y="328"/>
                  </a:cubicBezTo>
                  <a:lnTo>
                    <a:pt x="49" y="328"/>
                  </a:lnTo>
                  <a:cubicBezTo>
                    <a:pt x="56" y="342"/>
                    <a:pt x="68" y="347"/>
                    <a:pt x="81" y="347"/>
                  </a:cubicBezTo>
                  <a:cubicBezTo>
                    <a:pt x="101" y="347"/>
                    <a:pt x="121" y="333"/>
                    <a:pt x="125" y="311"/>
                  </a:cubicBezTo>
                  <a:lnTo>
                    <a:pt x="125" y="311"/>
                  </a:lnTo>
                  <a:cubicBezTo>
                    <a:pt x="130" y="306"/>
                    <a:pt x="134" y="301"/>
                    <a:pt x="138" y="295"/>
                  </a:cubicBezTo>
                  <a:cubicBezTo>
                    <a:pt x="144" y="283"/>
                    <a:pt x="147" y="270"/>
                    <a:pt x="151" y="257"/>
                  </a:cubicBezTo>
                  <a:cubicBezTo>
                    <a:pt x="154" y="243"/>
                    <a:pt x="159" y="227"/>
                    <a:pt x="168" y="216"/>
                  </a:cubicBezTo>
                  <a:cubicBezTo>
                    <a:pt x="191" y="185"/>
                    <a:pt x="226" y="170"/>
                    <a:pt x="263" y="161"/>
                  </a:cubicBezTo>
                  <a:cubicBezTo>
                    <a:pt x="276" y="158"/>
                    <a:pt x="287" y="157"/>
                    <a:pt x="297" y="157"/>
                  </a:cubicBezTo>
                  <a:cubicBezTo>
                    <a:pt x="381" y="157"/>
                    <a:pt x="409" y="237"/>
                    <a:pt x="417" y="317"/>
                  </a:cubicBezTo>
                  <a:cubicBezTo>
                    <a:pt x="422" y="353"/>
                    <a:pt x="457" y="378"/>
                    <a:pt x="489" y="378"/>
                  </a:cubicBezTo>
                  <a:cubicBezTo>
                    <a:pt x="512" y="378"/>
                    <a:pt x="533" y="364"/>
                    <a:pt x="539" y="334"/>
                  </a:cubicBezTo>
                  <a:cubicBezTo>
                    <a:pt x="567" y="170"/>
                    <a:pt x="464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5113650" y="3464975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0"/>
                  </a:moveTo>
                  <a:cubicBezTo>
                    <a:pt x="283" y="0"/>
                    <a:pt x="273" y="1"/>
                    <a:pt x="263" y="2"/>
                  </a:cubicBezTo>
                  <a:cubicBezTo>
                    <a:pt x="185" y="9"/>
                    <a:pt x="109" y="45"/>
                    <a:pt x="58" y="106"/>
                  </a:cubicBezTo>
                  <a:cubicBezTo>
                    <a:pt x="33" y="136"/>
                    <a:pt x="16" y="169"/>
                    <a:pt x="7" y="207"/>
                  </a:cubicBezTo>
                  <a:cubicBezTo>
                    <a:pt x="0" y="231"/>
                    <a:pt x="6" y="255"/>
                    <a:pt x="10" y="279"/>
                  </a:cubicBezTo>
                  <a:cubicBezTo>
                    <a:pt x="13" y="291"/>
                    <a:pt x="19" y="301"/>
                    <a:pt x="28" y="311"/>
                  </a:cubicBezTo>
                  <a:cubicBezTo>
                    <a:pt x="33" y="315"/>
                    <a:pt x="37" y="317"/>
                    <a:pt x="42" y="321"/>
                  </a:cubicBezTo>
                  <a:cubicBezTo>
                    <a:pt x="58" y="326"/>
                    <a:pt x="63" y="329"/>
                    <a:pt x="58" y="329"/>
                  </a:cubicBezTo>
                  <a:cubicBezTo>
                    <a:pt x="56" y="329"/>
                    <a:pt x="53" y="328"/>
                    <a:pt x="49" y="327"/>
                  </a:cubicBezTo>
                  <a:lnTo>
                    <a:pt x="49" y="327"/>
                  </a:lnTo>
                  <a:cubicBezTo>
                    <a:pt x="56" y="341"/>
                    <a:pt x="69" y="348"/>
                    <a:pt x="82" y="348"/>
                  </a:cubicBezTo>
                  <a:cubicBezTo>
                    <a:pt x="101" y="348"/>
                    <a:pt x="121" y="334"/>
                    <a:pt x="124" y="313"/>
                  </a:cubicBezTo>
                  <a:lnTo>
                    <a:pt x="124" y="313"/>
                  </a:lnTo>
                  <a:cubicBezTo>
                    <a:pt x="130" y="308"/>
                    <a:pt x="135" y="303"/>
                    <a:pt x="139" y="296"/>
                  </a:cubicBezTo>
                  <a:cubicBezTo>
                    <a:pt x="145" y="284"/>
                    <a:pt x="147" y="271"/>
                    <a:pt x="151" y="258"/>
                  </a:cubicBezTo>
                  <a:cubicBezTo>
                    <a:pt x="155" y="245"/>
                    <a:pt x="160" y="228"/>
                    <a:pt x="168" y="217"/>
                  </a:cubicBezTo>
                  <a:cubicBezTo>
                    <a:pt x="192" y="186"/>
                    <a:pt x="225" y="171"/>
                    <a:pt x="263" y="162"/>
                  </a:cubicBezTo>
                  <a:cubicBezTo>
                    <a:pt x="275" y="159"/>
                    <a:pt x="287" y="158"/>
                    <a:pt x="297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2" y="354"/>
                    <a:pt x="457" y="378"/>
                    <a:pt x="488" y="378"/>
                  </a:cubicBezTo>
                  <a:cubicBezTo>
                    <a:pt x="512" y="378"/>
                    <a:pt x="533" y="365"/>
                    <a:pt x="539" y="334"/>
                  </a:cubicBezTo>
                  <a:cubicBezTo>
                    <a:pt x="568" y="170"/>
                    <a:pt x="46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5256375" y="3546275"/>
              <a:ext cx="14200" cy="9475"/>
            </a:xfrm>
            <a:custGeom>
              <a:avLst/>
              <a:gdLst/>
              <a:ahLst/>
              <a:cxnLst/>
              <a:rect l="l" t="t" r="r" b="b"/>
              <a:pathLst>
                <a:path w="568" h="379" extrusionOk="0">
                  <a:moveTo>
                    <a:pt x="292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4" y="11"/>
                    <a:pt x="108" y="45"/>
                    <a:pt x="58" y="107"/>
                  </a:cubicBezTo>
                  <a:cubicBezTo>
                    <a:pt x="33" y="136"/>
                    <a:pt x="15" y="170"/>
                    <a:pt x="6" y="207"/>
                  </a:cubicBezTo>
                  <a:cubicBezTo>
                    <a:pt x="0" y="231"/>
                    <a:pt x="5" y="256"/>
                    <a:pt x="9" y="280"/>
                  </a:cubicBezTo>
                  <a:cubicBezTo>
                    <a:pt x="13" y="291"/>
                    <a:pt x="18" y="302"/>
                    <a:pt x="27" y="311"/>
                  </a:cubicBezTo>
                  <a:cubicBezTo>
                    <a:pt x="32" y="315"/>
                    <a:pt x="37" y="319"/>
                    <a:pt x="42" y="322"/>
                  </a:cubicBezTo>
                  <a:cubicBezTo>
                    <a:pt x="58" y="328"/>
                    <a:pt x="62" y="331"/>
                    <a:pt x="57" y="331"/>
                  </a:cubicBezTo>
                  <a:cubicBezTo>
                    <a:pt x="55" y="331"/>
                    <a:pt x="52" y="330"/>
                    <a:pt x="48" y="330"/>
                  </a:cubicBezTo>
                  <a:lnTo>
                    <a:pt x="48" y="330"/>
                  </a:lnTo>
                  <a:cubicBezTo>
                    <a:pt x="56" y="342"/>
                    <a:pt x="69" y="347"/>
                    <a:pt x="81" y="347"/>
                  </a:cubicBezTo>
                  <a:cubicBezTo>
                    <a:pt x="101" y="347"/>
                    <a:pt x="121" y="333"/>
                    <a:pt x="125" y="312"/>
                  </a:cubicBezTo>
                  <a:lnTo>
                    <a:pt x="125" y="312"/>
                  </a:lnTo>
                  <a:cubicBezTo>
                    <a:pt x="130" y="307"/>
                    <a:pt x="135" y="301"/>
                    <a:pt x="138" y="295"/>
                  </a:cubicBezTo>
                  <a:cubicBezTo>
                    <a:pt x="145" y="284"/>
                    <a:pt x="148" y="270"/>
                    <a:pt x="152" y="258"/>
                  </a:cubicBezTo>
                  <a:cubicBezTo>
                    <a:pt x="155" y="244"/>
                    <a:pt x="159" y="227"/>
                    <a:pt x="169" y="217"/>
                  </a:cubicBezTo>
                  <a:cubicBezTo>
                    <a:pt x="192" y="185"/>
                    <a:pt x="226" y="171"/>
                    <a:pt x="263" y="162"/>
                  </a:cubicBezTo>
                  <a:cubicBezTo>
                    <a:pt x="276" y="159"/>
                    <a:pt x="287" y="158"/>
                    <a:pt x="298" y="158"/>
                  </a:cubicBezTo>
                  <a:cubicBezTo>
                    <a:pt x="380" y="158"/>
                    <a:pt x="408" y="238"/>
                    <a:pt x="417" y="317"/>
                  </a:cubicBezTo>
                  <a:cubicBezTo>
                    <a:pt x="422" y="354"/>
                    <a:pt x="457" y="379"/>
                    <a:pt x="489" y="379"/>
                  </a:cubicBezTo>
                  <a:cubicBezTo>
                    <a:pt x="512" y="379"/>
                    <a:pt x="532" y="366"/>
                    <a:pt x="537" y="335"/>
                  </a:cubicBezTo>
                  <a:cubicBezTo>
                    <a:pt x="567" y="170"/>
                    <a:pt x="464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5181975" y="3552325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1" y="1"/>
                  </a:moveTo>
                  <a:cubicBezTo>
                    <a:pt x="283" y="1"/>
                    <a:pt x="273" y="1"/>
                    <a:pt x="264" y="2"/>
                  </a:cubicBezTo>
                  <a:cubicBezTo>
                    <a:pt x="186" y="11"/>
                    <a:pt x="109" y="45"/>
                    <a:pt x="58" y="107"/>
                  </a:cubicBezTo>
                  <a:cubicBezTo>
                    <a:pt x="33" y="136"/>
                    <a:pt x="16" y="169"/>
                    <a:pt x="7" y="208"/>
                  </a:cubicBezTo>
                  <a:cubicBezTo>
                    <a:pt x="0" y="231"/>
                    <a:pt x="6" y="256"/>
                    <a:pt x="10" y="279"/>
                  </a:cubicBezTo>
                  <a:cubicBezTo>
                    <a:pt x="14" y="292"/>
                    <a:pt x="19" y="302"/>
                    <a:pt x="29" y="311"/>
                  </a:cubicBezTo>
                  <a:cubicBezTo>
                    <a:pt x="33" y="315"/>
                    <a:pt x="37" y="319"/>
                    <a:pt x="42" y="323"/>
                  </a:cubicBezTo>
                  <a:cubicBezTo>
                    <a:pt x="58" y="328"/>
                    <a:pt x="63" y="330"/>
                    <a:pt x="58" y="330"/>
                  </a:cubicBezTo>
                  <a:cubicBezTo>
                    <a:pt x="56" y="330"/>
                    <a:pt x="53" y="330"/>
                    <a:pt x="50" y="330"/>
                  </a:cubicBezTo>
                  <a:lnTo>
                    <a:pt x="50" y="330"/>
                  </a:lnTo>
                  <a:cubicBezTo>
                    <a:pt x="57" y="342"/>
                    <a:pt x="69" y="347"/>
                    <a:pt x="81" y="347"/>
                  </a:cubicBezTo>
                  <a:cubicBezTo>
                    <a:pt x="100" y="347"/>
                    <a:pt x="120" y="334"/>
                    <a:pt x="124" y="313"/>
                  </a:cubicBezTo>
                  <a:lnTo>
                    <a:pt x="124" y="313"/>
                  </a:lnTo>
                  <a:cubicBezTo>
                    <a:pt x="130" y="308"/>
                    <a:pt x="135" y="302"/>
                    <a:pt x="139" y="295"/>
                  </a:cubicBezTo>
                  <a:cubicBezTo>
                    <a:pt x="145" y="284"/>
                    <a:pt x="147" y="271"/>
                    <a:pt x="151" y="257"/>
                  </a:cubicBezTo>
                  <a:cubicBezTo>
                    <a:pt x="155" y="245"/>
                    <a:pt x="159" y="227"/>
                    <a:pt x="168" y="217"/>
                  </a:cubicBezTo>
                  <a:cubicBezTo>
                    <a:pt x="192" y="185"/>
                    <a:pt x="225" y="172"/>
                    <a:pt x="264" y="162"/>
                  </a:cubicBezTo>
                  <a:cubicBezTo>
                    <a:pt x="277" y="159"/>
                    <a:pt x="288" y="158"/>
                    <a:pt x="299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2" y="354"/>
                    <a:pt x="458" y="379"/>
                    <a:pt x="489" y="379"/>
                  </a:cubicBezTo>
                  <a:cubicBezTo>
                    <a:pt x="512" y="379"/>
                    <a:pt x="533" y="366"/>
                    <a:pt x="539" y="335"/>
                  </a:cubicBezTo>
                  <a:cubicBezTo>
                    <a:pt x="568" y="171"/>
                    <a:pt x="465" y="1"/>
                    <a:pt x="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5093875" y="35659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2" y="1"/>
                  </a:moveTo>
                  <a:cubicBezTo>
                    <a:pt x="283" y="1"/>
                    <a:pt x="273" y="1"/>
                    <a:pt x="264" y="3"/>
                  </a:cubicBezTo>
                  <a:cubicBezTo>
                    <a:pt x="185" y="11"/>
                    <a:pt x="110" y="45"/>
                    <a:pt x="58" y="107"/>
                  </a:cubicBezTo>
                  <a:cubicBezTo>
                    <a:pt x="33" y="135"/>
                    <a:pt x="16" y="170"/>
                    <a:pt x="7" y="208"/>
                  </a:cubicBezTo>
                  <a:cubicBezTo>
                    <a:pt x="1" y="231"/>
                    <a:pt x="6" y="256"/>
                    <a:pt x="10" y="280"/>
                  </a:cubicBezTo>
                  <a:cubicBezTo>
                    <a:pt x="14" y="292"/>
                    <a:pt x="20" y="302"/>
                    <a:pt x="28" y="311"/>
                  </a:cubicBezTo>
                  <a:cubicBezTo>
                    <a:pt x="33" y="315"/>
                    <a:pt x="37" y="319"/>
                    <a:pt x="43" y="323"/>
                  </a:cubicBezTo>
                  <a:cubicBezTo>
                    <a:pt x="57" y="328"/>
                    <a:pt x="63" y="330"/>
                    <a:pt x="58" y="330"/>
                  </a:cubicBezTo>
                  <a:cubicBezTo>
                    <a:pt x="57" y="330"/>
                    <a:pt x="53" y="330"/>
                    <a:pt x="49" y="329"/>
                  </a:cubicBezTo>
                  <a:lnTo>
                    <a:pt x="49" y="329"/>
                  </a:lnTo>
                  <a:cubicBezTo>
                    <a:pt x="57" y="342"/>
                    <a:pt x="70" y="348"/>
                    <a:pt x="82" y="348"/>
                  </a:cubicBezTo>
                  <a:cubicBezTo>
                    <a:pt x="101" y="348"/>
                    <a:pt x="121" y="335"/>
                    <a:pt x="125" y="314"/>
                  </a:cubicBezTo>
                  <a:lnTo>
                    <a:pt x="125" y="314"/>
                  </a:lnTo>
                  <a:cubicBezTo>
                    <a:pt x="131" y="309"/>
                    <a:pt x="136" y="303"/>
                    <a:pt x="139" y="297"/>
                  </a:cubicBezTo>
                  <a:cubicBezTo>
                    <a:pt x="145" y="285"/>
                    <a:pt x="147" y="272"/>
                    <a:pt x="152" y="259"/>
                  </a:cubicBezTo>
                  <a:cubicBezTo>
                    <a:pt x="156" y="245"/>
                    <a:pt x="160" y="229"/>
                    <a:pt x="168" y="218"/>
                  </a:cubicBezTo>
                  <a:cubicBezTo>
                    <a:pt x="192" y="187"/>
                    <a:pt x="226" y="172"/>
                    <a:pt x="264" y="163"/>
                  </a:cubicBezTo>
                  <a:cubicBezTo>
                    <a:pt x="276" y="160"/>
                    <a:pt x="287" y="159"/>
                    <a:pt x="298" y="159"/>
                  </a:cubicBezTo>
                  <a:cubicBezTo>
                    <a:pt x="381" y="159"/>
                    <a:pt x="409" y="239"/>
                    <a:pt x="419" y="319"/>
                  </a:cubicBezTo>
                  <a:cubicBezTo>
                    <a:pt x="423" y="355"/>
                    <a:pt x="458" y="379"/>
                    <a:pt x="489" y="379"/>
                  </a:cubicBezTo>
                  <a:cubicBezTo>
                    <a:pt x="512" y="379"/>
                    <a:pt x="533" y="366"/>
                    <a:pt x="539" y="334"/>
                  </a:cubicBezTo>
                  <a:cubicBezTo>
                    <a:pt x="569" y="171"/>
                    <a:pt x="466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6"/>
            <p:cNvSpPr/>
            <p:nvPr/>
          </p:nvSpPr>
          <p:spPr>
            <a:xfrm>
              <a:off x="5288300" y="3451250"/>
              <a:ext cx="14200" cy="9500"/>
            </a:xfrm>
            <a:custGeom>
              <a:avLst/>
              <a:gdLst/>
              <a:ahLst/>
              <a:cxnLst/>
              <a:rect l="l" t="t" r="r" b="b"/>
              <a:pathLst>
                <a:path w="568" h="380" extrusionOk="0">
                  <a:moveTo>
                    <a:pt x="292" y="1"/>
                  </a:moveTo>
                  <a:cubicBezTo>
                    <a:pt x="283" y="1"/>
                    <a:pt x="273" y="1"/>
                    <a:pt x="263" y="2"/>
                  </a:cubicBezTo>
                  <a:cubicBezTo>
                    <a:pt x="185" y="10"/>
                    <a:pt x="108" y="45"/>
                    <a:pt x="58" y="107"/>
                  </a:cubicBezTo>
                  <a:cubicBezTo>
                    <a:pt x="33" y="136"/>
                    <a:pt x="16" y="170"/>
                    <a:pt x="7" y="206"/>
                  </a:cubicBezTo>
                  <a:cubicBezTo>
                    <a:pt x="1" y="230"/>
                    <a:pt x="6" y="254"/>
                    <a:pt x="9" y="278"/>
                  </a:cubicBezTo>
                  <a:cubicBezTo>
                    <a:pt x="13" y="290"/>
                    <a:pt x="18" y="300"/>
                    <a:pt x="28" y="310"/>
                  </a:cubicBezTo>
                  <a:cubicBezTo>
                    <a:pt x="32" y="314"/>
                    <a:pt x="37" y="316"/>
                    <a:pt x="43" y="320"/>
                  </a:cubicBezTo>
                  <a:cubicBezTo>
                    <a:pt x="58" y="325"/>
                    <a:pt x="63" y="328"/>
                    <a:pt x="58" y="328"/>
                  </a:cubicBezTo>
                  <a:cubicBezTo>
                    <a:pt x="56" y="328"/>
                    <a:pt x="53" y="327"/>
                    <a:pt x="49" y="327"/>
                  </a:cubicBezTo>
                  <a:lnTo>
                    <a:pt x="49" y="327"/>
                  </a:lnTo>
                  <a:cubicBezTo>
                    <a:pt x="57" y="343"/>
                    <a:pt x="70" y="350"/>
                    <a:pt x="83" y="350"/>
                  </a:cubicBezTo>
                  <a:cubicBezTo>
                    <a:pt x="102" y="350"/>
                    <a:pt x="120" y="336"/>
                    <a:pt x="124" y="316"/>
                  </a:cubicBezTo>
                  <a:lnTo>
                    <a:pt x="124" y="316"/>
                  </a:lnTo>
                  <a:cubicBezTo>
                    <a:pt x="130" y="311"/>
                    <a:pt x="135" y="305"/>
                    <a:pt x="139" y="298"/>
                  </a:cubicBezTo>
                  <a:cubicBezTo>
                    <a:pt x="145" y="286"/>
                    <a:pt x="148" y="273"/>
                    <a:pt x="152" y="260"/>
                  </a:cubicBezTo>
                  <a:cubicBezTo>
                    <a:pt x="156" y="247"/>
                    <a:pt x="160" y="230"/>
                    <a:pt x="169" y="218"/>
                  </a:cubicBezTo>
                  <a:cubicBezTo>
                    <a:pt x="192" y="186"/>
                    <a:pt x="227" y="173"/>
                    <a:pt x="263" y="163"/>
                  </a:cubicBezTo>
                  <a:cubicBezTo>
                    <a:pt x="276" y="160"/>
                    <a:pt x="288" y="159"/>
                    <a:pt x="299" y="159"/>
                  </a:cubicBezTo>
                  <a:cubicBezTo>
                    <a:pt x="381" y="159"/>
                    <a:pt x="408" y="239"/>
                    <a:pt x="417" y="318"/>
                  </a:cubicBezTo>
                  <a:cubicBezTo>
                    <a:pt x="422" y="355"/>
                    <a:pt x="458" y="379"/>
                    <a:pt x="489" y="379"/>
                  </a:cubicBezTo>
                  <a:cubicBezTo>
                    <a:pt x="512" y="379"/>
                    <a:pt x="533" y="366"/>
                    <a:pt x="538" y="335"/>
                  </a:cubicBezTo>
                  <a:cubicBezTo>
                    <a:pt x="568" y="170"/>
                    <a:pt x="465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5207050" y="344902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2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5" y="10"/>
                    <a:pt x="109" y="45"/>
                    <a:pt x="58" y="107"/>
                  </a:cubicBezTo>
                  <a:cubicBezTo>
                    <a:pt x="33" y="136"/>
                    <a:pt x="16" y="170"/>
                    <a:pt x="7" y="206"/>
                  </a:cubicBezTo>
                  <a:cubicBezTo>
                    <a:pt x="0" y="230"/>
                    <a:pt x="6" y="254"/>
                    <a:pt x="10" y="278"/>
                  </a:cubicBezTo>
                  <a:cubicBezTo>
                    <a:pt x="12" y="290"/>
                    <a:pt x="18" y="300"/>
                    <a:pt x="28" y="310"/>
                  </a:cubicBezTo>
                  <a:cubicBezTo>
                    <a:pt x="33" y="314"/>
                    <a:pt x="37" y="316"/>
                    <a:pt x="42" y="320"/>
                  </a:cubicBezTo>
                  <a:cubicBezTo>
                    <a:pt x="57" y="325"/>
                    <a:pt x="62" y="328"/>
                    <a:pt x="57" y="328"/>
                  </a:cubicBezTo>
                  <a:cubicBezTo>
                    <a:pt x="56" y="328"/>
                    <a:pt x="53" y="327"/>
                    <a:pt x="49" y="327"/>
                  </a:cubicBezTo>
                  <a:lnTo>
                    <a:pt x="49" y="327"/>
                  </a:lnTo>
                  <a:cubicBezTo>
                    <a:pt x="56" y="341"/>
                    <a:pt x="69" y="348"/>
                    <a:pt x="82" y="348"/>
                  </a:cubicBezTo>
                  <a:cubicBezTo>
                    <a:pt x="102" y="348"/>
                    <a:pt x="122" y="333"/>
                    <a:pt x="125" y="312"/>
                  </a:cubicBezTo>
                  <a:lnTo>
                    <a:pt x="125" y="312"/>
                  </a:lnTo>
                  <a:cubicBezTo>
                    <a:pt x="130" y="308"/>
                    <a:pt x="134" y="302"/>
                    <a:pt x="138" y="296"/>
                  </a:cubicBezTo>
                  <a:cubicBezTo>
                    <a:pt x="144" y="285"/>
                    <a:pt x="147" y="272"/>
                    <a:pt x="151" y="259"/>
                  </a:cubicBezTo>
                  <a:cubicBezTo>
                    <a:pt x="154" y="246"/>
                    <a:pt x="159" y="230"/>
                    <a:pt x="168" y="218"/>
                  </a:cubicBezTo>
                  <a:cubicBezTo>
                    <a:pt x="191" y="186"/>
                    <a:pt x="226" y="173"/>
                    <a:pt x="263" y="163"/>
                  </a:cubicBezTo>
                  <a:cubicBezTo>
                    <a:pt x="276" y="160"/>
                    <a:pt x="288" y="159"/>
                    <a:pt x="298" y="159"/>
                  </a:cubicBezTo>
                  <a:cubicBezTo>
                    <a:pt x="381" y="159"/>
                    <a:pt x="409" y="239"/>
                    <a:pt x="417" y="319"/>
                  </a:cubicBezTo>
                  <a:cubicBezTo>
                    <a:pt x="422" y="355"/>
                    <a:pt x="457" y="380"/>
                    <a:pt x="489" y="380"/>
                  </a:cubicBezTo>
                  <a:cubicBezTo>
                    <a:pt x="512" y="380"/>
                    <a:pt x="533" y="366"/>
                    <a:pt x="539" y="335"/>
                  </a:cubicBezTo>
                  <a:cubicBezTo>
                    <a:pt x="568" y="171"/>
                    <a:pt x="464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5267775" y="3254650"/>
              <a:ext cx="14200" cy="9500"/>
            </a:xfrm>
            <a:custGeom>
              <a:avLst/>
              <a:gdLst/>
              <a:ahLst/>
              <a:cxnLst/>
              <a:rect l="l" t="t" r="r" b="b"/>
              <a:pathLst>
                <a:path w="568" h="380" extrusionOk="0">
                  <a:moveTo>
                    <a:pt x="292" y="1"/>
                  </a:moveTo>
                  <a:cubicBezTo>
                    <a:pt x="283" y="1"/>
                    <a:pt x="273" y="1"/>
                    <a:pt x="264" y="2"/>
                  </a:cubicBezTo>
                  <a:cubicBezTo>
                    <a:pt x="185" y="12"/>
                    <a:pt x="109" y="45"/>
                    <a:pt x="58" y="107"/>
                  </a:cubicBezTo>
                  <a:cubicBezTo>
                    <a:pt x="33" y="136"/>
                    <a:pt x="16" y="170"/>
                    <a:pt x="7" y="208"/>
                  </a:cubicBezTo>
                  <a:cubicBezTo>
                    <a:pt x="1" y="232"/>
                    <a:pt x="6" y="257"/>
                    <a:pt x="9" y="280"/>
                  </a:cubicBezTo>
                  <a:cubicBezTo>
                    <a:pt x="13" y="291"/>
                    <a:pt x="19" y="302"/>
                    <a:pt x="28" y="311"/>
                  </a:cubicBezTo>
                  <a:cubicBezTo>
                    <a:pt x="33" y="315"/>
                    <a:pt x="37" y="320"/>
                    <a:pt x="43" y="323"/>
                  </a:cubicBezTo>
                  <a:cubicBezTo>
                    <a:pt x="58" y="328"/>
                    <a:pt x="63" y="331"/>
                    <a:pt x="57" y="331"/>
                  </a:cubicBezTo>
                  <a:cubicBezTo>
                    <a:pt x="56" y="331"/>
                    <a:pt x="53" y="331"/>
                    <a:pt x="49" y="330"/>
                  </a:cubicBezTo>
                  <a:lnTo>
                    <a:pt x="49" y="330"/>
                  </a:lnTo>
                  <a:cubicBezTo>
                    <a:pt x="57" y="343"/>
                    <a:pt x="69" y="348"/>
                    <a:pt x="81" y="348"/>
                  </a:cubicBezTo>
                  <a:cubicBezTo>
                    <a:pt x="100" y="348"/>
                    <a:pt x="120" y="334"/>
                    <a:pt x="125" y="313"/>
                  </a:cubicBezTo>
                  <a:lnTo>
                    <a:pt x="125" y="313"/>
                  </a:lnTo>
                  <a:cubicBezTo>
                    <a:pt x="130" y="308"/>
                    <a:pt x="135" y="303"/>
                    <a:pt x="138" y="297"/>
                  </a:cubicBezTo>
                  <a:cubicBezTo>
                    <a:pt x="144" y="285"/>
                    <a:pt x="147" y="272"/>
                    <a:pt x="151" y="259"/>
                  </a:cubicBezTo>
                  <a:cubicBezTo>
                    <a:pt x="157" y="246"/>
                    <a:pt x="159" y="228"/>
                    <a:pt x="168" y="218"/>
                  </a:cubicBezTo>
                  <a:cubicBezTo>
                    <a:pt x="191" y="187"/>
                    <a:pt x="226" y="173"/>
                    <a:pt x="264" y="164"/>
                  </a:cubicBezTo>
                  <a:cubicBezTo>
                    <a:pt x="276" y="161"/>
                    <a:pt x="288" y="159"/>
                    <a:pt x="299" y="159"/>
                  </a:cubicBezTo>
                  <a:cubicBezTo>
                    <a:pt x="381" y="159"/>
                    <a:pt x="408" y="239"/>
                    <a:pt x="417" y="320"/>
                  </a:cubicBezTo>
                  <a:cubicBezTo>
                    <a:pt x="422" y="355"/>
                    <a:pt x="458" y="380"/>
                    <a:pt x="489" y="380"/>
                  </a:cubicBezTo>
                  <a:cubicBezTo>
                    <a:pt x="512" y="380"/>
                    <a:pt x="533" y="367"/>
                    <a:pt x="538" y="335"/>
                  </a:cubicBezTo>
                  <a:cubicBezTo>
                    <a:pt x="568" y="171"/>
                    <a:pt x="465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5030125" y="31946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1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4" y="12"/>
                    <a:pt x="109" y="45"/>
                    <a:pt x="58" y="107"/>
                  </a:cubicBezTo>
                  <a:cubicBezTo>
                    <a:pt x="33" y="135"/>
                    <a:pt x="16" y="170"/>
                    <a:pt x="6" y="208"/>
                  </a:cubicBezTo>
                  <a:cubicBezTo>
                    <a:pt x="0" y="232"/>
                    <a:pt x="5" y="256"/>
                    <a:pt x="9" y="280"/>
                  </a:cubicBezTo>
                  <a:cubicBezTo>
                    <a:pt x="13" y="291"/>
                    <a:pt x="19" y="302"/>
                    <a:pt x="27" y="311"/>
                  </a:cubicBezTo>
                  <a:cubicBezTo>
                    <a:pt x="33" y="315"/>
                    <a:pt x="37" y="319"/>
                    <a:pt x="42" y="322"/>
                  </a:cubicBezTo>
                  <a:cubicBezTo>
                    <a:pt x="56" y="326"/>
                    <a:pt x="62" y="329"/>
                    <a:pt x="57" y="329"/>
                  </a:cubicBezTo>
                  <a:cubicBezTo>
                    <a:pt x="55" y="329"/>
                    <a:pt x="52" y="329"/>
                    <a:pt x="48" y="328"/>
                  </a:cubicBezTo>
                  <a:lnTo>
                    <a:pt x="48" y="328"/>
                  </a:lnTo>
                  <a:cubicBezTo>
                    <a:pt x="56" y="341"/>
                    <a:pt x="68" y="347"/>
                    <a:pt x="81" y="347"/>
                  </a:cubicBezTo>
                  <a:cubicBezTo>
                    <a:pt x="100" y="347"/>
                    <a:pt x="120" y="334"/>
                    <a:pt x="124" y="314"/>
                  </a:cubicBezTo>
                  <a:lnTo>
                    <a:pt x="124" y="314"/>
                  </a:lnTo>
                  <a:cubicBezTo>
                    <a:pt x="129" y="309"/>
                    <a:pt x="134" y="303"/>
                    <a:pt x="137" y="297"/>
                  </a:cubicBezTo>
                  <a:cubicBezTo>
                    <a:pt x="145" y="285"/>
                    <a:pt x="147" y="271"/>
                    <a:pt x="151" y="259"/>
                  </a:cubicBezTo>
                  <a:cubicBezTo>
                    <a:pt x="156" y="245"/>
                    <a:pt x="158" y="229"/>
                    <a:pt x="168" y="218"/>
                  </a:cubicBezTo>
                  <a:cubicBezTo>
                    <a:pt x="191" y="187"/>
                    <a:pt x="225" y="172"/>
                    <a:pt x="263" y="163"/>
                  </a:cubicBezTo>
                  <a:cubicBezTo>
                    <a:pt x="275" y="160"/>
                    <a:pt x="286" y="159"/>
                    <a:pt x="297" y="159"/>
                  </a:cubicBezTo>
                  <a:cubicBezTo>
                    <a:pt x="380" y="159"/>
                    <a:pt x="409" y="239"/>
                    <a:pt x="418" y="319"/>
                  </a:cubicBezTo>
                  <a:cubicBezTo>
                    <a:pt x="422" y="355"/>
                    <a:pt x="457" y="379"/>
                    <a:pt x="488" y="379"/>
                  </a:cubicBezTo>
                  <a:cubicBezTo>
                    <a:pt x="511" y="379"/>
                    <a:pt x="532" y="366"/>
                    <a:pt x="538" y="334"/>
                  </a:cubicBezTo>
                  <a:cubicBezTo>
                    <a:pt x="568" y="170"/>
                    <a:pt x="464" y="1"/>
                    <a:pt x="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5187400" y="3179750"/>
              <a:ext cx="14175" cy="9475"/>
            </a:xfrm>
            <a:custGeom>
              <a:avLst/>
              <a:gdLst/>
              <a:ahLst/>
              <a:cxnLst/>
              <a:rect l="l" t="t" r="r" b="b"/>
              <a:pathLst>
                <a:path w="567" h="379" extrusionOk="0">
                  <a:moveTo>
                    <a:pt x="291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4" y="10"/>
                    <a:pt x="108" y="45"/>
                    <a:pt x="58" y="107"/>
                  </a:cubicBezTo>
                  <a:cubicBezTo>
                    <a:pt x="33" y="137"/>
                    <a:pt x="16" y="170"/>
                    <a:pt x="6" y="208"/>
                  </a:cubicBezTo>
                  <a:cubicBezTo>
                    <a:pt x="0" y="232"/>
                    <a:pt x="5" y="256"/>
                    <a:pt x="8" y="280"/>
                  </a:cubicBezTo>
                  <a:cubicBezTo>
                    <a:pt x="13" y="291"/>
                    <a:pt x="18" y="302"/>
                    <a:pt x="27" y="311"/>
                  </a:cubicBezTo>
                  <a:cubicBezTo>
                    <a:pt x="31" y="315"/>
                    <a:pt x="37" y="318"/>
                    <a:pt x="42" y="322"/>
                  </a:cubicBezTo>
                  <a:cubicBezTo>
                    <a:pt x="57" y="326"/>
                    <a:pt x="62" y="329"/>
                    <a:pt x="57" y="329"/>
                  </a:cubicBezTo>
                  <a:cubicBezTo>
                    <a:pt x="55" y="329"/>
                    <a:pt x="52" y="329"/>
                    <a:pt x="48" y="328"/>
                  </a:cubicBezTo>
                  <a:lnTo>
                    <a:pt x="48" y="328"/>
                  </a:lnTo>
                  <a:cubicBezTo>
                    <a:pt x="57" y="342"/>
                    <a:pt x="69" y="348"/>
                    <a:pt x="82" y="348"/>
                  </a:cubicBezTo>
                  <a:cubicBezTo>
                    <a:pt x="102" y="348"/>
                    <a:pt x="122" y="334"/>
                    <a:pt x="125" y="311"/>
                  </a:cubicBezTo>
                  <a:lnTo>
                    <a:pt x="125" y="311"/>
                  </a:lnTo>
                  <a:cubicBezTo>
                    <a:pt x="130" y="307"/>
                    <a:pt x="135" y="302"/>
                    <a:pt x="138" y="296"/>
                  </a:cubicBezTo>
                  <a:cubicBezTo>
                    <a:pt x="145" y="284"/>
                    <a:pt x="148" y="271"/>
                    <a:pt x="152" y="258"/>
                  </a:cubicBezTo>
                  <a:cubicBezTo>
                    <a:pt x="155" y="244"/>
                    <a:pt x="159" y="228"/>
                    <a:pt x="169" y="217"/>
                  </a:cubicBezTo>
                  <a:cubicBezTo>
                    <a:pt x="192" y="186"/>
                    <a:pt x="226" y="171"/>
                    <a:pt x="263" y="162"/>
                  </a:cubicBezTo>
                  <a:cubicBezTo>
                    <a:pt x="275" y="159"/>
                    <a:pt x="286" y="158"/>
                    <a:pt x="297" y="158"/>
                  </a:cubicBezTo>
                  <a:cubicBezTo>
                    <a:pt x="380" y="158"/>
                    <a:pt x="407" y="238"/>
                    <a:pt x="417" y="318"/>
                  </a:cubicBezTo>
                  <a:cubicBezTo>
                    <a:pt x="422" y="354"/>
                    <a:pt x="457" y="378"/>
                    <a:pt x="488" y="378"/>
                  </a:cubicBezTo>
                  <a:cubicBezTo>
                    <a:pt x="511" y="378"/>
                    <a:pt x="532" y="365"/>
                    <a:pt x="537" y="334"/>
                  </a:cubicBezTo>
                  <a:cubicBezTo>
                    <a:pt x="567" y="171"/>
                    <a:pt x="464" y="1"/>
                    <a:pt x="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5216275" y="3339900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1" y="0"/>
                  </a:moveTo>
                  <a:cubicBezTo>
                    <a:pt x="282" y="0"/>
                    <a:pt x="273" y="1"/>
                    <a:pt x="263" y="2"/>
                  </a:cubicBezTo>
                  <a:cubicBezTo>
                    <a:pt x="184" y="10"/>
                    <a:pt x="109" y="45"/>
                    <a:pt x="58" y="106"/>
                  </a:cubicBezTo>
                  <a:cubicBezTo>
                    <a:pt x="32" y="136"/>
                    <a:pt x="16" y="169"/>
                    <a:pt x="6" y="206"/>
                  </a:cubicBezTo>
                  <a:cubicBezTo>
                    <a:pt x="0" y="230"/>
                    <a:pt x="5" y="255"/>
                    <a:pt x="9" y="278"/>
                  </a:cubicBezTo>
                  <a:cubicBezTo>
                    <a:pt x="13" y="290"/>
                    <a:pt x="19" y="300"/>
                    <a:pt x="27" y="309"/>
                  </a:cubicBezTo>
                  <a:cubicBezTo>
                    <a:pt x="32" y="314"/>
                    <a:pt x="37" y="316"/>
                    <a:pt x="42" y="320"/>
                  </a:cubicBezTo>
                  <a:cubicBezTo>
                    <a:pt x="56" y="325"/>
                    <a:pt x="62" y="327"/>
                    <a:pt x="57" y="327"/>
                  </a:cubicBezTo>
                  <a:cubicBezTo>
                    <a:pt x="56" y="327"/>
                    <a:pt x="53" y="327"/>
                    <a:pt x="48" y="326"/>
                  </a:cubicBezTo>
                  <a:lnTo>
                    <a:pt x="48" y="326"/>
                  </a:lnTo>
                  <a:cubicBezTo>
                    <a:pt x="56" y="342"/>
                    <a:pt x="69" y="349"/>
                    <a:pt x="83" y="349"/>
                  </a:cubicBezTo>
                  <a:cubicBezTo>
                    <a:pt x="102" y="349"/>
                    <a:pt x="121" y="335"/>
                    <a:pt x="124" y="315"/>
                  </a:cubicBezTo>
                  <a:lnTo>
                    <a:pt x="124" y="315"/>
                  </a:lnTo>
                  <a:cubicBezTo>
                    <a:pt x="130" y="310"/>
                    <a:pt x="135" y="305"/>
                    <a:pt x="138" y="298"/>
                  </a:cubicBezTo>
                  <a:cubicBezTo>
                    <a:pt x="145" y="286"/>
                    <a:pt x="147" y="273"/>
                    <a:pt x="151" y="260"/>
                  </a:cubicBezTo>
                  <a:cubicBezTo>
                    <a:pt x="155" y="247"/>
                    <a:pt x="159" y="230"/>
                    <a:pt x="168" y="217"/>
                  </a:cubicBezTo>
                  <a:cubicBezTo>
                    <a:pt x="192" y="187"/>
                    <a:pt x="225" y="172"/>
                    <a:pt x="263" y="163"/>
                  </a:cubicBezTo>
                  <a:cubicBezTo>
                    <a:pt x="276" y="160"/>
                    <a:pt x="287" y="159"/>
                    <a:pt x="298" y="159"/>
                  </a:cubicBezTo>
                  <a:cubicBezTo>
                    <a:pt x="380" y="159"/>
                    <a:pt x="409" y="238"/>
                    <a:pt x="418" y="319"/>
                  </a:cubicBezTo>
                  <a:cubicBezTo>
                    <a:pt x="422" y="355"/>
                    <a:pt x="457" y="379"/>
                    <a:pt x="488" y="379"/>
                  </a:cubicBezTo>
                  <a:cubicBezTo>
                    <a:pt x="511" y="379"/>
                    <a:pt x="532" y="366"/>
                    <a:pt x="538" y="335"/>
                  </a:cubicBezTo>
                  <a:cubicBezTo>
                    <a:pt x="568" y="171"/>
                    <a:pt x="465" y="0"/>
                    <a:pt x="2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5150200" y="3246550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3" y="0"/>
                  </a:moveTo>
                  <a:cubicBezTo>
                    <a:pt x="283" y="0"/>
                    <a:pt x="274" y="1"/>
                    <a:pt x="264" y="2"/>
                  </a:cubicBezTo>
                  <a:cubicBezTo>
                    <a:pt x="185" y="11"/>
                    <a:pt x="109" y="45"/>
                    <a:pt x="58" y="106"/>
                  </a:cubicBezTo>
                  <a:cubicBezTo>
                    <a:pt x="34" y="136"/>
                    <a:pt x="16" y="169"/>
                    <a:pt x="7" y="206"/>
                  </a:cubicBezTo>
                  <a:cubicBezTo>
                    <a:pt x="0" y="230"/>
                    <a:pt x="5" y="254"/>
                    <a:pt x="10" y="278"/>
                  </a:cubicBezTo>
                  <a:cubicBezTo>
                    <a:pt x="13" y="290"/>
                    <a:pt x="19" y="300"/>
                    <a:pt x="28" y="310"/>
                  </a:cubicBezTo>
                  <a:cubicBezTo>
                    <a:pt x="34" y="313"/>
                    <a:pt x="38" y="317"/>
                    <a:pt x="43" y="320"/>
                  </a:cubicBezTo>
                  <a:cubicBezTo>
                    <a:pt x="57" y="325"/>
                    <a:pt x="62" y="327"/>
                    <a:pt x="58" y="327"/>
                  </a:cubicBezTo>
                  <a:cubicBezTo>
                    <a:pt x="56" y="327"/>
                    <a:pt x="54" y="327"/>
                    <a:pt x="49" y="326"/>
                  </a:cubicBezTo>
                  <a:lnTo>
                    <a:pt x="49" y="326"/>
                  </a:lnTo>
                  <a:cubicBezTo>
                    <a:pt x="57" y="341"/>
                    <a:pt x="70" y="348"/>
                    <a:pt x="83" y="348"/>
                  </a:cubicBezTo>
                  <a:cubicBezTo>
                    <a:pt x="102" y="348"/>
                    <a:pt x="121" y="334"/>
                    <a:pt x="124" y="313"/>
                  </a:cubicBezTo>
                  <a:lnTo>
                    <a:pt x="124" y="313"/>
                  </a:lnTo>
                  <a:cubicBezTo>
                    <a:pt x="130" y="308"/>
                    <a:pt x="134" y="302"/>
                    <a:pt x="138" y="296"/>
                  </a:cubicBezTo>
                  <a:cubicBezTo>
                    <a:pt x="145" y="284"/>
                    <a:pt x="148" y="272"/>
                    <a:pt x="151" y="258"/>
                  </a:cubicBezTo>
                  <a:cubicBezTo>
                    <a:pt x="155" y="246"/>
                    <a:pt x="159" y="228"/>
                    <a:pt x="169" y="217"/>
                  </a:cubicBezTo>
                  <a:cubicBezTo>
                    <a:pt x="192" y="186"/>
                    <a:pt x="226" y="172"/>
                    <a:pt x="264" y="163"/>
                  </a:cubicBezTo>
                  <a:cubicBezTo>
                    <a:pt x="277" y="160"/>
                    <a:pt x="288" y="159"/>
                    <a:pt x="299" y="159"/>
                  </a:cubicBezTo>
                  <a:cubicBezTo>
                    <a:pt x="381" y="159"/>
                    <a:pt x="409" y="238"/>
                    <a:pt x="418" y="318"/>
                  </a:cubicBezTo>
                  <a:cubicBezTo>
                    <a:pt x="423" y="354"/>
                    <a:pt x="458" y="379"/>
                    <a:pt x="490" y="379"/>
                  </a:cubicBezTo>
                  <a:cubicBezTo>
                    <a:pt x="512" y="379"/>
                    <a:pt x="533" y="366"/>
                    <a:pt x="538" y="335"/>
                  </a:cubicBezTo>
                  <a:cubicBezTo>
                    <a:pt x="568" y="170"/>
                    <a:pt x="465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5062850" y="3561625"/>
              <a:ext cx="14250" cy="9500"/>
            </a:xfrm>
            <a:custGeom>
              <a:avLst/>
              <a:gdLst/>
              <a:ahLst/>
              <a:cxnLst/>
              <a:rect l="l" t="t" r="r" b="b"/>
              <a:pathLst>
                <a:path w="570" h="380" extrusionOk="0">
                  <a:moveTo>
                    <a:pt x="292" y="0"/>
                  </a:moveTo>
                  <a:cubicBezTo>
                    <a:pt x="283" y="0"/>
                    <a:pt x="274" y="1"/>
                    <a:pt x="265" y="2"/>
                  </a:cubicBezTo>
                  <a:cubicBezTo>
                    <a:pt x="186" y="10"/>
                    <a:pt x="110" y="45"/>
                    <a:pt x="59" y="106"/>
                  </a:cubicBezTo>
                  <a:cubicBezTo>
                    <a:pt x="33" y="136"/>
                    <a:pt x="17" y="169"/>
                    <a:pt x="7" y="206"/>
                  </a:cubicBezTo>
                  <a:cubicBezTo>
                    <a:pt x="1" y="230"/>
                    <a:pt x="6" y="255"/>
                    <a:pt x="10" y="278"/>
                  </a:cubicBezTo>
                  <a:cubicBezTo>
                    <a:pt x="15" y="290"/>
                    <a:pt x="20" y="300"/>
                    <a:pt x="29" y="309"/>
                  </a:cubicBezTo>
                  <a:cubicBezTo>
                    <a:pt x="33" y="314"/>
                    <a:pt x="38" y="318"/>
                    <a:pt x="43" y="320"/>
                  </a:cubicBezTo>
                  <a:cubicBezTo>
                    <a:pt x="57" y="325"/>
                    <a:pt x="63" y="327"/>
                    <a:pt x="59" y="327"/>
                  </a:cubicBezTo>
                  <a:cubicBezTo>
                    <a:pt x="57" y="327"/>
                    <a:pt x="54" y="327"/>
                    <a:pt x="50" y="326"/>
                  </a:cubicBezTo>
                  <a:lnTo>
                    <a:pt x="50" y="326"/>
                  </a:lnTo>
                  <a:cubicBezTo>
                    <a:pt x="59" y="342"/>
                    <a:pt x="72" y="349"/>
                    <a:pt x="86" y="349"/>
                  </a:cubicBezTo>
                  <a:cubicBezTo>
                    <a:pt x="104" y="349"/>
                    <a:pt x="123" y="336"/>
                    <a:pt x="125" y="315"/>
                  </a:cubicBezTo>
                  <a:lnTo>
                    <a:pt x="125" y="315"/>
                  </a:lnTo>
                  <a:cubicBezTo>
                    <a:pt x="131" y="310"/>
                    <a:pt x="136" y="305"/>
                    <a:pt x="139" y="298"/>
                  </a:cubicBezTo>
                  <a:cubicBezTo>
                    <a:pt x="145" y="286"/>
                    <a:pt x="148" y="273"/>
                    <a:pt x="152" y="260"/>
                  </a:cubicBezTo>
                  <a:cubicBezTo>
                    <a:pt x="156" y="247"/>
                    <a:pt x="160" y="230"/>
                    <a:pt x="169" y="218"/>
                  </a:cubicBezTo>
                  <a:cubicBezTo>
                    <a:pt x="193" y="187"/>
                    <a:pt x="226" y="172"/>
                    <a:pt x="265" y="163"/>
                  </a:cubicBezTo>
                  <a:cubicBezTo>
                    <a:pt x="277" y="160"/>
                    <a:pt x="289" y="159"/>
                    <a:pt x="300" y="159"/>
                  </a:cubicBezTo>
                  <a:cubicBezTo>
                    <a:pt x="381" y="159"/>
                    <a:pt x="410" y="238"/>
                    <a:pt x="419" y="319"/>
                  </a:cubicBezTo>
                  <a:cubicBezTo>
                    <a:pt x="423" y="355"/>
                    <a:pt x="458" y="379"/>
                    <a:pt x="489" y="379"/>
                  </a:cubicBezTo>
                  <a:cubicBezTo>
                    <a:pt x="513" y="379"/>
                    <a:pt x="534" y="366"/>
                    <a:pt x="539" y="335"/>
                  </a:cubicBezTo>
                  <a:cubicBezTo>
                    <a:pt x="569" y="170"/>
                    <a:pt x="46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5078075" y="3464500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1" y="1"/>
                  </a:moveTo>
                  <a:cubicBezTo>
                    <a:pt x="283" y="1"/>
                    <a:pt x="273" y="1"/>
                    <a:pt x="264" y="2"/>
                  </a:cubicBezTo>
                  <a:cubicBezTo>
                    <a:pt x="186" y="11"/>
                    <a:pt x="109" y="46"/>
                    <a:pt x="58" y="107"/>
                  </a:cubicBezTo>
                  <a:cubicBezTo>
                    <a:pt x="34" y="136"/>
                    <a:pt x="16" y="169"/>
                    <a:pt x="8" y="208"/>
                  </a:cubicBezTo>
                  <a:cubicBezTo>
                    <a:pt x="0" y="231"/>
                    <a:pt x="6" y="256"/>
                    <a:pt x="10" y="279"/>
                  </a:cubicBezTo>
                  <a:cubicBezTo>
                    <a:pt x="14" y="292"/>
                    <a:pt x="19" y="302"/>
                    <a:pt x="29" y="311"/>
                  </a:cubicBezTo>
                  <a:cubicBezTo>
                    <a:pt x="32" y="315"/>
                    <a:pt x="38" y="319"/>
                    <a:pt x="43" y="323"/>
                  </a:cubicBezTo>
                  <a:cubicBezTo>
                    <a:pt x="57" y="328"/>
                    <a:pt x="63" y="330"/>
                    <a:pt x="58" y="330"/>
                  </a:cubicBezTo>
                  <a:cubicBezTo>
                    <a:pt x="56" y="330"/>
                    <a:pt x="53" y="330"/>
                    <a:pt x="50" y="330"/>
                  </a:cubicBezTo>
                  <a:lnTo>
                    <a:pt x="50" y="330"/>
                  </a:lnTo>
                  <a:cubicBezTo>
                    <a:pt x="57" y="342"/>
                    <a:pt x="69" y="348"/>
                    <a:pt x="82" y="348"/>
                  </a:cubicBezTo>
                  <a:cubicBezTo>
                    <a:pt x="101" y="348"/>
                    <a:pt x="121" y="335"/>
                    <a:pt x="124" y="314"/>
                  </a:cubicBezTo>
                  <a:lnTo>
                    <a:pt x="124" y="314"/>
                  </a:lnTo>
                  <a:cubicBezTo>
                    <a:pt x="130" y="309"/>
                    <a:pt x="135" y="304"/>
                    <a:pt x="139" y="297"/>
                  </a:cubicBezTo>
                  <a:cubicBezTo>
                    <a:pt x="145" y="285"/>
                    <a:pt x="148" y="272"/>
                    <a:pt x="151" y="258"/>
                  </a:cubicBezTo>
                  <a:cubicBezTo>
                    <a:pt x="156" y="246"/>
                    <a:pt x="159" y="229"/>
                    <a:pt x="169" y="219"/>
                  </a:cubicBezTo>
                  <a:cubicBezTo>
                    <a:pt x="192" y="187"/>
                    <a:pt x="227" y="173"/>
                    <a:pt x="264" y="163"/>
                  </a:cubicBezTo>
                  <a:cubicBezTo>
                    <a:pt x="277" y="160"/>
                    <a:pt x="288" y="159"/>
                    <a:pt x="299" y="159"/>
                  </a:cubicBezTo>
                  <a:cubicBezTo>
                    <a:pt x="382" y="159"/>
                    <a:pt x="409" y="239"/>
                    <a:pt x="418" y="319"/>
                  </a:cubicBezTo>
                  <a:cubicBezTo>
                    <a:pt x="423" y="355"/>
                    <a:pt x="458" y="380"/>
                    <a:pt x="489" y="380"/>
                  </a:cubicBezTo>
                  <a:cubicBezTo>
                    <a:pt x="512" y="380"/>
                    <a:pt x="533" y="366"/>
                    <a:pt x="539" y="335"/>
                  </a:cubicBezTo>
                  <a:cubicBezTo>
                    <a:pt x="568" y="171"/>
                    <a:pt x="465" y="1"/>
                    <a:pt x="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5228400" y="3546525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1"/>
                  </a:moveTo>
                  <a:cubicBezTo>
                    <a:pt x="283" y="1"/>
                    <a:pt x="273" y="1"/>
                    <a:pt x="264" y="3"/>
                  </a:cubicBezTo>
                  <a:cubicBezTo>
                    <a:pt x="185" y="12"/>
                    <a:pt x="110" y="45"/>
                    <a:pt x="58" y="107"/>
                  </a:cubicBezTo>
                  <a:cubicBezTo>
                    <a:pt x="33" y="137"/>
                    <a:pt x="17" y="170"/>
                    <a:pt x="7" y="208"/>
                  </a:cubicBezTo>
                  <a:cubicBezTo>
                    <a:pt x="1" y="232"/>
                    <a:pt x="6" y="257"/>
                    <a:pt x="10" y="280"/>
                  </a:cubicBezTo>
                  <a:cubicBezTo>
                    <a:pt x="13" y="292"/>
                    <a:pt x="20" y="302"/>
                    <a:pt x="28" y="311"/>
                  </a:cubicBezTo>
                  <a:cubicBezTo>
                    <a:pt x="33" y="316"/>
                    <a:pt x="38" y="320"/>
                    <a:pt x="43" y="322"/>
                  </a:cubicBezTo>
                  <a:cubicBezTo>
                    <a:pt x="57" y="326"/>
                    <a:pt x="62" y="329"/>
                    <a:pt x="58" y="329"/>
                  </a:cubicBezTo>
                  <a:cubicBezTo>
                    <a:pt x="56" y="329"/>
                    <a:pt x="53" y="329"/>
                    <a:pt x="49" y="328"/>
                  </a:cubicBezTo>
                  <a:lnTo>
                    <a:pt x="49" y="328"/>
                  </a:lnTo>
                  <a:cubicBezTo>
                    <a:pt x="57" y="341"/>
                    <a:pt x="69" y="347"/>
                    <a:pt x="82" y="347"/>
                  </a:cubicBezTo>
                  <a:cubicBezTo>
                    <a:pt x="101" y="347"/>
                    <a:pt x="121" y="334"/>
                    <a:pt x="125" y="313"/>
                  </a:cubicBezTo>
                  <a:lnTo>
                    <a:pt x="125" y="313"/>
                  </a:lnTo>
                  <a:cubicBezTo>
                    <a:pt x="130" y="308"/>
                    <a:pt x="135" y="302"/>
                    <a:pt x="138" y="296"/>
                  </a:cubicBezTo>
                  <a:cubicBezTo>
                    <a:pt x="145" y="284"/>
                    <a:pt x="147" y="271"/>
                    <a:pt x="152" y="258"/>
                  </a:cubicBezTo>
                  <a:cubicBezTo>
                    <a:pt x="156" y="244"/>
                    <a:pt x="159" y="228"/>
                    <a:pt x="168" y="217"/>
                  </a:cubicBezTo>
                  <a:cubicBezTo>
                    <a:pt x="191" y="186"/>
                    <a:pt x="226" y="171"/>
                    <a:pt x="264" y="163"/>
                  </a:cubicBezTo>
                  <a:cubicBezTo>
                    <a:pt x="276" y="160"/>
                    <a:pt x="288" y="158"/>
                    <a:pt x="299" y="158"/>
                  </a:cubicBezTo>
                  <a:cubicBezTo>
                    <a:pt x="381" y="158"/>
                    <a:pt x="409" y="238"/>
                    <a:pt x="419" y="318"/>
                  </a:cubicBezTo>
                  <a:cubicBezTo>
                    <a:pt x="423" y="354"/>
                    <a:pt x="458" y="378"/>
                    <a:pt x="489" y="378"/>
                  </a:cubicBezTo>
                  <a:cubicBezTo>
                    <a:pt x="512" y="378"/>
                    <a:pt x="533" y="365"/>
                    <a:pt x="539" y="334"/>
                  </a:cubicBezTo>
                  <a:cubicBezTo>
                    <a:pt x="569" y="171"/>
                    <a:pt x="465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5147950" y="3551775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3" y="0"/>
                  </a:moveTo>
                  <a:cubicBezTo>
                    <a:pt x="283" y="0"/>
                    <a:pt x="274" y="1"/>
                    <a:pt x="264" y="2"/>
                  </a:cubicBezTo>
                  <a:cubicBezTo>
                    <a:pt x="185" y="10"/>
                    <a:pt x="109" y="45"/>
                    <a:pt x="58" y="107"/>
                  </a:cubicBezTo>
                  <a:cubicBezTo>
                    <a:pt x="33" y="136"/>
                    <a:pt x="16" y="169"/>
                    <a:pt x="6" y="206"/>
                  </a:cubicBezTo>
                  <a:cubicBezTo>
                    <a:pt x="0" y="229"/>
                    <a:pt x="5" y="254"/>
                    <a:pt x="9" y="278"/>
                  </a:cubicBezTo>
                  <a:cubicBezTo>
                    <a:pt x="13" y="290"/>
                    <a:pt x="19" y="300"/>
                    <a:pt x="28" y="310"/>
                  </a:cubicBezTo>
                  <a:cubicBezTo>
                    <a:pt x="31" y="313"/>
                    <a:pt x="37" y="317"/>
                    <a:pt x="42" y="320"/>
                  </a:cubicBezTo>
                  <a:cubicBezTo>
                    <a:pt x="57" y="325"/>
                    <a:pt x="62" y="327"/>
                    <a:pt x="58" y="327"/>
                  </a:cubicBezTo>
                  <a:cubicBezTo>
                    <a:pt x="56" y="327"/>
                    <a:pt x="53" y="327"/>
                    <a:pt x="49" y="327"/>
                  </a:cubicBezTo>
                  <a:lnTo>
                    <a:pt x="49" y="327"/>
                  </a:lnTo>
                  <a:cubicBezTo>
                    <a:pt x="57" y="342"/>
                    <a:pt x="69" y="349"/>
                    <a:pt x="82" y="349"/>
                  </a:cubicBezTo>
                  <a:cubicBezTo>
                    <a:pt x="101" y="349"/>
                    <a:pt x="121" y="335"/>
                    <a:pt x="124" y="314"/>
                  </a:cubicBezTo>
                  <a:lnTo>
                    <a:pt x="124" y="314"/>
                  </a:lnTo>
                  <a:cubicBezTo>
                    <a:pt x="129" y="309"/>
                    <a:pt x="134" y="304"/>
                    <a:pt x="138" y="298"/>
                  </a:cubicBezTo>
                  <a:cubicBezTo>
                    <a:pt x="145" y="286"/>
                    <a:pt x="147" y="273"/>
                    <a:pt x="151" y="260"/>
                  </a:cubicBezTo>
                  <a:cubicBezTo>
                    <a:pt x="155" y="247"/>
                    <a:pt x="159" y="230"/>
                    <a:pt x="168" y="218"/>
                  </a:cubicBezTo>
                  <a:cubicBezTo>
                    <a:pt x="192" y="186"/>
                    <a:pt x="225" y="172"/>
                    <a:pt x="264" y="163"/>
                  </a:cubicBezTo>
                  <a:cubicBezTo>
                    <a:pt x="277" y="160"/>
                    <a:pt x="288" y="159"/>
                    <a:pt x="299" y="159"/>
                  </a:cubicBezTo>
                  <a:cubicBezTo>
                    <a:pt x="381" y="159"/>
                    <a:pt x="409" y="239"/>
                    <a:pt x="418" y="318"/>
                  </a:cubicBezTo>
                  <a:cubicBezTo>
                    <a:pt x="422" y="354"/>
                    <a:pt x="457" y="379"/>
                    <a:pt x="489" y="379"/>
                  </a:cubicBezTo>
                  <a:cubicBezTo>
                    <a:pt x="512" y="379"/>
                    <a:pt x="533" y="366"/>
                    <a:pt x="538" y="334"/>
                  </a:cubicBezTo>
                  <a:cubicBezTo>
                    <a:pt x="568" y="170"/>
                    <a:pt x="465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4983875" y="3293650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1"/>
                  </a:moveTo>
                  <a:cubicBezTo>
                    <a:pt x="283" y="1"/>
                    <a:pt x="273" y="1"/>
                    <a:pt x="264" y="2"/>
                  </a:cubicBezTo>
                  <a:cubicBezTo>
                    <a:pt x="185" y="10"/>
                    <a:pt x="110" y="45"/>
                    <a:pt x="58" y="107"/>
                  </a:cubicBezTo>
                  <a:cubicBezTo>
                    <a:pt x="33" y="138"/>
                    <a:pt x="17" y="170"/>
                    <a:pt x="7" y="208"/>
                  </a:cubicBezTo>
                  <a:cubicBezTo>
                    <a:pt x="1" y="232"/>
                    <a:pt x="6" y="257"/>
                    <a:pt x="10" y="280"/>
                  </a:cubicBezTo>
                  <a:cubicBezTo>
                    <a:pt x="13" y="291"/>
                    <a:pt x="19" y="302"/>
                    <a:pt x="28" y="311"/>
                  </a:cubicBezTo>
                  <a:cubicBezTo>
                    <a:pt x="32" y="316"/>
                    <a:pt x="38" y="318"/>
                    <a:pt x="43" y="322"/>
                  </a:cubicBezTo>
                  <a:cubicBezTo>
                    <a:pt x="58" y="326"/>
                    <a:pt x="63" y="329"/>
                    <a:pt x="58" y="329"/>
                  </a:cubicBezTo>
                  <a:cubicBezTo>
                    <a:pt x="56" y="329"/>
                    <a:pt x="53" y="329"/>
                    <a:pt x="49" y="328"/>
                  </a:cubicBezTo>
                  <a:lnTo>
                    <a:pt x="49" y="328"/>
                  </a:lnTo>
                  <a:cubicBezTo>
                    <a:pt x="57" y="342"/>
                    <a:pt x="70" y="348"/>
                    <a:pt x="83" y="348"/>
                  </a:cubicBezTo>
                  <a:cubicBezTo>
                    <a:pt x="103" y="348"/>
                    <a:pt x="123" y="334"/>
                    <a:pt x="126" y="312"/>
                  </a:cubicBezTo>
                  <a:lnTo>
                    <a:pt x="126" y="312"/>
                  </a:lnTo>
                  <a:cubicBezTo>
                    <a:pt x="131" y="307"/>
                    <a:pt x="135" y="302"/>
                    <a:pt x="139" y="296"/>
                  </a:cubicBezTo>
                  <a:cubicBezTo>
                    <a:pt x="146" y="284"/>
                    <a:pt x="148" y="271"/>
                    <a:pt x="153" y="258"/>
                  </a:cubicBezTo>
                  <a:cubicBezTo>
                    <a:pt x="156" y="244"/>
                    <a:pt x="160" y="228"/>
                    <a:pt x="169" y="217"/>
                  </a:cubicBezTo>
                  <a:cubicBezTo>
                    <a:pt x="192" y="186"/>
                    <a:pt x="227" y="171"/>
                    <a:pt x="264" y="162"/>
                  </a:cubicBezTo>
                  <a:cubicBezTo>
                    <a:pt x="276" y="159"/>
                    <a:pt x="287" y="158"/>
                    <a:pt x="298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2" y="354"/>
                    <a:pt x="458" y="378"/>
                    <a:pt x="489" y="378"/>
                  </a:cubicBezTo>
                  <a:cubicBezTo>
                    <a:pt x="512" y="378"/>
                    <a:pt x="533" y="365"/>
                    <a:pt x="539" y="334"/>
                  </a:cubicBezTo>
                  <a:cubicBezTo>
                    <a:pt x="569" y="170"/>
                    <a:pt x="465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6"/>
            <p:cNvSpPr/>
            <p:nvPr/>
          </p:nvSpPr>
          <p:spPr>
            <a:xfrm>
              <a:off x="4948175" y="3292075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0"/>
                  </a:moveTo>
                  <a:cubicBezTo>
                    <a:pt x="283" y="0"/>
                    <a:pt x="273" y="1"/>
                    <a:pt x="263" y="2"/>
                  </a:cubicBezTo>
                  <a:cubicBezTo>
                    <a:pt x="185" y="9"/>
                    <a:pt x="110" y="45"/>
                    <a:pt x="58" y="106"/>
                  </a:cubicBezTo>
                  <a:cubicBezTo>
                    <a:pt x="33" y="135"/>
                    <a:pt x="16" y="169"/>
                    <a:pt x="7" y="206"/>
                  </a:cubicBezTo>
                  <a:cubicBezTo>
                    <a:pt x="1" y="229"/>
                    <a:pt x="6" y="254"/>
                    <a:pt x="10" y="278"/>
                  </a:cubicBezTo>
                  <a:cubicBezTo>
                    <a:pt x="14" y="290"/>
                    <a:pt x="19" y="300"/>
                    <a:pt x="28" y="309"/>
                  </a:cubicBezTo>
                  <a:cubicBezTo>
                    <a:pt x="33" y="313"/>
                    <a:pt x="37" y="316"/>
                    <a:pt x="42" y="320"/>
                  </a:cubicBezTo>
                  <a:cubicBezTo>
                    <a:pt x="57" y="325"/>
                    <a:pt x="62" y="327"/>
                    <a:pt x="57" y="327"/>
                  </a:cubicBezTo>
                  <a:cubicBezTo>
                    <a:pt x="56" y="327"/>
                    <a:pt x="53" y="327"/>
                    <a:pt x="49" y="326"/>
                  </a:cubicBezTo>
                  <a:lnTo>
                    <a:pt x="49" y="326"/>
                  </a:lnTo>
                  <a:cubicBezTo>
                    <a:pt x="58" y="342"/>
                    <a:pt x="72" y="349"/>
                    <a:pt x="85" y="349"/>
                  </a:cubicBezTo>
                  <a:cubicBezTo>
                    <a:pt x="105" y="349"/>
                    <a:pt x="123" y="335"/>
                    <a:pt x="126" y="314"/>
                  </a:cubicBezTo>
                  <a:lnTo>
                    <a:pt x="126" y="314"/>
                  </a:lnTo>
                  <a:cubicBezTo>
                    <a:pt x="131" y="309"/>
                    <a:pt x="135" y="303"/>
                    <a:pt x="140" y="297"/>
                  </a:cubicBezTo>
                  <a:cubicBezTo>
                    <a:pt x="146" y="285"/>
                    <a:pt x="148" y="273"/>
                    <a:pt x="152" y="259"/>
                  </a:cubicBezTo>
                  <a:cubicBezTo>
                    <a:pt x="157" y="247"/>
                    <a:pt x="161" y="229"/>
                    <a:pt x="169" y="217"/>
                  </a:cubicBezTo>
                  <a:cubicBezTo>
                    <a:pt x="193" y="186"/>
                    <a:pt x="227" y="171"/>
                    <a:pt x="263" y="163"/>
                  </a:cubicBezTo>
                  <a:cubicBezTo>
                    <a:pt x="276" y="160"/>
                    <a:pt x="288" y="159"/>
                    <a:pt x="299" y="159"/>
                  </a:cubicBezTo>
                  <a:cubicBezTo>
                    <a:pt x="381" y="159"/>
                    <a:pt x="409" y="238"/>
                    <a:pt x="418" y="318"/>
                  </a:cubicBezTo>
                  <a:cubicBezTo>
                    <a:pt x="423" y="354"/>
                    <a:pt x="457" y="378"/>
                    <a:pt x="489" y="378"/>
                  </a:cubicBezTo>
                  <a:cubicBezTo>
                    <a:pt x="512" y="378"/>
                    <a:pt x="533" y="365"/>
                    <a:pt x="539" y="334"/>
                  </a:cubicBezTo>
                  <a:cubicBezTo>
                    <a:pt x="569" y="170"/>
                    <a:pt x="466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6"/>
            <p:cNvSpPr/>
            <p:nvPr/>
          </p:nvSpPr>
          <p:spPr>
            <a:xfrm>
              <a:off x="5034800" y="3403000"/>
              <a:ext cx="14200" cy="9500"/>
            </a:xfrm>
            <a:custGeom>
              <a:avLst/>
              <a:gdLst/>
              <a:ahLst/>
              <a:cxnLst/>
              <a:rect l="l" t="t" r="r" b="b"/>
              <a:pathLst>
                <a:path w="568" h="380" extrusionOk="0">
                  <a:moveTo>
                    <a:pt x="291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5" y="12"/>
                    <a:pt x="108" y="46"/>
                    <a:pt x="58" y="107"/>
                  </a:cubicBezTo>
                  <a:cubicBezTo>
                    <a:pt x="33" y="136"/>
                    <a:pt x="16" y="170"/>
                    <a:pt x="7" y="209"/>
                  </a:cubicBezTo>
                  <a:cubicBezTo>
                    <a:pt x="0" y="232"/>
                    <a:pt x="6" y="257"/>
                    <a:pt x="9" y="281"/>
                  </a:cubicBezTo>
                  <a:cubicBezTo>
                    <a:pt x="12" y="292"/>
                    <a:pt x="18" y="303"/>
                    <a:pt x="28" y="311"/>
                  </a:cubicBezTo>
                  <a:cubicBezTo>
                    <a:pt x="33" y="315"/>
                    <a:pt x="37" y="319"/>
                    <a:pt x="42" y="324"/>
                  </a:cubicBezTo>
                  <a:cubicBezTo>
                    <a:pt x="56" y="328"/>
                    <a:pt x="62" y="331"/>
                    <a:pt x="57" y="331"/>
                  </a:cubicBezTo>
                  <a:cubicBezTo>
                    <a:pt x="56" y="331"/>
                    <a:pt x="53" y="331"/>
                    <a:pt x="49" y="330"/>
                  </a:cubicBezTo>
                  <a:lnTo>
                    <a:pt x="49" y="330"/>
                  </a:lnTo>
                  <a:cubicBezTo>
                    <a:pt x="56" y="342"/>
                    <a:pt x="68" y="348"/>
                    <a:pt x="80" y="348"/>
                  </a:cubicBezTo>
                  <a:cubicBezTo>
                    <a:pt x="100" y="348"/>
                    <a:pt x="120" y="334"/>
                    <a:pt x="124" y="312"/>
                  </a:cubicBezTo>
                  <a:lnTo>
                    <a:pt x="124" y="312"/>
                  </a:lnTo>
                  <a:cubicBezTo>
                    <a:pt x="130" y="308"/>
                    <a:pt x="135" y="303"/>
                    <a:pt x="138" y="296"/>
                  </a:cubicBezTo>
                  <a:cubicBezTo>
                    <a:pt x="144" y="284"/>
                    <a:pt x="147" y="271"/>
                    <a:pt x="151" y="258"/>
                  </a:cubicBezTo>
                  <a:cubicBezTo>
                    <a:pt x="154" y="245"/>
                    <a:pt x="159" y="228"/>
                    <a:pt x="168" y="218"/>
                  </a:cubicBezTo>
                  <a:cubicBezTo>
                    <a:pt x="191" y="187"/>
                    <a:pt x="226" y="172"/>
                    <a:pt x="263" y="162"/>
                  </a:cubicBezTo>
                  <a:cubicBezTo>
                    <a:pt x="276" y="160"/>
                    <a:pt x="288" y="158"/>
                    <a:pt x="298" y="158"/>
                  </a:cubicBezTo>
                  <a:cubicBezTo>
                    <a:pt x="381" y="158"/>
                    <a:pt x="408" y="239"/>
                    <a:pt x="417" y="318"/>
                  </a:cubicBezTo>
                  <a:cubicBezTo>
                    <a:pt x="422" y="355"/>
                    <a:pt x="457" y="379"/>
                    <a:pt x="489" y="379"/>
                  </a:cubicBezTo>
                  <a:cubicBezTo>
                    <a:pt x="512" y="379"/>
                    <a:pt x="532" y="366"/>
                    <a:pt x="538" y="335"/>
                  </a:cubicBezTo>
                  <a:cubicBezTo>
                    <a:pt x="568" y="171"/>
                    <a:pt x="464" y="1"/>
                    <a:pt x="2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6"/>
            <p:cNvSpPr/>
            <p:nvPr/>
          </p:nvSpPr>
          <p:spPr>
            <a:xfrm>
              <a:off x="4996025" y="3401450"/>
              <a:ext cx="14200" cy="9500"/>
            </a:xfrm>
            <a:custGeom>
              <a:avLst/>
              <a:gdLst/>
              <a:ahLst/>
              <a:cxnLst/>
              <a:rect l="l" t="t" r="r" b="b"/>
              <a:pathLst>
                <a:path w="568" h="380" extrusionOk="0">
                  <a:moveTo>
                    <a:pt x="292" y="1"/>
                  </a:moveTo>
                  <a:cubicBezTo>
                    <a:pt x="283" y="1"/>
                    <a:pt x="273" y="1"/>
                    <a:pt x="264" y="2"/>
                  </a:cubicBezTo>
                  <a:cubicBezTo>
                    <a:pt x="185" y="10"/>
                    <a:pt x="109" y="45"/>
                    <a:pt x="58" y="107"/>
                  </a:cubicBezTo>
                  <a:cubicBezTo>
                    <a:pt x="33" y="136"/>
                    <a:pt x="15" y="169"/>
                    <a:pt x="7" y="208"/>
                  </a:cubicBezTo>
                  <a:cubicBezTo>
                    <a:pt x="1" y="231"/>
                    <a:pt x="6" y="256"/>
                    <a:pt x="9" y="280"/>
                  </a:cubicBezTo>
                  <a:cubicBezTo>
                    <a:pt x="13" y="291"/>
                    <a:pt x="19" y="302"/>
                    <a:pt x="28" y="311"/>
                  </a:cubicBezTo>
                  <a:cubicBezTo>
                    <a:pt x="32" y="314"/>
                    <a:pt x="37" y="318"/>
                    <a:pt x="43" y="321"/>
                  </a:cubicBezTo>
                  <a:cubicBezTo>
                    <a:pt x="58" y="326"/>
                    <a:pt x="63" y="329"/>
                    <a:pt x="57" y="329"/>
                  </a:cubicBezTo>
                  <a:cubicBezTo>
                    <a:pt x="56" y="329"/>
                    <a:pt x="53" y="329"/>
                    <a:pt x="49" y="328"/>
                  </a:cubicBezTo>
                  <a:lnTo>
                    <a:pt x="49" y="328"/>
                  </a:lnTo>
                  <a:cubicBezTo>
                    <a:pt x="57" y="342"/>
                    <a:pt x="70" y="349"/>
                    <a:pt x="83" y="349"/>
                  </a:cubicBezTo>
                  <a:cubicBezTo>
                    <a:pt x="103" y="349"/>
                    <a:pt x="123" y="334"/>
                    <a:pt x="126" y="312"/>
                  </a:cubicBezTo>
                  <a:lnTo>
                    <a:pt x="126" y="312"/>
                  </a:lnTo>
                  <a:cubicBezTo>
                    <a:pt x="131" y="308"/>
                    <a:pt x="135" y="303"/>
                    <a:pt x="139" y="297"/>
                  </a:cubicBezTo>
                  <a:cubicBezTo>
                    <a:pt x="145" y="285"/>
                    <a:pt x="148" y="272"/>
                    <a:pt x="153" y="259"/>
                  </a:cubicBezTo>
                  <a:cubicBezTo>
                    <a:pt x="156" y="245"/>
                    <a:pt x="160" y="229"/>
                    <a:pt x="169" y="218"/>
                  </a:cubicBezTo>
                  <a:cubicBezTo>
                    <a:pt x="192" y="187"/>
                    <a:pt x="227" y="172"/>
                    <a:pt x="264" y="163"/>
                  </a:cubicBezTo>
                  <a:cubicBezTo>
                    <a:pt x="276" y="160"/>
                    <a:pt x="288" y="158"/>
                    <a:pt x="298" y="158"/>
                  </a:cubicBezTo>
                  <a:cubicBezTo>
                    <a:pt x="381" y="158"/>
                    <a:pt x="408" y="239"/>
                    <a:pt x="417" y="319"/>
                  </a:cubicBezTo>
                  <a:cubicBezTo>
                    <a:pt x="422" y="355"/>
                    <a:pt x="457" y="379"/>
                    <a:pt x="489" y="379"/>
                  </a:cubicBezTo>
                  <a:cubicBezTo>
                    <a:pt x="512" y="379"/>
                    <a:pt x="533" y="366"/>
                    <a:pt x="538" y="334"/>
                  </a:cubicBezTo>
                  <a:cubicBezTo>
                    <a:pt x="568" y="170"/>
                    <a:pt x="465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6"/>
            <p:cNvSpPr/>
            <p:nvPr/>
          </p:nvSpPr>
          <p:spPr>
            <a:xfrm>
              <a:off x="5262575" y="3450850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1"/>
                  </a:moveTo>
                  <a:cubicBezTo>
                    <a:pt x="282" y="1"/>
                    <a:pt x="273" y="1"/>
                    <a:pt x="263" y="2"/>
                  </a:cubicBezTo>
                  <a:cubicBezTo>
                    <a:pt x="185" y="12"/>
                    <a:pt x="109" y="45"/>
                    <a:pt x="58" y="107"/>
                  </a:cubicBezTo>
                  <a:cubicBezTo>
                    <a:pt x="33" y="136"/>
                    <a:pt x="16" y="170"/>
                    <a:pt x="7" y="208"/>
                  </a:cubicBezTo>
                  <a:cubicBezTo>
                    <a:pt x="0" y="232"/>
                    <a:pt x="6" y="257"/>
                    <a:pt x="10" y="280"/>
                  </a:cubicBezTo>
                  <a:cubicBezTo>
                    <a:pt x="13" y="291"/>
                    <a:pt x="19" y="302"/>
                    <a:pt x="28" y="311"/>
                  </a:cubicBezTo>
                  <a:cubicBezTo>
                    <a:pt x="33" y="315"/>
                    <a:pt x="37" y="320"/>
                    <a:pt x="42" y="323"/>
                  </a:cubicBezTo>
                  <a:cubicBezTo>
                    <a:pt x="57" y="328"/>
                    <a:pt x="62" y="331"/>
                    <a:pt x="57" y="331"/>
                  </a:cubicBezTo>
                  <a:cubicBezTo>
                    <a:pt x="55" y="331"/>
                    <a:pt x="52" y="331"/>
                    <a:pt x="48" y="330"/>
                  </a:cubicBezTo>
                  <a:lnTo>
                    <a:pt x="48" y="330"/>
                  </a:lnTo>
                  <a:cubicBezTo>
                    <a:pt x="56" y="342"/>
                    <a:pt x="68" y="348"/>
                    <a:pt x="81" y="348"/>
                  </a:cubicBezTo>
                  <a:cubicBezTo>
                    <a:pt x="101" y="348"/>
                    <a:pt x="121" y="334"/>
                    <a:pt x="124" y="313"/>
                  </a:cubicBezTo>
                  <a:lnTo>
                    <a:pt x="124" y="313"/>
                  </a:lnTo>
                  <a:cubicBezTo>
                    <a:pt x="130" y="308"/>
                    <a:pt x="134" y="302"/>
                    <a:pt x="138" y="296"/>
                  </a:cubicBezTo>
                  <a:cubicBezTo>
                    <a:pt x="145" y="284"/>
                    <a:pt x="147" y="270"/>
                    <a:pt x="151" y="258"/>
                  </a:cubicBezTo>
                  <a:cubicBezTo>
                    <a:pt x="155" y="244"/>
                    <a:pt x="158" y="227"/>
                    <a:pt x="168" y="217"/>
                  </a:cubicBezTo>
                  <a:cubicBezTo>
                    <a:pt x="191" y="186"/>
                    <a:pt x="225" y="171"/>
                    <a:pt x="263" y="163"/>
                  </a:cubicBezTo>
                  <a:cubicBezTo>
                    <a:pt x="276" y="160"/>
                    <a:pt x="288" y="158"/>
                    <a:pt x="298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2" y="354"/>
                    <a:pt x="457" y="379"/>
                    <a:pt x="489" y="379"/>
                  </a:cubicBezTo>
                  <a:cubicBezTo>
                    <a:pt x="512" y="379"/>
                    <a:pt x="533" y="366"/>
                    <a:pt x="539" y="334"/>
                  </a:cubicBezTo>
                  <a:cubicBezTo>
                    <a:pt x="568" y="170"/>
                    <a:pt x="464" y="1"/>
                    <a:pt x="2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6"/>
            <p:cNvSpPr/>
            <p:nvPr/>
          </p:nvSpPr>
          <p:spPr>
            <a:xfrm>
              <a:off x="5171450" y="3450050"/>
              <a:ext cx="14225" cy="9475"/>
            </a:xfrm>
            <a:custGeom>
              <a:avLst/>
              <a:gdLst/>
              <a:ahLst/>
              <a:cxnLst/>
              <a:rect l="l" t="t" r="r" b="b"/>
              <a:pathLst>
                <a:path w="569" h="379" extrusionOk="0">
                  <a:moveTo>
                    <a:pt x="292" y="0"/>
                  </a:moveTo>
                  <a:cubicBezTo>
                    <a:pt x="282" y="0"/>
                    <a:pt x="273" y="1"/>
                    <a:pt x="263" y="2"/>
                  </a:cubicBezTo>
                  <a:cubicBezTo>
                    <a:pt x="185" y="9"/>
                    <a:pt x="109" y="45"/>
                    <a:pt x="58" y="107"/>
                  </a:cubicBezTo>
                  <a:cubicBezTo>
                    <a:pt x="33" y="135"/>
                    <a:pt x="16" y="169"/>
                    <a:pt x="7" y="206"/>
                  </a:cubicBezTo>
                  <a:cubicBezTo>
                    <a:pt x="0" y="229"/>
                    <a:pt x="6" y="254"/>
                    <a:pt x="10" y="278"/>
                  </a:cubicBezTo>
                  <a:cubicBezTo>
                    <a:pt x="13" y="290"/>
                    <a:pt x="18" y="300"/>
                    <a:pt x="28" y="310"/>
                  </a:cubicBezTo>
                  <a:cubicBezTo>
                    <a:pt x="32" y="313"/>
                    <a:pt x="37" y="317"/>
                    <a:pt x="42" y="319"/>
                  </a:cubicBezTo>
                  <a:cubicBezTo>
                    <a:pt x="58" y="325"/>
                    <a:pt x="63" y="327"/>
                    <a:pt x="57" y="327"/>
                  </a:cubicBezTo>
                  <a:cubicBezTo>
                    <a:pt x="55" y="327"/>
                    <a:pt x="52" y="327"/>
                    <a:pt x="49" y="326"/>
                  </a:cubicBezTo>
                  <a:lnTo>
                    <a:pt x="49" y="326"/>
                  </a:lnTo>
                  <a:cubicBezTo>
                    <a:pt x="57" y="342"/>
                    <a:pt x="70" y="348"/>
                    <a:pt x="83" y="348"/>
                  </a:cubicBezTo>
                  <a:cubicBezTo>
                    <a:pt x="103" y="348"/>
                    <a:pt x="123" y="334"/>
                    <a:pt x="126" y="312"/>
                  </a:cubicBezTo>
                  <a:lnTo>
                    <a:pt x="126" y="312"/>
                  </a:lnTo>
                  <a:cubicBezTo>
                    <a:pt x="131" y="308"/>
                    <a:pt x="135" y="302"/>
                    <a:pt x="139" y="296"/>
                  </a:cubicBezTo>
                  <a:cubicBezTo>
                    <a:pt x="146" y="285"/>
                    <a:pt x="148" y="271"/>
                    <a:pt x="152" y="258"/>
                  </a:cubicBezTo>
                  <a:cubicBezTo>
                    <a:pt x="156" y="245"/>
                    <a:pt x="160" y="228"/>
                    <a:pt x="169" y="218"/>
                  </a:cubicBezTo>
                  <a:cubicBezTo>
                    <a:pt x="192" y="186"/>
                    <a:pt x="227" y="172"/>
                    <a:pt x="263" y="162"/>
                  </a:cubicBezTo>
                  <a:cubicBezTo>
                    <a:pt x="275" y="159"/>
                    <a:pt x="287" y="158"/>
                    <a:pt x="297" y="158"/>
                  </a:cubicBezTo>
                  <a:cubicBezTo>
                    <a:pt x="381" y="158"/>
                    <a:pt x="409" y="238"/>
                    <a:pt x="418" y="318"/>
                  </a:cubicBezTo>
                  <a:cubicBezTo>
                    <a:pt x="422" y="354"/>
                    <a:pt x="457" y="379"/>
                    <a:pt x="488" y="379"/>
                  </a:cubicBezTo>
                  <a:cubicBezTo>
                    <a:pt x="512" y="379"/>
                    <a:pt x="533" y="365"/>
                    <a:pt x="539" y="334"/>
                  </a:cubicBezTo>
                  <a:cubicBezTo>
                    <a:pt x="568" y="170"/>
                    <a:pt x="464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6"/>
            <p:cNvSpPr/>
            <p:nvPr/>
          </p:nvSpPr>
          <p:spPr>
            <a:xfrm>
              <a:off x="5239025" y="3254100"/>
              <a:ext cx="14225" cy="9500"/>
            </a:xfrm>
            <a:custGeom>
              <a:avLst/>
              <a:gdLst/>
              <a:ahLst/>
              <a:cxnLst/>
              <a:rect l="l" t="t" r="r" b="b"/>
              <a:pathLst>
                <a:path w="569" h="380" extrusionOk="0">
                  <a:moveTo>
                    <a:pt x="293" y="1"/>
                  </a:moveTo>
                  <a:cubicBezTo>
                    <a:pt x="283" y="1"/>
                    <a:pt x="274" y="1"/>
                    <a:pt x="264" y="2"/>
                  </a:cubicBezTo>
                  <a:cubicBezTo>
                    <a:pt x="185" y="10"/>
                    <a:pt x="110" y="45"/>
                    <a:pt x="59" y="107"/>
                  </a:cubicBezTo>
                  <a:cubicBezTo>
                    <a:pt x="33" y="135"/>
                    <a:pt x="17" y="170"/>
                    <a:pt x="7" y="206"/>
                  </a:cubicBezTo>
                  <a:cubicBezTo>
                    <a:pt x="1" y="230"/>
                    <a:pt x="6" y="255"/>
                    <a:pt x="10" y="279"/>
                  </a:cubicBezTo>
                  <a:cubicBezTo>
                    <a:pt x="15" y="290"/>
                    <a:pt x="20" y="301"/>
                    <a:pt x="28" y="310"/>
                  </a:cubicBezTo>
                  <a:cubicBezTo>
                    <a:pt x="33" y="313"/>
                    <a:pt x="38" y="317"/>
                    <a:pt x="43" y="321"/>
                  </a:cubicBezTo>
                  <a:cubicBezTo>
                    <a:pt x="59" y="325"/>
                    <a:pt x="64" y="328"/>
                    <a:pt x="59" y="328"/>
                  </a:cubicBezTo>
                  <a:cubicBezTo>
                    <a:pt x="57" y="328"/>
                    <a:pt x="54" y="327"/>
                    <a:pt x="50" y="327"/>
                  </a:cubicBezTo>
                  <a:lnTo>
                    <a:pt x="50" y="327"/>
                  </a:lnTo>
                  <a:cubicBezTo>
                    <a:pt x="58" y="343"/>
                    <a:pt x="72" y="350"/>
                    <a:pt x="85" y="350"/>
                  </a:cubicBezTo>
                  <a:cubicBezTo>
                    <a:pt x="104" y="350"/>
                    <a:pt x="123" y="335"/>
                    <a:pt x="125" y="314"/>
                  </a:cubicBezTo>
                  <a:lnTo>
                    <a:pt x="125" y="314"/>
                  </a:lnTo>
                  <a:cubicBezTo>
                    <a:pt x="130" y="309"/>
                    <a:pt x="135" y="304"/>
                    <a:pt x="139" y="298"/>
                  </a:cubicBezTo>
                  <a:cubicBezTo>
                    <a:pt x="145" y="286"/>
                    <a:pt x="148" y="273"/>
                    <a:pt x="152" y="260"/>
                  </a:cubicBezTo>
                  <a:cubicBezTo>
                    <a:pt x="156" y="247"/>
                    <a:pt x="160" y="230"/>
                    <a:pt x="169" y="218"/>
                  </a:cubicBezTo>
                  <a:cubicBezTo>
                    <a:pt x="193" y="187"/>
                    <a:pt x="226" y="172"/>
                    <a:pt x="264" y="164"/>
                  </a:cubicBezTo>
                  <a:cubicBezTo>
                    <a:pt x="277" y="161"/>
                    <a:pt x="288" y="159"/>
                    <a:pt x="299" y="159"/>
                  </a:cubicBezTo>
                  <a:cubicBezTo>
                    <a:pt x="381" y="159"/>
                    <a:pt x="410" y="239"/>
                    <a:pt x="419" y="319"/>
                  </a:cubicBezTo>
                  <a:cubicBezTo>
                    <a:pt x="423" y="355"/>
                    <a:pt x="458" y="379"/>
                    <a:pt x="489" y="379"/>
                  </a:cubicBezTo>
                  <a:cubicBezTo>
                    <a:pt x="512" y="379"/>
                    <a:pt x="533" y="366"/>
                    <a:pt x="539" y="334"/>
                  </a:cubicBezTo>
                  <a:cubicBezTo>
                    <a:pt x="569" y="170"/>
                    <a:pt x="466" y="1"/>
                    <a:pt x="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6"/>
            <p:cNvSpPr/>
            <p:nvPr/>
          </p:nvSpPr>
          <p:spPr>
            <a:xfrm>
              <a:off x="5072425" y="3272100"/>
              <a:ext cx="18875" cy="8800"/>
            </a:xfrm>
            <a:custGeom>
              <a:avLst/>
              <a:gdLst/>
              <a:ahLst/>
              <a:cxnLst/>
              <a:rect l="l" t="t" r="r" b="b"/>
              <a:pathLst>
                <a:path w="755" h="352" extrusionOk="0">
                  <a:moveTo>
                    <a:pt x="438" y="0"/>
                  </a:moveTo>
                  <a:cubicBezTo>
                    <a:pt x="423" y="0"/>
                    <a:pt x="407" y="2"/>
                    <a:pt x="393" y="4"/>
                  </a:cubicBezTo>
                  <a:cubicBezTo>
                    <a:pt x="264" y="23"/>
                    <a:pt x="0" y="185"/>
                    <a:pt x="123" y="340"/>
                  </a:cubicBezTo>
                  <a:cubicBezTo>
                    <a:pt x="129" y="348"/>
                    <a:pt x="142" y="352"/>
                    <a:pt x="154" y="352"/>
                  </a:cubicBezTo>
                  <a:cubicBezTo>
                    <a:pt x="158" y="352"/>
                    <a:pt x="162" y="351"/>
                    <a:pt x="166" y="350"/>
                  </a:cubicBezTo>
                  <a:cubicBezTo>
                    <a:pt x="217" y="331"/>
                    <a:pt x="234" y="299"/>
                    <a:pt x="266" y="260"/>
                  </a:cubicBezTo>
                  <a:cubicBezTo>
                    <a:pt x="298" y="222"/>
                    <a:pt x="345" y="200"/>
                    <a:pt x="391" y="185"/>
                  </a:cubicBezTo>
                  <a:cubicBezTo>
                    <a:pt x="411" y="179"/>
                    <a:pt x="428" y="176"/>
                    <a:pt x="443" y="176"/>
                  </a:cubicBezTo>
                  <a:cubicBezTo>
                    <a:pt x="510" y="176"/>
                    <a:pt x="530" y="233"/>
                    <a:pt x="570" y="297"/>
                  </a:cubicBezTo>
                  <a:cubicBezTo>
                    <a:pt x="585" y="322"/>
                    <a:pt x="613" y="334"/>
                    <a:pt x="640" y="334"/>
                  </a:cubicBezTo>
                  <a:cubicBezTo>
                    <a:pt x="673" y="334"/>
                    <a:pt x="706" y="316"/>
                    <a:pt x="714" y="278"/>
                  </a:cubicBezTo>
                  <a:cubicBezTo>
                    <a:pt x="754" y="107"/>
                    <a:pt x="589" y="0"/>
                    <a:pt x="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6"/>
            <p:cNvSpPr/>
            <p:nvPr/>
          </p:nvSpPr>
          <p:spPr>
            <a:xfrm>
              <a:off x="5137725" y="3360175"/>
              <a:ext cx="18875" cy="8825"/>
            </a:xfrm>
            <a:custGeom>
              <a:avLst/>
              <a:gdLst/>
              <a:ahLst/>
              <a:cxnLst/>
              <a:rect l="l" t="t" r="r" b="b"/>
              <a:pathLst>
                <a:path w="755" h="353" extrusionOk="0">
                  <a:moveTo>
                    <a:pt x="438" y="1"/>
                  </a:moveTo>
                  <a:cubicBezTo>
                    <a:pt x="423" y="1"/>
                    <a:pt x="408" y="2"/>
                    <a:pt x="393" y="4"/>
                  </a:cubicBezTo>
                  <a:cubicBezTo>
                    <a:pt x="265" y="23"/>
                    <a:pt x="1" y="185"/>
                    <a:pt x="123" y="340"/>
                  </a:cubicBezTo>
                  <a:cubicBezTo>
                    <a:pt x="129" y="348"/>
                    <a:pt x="142" y="352"/>
                    <a:pt x="154" y="352"/>
                  </a:cubicBezTo>
                  <a:cubicBezTo>
                    <a:pt x="158" y="352"/>
                    <a:pt x="162" y="352"/>
                    <a:pt x="165" y="351"/>
                  </a:cubicBezTo>
                  <a:cubicBezTo>
                    <a:pt x="215" y="332"/>
                    <a:pt x="233" y="300"/>
                    <a:pt x="267" y="261"/>
                  </a:cubicBezTo>
                  <a:cubicBezTo>
                    <a:pt x="298" y="222"/>
                    <a:pt x="345" y="200"/>
                    <a:pt x="391" y="185"/>
                  </a:cubicBezTo>
                  <a:cubicBezTo>
                    <a:pt x="411" y="180"/>
                    <a:pt x="428" y="177"/>
                    <a:pt x="443" y="177"/>
                  </a:cubicBezTo>
                  <a:cubicBezTo>
                    <a:pt x="510" y="177"/>
                    <a:pt x="531" y="232"/>
                    <a:pt x="570" y="296"/>
                  </a:cubicBezTo>
                  <a:cubicBezTo>
                    <a:pt x="586" y="322"/>
                    <a:pt x="614" y="335"/>
                    <a:pt x="641" y="335"/>
                  </a:cubicBezTo>
                  <a:cubicBezTo>
                    <a:pt x="674" y="335"/>
                    <a:pt x="706" y="316"/>
                    <a:pt x="715" y="279"/>
                  </a:cubicBezTo>
                  <a:cubicBezTo>
                    <a:pt x="755" y="107"/>
                    <a:pt x="589" y="1"/>
                    <a:pt x="4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6"/>
            <p:cNvSpPr/>
            <p:nvPr/>
          </p:nvSpPr>
          <p:spPr>
            <a:xfrm>
              <a:off x="5247800" y="3338900"/>
              <a:ext cx="18875" cy="8825"/>
            </a:xfrm>
            <a:custGeom>
              <a:avLst/>
              <a:gdLst/>
              <a:ahLst/>
              <a:cxnLst/>
              <a:rect l="l" t="t" r="r" b="b"/>
              <a:pathLst>
                <a:path w="755" h="353" extrusionOk="0">
                  <a:moveTo>
                    <a:pt x="437" y="1"/>
                  </a:moveTo>
                  <a:cubicBezTo>
                    <a:pt x="422" y="1"/>
                    <a:pt x="408" y="2"/>
                    <a:pt x="393" y="4"/>
                  </a:cubicBezTo>
                  <a:cubicBezTo>
                    <a:pt x="265" y="24"/>
                    <a:pt x="1" y="186"/>
                    <a:pt x="123" y="340"/>
                  </a:cubicBezTo>
                  <a:cubicBezTo>
                    <a:pt x="131" y="348"/>
                    <a:pt x="143" y="352"/>
                    <a:pt x="155" y="352"/>
                  </a:cubicBezTo>
                  <a:cubicBezTo>
                    <a:pt x="159" y="352"/>
                    <a:pt x="163" y="352"/>
                    <a:pt x="166" y="351"/>
                  </a:cubicBezTo>
                  <a:cubicBezTo>
                    <a:pt x="218" y="334"/>
                    <a:pt x="234" y="300"/>
                    <a:pt x="267" y="260"/>
                  </a:cubicBezTo>
                  <a:cubicBezTo>
                    <a:pt x="298" y="224"/>
                    <a:pt x="345" y="201"/>
                    <a:pt x="391" y="186"/>
                  </a:cubicBezTo>
                  <a:cubicBezTo>
                    <a:pt x="412" y="180"/>
                    <a:pt x="429" y="177"/>
                    <a:pt x="444" y="177"/>
                  </a:cubicBezTo>
                  <a:cubicBezTo>
                    <a:pt x="511" y="177"/>
                    <a:pt x="531" y="233"/>
                    <a:pt x="570" y="297"/>
                  </a:cubicBezTo>
                  <a:cubicBezTo>
                    <a:pt x="586" y="323"/>
                    <a:pt x="613" y="335"/>
                    <a:pt x="641" y="335"/>
                  </a:cubicBezTo>
                  <a:cubicBezTo>
                    <a:pt x="674" y="335"/>
                    <a:pt x="706" y="316"/>
                    <a:pt x="715" y="279"/>
                  </a:cubicBezTo>
                  <a:cubicBezTo>
                    <a:pt x="755" y="107"/>
                    <a:pt x="588" y="1"/>
                    <a:pt x="4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6"/>
            <p:cNvSpPr/>
            <p:nvPr/>
          </p:nvSpPr>
          <p:spPr>
            <a:xfrm>
              <a:off x="5098975" y="3360175"/>
              <a:ext cx="18900" cy="8825"/>
            </a:xfrm>
            <a:custGeom>
              <a:avLst/>
              <a:gdLst/>
              <a:ahLst/>
              <a:cxnLst/>
              <a:rect l="l" t="t" r="r" b="b"/>
              <a:pathLst>
                <a:path w="756" h="353" extrusionOk="0">
                  <a:moveTo>
                    <a:pt x="439" y="1"/>
                  </a:moveTo>
                  <a:cubicBezTo>
                    <a:pt x="423" y="1"/>
                    <a:pt x="408" y="2"/>
                    <a:pt x="394" y="4"/>
                  </a:cubicBezTo>
                  <a:cubicBezTo>
                    <a:pt x="265" y="23"/>
                    <a:pt x="1" y="185"/>
                    <a:pt x="123" y="340"/>
                  </a:cubicBezTo>
                  <a:cubicBezTo>
                    <a:pt x="130" y="348"/>
                    <a:pt x="143" y="352"/>
                    <a:pt x="155" y="352"/>
                  </a:cubicBezTo>
                  <a:cubicBezTo>
                    <a:pt x="159" y="352"/>
                    <a:pt x="163" y="352"/>
                    <a:pt x="166" y="351"/>
                  </a:cubicBezTo>
                  <a:cubicBezTo>
                    <a:pt x="218" y="332"/>
                    <a:pt x="234" y="300"/>
                    <a:pt x="267" y="261"/>
                  </a:cubicBezTo>
                  <a:cubicBezTo>
                    <a:pt x="298" y="222"/>
                    <a:pt x="345" y="200"/>
                    <a:pt x="392" y="185"/>
                  </a:cubicBezTo>
                  <a:cubicBezTo>
                    <a:pt x="412" y="180"/>
                    <a:pt x="429" y="177"/>
                    <a:pt x="443" y="177"/>
                  </a:cubicBezTo>
                  <a:cubicBezTo>
                    <a:pt x="511" y="177"/>
                    <a:pt x="531" y="232"/>
                    <a:pt x="571" y="296"/>
                  </a:cubicBezTo>
                  <a:cubicBezTo>
                    <a:pt x="586" y="322"/>
                    <a:pt x="614" y="335"/>
                    <a:pt x="641" y="335"/>
                  </a:cubicBezTo>
                  <a:cubicBezTo>
                    <a:pt x="674" y="335"/>
                    <a:pt x="706" y="316"/>
                    <a:pt x="715" y="279"/>
                  </a:cubicBezTo>
                  <a:cubicBezTo>
                    <a:pt x="755" y="107"/>
                    <a:pt x="589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1" name="Google Shape;1261;p36"/>
          <p:cNvGrpSpPr/>
          <p:nvPr/>
        </p:nvGrpSpPr>
        <p:grpSpPr>
          <a:xfrm rot="397508">
            <a:off x="8164242" y="3618852"/>
            <a:ext cx="768995" cy="1030077"/>
            <a:chOff x="4934975" y="962375"/>
            <a:chExt cx="597650" cy="777450"/>
          </a:xfrm>
        </p:grpSpPr>
        <p:sp>
          <p:nvSpPr>
            <p:cNvPr id="1262" name="Google Shape;1262;p36"/>
            <p:cNvSpPr/>
            <p:nvPr/>
          </p:nvSpPr>
          <p:spPr>
            <a:xfrm>
              <a:off x="4934975" y="962375"/>
              <a:ext cx="597650" cy="777450"/>
            </a:xfrm>
            <a:custGeom>
              <a:avLst/>
              <a:gdLst/>
              <a:ahLst/>
              <a:cxnLst/>
              <a:rect l="l" t="t" r="r" b="b"/>
              <a:pathLst>
                <a:path w="23906" h="31098" extrusionOk="0">
                  <a:moveTo>
                    <a:pt x="10944" y="0"/>
                  </a:moveTo>
                  <a:cubicBezTo>
                    <a:pt x="10497" y="0"/>
                    <a:pt x="10089" y="32"/>
                    <a:pt x="9782" y="58"/>
                  </a:cubicBezTo>
                  <a:cubicBezTo>
                    <a:pt x="6517" y="346"/>
                    <a:pt x="5147" y="3458"/>
                    <a:pt x="4699" y="4479"/>
                  </a:cubicBezTo>
                  <a:cubicBezTo>
                    <a:pt x="4466" y="5005"/>
                    <a:pt x="4271" y="5528"/>
                    <a:pt x="4089" y="6037"/>
                  </a:cubicBezTo>
                  <a:cubicBezTo>
                    <a:pt x="4057" y="6045"/>
                    <a:pt x="4026" y="6052"/>
                    <a:pt x="3995" y="6060"/>
                  </a:cubicBezTo>
                  <a:cubicBezTo>
                    <a:pt x="3742" y="6121"/>
                    <a:pt x="1515" y="6725"/>
                    <a:pt x="970" y="8790"/>
                  </a:cubicBezTo>
                  <a:cubicBezTo>
                    <a:pt x="667" y="9942"/>
                    <a:pt x="1012" y="11128"/>
                    <a:pt x="1895" y="11960"/>
                  </a:cubicBezTo>
                  <a:cubicBezTo>
                    <a:pt x="2031" y="12088"/>
                    <a:pt x="2169" y="12199"/>
                    <a:pt x="2309" y="12296"/>
                  </a:cubicBezTo>
                  <a:cubicBezTo>
                    <a:pt x="2302" y="12337"/>
                    <a:pt x="2295" y="12379"/>
                    <a:pt x="2289" y="12419"/>
                  </a:cubicBezTo>
                  <a:cubicBezTo>
                    <a:pt x="2153" y="13274"/>
                    <a:pt x="2059" y="14141"/>
                    <a:pt x="2011" y="15000"/>
                  </a:cubicBezTo>
                  <a:cubicBezTo>
                    <a:pt x="1912" y="16764"/>
                    <a:pt x="2130" y="18622"/>
                    <a:pt x="2672" y="20683"/>
                  </a:cubicBezTo>
                  <a:cubicBezTo>
                    <a:pt x="2817" y="21227"/>
                    <a:pt x="2981" y="21728"/>
                    <a:pt x="3174" y="22203"/>
                  </a:cubicBezTo>
                  <a:cubicBezTo>
                    <a:pt x="2587" y="22316"/>
                    <a:pt x="2042" y="22584"/>
                    <a:pt x="1597" y="22989"/>
                  </a:cubicBezTo>
                  <a:cubicBezTo>
                    <a:pt x="738" y="23770"/>
                    <a:pt x="486" y="24767"/>
                    <a:pt x="362" y="25246"/>
                  </a:cubicBezTo>
                  <a:lnTo>
                    <a:pt x="346" y="25309"/>
                  </a:lnTo>
                  <a:cubicBezTo>
                    <a:pt x="1" y="26651"/>
                    <a:pt x="205" y="27796"/>
                    <a:pt x="953" y="28712"/>
                  </a:cubicBezTo>
                  <a:cubicBezTo>
                    <a:pt x="1534" y="29428"/>
                    <a:pt x="2404" y="29840"/>
                    <a:pt x="3339" y="29840"/>
                  </a:cubicBezTo>
                  <a:cubicBezTo>
                    <a:pt x="3970" y="29840"/>
                    <a:pt x="4592" y="29642"/>
                    <a:pt x="5113" y="29275"/>
                  </a:cubicBezTo>
                  <a:cubicBezTo>
                    <a:pt x="5515" y="29401"/>
                    <a:pt x="5854" y="29468"/>
                    <a:pt x="6208" y="29484"/>
                  </a:cubicBezTo>
                  <a:lnTo>
                    <a:pt x="6288" y="29486"/>
                  </a:lnTo>
                  <a:lnTo>
                    <a:pt x="6348" y="29486"/>
                  </a:lnTo>
                  <a:cubicBezTo>
                    <a:pt x="7092" y="29486"/>
                    <a:pt x="8451" y="29240"/>
                    <a:pt x="9324" y="27618"/>
                  </a:cubicBezTo>
                  <a:cubicBezTo>
                    <a:pt x="9344" y="27596"/>
                    <a:pt x="9366" y="27573"/>
                    <a:pt x="9388" y="27549"/>
                  </a:cubicBezTo>
                  <a:cubicBezTo>
                    <a:pt x="10001" y="27679"/>
                    <a:pt x="10626" y="27747"/>
                    <a:pt x="11245" y="27747"/>
                  </a:cubicBezTo>
                  <a:cubicBezTo>
                    <a:pt x="11435" y="27747"/>
                    <a:pt x="11627" y="27740"/>
                    <a:pt x="11816" y="27727"/>
                  </a:cubicBezTo>
                  <a:cubicBezTo>
                    <a:pt x="11994" y="28746"/>
                    <a:pt x="12649" y="29617"/>
                    <a:pt x="13765" y="30323"/>
                  </a:cubicBezTo>
                  <a:lnTo>
                    <a:pt x="13832" y="30365"/>
                  </a:lnTo>
                  <a:cubicBezTo>
                    <a:pt x="14202" y="30602"/>
                    <a:pt x="14971" y="31097"/>
                    <a:pt x="16057" y="31097"/>
                  </a:cubicBezTo>
                  <a:cubicBezTo>
                    <a:pt x="16526" y="31097"/>
                    <a:pt x="16982" y="31004"/>
                    <a:pt x="17409" y="30821"/>
                  </a:cubicBezTo>
                  <a:cubicBezTo>
                    <a:pt x="18875" y="30194"/>
                    <a:pt x="19620" y="28517"/>
                    <a:pt x="19107" y="27007"/>
                  </a:cubicBezTo>
                  <a:cubicBezTo>
                    <a:pt x="19087" y="26951"/>
                    <a:pt x="19068" y="26895"/>
                    <a:pt x="19047" y="26842"/>
                  </a:cubicBezTo>
                  <a:cubicBezTo>
                    <a:pt x="19095" y="26741"/>
                    <a:pt x="19140" y="26642"/>
                    <a:pt x="19181" y="26544"/>
                  </a:cubicBezTo>
                  <a:cubicBezTo>
                    <a:pt x="20229" y="25114"/>
                    <a:pt x="19683" y="23699"/>
                    <a:pt x="19479" y="23281"/>
                  </a:cubicBezTo>
                  <a:cubicBezTo>
                    <a:pt x="19354" y="23024"/>
                    <a:pt x="19202" y="22793"/>
                    <a:pt x="19022" y="22586"/>
                  </a:cubicBezTo>
                  <a:cubicBezTo>
                    <a:pt x="19362" y="21921"/>
                    <a:pt x="19638" y="21222"/>
                    <a:pt x="19857" y="20470"/>
                  </a:cubicBezTo>
                  <a:cubicBezTo>
                    <a:pt x="20535" y="20327"/>
                    <a:pt x="21152" y="19965"/>
                    <a:pt x="21613" y="19431"/>
                  </a:cubicBezTo>
                  <a:cubicBezTo>
                    <a:pt x="22217" y="18731"/>
                    <a:pt x="22514" y="17805"/>
                    <a:pt x="22429" y="16894"/>
                  </a:cubicBezTo>
                  <a:cubicBezTo>
                    <a:pt x="22375" y="16316"/>
                    <a:pt x="22193" y="15789"/>
                    <a:pt x="21888" y="15329"/>
                  </a:cubicBezTo>
                  <a:cubicBezTo>
                    <a:pt x="21550" y="14819"/>
                    <a:pt x="21083" y="14414"/>
                    <a:pt x="20519" y="14145"/>
                  </a:cubicBezTo>
                  <a:cubicBezTo>
                    <a:pt x="20496" y="13680"/>
                    <a:pt x="20454" y="13225"/>
                    <a:pt x="20393" y="12775"/>
                  </a:cubicBezTo>
                  <a:cubicBezTo>
                    <a:pt x="20388" y="12732"/>
                    <a:pt x="20382" y="12690"/>
                    <a:pt x="20376" y="12647"/>
                  </a:cubicBezTo>
                  <a:cubicBezTo>
                    <a:pt x="20634" y="12600"/>
                    <a:pt x="20891" y="12528"/>
                    <a:pt x="21142" y="12428"/>
                  </a:cubicBezTo>
                  <a:cubicBezTo>
                    <a:pt x="22945" y="11722"/>
                    <a:pt x="23905" y="9936"/>
                    <a:pt x="23535" y="7988"/>
                  </a:cubicBezTo>
                  <a:cubicBezTo>
                    <a:pt x="23280" y="6641"/>
                    <a:pt x="22266" y="5522"/>
                    <a:pt x="20894" y="5068"/>
                  </a:cubicBezTo>
                  <a:cubicBezTo>
                    <a:pt x="20428" y="4914"/>
                    <a:pt x="19932" y="4836"/>
                    <a:pt x="19422" y="4836"/>
                  </a:cubicBezTo>
                  <a:cubicBezTo>
                    <a:pt x="18969" y="4836"/>
                    <a:pt x="18561" y="4896"/>
                    <a:pt x="18215" y="4966"/>
                  </a:cubicBezTo>
                  <a:cubicBezTo>
                    <a:pt x="17807" y="4192"/>
                    <a:pt x="17355" y="3506"/>
                    <a:pt x="16846" y="2884"/>
                  </a:cubicBezTo>
                  <a:cubicBezTo>
                    <a:pt x="15843" y="1662"/>
                    <a:pt x="14564" y="968"/>
                    <a:pt x="13690" y="552"/>
                  </a:cubicBezTo>
                  <a:cubicBezTo>
                    <a:pt x="12911" y="181"/>
                    <a:pt x="12012" y="0"/>
                    <a:pt x="10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6"/>
            <p:cNvSpPr/>
            <p:nvPr/>
          </p:nvSpPr>
          <p:spPr>
            <a:xfrm>
              <a:off x="5010400" y="1553750"/>
              <a:ext cx="146525" cy="81550"/>
            </a:xfrm>
            <a:custGeom>
              <a:avLst/>
              <a:gdLst/>
              <a:ahLst/>
              <a:cxnLst/>
              <a:rect l="l" t="t" r="r" b="b"/>
              <a:pathLst>
                <a:path w="5861" h="3262" extrusionOk="0">
                  <a:moveTo>
                    <a:pt x="5210" y="1"/>
                  </a:moveTo>
                  <a:cubicBezTo>
                    <a:pt x="4973" y="1"/>
                    <a:pt x="4784" y="171"/>
                    <a:pt x="4609" y="354"/>
                  </a:cubicBezTo>
                  <a:cubicBezTo>
                    <a:pt x="4211" y="769"/>
                    <a:pt x="3827" y="1138"/>
                    <a:pt x="3507" y="1605"/>
                  </a:cubicBezTo>
                  <a:cubicBezTo>
                    <a:pt x="3340" y="1850"/>
                    <a:pt x="3125" y="1931"/>
                    <a:pt x="2890" y="1931"/>
                  </a:cubicBezTo>
                  <a:cubicBezTo>
                    <a:pt x="2691" y="1931"/>
                    <a:pt x="2478" y="1873"/>
                    <a:pt x="2270" y="1808"/>
                  </a:cubicBezTo>
                  <a:cubicBezTo>
                    <a:pt x="1924" y="1699"/>
                    <a:pt x="1566" y="1637"/>
                    <a:pt x="1208" y="1588"/>
                  </a:cubicBezTo>
                  <a:cubicBezTo>
                    <a:pt x="1176" y="1584"/>
                    <a:pt x="1142" y="1581"/>
                    <a:pt x="1108" y="1579"/>
                  </a:cubicBezTo>
                  <a:cubicBezTo>
                    <a:pt x="1043" y="1477"/>
                    <a:pt x="909" y="1414"/>
                    <a:pt x="777" y="1414"/>
                  </a:cubicBezTo>
                  <a:cubicBezTo>
                    <a:pt x="692" y="1414"/>
                    <a:pt x="608" y="1440"/>
                    <a:pt x="543" y="1499"/>
                  </a:cubicBezTo>
                  <a:cubicBezTo>
                    <a:pt x="323" y="1698"/>
                    <a:pt x="235" y="2083"/>
                    <a:pt x="165" y="2360"/>
                  </a:cubicBezTo>
                  <a:cubicBezTo>
                    <a:pt x="93" y="2640"/>
                    <a:pt x="1" y="2966"/>
                    <a:pt x="202" y="3211"/>
                  </a:cubicBezTo>
                  <a:cubicBezTo>
                    <a:pt x="228" y="3243"/>
                    <a:pt x="277" y="3261"/>
                    <a:pt x="323" y="3261"/>
                  </a:cubicBezTo>
                  <a:cubicBezTo>
                    <a:pt x="353" y="3261"/>
                    <a:pt x="382" y="3253"/>
                    <a:pt x="403" y="3237"/>
                  </a:cubicBezTo>
                  <a:cubicBezTo>
                    <a:pt x="610" y="3078"/>
                    <a:pt x="664" y="2836"/>
                    <a:pt x="754" y="2600"/>
                  </a:cubicBezTo>
                  <a:cubicBezTo>
                    <a:pt x="822" y="2429"/>
                    <a:pt x="911" y="2268"/>
                    <a:pt x="995" y="2107"/>
                  </a:cubicBezTo>
                  <a:cubicBezTo>
                    <a:pt x="1099" y="2138"/>
                    <a:pt x="1207" y="2159"/>
                    <a:pt x="1281" y="2185"/>
                  </a:cubicBezTo>
                  <a:cubicBezTo>
                    <a:pt x="1645" y="2311"/>
                    <a:pt x="2946" y="2893"/>
                    <a:pt x="3309" y="2907"/>
                  </a:cubicBezTo>
                  <a:cubicBezTo>
                    <a:pt x="3316" y="2907"/>
                    <a:pt x="3322" y="2908"/>
                    <a:pt x="3327" y="2908"/>
                  </a:cubicBezTo>
                  <a:cubicBezTo>
                    <a:pt x="3662" y="2908"/>
                    <a:pt x="3713" y="2535"/>
                    <a:pt x="3880" y="2312"/>
                  </a:cubicBezTo>
                  <a:cubicBezTo>
                    <a:pt x="4287" y="1771"/>
                    <a:pt x="4843" y="1317"/>
                    <a:pt x="5320" y="837"/>
                  </a:cubicBezTo>
                  <a:cubicBezTo>
                    <a:pt x="5564" y="595"/>
                    <a:pt x="5860" y="208"/>
                    <a:pt x="5407" y="38"/>
                  </a:cubicBezTo>
                  <a:cubicBezTo>
                    <a:pt x="5338" y="12"/>
                    <a:pt x="5272" y="1"/>
                    <a:pt x="5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6"/>
            <p:cNvSpPr/>
            <p:nvPr/>
          </p:nvSpPr>
          <p:spPr>
            <a:xfrm>
              <a:off x="5264950" y="1538300"/>
              <a:ext cx="93450" cy="128450"/>
            </a:xfrm>
            <a:custGeom>
              <a:avLst/>
              <a:gdLst/>
              <a:ahLst/>
              <a:cxnLst/>
              <a:rect l="l" t="t" r="r" b="b"/>
              <a:pathLst>
                <a:path w="3738" h="5138" extrusionOk="0">
                  <a:moveTo>
                    <a:pt x="702" y="1"/>
                  </a:moveTo>
                  <a:cubicBezTo>
                    <a:pt x="694" y="59"/>
                    <a:pt x="469" y="143"/>
                    <a:pt x="423" y="179"/>
                  </a:cubicBezTo>
                  <a:cubicBezTo>
                    <a:pt x="259" y="305"/>
                    <a:pt x="236" y="367"/>
                    <a:pt x="170" y="569"/>
                  </a:cubicBezTo>
                  <a:cubicBezTo>
                    <a:pt x="1" y="1080"/>
                    <a:pt x="218" y="1212"/>
                    <a:pt x="747" y="1227"/>
                  </a:cubicBezTo>
                  <a:cubicBezTo>
                    <a:pt x="1144" y="1237"/>
                    <a:pt x="1502" y="1383"/>
                    <a:pt x="1869" y="1537"/>
                  </a:cubicBezTo>
                  <a:cubicBezTo>
                    <a:pt x="2585" y="1839"/>
                    <a:pt x="2722" y="2070"/>
                    <a:pt x="2641" y="2270"/>
                  </a:cubicBezTo>
                  <a:cubicBezTo>
                    <a:pt x="2448" y="2746"/>
                    <a:pt x="1912" y="3258"/>
                    <a:pt x="1763" y="3766"/>
                  </a:cubicBezTo>
                  <a:cubicBezTo>
                    <a:pt x="1612" y="3797"/>
                    <a:pt x="1491" y="3934"/>
                    <a:pt x="1490" y="4097"/>
                  </a:cubicBezTo>
                  <a:cubicBezTo>
                    <a:pt x="1486" y="4432"/>
                    <a:pt x="1925" y="4689"/>
                    <a:pt x="2173" y="4846"/>
                  </a:cubicBezTo>
                  <a:cubicBezTo>
                    <a:pt x="2377" y="4975"/>
                    <a:pt x="2613" y="5137"/>
                    <a:pt x="2857" y="5137"/>
                  </a:cubicBezTo>
                  <a:cubicBezTo>
                    <a:pt x="2924" y="5137"/>
                    <a:pt x="2992" y="5125"/>
                    <a:pt x="3060" y="5096"/>
                  </a:cubicBezTo>
                  <a:cubicBezTo>
                    <a:pt x="3124" y="5068"/>
                    <a:pt x="3158" y="4971"/>
                    <a:pt x="3136" y="4907"/>
                  </a:cubicBezTo>
                  <a:cubicBezTo>
                    <a:pt x="3046" y="4641"/>
                    <a:pt x="2773" y="4504"/>
                    <a:pt x="2569" y="4331"/>
                  </a:cubicBezTo>
                  <a:cubicBezTo>
                    <a:pt x="2467" y="4245"/>
                    <a:pt x="2367" y="4153"/>
                    <a:pt x="2272" y="4060"/>
                  </a:cubicBezTo>
                  <a:cubicBezTo>
                    <a:pt x="2613" y="3592"/>
                    <a:pt x="3197" y="2666"/>
                    <a:pt x="3302" y="2325"/>
                  </a:cubicBezTo>
                  <a:cubicBezTo>
                    <a:pt x="3359" y="2143"/>
                    <a:pt x="3378" y="2074"/>
                    <a:pt x="3503" y="1918"/>
                  </a:cubicBezTo>
                  <a:cubicBezTo>
                    <a:pt x="3607" y="1792"/>
                    <a:pt x="3738" y="1705"/>
                    <a:pt x="3649" y="1524"/>
                  </a:cubicBezTo>
                  <a:cubicBezTo>
                    <a:pt x="3563" y="1347"/>
                    <a:pt x="3252" y="1317"/>
                    <a:pt x="3089" y="1271"/>
                  </a:cubicBezTo>
                  <a:cubicBezTo>
                    <a:pt x="2893" y="1216"/>
                    <a:pt x="2718" y="1088"/>
                    <a:pt x="2553" y="972"/>
                  </a:cubicBezTo>
                  <a:cubicBezTo>
                    <a:pt x="2171" y="705"/>
                    <a:pt x="1778" y="457"/>
                    <a:pt x="1371" y="227"/>
                  </a:cubicBezTo>
                  <a:cubicBezTo>
                    <a:pt x="1209" y="135"/>
                    <a:pt x="996" y="47"/>
                    <a:pt x="803" y="47"/>
                  </a:cubicBezTo>
                  <a:cubicBezTo>
                    <a:pt x="753" y="47"/>
                    <a:pt x="704" y="53"/>
                    <a:pt x="657" y="67"/>
                  </a:cubicBezTo>
                  <a:cubicBezTo>
                    <a:pt x="683" y="51"/>
                    <a:pt x="699" y="29"/>
                    <a:pt x="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6"/>
            <p:cNvSpPr/>
            <p:nvPr/>
          </p:nvSpPr>
          <p:spPr>
            <a:xfrm>
              <a:off x="5355250" y="1362125"/>
              <a:ext cx="67850" cy="42625"/>
            </a:xfrm>
            <a:custGeom>
              <a:avLst/>
              <a:gdLst/>
              <a:ahLst/>
              <a:cxnLst/>
              <a:rect l="l" t="t" r="r" b="b"/>
              <a:pathLst>
                <a:path w="2714" h="1705" extrusionOk="0">
                  <a:moveTo>
                    <a:pt x="2507" y="1246"/>
                  </a:moveTo>
                  <a:lnTo>
                    <a:pt x="2508" y="1249"/>
                  </a:lnTo>
                  <a:cubicBezTo>
                    <a:pt x="2507" y="1248"/>
                    <a:pt x="2507" y="1247"/>
                    <a:pt x="2507" y="1246"/>
                  </a:cubicBezTo>
                  <a:close/>
                  <a:moveTo>
                    <a:pt x="192" y="0"/>
                  </a:moveTo>
                  <a:cubicBezTo>
                    <a:pt x="93" y="0"/>
                    <a:pt x="1" y="91"/>
                    <a:pt x="67" y="196"/>
                  </a:cubicBezTo>
                  <a:cubicBezTo>
                    <a:pt x="371" y="678"/>
                    <a:pt x="482" y="1243"/>
                    <a:pt x="978" y="1574"/>
                  </a:cubicBezTo>
                  <a:cubicBezTo>
                    <a:pt x="1118" y="1669"/>
                    <a:pt x="1283" y="1704"/>
                    <a:pt x="1455" y="1704"/>
                  </a:cubicBezTo>
                  <a:cubicBezTo>
                    <a:pt x="1698" y="1704"/>
                    <a:pt x="1957" y="1634"/>
                    <a:pt x="2186" y="1559"/>
                  </a:cubicBezTo>
                  <a:cubicBezTo>
                    <a:pt x="2240" y="1604"/>
                    <a:pt x="2308" y="1629"/>
                    <a:pt x="2376" y="1629"/>
                  </a:cubicBezTo>
                  <a:cubicBezTo>
                    <a:pt x="2451" y="1629"/>
                    <a:pt x="2527" y="1599"/>
                    <a:pt x="2581" y="1535"/>
                  </a:cubicBezTo>
                  <a:cubicBezTo>
                    <a:pt x="2665" y="1436"/>
                    <a:pt x="2713" y="1301"/>
                    <a:pt x="2702" y="1171"/>
                  </a:cubicBezTo>
                  <a:cubicBezTo>
                    <a:pt x="2696" y="1092"/>
                    <a:pt x="2681" y="1016"/>
                    <a:pt x="2637" y="950"/>
                  </a:cubicBezTo>
                  <a:cubicBezTo>
                    <a:pt x="2577" y="861"/>
                    <a:pt x="2501" y="809"/>
                    <a:pt x="2403" y="772"/>
                  </a:cubicBezTo>
                  <a:cubicBezTo>
                    <a:pt x="2385" y="766"/>
                    <a:pt x="2366" y="763"/>
                    <a:pt x="2345" y="763"/>
                  </a:cubicBezTo>
                  <a:cubicBezTo>
                    <a:pt x="2302" y="763"/>
                    <a:pt x="2256" y="776"/>
                    <a:pt x="2221" y="796"/>
                  </a:cubicBezTo>
                  <a:cubicBezTo>
                    <a:pt x="2179" y="821"/>
                    <a:pt x="2152" y="854"/>
                    <a:pt x="2134" y="892"/>
                  </a:cubicBezTo>
                  <a:cubicBezTo>
                    <a:pt x="2131" y="894"/>
                    <a:pt x="2130" y="897"/>
                    <a:pt x="2127" y="899"/>
                  </a:cubicBezTo>
                  <a:lnTo>
                    <a:pt x="2115" y="927"/>
                  </a:lnTo>
                  <a:cubicBezTo>
                    <a:pt x="2111" y="933"/>
                    <a:pt x="2113" y="930"/>
                    <a:pt x="2108" y="938"/>
                  </a:cubicBezTo>
                  <a:cubicBezTo>
                    <a:pt x="2092" y="965"/>
                    <a:pt x="2082" y="1003"/>
                    <a:pt x="2074" y="1034"/>
                  </a:cubicBezTo>
                  <a:cubicBezTo>
                    <a:pt x="2071" y="1055"/>
                    <a:pt x="2071" y="1077"/>
                    <a:pt x="2068" y="1098"/>
                  </a:cubicBezTo>
                  <a:cubicBezTo>
                    <a:pt x="1878" y="1115"/>
                    <a:pt x="1675" y="1213"/>
                    <a:pt x="1459" y="1213"/>
                  </a:cubicBezTo>
                  <a:cubicBezTo>
                    <a:pt x="1430" y="1213"/>
                    <a:pt x="1400" y="1211"/>
                    <a:pt x="1370" y="1207"/>
                  </a:cubicBezTo>
                  <a:cubicBezTo>
                    <a:pt x="1048" y="1164"/>
                    <a:pt x="909" y="792"/>
                    <a:pt x="779" y="546"/>
                  </a:cubicBezTo>
                  <a:cubicBezTo>
                    <a:pt x="658" y="316"/>
                    <a:pt x="493" y="116"/>
                    <a:pt x="251" y="12"/>
                  </a:cubicBezTo>
                  <a:cubicBezTo>
                    <a:pt x="232" y="4"/>
                    <a:pt x="212" y="0"/>
                    <a:pt x="1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6"/>
            <p:cNvSpPr/>
            <p:nvPr/>
          </p:nvSpPr>
          <p:spPr>
            <a:xfrm>
              <a:off x="5055925" y="1035400"/>
              <a:ext cx="321675" cy="547500"/>
            </a:xfrm>
            <a:custGeom>
              <a:avLst/>
              <a:gdLst/>
              <a:ahLst/>
              <a:cxnLst/>
              <a:rect l="l" t="t" r="r" b="b"/>
              <a:pathLst>
                <a:path w="12867" h="21900" extrusionOk="0">
                  <a:moveTo>
                    <a:pt x="6104" y="1"/>
                  </a:moveTo>
                  <a:cubicBezTo>
                    <a:pt x="5792" y="1"/>
                    <a:pt x="5482" y="22"/>
                    <a:pt x="5199" y="47"/>
                  </a:cubicBezTo>
                  <a:cubicBezTo>
                    <a:pt x="3798" y="170"/>
                    <a:pt x="3039" y="1586"/>
                    <a:pt x="2534" y="2733"/>
                  </a:cubicBezTo>
                  <a:cubicBezTo>
                    <a:pt x="2131" y="3649"/>
                    <a:pt x="1832" y="4621"/>
                    <a:pt x="1482" y="5569"/>
                  </a:cubicBezTo>
                  <a:cubicBezTo>
                    <a:pt x="959" y="6989"/>
                    <a:pt x="574" y="8460"/>
                    <a:pt x="338" y="9957"/>
                  </a:cubicBezTo>
                  <a:cubicBezTo>
                    <a:pt x="217" y="10715"/>
                    <a:pt x="135" y="11477"/>
                    <a:pt x="92" y="12243"/>
                  </a:cubicBezTo>
                  <a:cubicBezTo>
                    <a:pt x="0" y="13861"/>
                    <a:pt x="249" y="15453"/>
                    <a:pt x="660" y="17013"/>
                  </a:cubicBezTo>
                  <a:cubicBezTo>
                    <a:pt x="788" y="17493"/>
                    <a:pt x="945" y="17966"/>
                    <a:pt x="1145" y="18419"/>
                  </a:cubicBezTo>
                  <a:cubicBezTo>
                    <a:pt x="1658" y="19582"/>
                    <a:pt x="2485" y="20643"/>
                    <a:pt x="3617" y="21220"/>
                  </a:cubicBezTo>
                  <a:cubicBezTo>
                    <a:pt x="4474" y="21657"/>
                    <a:pt x="5441" y="21899"/>
                    <a:pt x="6403" y="21899"/>
                  </a:cubicBezTo>
                  <a:cubicBezTo>
                    <a:pt x="7240" y="21899"/>
                    <a:pt x="8072" y="21716"/>
                    <a:pt x="8822" y="21319"/>
                  </a:cubicBezTo>
                  <a:cubicBezTo>
                    <a:pt x="9817" y="20791"/>
                    <a:pt x="10615" y="19941"/>
                    <a:pt x="11210" y="18985"/>
                  </a:cubicBezTo>
                  <a:cubicBezTo>
                    <a:pt x="11981" y="17748"/>
                    <a:pt x="12370" y="16438"/>
                    <a:pt x="12574" y="15005"/>
                  </a:cubicBezTo>
                  <a:cubicBezTo>
                    <a:pt x="12796" y="13428"/>
                    <a:pt x="12866" y="11824"/>
                    <a:pt x="12655" y="10237"/>
                  </a:cubicBezTo>
                  <a:cubicBezTo>
                    <a:pt x="12376" y="8130"/>
                    <a:pt x="12020" y="6073"/>
                    <a:pt x="11140" y="4120"/>
                  </a:cubicBezTo>
                  <a:cubicBezTo>
                    <a:pt x="10769" y="3301"/>
                    <a:pt x="10318" y="2512"/>
                    <a:pt x="9746" y="1814"/>
                  </a:cubicBezTo>
                  <a:cubicBezTo>
                    <a:pt x="9176" y="1120"/>
                    <a:pt x="8404" y="653"/>
                    <a:pt x="7595" y="269"/>
                  </a:cubicBezTo>
                  <a:cubicBezTo>
                    <a:pt x="7159" y="61"/>
                    <a:pt x="6627" y="1"/>
                    <a:pt x="61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6"/>
            <p:cNvSpPr/>
            <p:nvPr/>
          </p:nvSpPr>
          <p:spPr>
            <a:xfrm>
              <a:off x="5136025" y="1065375"/>
              <a:ext cx="216725" cy="368900"/>
            </a:xfrm>
            <a:custGeom>
              <a:avLst/>
              <a:gdLst/>
              <a:ahLst/>
              <a:cxnLst/>
              <a:rect l="l" t="t" r="r" b="b"/>
              <a:pathLst>
                <a:path w="8669" h="14756" extrusionOk="0">
                  <a:moveTo>
                    <a:pt x="4119" y="1"/>
                  </a:moveTo>
                  <a:cubicBezTo>
                    <a:pt x="3907" y="1"/>
                    <a:pt x="3697" y="16"/>
                    <a:pt x="3505" y="33"/>
                  </a:cubicBezTo>
                  <a:cubicBezTo>
                    <a:pt x="2560" y="115"/>
                    <a:pt x="2050" y="1069"/>
                    <a:pt x="1711" y="1841"/>
                  </a:cubicBezTo>
                  <a:cubicBezTo>
                    <a:pt x="1438" y="2459"/>
                    <a:pt x="1236" y="3114"/>
                    <a:pt x="1001" y="3752"/>
                  </a:cubicBezTo>
                  <a:cubicBezTo>
                    <a:pt x="649" y="4709"/>
                    <a:pt x="388" y="5700"/>
                    <a:pt x="229" y="6708"/>
                  </a:cubicBezTo>
                  <a:cubicBezTo>
                    <a:pt x="147" y="7218"/>
                    <a:pt x="93" y="7732"/>
                    <a:pt x="62" y="8249"/>
                  </a:cubicBezTo>
                  <a:cubicBezTo>
                    <a:pt x="1" y="9339"/>
                    <a:pt x="167" y="10411"/>
                    <a:pt x="446" y="11462"/>
                  </a:cubicBezTo>
                  <a:cubicBezTo>
                    <a:pt x="530" y="11785"/>
                    <a:pt x="637" y="12103"/>
                    <a:pt x="771" y="12411"/>
                  </a:cubicBezTo>
                  <a:cubicBezTo>
                    <a:pt x="1117" y="13193"/>
                    <a:pt x="1675" y="13909"/>
                    <a:pt x="2436" y="14298"/>
                  </a:cubicBezTo>
                  <a:cubicBezTo>
                    <a:pt x="3013" y="14593"/>
                    <a:pt x="3666" y="14756"/>
                    <a:pt x="4314" y="14756"/>
                  </a:cubicBezTo>
                  <a:cubicBezTo>
                    <a:pt x="4878" y="14756"/>
                    <a:pt x="5438" y="14633"/>
                    <a:pt x="5943" y="14365"/>
                  </a:cubicBezTo>
                  <a:cubicBezTo>
                    <a:pt x="6613" y="14010"/>
                    <a:pt x="7150" y="13435"/>
                    <a:pt x="7551" y="12793"/>
                  </a:cubicBezTo>
                  <a:cubicBezTo>
                    <a:pt x="8072" y="11960"/>
                    <a:pt x="8333" y="11077"/>
                    <a:pt x="8471" y="10110"/>
                  </a:cubicBezTo>
                  <a:cubicBezTo>
                    <a:pt x="8621" y="9046"/>
                    <a:pt x="8669" y="7965"/>
                    <a:pt x="8527" y="6897"/>
                  </a:cubicBezTo>
                  <a:cubicBezTo>
                    <a:pt x="8339" y="5478"/>
                    <a:pt x="8099" y="4092"/>
                    <a:pt x="7506" y="2777"/>
                  </a:cubicBezTo>
                  <a:cubicBezTo>
                    <a:pt x="7256" y="2224"/>
                    <a:pt x="6952" y="1692"/>
                    <a:pt x="6568" y="1223"/>
                  </a:cubicBezTo>
                  <a:cubicBezTo>
                    <a:pt x="6184" y="756"/>
                    <a:pt x="5663" y="439"/>
                    <a:pt x="5119" y="181"/>
                  </a:cubicBezTo>
                  <a:cubicBezTo>
                    <a:pt x="4827" y="42"/>
                    <a:pt x="4470" y="1"/>
                    <a:pt x="4119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6"/>
            <p:cNvSpPr/>
            <p:nvPr/>
          </p:nvSpPr>
          <p:spPr>
            <a:xfrm>
              <a:off x="5152675" y="1385775"/>
              <a:ext cx="56875" cy="139075"/>
            </a:xfrm>
            <a:custGeom>
              <a:avLst/>
              <a:gdLst/>
              <a:ahLst/>
              <a:cxnLst/>
              <a:rect l="l" t="t" r="r" b="b"/>
              <a:pathLst>
                <a:path w="2275" h="5563" extrusionOk="0">
                  <a:moveTo>
                    <a:pt x="417" y="0"/>
                  </a:moveTo>
                  <a:cubicBezTo>
                    <a:pt x="0" y="0"/>
                    <a:pt x="368" y="1221"/>
                    <a:pt x="401" y="1424"/>
                  </a:cubicBezTo>
                  <a:cubicBezTo>
                    <a:pt x="475" y="1889"/>
                    <a:pt x="150" y="2335"/>
                    <a:pt x="249" y="2793"/>
                  </a:cubicBezTo>
                  <a:cubicBezTo>
                    <a:pt x="353" y="3295"/>
                    <a:pt x="929" y="3509"/>
                    <a:pt x="974" y="4070"/>
                  </a:cubicBezTo>
                  <a:cubicBezTo>
                    <a:pt x="1005" y="4434"/>
                    <a:pt x="804" y="4878"/>
                    <a:pt x="950" y="5228"/>
                  </a:cubicBezTo>
                  <a:cubicBezTo>
                    <a:pt x="1048" y="5462"/>
                    <a:pt x="1257" y="5563"/>
                    <a:pt x="1477" y="5563"/>
                  </a:cubicBezTo>
                  <a:cubicBezTo>
                    <a:pt x="1858" y="5563"/>
                    <a:pt x="2274" y="5264"/>
                    <a:pt x="2219" y="4835"/>
                  </a:cubicBezTo>
                  <a:cubicBezTo>
                    <a:pt x="2162" y="4392"/>
                    <a:pt x="1721" y="4084"/>
                    <a:pt x="1673" y="3636"/>
                  </a:cubicBezTo>
                  <a:cubicBezTo>
                    <a:pt x="1636" y="3299"/>
                    <a:pt x="1826" y="2963"/>
                    <a:pt x="1766" y="2632"/>
                  </a:cubicBezTo>
                  <a:cubicBezTo>
                    <a:pt x="1668" y="2087"/>
                    <a:pt x="1080" y="1631"/>
                    <a:pt x="903" y="1083"/>
                  </a:cubicBezTo>
                  <a:cubicBezTo>
                    <a:pt x="827" y="851"/>
                    <a:pt x="857" y="188"/>
                    <a:pt x="598" y="55"/>
                  </a:cubicBezTo>
                  <a:cubicBezTo>
                    <a:pt x="526" y="17"/>
                    <a:pt x="466" y="0"/>
                    <a:pt x="41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6"/>
            <p:cNvSpPr/>
            <p:nvPr/>
          </p:nvSpPr>
          <p:spPr>
            <a:xfrm>
              <a:off x="5104100" y="1351475"/>
              <a:ext cx="85150" cy="88425"/>
            </a:xfrm>
            <a:custGeom>
              <a:avLst/>
              <a:gdLst/>
              <a:ahLst/>
              <a:cxnLst/>
              <a:rect l="l" t="t" r="r" b="b"/>
              <a:pathLst>
                <a:path w="3406" h="3537" extrusionOk="0">
                  <a:moveTo>
                    <a:pt x="211" y="1"/>
                  </a:moveTo>
                  <a:cubicBezTo>
                    <a:pt x="156" y="1"/>
                    <a:pt x="106" y="31"/>
                    <a:pt x="94" y="103"/>
                  </a:cubicBezTo>
                  <a:cubicBezTo>
                    <a:pt x="0" y="667"/>
                    <a:pt x="128" y="1262"/>
                    <a:pt x="250" y="1815"/>
                  </a:cubicBezTo>
                  <a:cubicBezTo>
                    <a:pt x="356" y="2288"/>
                    <a:pt x="537" y="2807"/>
                    <a:pt x="799" y="3219"/>
                  </a:cubicBezTo>
                  <a:cubicBezTo>
                    <a:pt x="942" y="3446"/>
                    <a:pt x="1168" y="3504"/>
                    <a:pt x="1406" y="3504"/>
                  </a:cubicBezTo>
                  <a:cubicBezTo>
                    <a:pt x="1547" y="3504"/>
                    <a:pt x="1692" y="3483"/>
                    <a:pt x="1826" y="3465"/>
                  </a:cubicBezTo>
                  <a:cubicBezTo>
                    <a:pt x="2041" y="3437"/>
                    <a:pt x="2402" y="3423"/>
                    <a:pt x="2673" y="3315"/>
                  </a:cubicBezTo>
                  <a:cubicBezTo>
                    <a:pt x="2737" y="3456"/>
                    <a:pt x="2884" y="3536"/>
                    <a:pt x="3032" y="3536"/>
                  </a:cubicBezTo>
                  <a:cubicBezTo>
                    <a:pt x="3089" y="3536"/>
                    <a:pt x="3146" y="3525"/>
                    <a:pt x="3199" y="3500"/>
                  </a:cubicBezTo>
                  <a:cubicBezTo>
                    <a:pt x="3390" y="3411"/>
                    <a:pt x="3405" y="3150"/>
                    <a:pt x="3380" y="2976"/>
                  </a:cubicBezTo>
                  <a:cubicBezTo>
                    <a:pt x="3355" y="2796"/>
                    <a:pt x="3257" y="2585"/>
                    <a:pt x="3082" y="2508"/>
                  </a:cubicBezTo>
                  <a:cubicBezTo>
                    <a:pt x="3047" y="2494"/>
                    <a:pt x="3006" y="2485"/>
                    <a:pt x="2964" y="2485"/>
                  </a:cubicBezTo>
                  <a:cubicBezTo>
                    <a:pt x="2865" y="2485"/>
                    <a:pt x="2766" y="2532"/>
                    <a:pt x="2748" y="2644"/>
                  </a:cubicBezTo>
                  <a:cubicBezTo>
                    <a:pt x="2740" y="2696"/>
                    <a:pt x="2737" y="2743"/>
                    <a:pt x="2736" y="2790"/>
                  </a:cubicBezTo>
                  <a:cubicBezTo>
                    <a:pt x="2502" y="2791"/>
                    <a:pt x="2218" y="2915"/>
                    <a:pt x="2013" y="2947"/>
                  </a:cubicBezTo>
                  <a:cubicBezTo>
                    <a:pt x="1841" y="2973"/>
                    <a:pt x="1664" y="3024"/>
                    <a:pt x="1508" y="3024"/>
                  </a:cubicBezTo>
                  <a:cubicBezTo>
                    <a:pt x="1349" y="3024"/>
                    <a:pt x="1212" y="2972"/>
                    <a:pt x="1125" y="2790"/>
                  </a:cubicBezTo>
                  <a:cubicBezTo>
                    <a:pt x="934" y="2392"/>
                    <a:pt x="790" y="1989"/>
                    <a:pt x="690" y="1560"/>
                  </a:cubicBezTo>
                  <a:cubicBezTo>
                    <a:pt x="578" y="1077"/>
                    <a:pt x="560" y="564"/>
                    <a:pt x="371" y="103"/>
                  </a:cubicBezTo>
                  <a:cubicBezTo>
                    <a:pt x="345" y="42"/>
                    <a:pt x="275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6"/>
            <p:cNvSpPr/>
            <p:nvPr/>
          </p:nvSpPr>
          <p:spPr>
            <a:xfrm>
              <a:off x="5154225" y="1381325"/>
              <a:ext cx="22275" cy="11000"/>
            </a:xfrm>
            <a:custGeom>
              <a:avLst/>
              <a:gdLst/>
              <a:ahLst/>
              <a:cxnLst/>
              <a:rect l="l" t="t" r="r" b="b"/>
              <a:pathLst>
                <a:path w="891" h="440" extrusionOk="0">
                  <a:moveTo>
                    <a:pt x="628" y="0"/>
                  </a:moveTo>
                  <a:cubicBezTo>
                    <a:pt x="557" y="0"/>
                    <a:pt x="483" y="20"/>
                    <a:pt x="407" y="37"/>
                  </a:cubicBezTo>
                  <a:cubicBezTo>
                    <a:pt x="282" y="65"/>
                    <a:pt x="139" y="87"/>
                    <a:pt x="47" y="186"/>
                  </a:cubicBezTo>
                  <a:cubicBezTo>
                    <a:pt x="5" y="233"/>
                    <a:pt x="0" y="304"/>
                    <a:pt x="47" y="350"/>
                  </a:cubicBezTo>
                  <a:cubicBezTo>
                    <a:pt x="115" y="418"/>
                    <a:pt x="202" y="440"/>
                    <a:pt x="292" y="440"/>
                  </a:cubicBezTo>
                  <a:cubicBezTo>
                    <a:pt x="338" y="440"/>
                    <a:pt x="384" y="434"/>
                    <a:pt x="429" y="426"/>
                  </a:cubicBezTo>
                  <a:cubicBezTo>
                    <a:pt x="555" y="403"/>
                    <a:pt x="733" y="411"/>
                    <a:pt x="820" y="302"/>
                  </a:cubicBezTo>
                  <a:cubicBezTo>
                    <a:pt x="873" y="235"/>
                    <a:pt x="890" y="136"/>
                    <a:pt x="820" y="72"/>
                  </a:cubicBezTo>
                  <a:cubicBezTo>
                    <a:pt x="760" y="18"/>
                    <a:pt x="696" y="0"/>
                    <a:pt x="628" y="0"/>
                  </a:cubicBezTo>
                  <a:close/>
                </a:path>
              </a:pathLst>
            </a:custGeom>
            <a:solidFill>
              <a:srgbClr val="9633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6"/>
            <p:cNvSpPr/>
            <p:nvPr/>
          </p:nvSpPr>
          <p:spPr>
            <a:xfrm>
              <a:off x="5078300" y="1167125"/>
              <a:ext cx="281000" cy="58800"/>
            </a:xfrm>
            <a:custGeom>
              <a:avLst/>
              <a:gdLst/>
              <a:ahLst/>
              <a:cxnLst/>
              <a:rect l="l" t="t" r="r" b="b"/>
              <a:pathLst>
                <a:path w="11240" h="2352" extrusionOk="0">
                  <a:moveTo>
                    <a:pt x="10705" y="1"/>
                  </a:moveTo>
                  <a:cubicBezTo>
                    <a:pt x="10564" y="15"/>
                    <a:pt x="10424" y="27"/>
                    <a:pt x="10283" y="42"/>
                  </a:cubicBezTo>
                  <a:cubicBezTo>
                    <a:pt x="8691" y="202"/>
                    <a:pt x="7089" y="269"/>
                    <a:pt x="5489" y="327"/>
                  </a:cubicBezTo>
                  <a:cubicBezTo>
                    <a:pt x="3937" y="387"/>
                    <a:pt x="2387" y="453"/>
                    <a:pt x="837" y="500"/>
                  </a:cubicBezTo>
                  <a:cubicBezTo>
                    <a:pt x="728" y="503"/>
                    <a:pt x="622" y="503"/>
                    <a:pt x="513" y="505"/>
                  </a:cubicBezTo>
                  <a:cubicBezTo>
                    <a:pt x="397" y="828"/>
                    <a:pt x="288" y="1153"/>
                    <a:pt x="188" y="1479"/>
                  </a:cubicBezTo>
                  <a:cubicBezTo>
                    <a:pt x="166" y="1556"/>
                    <a:pt x="142" y="1631"/>
                    <a:pt x="121" y="1708"/>
                  </a:cubicBezTo>
                  <a:cubicBezTo>
                    <a:pt x="77" y="1845"/>
                    <a:pt x="40" y="1985"/>
                    <a:pt x="1" y="2122"/>
                  </a:cubicBezTo>
                  <a:cubicBezTo>
                    <a:pt x="580" y="2216"/>
                    <a:pt x="1146" y="2306"/>
                    <a:pt x="1743" y="2331"/>
                  </a:cubicBezTo>
                  <a:cubicBezTo>
                    <a:pt x="2153" y="2345"/>
                    <a:pt x="2565" y="2351"/>
                    <a:pt x="2977" y="2351"/>
                  </a:cubicBezTo>
                  <a:cubicBezTo>
                    <a:pt x="4248" y="2351"/>
                    <a:pt x="5524" y="2293"/>
                    <a:pt x="6789" y="2237"/>
                  </a:cubicBezTo>
                  <a:cubicBezTo>
                    <a:pt x="8277" y="2170"/>
                    <a:pt x="9760" y="2078"/>
                    <a:pt x="11239" y="1908"/>
                  </a:cubicBezTo>
                  <a:cubicBezTo>
                    <a:pt x="11210" y="1770"/>
                    <a:pt x="11178" y="1630"/>
                    <a:pt x="11143" y="1489"/>
                  </a:cubicBezTo>
                  <a:cubicBezTo>
                    <a:pt x="11113" y="1368"/>
                    <a:pt x="11083" y="1249"/>
                    <a:pt x="11051" y="1128"/>
                  </a:cubicBezTo>
                  <a:cubicBezTo>
                    <a:pt x="10947" y="752"/>
                    <a:pt x="10833" y="375"/>
                    <a:pt x="107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6"/>
            <p:cNvSpPr/>
            <p:nvPr/>
          </p:nvSpPr>
          <p:spPr>
            <a:xfrm>
              <a:off x="5081325" y="1195400"/>
              <a:ext cx="275600" cy="17025"/>
            </a:xfrm>
            <a:custGeom>
              <a:avLst/>
              <a:gdLst/>
              <a:ahLst/>
              <a:cxnLst/>
              <a:rect l="l" t="t" r="r" b="b"/>
              <a:pathLst>
                <a:path w="11024" h="681" extrusionOk="0">
                  <a:moveTo>
                    <a:pt x="10927" y="1"/>
                  </a:moveTo>
                  <a:cubicBezTo>
                    <a:pt x="10825" y="12"/>
                    <a:pt x="10726" y="24"/>
                    <a:pt x="10623" y="36"/>
                  </a:cubicBezTo>
                  <a:cubicBezTo>
                    <a:pt x="9469" y="170"/>
                    <a:pt x="8319" y="247"/>
                    <a:pt x="7159" y="288"/>
                  </a:cubicBezTo>
                  <a:cubicBezTo>
                    <a:pt x="5644" y="343"/>
                    <a:pt x="4130" y="372"/>
                    <a:pt x="2616" y="384"/>
                  </a:cubicBezTo>
                  <a:cubicBezTo>
                    <a:pt x="2419" y="386"/>
                    <a:pt x="2223" y="387"/>
                    <a:pt x="2027" y="387"/>
                  </a:cubicBezTo>
                  <a:cubicBezTo>
                    <a:pt x="1584" y="387"/>
                    <a:pt x="1142" y="382"/>
                    <a:pt x="699" y="369"/>
                  </a:cubicBezTo>
                  <a:cubicBezTo>
                    <a:pt x="491" y="364"/>
                    <a:pt x="281" y="362"/>
                    <a:pt x="67" y="352"/>
                  </a:cubicBezTo>
                  <a:cubicBezTo>
                    <a:pt x="45" y="429"/>
                    <a:pt x="21" y="504"/>
                    <a:pt x="0" y="581"/>
                  </a:cubicBezTo>
                  <a:cubicBezTo>
                    <a:pt x="120" y="592"/>
                    <a:pt x="238" y="600"/>
                    <a:pt x="354" y="609"/>
                  </a:cubicBezTo>
                  <a:cubicBezTo>
                    <a:pt x="1032" y="659"/>
                    <a:pt x="1716" y="664"/>
                    <a:pt x="2395" y="673"/>
                  </a:cubicBezTo>
                  <a:cubicBezTo>
                    <a:pt x="2823" y="678"/>
                    <a:pt x="3252" y="681"/>
                    <a:pt x="3681" y="681"/>
                  </a:cubicBezTo>
                  <a:cubicBezTo>
                    <a:pt x="4878" y="681"/>
                    <a:pt x="6075" y="661"/>
                    <a:pt x="7271" y="629"/>
                  </a:cubicBezTo>
                  <a:cubicBezTo>
                    <a:pt x="8465" y="596"/>
                    <a:pt x="9646" y="515"/>
                    <a:pt x="10832" y="380"/>
                  </a:cubicBezTo>
                  <a:cubicBezTo>
                    <a:pt x="10897" y="373"/>
                    <a:pt x="10958" y="364"/>
                    <a:pt x="11023" y="359"/>
                  </a:cubicBezTo>
                  <a:cubicBezTo>
                    <a:pt x="10990" y="238"/>
                    <a:pt x="10961" y="118"/>
                    <a:pt x="10927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6"/>
            <p:cNvSpPr/>
            <p:nvPr/>
          </p:nvSpPr>
          <p:spPr>
            <a:xfrm>
              <a:off x="5115150" y="1251475"/>
              <a:ext cx="24900" cy="42275"/>
            </a:xfrm>
            <a:custGeom>
              <a:avLst/>
              <a:gdLst/>
              <a:ahLst/>
              <a:cxnLst/>
              <a:rect l="l" t="t" r="r" b="b"/>
              <a:pathLst>
                <a:path w="996" h="1691" extrusionOk="0">
                  <a:moveTo>
                    <a:pt x="752" y="1"/>
                  </a:moveTo>
                  <a:cubicBezTo>
                    <a:pt x="752" y="1"/>
                    <a:pt x="752" y="1"/>
                    <a:pt x="752" y="1"/>
                  </a:cubicBezTo>
                  <a:lnTo>
                    <a:pt x="752" y="1"/>
                  </a:lnTo>
                  <a:cubicBezTo>
                    <a:pt x="752" y="1"/>
                    <a:pt x="752" y="1"/>
                    <a:pt x="752" y="1"/>
                  </a:cubicBezTo>
                  <a:close/>
                  <a:moveTo>
                    <a:pt x="752" y="1"/>
                  </a:moveTo>
                  <a:cubicBezTo>
                    <a:pt x="799" y="148"/>
                    <a:pt x="43" y="842"/>
                    <a:pt x="23" y="1119"/>
                  </a:cubicBezTo>
                  <a:cubicBezTo>
                    <a:pt x="0" y="1430"/>
                    <a:pt x="203" y="1690"/>
                    <a:pt x="428" y="1690"/>
                  </a:cubicBezTo>
                  <a:cubicBezTo>
                    <a:pt x="453" y="1690"/>
                    <a:pt x="479" y="1687"/>
                    <a:pt x="505" y="1680"/>
                  </a:cubicBezTo>
                  <a:cubicBezTo>
                    <a:pt x="582" y="1659"/>
                    <a:pt x="660" y="1606"/>
                    <a:pt x="730" y="1511"/>
                  </a:cubicBezTo>
                  <a:cubicBezTo>
                    <a:pt x="996" y="1152"/>
                    <a:pt x="875" y="387"/>
                    <a:pt x="7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6"/>
            <p:cNvSpPr/>
            <p:nvPr/>
          </p:nvSpPr>
          <p:spPr>
            <a:xfrm>
              <a:off x="5233150" y="1251225"/>
              <a:ext cx="17375" cy="29775"/>
            </a:xfrm>
            <a:custGeom>
              <a:avLst/>
              <a:gdLst/>
              <a:ahLst/>
              <a:cxnLst/>
              <a:rect l="l" t="t" r="r" b="b"/>
              <a:pathLst>
                <a:path w="695" h="1191" extrusionOk="0">
                  <a:moveTo>
                    <a:pt x="276" y="0"/>
                  </a:moveTo>
                  <a:cubicBezTo>
                    <a:pt x="340" y="87"/>
                    <a:pt x="0" y="711"/>
                    <a:pt x="51" y="897"/>
                  </a:cubicBezTo>
                  <a:cubicBezTo>
                    <a:pt x="99" y="1074"/>
                    <a:pt x="244" y="1190"/>
                    <a:pt x="376" y="1190"/>
                  </a:cubicBezTo>
                  <a:cubicBezTo>
                    <a:pt x="417" y="1190"/>
                    <a:pt x="457" y="1179"/>
                    <a:pt x="493" y="1155"/>
                  </a:cubicBezTo>
                  <a:cubicBezTo>
                    <a:pt x="539" y="1125"/>
                    <a:pt x="578" y="1071"/>
                    <a:pt x="601" y="995"/>
                  </a:cubicBezTo>
                  <a:cubicBezTo>
                    <a:pt x="695" y="700"/>
                    <a:pt x="443" y="225"/>
                    <a:pt x="2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6"/>
            <p:cNvSpPr/>
            <p:nvPr/>
          </p:nvSpPr>
          <p:spPr>
            <a:xfrm>
              <a:off x="5167250" y="1318350"/>
              <a:ext cx="24375" cy="41850"/>
            </a:xfrm>
            <a:custGeom>
              <a:avLst/>
              <a:gdLst/>
              <a:ahLst/>
              <a:cxnLst/>
              <a:rect l="l" t="t" r="r" b="b"/>
              <a:pathLst>
                <a:path w="975" h="1674" extrusionOk="0">
                  <a:moveTo>
                    <a:pt x="385" y="1"/>
                  </a:moveTo>
                  <a:lnTo>
                    <a:pt x="385" y="1"/>
                  </a:lnTo>
                  <a:cubicBezTo>
                    <a:pt x="385" y="1"/>
                    <a:pt x="385" y="1"/>
                    <a:pt x="386" y="1"/>
                  </a:cubicBezTo>
                  <a:lnTo>
                    <a:pt x="386" y="1"/>
                  </a:lnTo>
                  <a:cubicBezTo>
                    <a:pt x="385" y="1"/>
                    <a:pt x="385" y="1"/>
                    <a:pt x="385" y="1"/>
                  </a:cubicBezTo>
                  <a:close/>
                  <a:moveTo>
                    <a:pt x="386" y="1"/>
                  </a:moveTo>
                  <a:cubicBezTo>
                    <a:pt x="475" y="124"/>
                    <a:pt x="1" y="1000"/>
                    <a:pt x="70" y="1261"/>
                  </a:cubicBezTo>
                  <a:cubicBezTo>
                    <a:pt x="137" y="1509"/>
                    <a:pt x="340" y="1673"/>
                    <a:pt x="527" y="1673"/>
                  </a:cubicBezTo>
                  <a:cubicBezTo>
                    <a:pt x="585" y="1673"/>
                    <a:pt x="641" y="1657"/>
                    <a:pt x="692" y="1623"/>
                  </a:cubicBezTo>
                  <a:cubicBezTo>
                    <a:pt x="757" y="1580"/>
                    <a:pt x="811" y="1506"/>
                    <a:pt x="844" y="1398"/>
                  </a:cubicBezTo>
                  <a:cubicBezTo>
                    <a:pt x="975" y="983"/>
                    <a:pt x="621" y="319"/>
                    <a:pt x="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6"/>
            <p:cNvSpPr/>
            <p:nvPr/>
          </p:nvSpPr>
          <p:spPr>
            <a:xfrm>
              <a:off x="5334525" y="1241975"/>
              <a:ext cx="16700" cy="28650"/>
            </a:xfrm>
            <a:custGeom>
              <a:avLst/>
              <a:gdLst/>
              <a:ahLst/>
              <a:cxnLst/>
              <a:rect l="l" t="t" r="r" b="b"/>
              <a:pathLst>
                <a:path w="668" h="1146" extrusionOk="0">
                  <a:moveTo>
                    <a:pt x="265" y="0"/>
                  </a:moveTo>
                  <a:cubicBezTo>
                    <a:pt x="265" y="1"/>
                    <a:pt x="265" y="1"/>
                    <a:pt x="265" y="1"/>
                  </a:cubicBezTo>
                  <a:lnTo>
                    <a:pt x="265" y="1"/>
                  </a:lnTo>
                  <a:cubicBezTo>
                    <a:pt x="265" y="1"/>
                    <a:pt x="265" y="1"/>
                    <a:pt x="265" y="0"/>
                  </a:cubicBezTo>
                  <a:close/>
                  <a:moveTo>
                    <a:pt x="265" y="1"/>
                  </a:moveTo>
                  <a:cubicBezTo>
                    <a:pt x="326" y="84"/>
                    <a:pt x="1" y="684"/>
                    <a:pt x="49" y="862"/>
                  </a:cubicBezTo>
                  <a:cubicBezTo>
                    <a:pt x="95" y="1033"/>
                    <a:pt x="234" y="1146"/>
                    <a:pt x="362" y="1146"/>
                  </a:cubicBezTo>
                  <a:cubicBezTo>
                    <a:pt x="401" y="1146"/>
                    <a:pt x="440" y="1135"/>
                    <a:pt x="474" y="1111"/>
                  </a:cubicBezTo>
                  <a:cubicBezTo>
                    <a:pt x="519" y="1081"/>
                    <a:pt x="556" y="1032"/>
                    <a:pt x="579" y="955"/>
                  </a:cubicBezTo>
                  <a:cubicBezTo>
                    <a:pt x="668" y="673"/>
                    <a:pt x="426" y="218"/>
                    <a:pt x="2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6"/>
            <p:cNvSpPr/>
            <p:nvPr/>
          </p:nvSpPr>
          <p:spPr>
            <a:xfrm>
              <a:off x="5071700" y="1307225"/>
              <a:ext cx="22000" cy="38475"/>
            </a:xfrm>
            <a:custGeom>
              <a:avLst/>
              <a:gdLst/>
              <a:ahLst/>
              <a:cxnLst/>
              <a:rect l="l" t="t" r="r" b="b"/>
              <a:pathLst>
                <a:path w="880" h="1539" extrusionOk="0">
                  <a:moveTo>
                    <a:pt x="560" y="1"/>
                  </a:moveTo>
                  <a:lnTo>
                    <a:pt x="560" y="1"/>
                  </a:lnTo>
                  <a:cubicBezTo>
                    <a:pt x="614" y="129"/>
                    <a:pt x="1" y="814"/>
                    <a:pt x="8" y="1063"/>
                  </a:cubicBezTo>
                  <a:cubicBezTo>
                    <a:pt x="16" y="1331"/>
                    <a:pt x="202" y="1539"/>
                    <a:pt x="394" y="1539"/>
                  </a:cubicBezTo>
                  <a:cubicBezTo>
                    <a:pt x="425" y="1539"/>
                    <a:pt x="457" y="1533"/>
                    <a:pt x="488" y="1521"/>
                  </a:cubicBezTo>
                  <a:cubicBezTo>
                    <a:pt x="555" y="1495"/>
                    <a:pt x="619" y="1441"/>
                    <a:pt x="673" y="1351"/>
                  </a:cubicBezTo>
                  <a:cubicBezTo>
                    <a:pt x="879" y="1006"/>
                    <a:pt x="704" y="335"/>
                    <a:pt x="5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6"/>
            <p:cNvSpPr/>
            <p:nvPr/>
          </p:nvSpPr>
          <p:spPr>
            <a:xfrm>
              <a:off x="5267225" y="1308100"/>
              <a:ext cx="77075" cy="90700"/>
            </a:xfrm>
            <a:custGeom>
              <a:avLst/>
              <a:gdLst/>
              <a:ahLst/>
              <a:cxnLst/>
              <a:rect l="l" t="t" r="r" b="b"/>
              <a:pathLst>
                <a:path w="3083" h="3628" extrusionOk="0">
                  <a:moveTo>
                    <a:pt x="690" y="1"/>
                  </a:moveTo>
                  <a:cubicBezTo>
                    <a:pt x="542" y="1"/>
                    <a:pt x="400" y="70"/>
                    <a:pt x="327" y="233"/>
                  </a:cubicBezTo>
                  <a:cubicBezTo>
                    <a:pt x="56" y="839"/>
                    <a:pt x="1" y="1430"/>
                    <a:pt x="227" y="2067"/>
                  </a:cubicBezTo>
                  <a:cubicBezTo>
                    <a:pt x="460" y="2725"/>
                    <a:pt x="1141" y="3628"/>
                    <a:pt x="1918" y="3628"/>
                  </a:cubicBezTo>
                  <a:cubicBezTo>
                    <a:pt x="1948" y="3628"/>
                    <a:pt x="1979" y="3626"/>
                    <a:pt x="2009" y="3623"/>
                  </a:cubicBezTo>
                  <a:cubicBezTo>
                    <a:pt x="2551" y="3573"/>
                    <a:pt x="3082" y="3081"/>
                    <a:pt x="2876" y="2486"/>
                  </a:cubicBezTo>
                  <a:cubicBezTo>
                    <a:pt x="2690" y="1949"/>
                    <a:pt x="2266" y="1732"/>
                    <a:pt x="1882" y="1362"/>
                  </a:cubicBezTo>
                  <a:cubicBezTo>
                    <a:pt x="1578" y="1066"/>
                    <a:pt x="1312" y="761"/>
                    <a:pt x="1185" y="346"/>
                  </a:cubicBezTo>
                  <a:cubicBezTo>
                    <a:pt x="1121" y="139"/>
                    <a:pt x="899" y="1"/>
                    <a:pt x="6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6"/>
            <p:cNvSpPr/>
            <p:nvPr/>
          </p:nvSpPr>
          <p:spPr>
            <a:xfrm>
              <a:off x="5212725" y="1296050"/>
              <a:ext cx="49475" cy="47825"/>
            </a:xfrm>
            <a:custGeom>
              <a:avLst/>
              <a:gdLst/>
              <a:ahLst/>
              <a:cxnLst/>
              <a:rect l="l" t="t" r="r" b="b"/>
              <a:pathLst>
                <a:path w="1979" h="1913" extrusionOk="0">
                  <a:moveTo>
                    <a:pt x="1264" y="34"/>
                  </a:moveTo>
                  <a:cubicBezTo>
                    <a:pt x="1267" y="34"/>
                    <a:pt x="1271" y="35"/>
                    <a:pt x="1275" y="36"/>
                  </a:cubicBezTo>
                  <a:cubicBezTo>
                    <a:pt x="1269" y="35"/>
                    <a:pt x="1265" y="34"/>
                    <a:pt x="1264" y="34"/>
                  </a:cubicBezTo>
                  <a:close/>
                  <a:moveTo>
                    <a:pt x="1935" y="1203"/>
                  </a:moveTo>
                  <a:lnTo>
                    <a:pt x="1935" y="1203"/>
                  </a:lnTo>
                  <a:cubicBezTo>
                    <a:pt x="1935" y="1203"/>
                    <a:pt x="1935" y="1203"/>
                    <a:pt x="1935" y="1203"/>
                  </a:cubicBezTo>
                  <a:lnTo>
                    <a:pt x="1935" y="1203"/>
                  </a:lnTo>
                  <a:cubicBezTo>
                    <a:pt x="1935" y="1204"/>
                    <a:pt x="1935" y="1204"/>
                    <a:pt x="1935" y="1204"/>
                  </a:cubicBezTo>
                  <a:lnTo>
                    <a:pt x="1935" y="1204"/>
                  </a:lnTo>
                  <a:cubicBezTo>
                    <a:pt x="1935" y="1204"/>
                    <a:pt x="1935" y="1203"/>
                    <a:pt x="1935" y="1203"/>
                  </a:cubicBezTo>
                  <a:close/>
                  <a:moveTo>
                    <a:pt x="1695" y="1613"/>
                  </a:moveTo>
                  <a:lnTo>
                    <a:pt x="1695" y="1613"/>
                  </a:lnTo>
                  <a:cubicBezTo>
                    <a:pt x="1695" y="1614"/>
                    <a:pt x="1694" y="1615"/>
                    <a:pt x="1694" y="1615"/>
                  </a:cubicBezTo>
                  <a:cubicBezTo>
                    <a:pt x="1694" y="1615"/>
                    <a:pt x="1695" y="1614"/>
                    <a:pt x="1695" y="1613"/>
                  </a:cubicBezTo>
                  <a:close/>
                  <a:moveTo>
                    <a:pt x="990" y="1"/>
                  </a:moveTo>
                  <a:cubicBezTo>
                    <a:pt x="908" y="1"/>
                    <a:pt x="827" y="11"/>
                    <a:pt x="759" y="36"/>
                  </a:cubicBezTo>
                  <a:cubicBezTo>
                    <a:pt x="596" y="81"/>
                    <a:pt x="456" y="163"/>
                    <a:pt x="338" y="282"/>
                  </a:cubicBezTo>
                  <a:cubicBezTo>
                    <a:pt x="218" y="401"/>
                    <a:pt x="137" y="541"/>
                    <a:pt x="92" y="703"/>
                  </a:cubicBezTo>
                  <a:cubicBezTo>
                    <a:pt x="1" y="1032"/>
                    <a:pt x="97" y="1391"/>
                    <a:pt x="338" y="1633"/>
                  </a:cubicBezTo>
                  <a:cubicBezTo>
                    <a:pt x="519" y="1814"/>
                    <a:pt x="766" y="1913"/>
                    <a:pt x="1017" y="1913"/>
                  </a:cubicBezTo>
                  <a:cubicBezTo>
                    <a:pt x="1101" y="1913"/>
                    <a:pt x="1185" y="1902"/>
                    <a:pt x="1267" y="1879"/>
                  </a:cubicBezTo>
                  <a:cubicBezTo>
                    <a:pt x="1429" y="1833"/>
                    <a:pt x="1569" y="1752"/>
                    <a:pt x="1689" y="1633"/>
                  </a:cubicBezTo>
                  <a:cubicBezTo>
                    <a:pt x="1738" y="1568"/>
                    <a:pt x="1788" y="1504"/>
                    <a:pt x="1837" y="1438"/>
                  </a:cubicBezTo>
                  <a:cubicBezTo>
                    <a:pt x="1841" y="1432"/>
                    <a:pt x="1845" y="1425"/>
                    <a:pt x="1849" y="1418"/>
                  </a:cubicBezTo>
                  <a:lnTo>
                    <a:pt x="1849" y="1418"/>
                  </a:lnTo>
                  <a:lnTo>
                    <a:pt x="1851" y="1415"/>
                  </a:lnTo>
                  <a:cubicBezTo>
                    <a:pt x="1936" y="1270"/>
                    <a:pt x="1978" y="1113"/>
                    <a:pt x="1979" y="944"/>
                  </a:cubicBezTo>
                  <a:cubicBezTo>
                    <a:pt x="1979" y="776"/>
                    <a:pt x="1936" y="619"/>
                    <a:pt x="1851" y="473"/>
                  </a:cubicBezTo>
                  <a:cubicBezTo>
                    <a:pt x="1767" y="335"/>
                    <a:pt x="1655" y="222"/>
                    <a:pt x="1514" y="139"/>
                  </a:cubicBezTo>
                  <a:cubicBezTo>
                    <a:pt x="1458" y="97"/>
                    <a:pt x="1255" y="33"/>
                    <a:pt x="1262" y="33"/>
                  </a:cubicBezTo>
                  <a:lnTo>
                    <a:pt x="1262" y="33"/>
                  </a:lnTo>
                  <a:cubicBezTo>
                    <a:pt x="1262" y="33"/>
                    <a:pt x="1263" y="33"/>
                    <a:pt x="1264" y="34"/>
                  </a:cubicBezTo>
                  <a:lnTo>
                    <a:pt x="1264" y="34"/>
                  </a:lnTo>
                  <a:cubicBezTo>
                    <a:pt x="1183" y="14"/>
                    <a:pt x="1086" y="1"/>
                    <a:pt x="9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6"/>
            <p:cNvSpPr/>
            <p:nvPr/>
          </p:nvSpPr>
          <p:spPr>
            <a:xfrm>
              <a:off x="5303750" y="1287600"/>
              <a:ext cx="47925" cy="47925"/>
            </a:xfrm>
            <a:custGeom>
              <a:avLst/>
              <a:gdLst/>
              <a:ahLst/>
              <a:cxnLst/>
              <a:rect l="l" t="t" r="r" b="b"/>
              <a:pathLst>
                <a:path w="1917" h="1917" extrusionOk="0">
                  <a:moveTo>
                    <a:pt x="959" y="1"/>
                  </a:moveTo>
                  <a:cubicBezTo>
                    <a:pt x="436" y="1"/>
                    <a:pt x="0" y="437"/>
                    <a:pt x="0" y="959"/>
                  </a:cubicBezTo>
                  <a:cubicBezTo>
                    <a:pt x="0" y="1481"/>
                    <a:pt x="436" y="1917"/>
                    <a:pt x="959" y="1917"/>
                  </a:cubicBezTo>
                  <a:cubicBezTo>
                    <a:pt x="1480" y="1917"/>
                    <a:pt x="1917" y="1481"/>
                    <a:pt x="1917" y="959"/>
                  </a:cubicBezTo>
                  <a:cubicBezTo>
                    <a:pt x="1917" y="437"/>
                    <a:pt x="1480" y="1"/>
                    <a:pt x="9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6"/>
            <p:cNvSpPr/>
            <p:nvPr/>
          </p:nvSpPr>
          <p:spPr>
            <a:xfrm>
              <a:off x="5223563" y="1306243"/>
              <a:ext cx="33926" cy="26283"/>
            </a:xfrm>
            <a:custGeom>
              <a:avLst/>
              <a:gdLst/>
              <a:ahLst/>
              <a:cxnLst/>
              <a:rect l="l" t="t" r="r" b="b"/>
              <a:pathLst>
                <a:path w="617" h="478" extrusionOk="0">
                  <a:moveTo>
                    <a:pt x="308" y="1"/>
                  </a:moveTo>
                  <a:cubicBezTo>
                    <a:pt x="0" y="1"/>
                    <a:pt x="0" y="477"/>
                    <a:pt x="308" y="477"/>
                  </a:cubicBezTo>
                  <a:cubicBezTo>
                    <a:pt x="616" y="477"/>
                    <a:pt x="616" y="1"/>
                    <a:pt x="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6"/>
            <p:cNvSpPr/>
            <p:nvPr/>
          </p:nvSpPr>
          <p:spPr>
            <a:xfrm>
              <a:off x="5296375" y="1416200"/>
              <a:ext cx="27700" cy="29250"/>
            </a:xfrm>
            <a:custGeom>
              <a:avLst/>
              <a:gdLst/>
              <a:ahLst/>
              <a:cxnLst/>
              <a:rect l="l" t="t" r="r" b="b"/>
              <a:pathLst>
                <a:path w="1108" h="1170" extrusionOk="0">
                  <a:moveTo>
                    <a:pt x="686" y="358"/>
                  </a:moveTo>
                  <a:lnTo>
                    <a:pt x="686" y="358"/>
                  </a:lnTo>
                  <a:cubicBezTo>
                    <a:pt x="686" y="358"/>
                    <a:pt x="683" y="359"/>
                    <a:pt x="676" y="362"/>
                  </a:cubicBezTo>
                  <a:lnTo>
                    <a:pt x="676" y="362"/>
                  </a:lnTo>
                  <a:cubicBezTo>
                    <a:pt x="675" y="362"/>
                    <a:pt x="675" y="362"/>
                    <a:pt x="674" y="362"/>
                  </a:cubicBezTo>
                  <a:lnTo>
                    <a:pt x="674" y="362"/>
                  </a:lnTo>
                  <a:cubicBezTo>
                    <a:pt x="682" y="359"/>
                    <a:pt x="686" y="358"/>
                    <a:pt x="686" y="358"/>
                  </a:cubicBezTo>
                  <a:close/>
                  <a:moveTo>
                    <a:pt x="553" y="404"/>
                  </a:moveTo>
                  <a:cubicBezTo>
                    <a:pt x="553" y="404"/>
                    <a:pt x="551" y="405"/>
                    <a:pt x="547" y="409"/>
                  </a:cubicBezTo>
                  <a:lnTo>
                    <a:pt x="547" y="409"/>
                  </a:lnTo>
                  <a:cubicBezTo>
                    <a:pt x="547" y="409"/>
                    <a:pt x="547" y="409"/>
                    <a:pt x="547" y="409"/>
                  </a:cubicBezTo>
                  <a:lnTo>
                    <a:pt x="547" y="409"/>
                  </a:lnTo>
                  <a:cubicBezTo>
                    <a:pt x="550" y="406"/>
                    <a:pt x="553" y="404"/>
                    <a:pt x="553" y="404"/>
                  </a:cubicBezTo>
                  <a:close/>
                  <a:moveTo>
                    <a:pt x="546" y="410"/>
                  </a:moveTo>
                  <a:cubicBezTo>
                    <a:pt x="545" y="410"/>
                    <a:pt x="544" y="411"/>
                    <a:pt x="543" y="412"/>
                  </a:cubicBezTo>
                  <a:lnTo>
                    <a:pt x="543" y="412"/>
                  </a:lnTo>
                  <a:cubicBezTo>
                    <a:pt x="544" y="411"/>
                    <a:pt x="545" y="410"/>
                    <a:pt x="545" y="410"/>
                  </a:cubicBezTo>
                  <a:lnTo>
                    <a:pt x="545" y="410"/>
                  </a:lnTo>
                  <a:cubicBezTo>
                    <a:pt x="545" y="410"/>
                    <a:pt x="546" y="410"/>
                    <a:pt x="546" y="410"/>
                  </a:cubicBezTo>
                  <a:close/>
                  <a:moveTo>
                    <a:pt x="513" y="453"/>
                  </a:moveTo>
                  <a:cubicBezTo>
                    <a:pt x="513" y="453"/>
                    <a:pt x="512" y="454"/>
                    <a:pt x="512" y="454"/>
                  </a:cubicBezTo>
                  <a:cubicBezTo>
                    <a:pt x="512" y="454"/>
                    <a:pt x="513" y="453"/>
                    <a:pt x="513" y="453"/>
                  </a:cubicBezTo>
                  <a:close/>
                  <a:moveTo>
                    <a:pt x="530" y="676"/>
                  </a:moveTo>
                  <a:cubicBezTo>
                    <a:pt x="530" y="676"/>
                    <a:pt x="531" y="677"/>
                    <a:pt x="534" y="680"/>
                  </a:cubicBezTo>
                  <a:lnTo>
                    <a:pt x="534" y="680"/>
                  </a:lnTo>
                  <a:cubicBezTo>
                    <a:pt x="534" y="680"/>
                    <a:pt x="534" y="680"/>
                    <a:pt x="535" y="680"/>
                  </a:cubicBezTo>
                  <a:lnTo>
                    <a:pt x="535" y="680"/>
                  </a:lnTo>
                  <a:cubicBezTo>
                    <a:pt x="532" y="678"/>
                    <a:pt x="530" y="676"/>
                    <a:pt x="530" y="676"/>
                  </a:cubicBezTo>
                  <a:close/>
                  <a:moveTo>
                    <a:pt x="601" y="714"/>
                  </a:moveTo>
                  <a:cubicBezTo>
                    <a:pt x="605" y="714"/>
                    <a:pt x="609" y="715"/>
                    <a:pt x="612" y="715"/>
                  </a:cubicBezTo>
                  <a:lnTo>
                    <a:pt x="612" y="715"/>
                  </a:lnTo>
                  <a:cubicBezTo>
                    <a:pt x="608" y="715"/>
                    <a:pt x="605" y="714"/>
                    <a:pt x="601" y="714"/>
                  </a:cubicBezTo>
                  <a:close/>
                  <a:moveTo>
                    <a:pt x="478" y="1"/>
                  </a:moveTo>
                  <a:cubicBezTo>
                    <a:pt x="403" y="1"/>
                    <a:pt x="326" y="24"/>
                    <a:pt x="264" y="64"/>
                  </a:cubicBezTo>
                  <a:cubicBezTo>
                    <a:pt x="82" y="178"/>
                    <a:pt x="0" y="401"/>
                    <a:pt x="21" y="609"/>
                  </a:cubicBezTo>
                  <a:cubicBezTo>
                    <a:pt x="47" y="856"/>
                    <a:pt x="173" y="1049"/>
                    <a:pt x="406" y="1144"/>
                  </a:cubicBezTo>
                  <a:cubicBezTo>
                    <a:pt x="450" y="1162"/>
                    <a:pt x="502" y="1170"/>
                    <a:pt x="554" y="1170"/>
                  </a:cubicBezTo>
                  <a:cubicBezTo>
                    <a:pt x="626" y="1170"/>
                    <a:pt x="699" y="1155"/>
                    <a:pt x="758" y="1131"/>
                  </a:cubicBezTo>
                  <a:cubicBezTo>
                    <a:pt x="788" y="1122"/>
                    <a:pt x="814" y="1109"/>
                    <a:pt x="836" y="1090"/>
                  </a:cubicBezTo>
                  <a:lnTo>
                    <a:pt x="836" y="1090"/>
                  </a:lnTo>
                  <a:cubicBezTo>
                    <a:pt x="834" y="1092"/>
                    <a:pt x="834" y="1093"/>
                    <a:pt x="835" y="1093"/>
                  </a:cubicBezTo>
                  <a:cubicBezTo>
                    <a:pt x="838" y="1093"/>
                    <a:pt x="859" y="1078"/>
                    <a:pt x="864" y="1074"/>
                  </a:cubicBezTo>
                  <a:cubicBezTo>
                    <a:pt x="894" y="1053"/>
                    <a:pt x="937" y="1031"/>
                    <a:pt x="961" y="1005"/>
                  </a:cubicBezTo>
                  <a:cubicBezTo>
                    <a:pt x="1011" y="949"/>
                    <a:pt x="1052" y="888"/>
                    <a:pt x="1082" y="823"/>
                  </a:cubicBezTo>
                  <a:cubicBezTo>
                    <a:pt x="1107" y="764"/>
                    <a:pt x="1081" y="677"/>
                    <a:pt x="1006" y="677"/>
                  </a:cubicBezTo>
                  <a:cubicBezTo>
                    <a:pt x="1003" y="677"/>
                    <a:pt x="1001" y="677"/>
                    <a:pt x="998" y="677"/>
                  </a:cubicBezTo>
                  <a:cubicBezTo>
                    <a:pt x="950" y="682"/>
                    <a:pt x="874" y="689"/>
                    <a:pt x="848" y="692"/>
                  </a:cubicBezTo>
                  <a:cubicBezTo>
                    <a:pt x="814" y="696"/>
                    <a:pt x="780" y="701"/>
                    <a:pt x="747" y="710"/>
                  </a:cubicBezTo>
                  <a:cubicBezTo>
                    <a:pt x="758" y="709"/>
                    <a:pt x="763" y="708"/>
                    <a:pt x="764" y="708"/>
                  </a:cubicBezTo>
                  <a:lnTo>
                    <a:pt x="764" y="708"/>
                  </a:lnTo>
                  <a:cubicBezTo>
                    <a:pt x="764" y="708"/>
                    <a:pt x="759" y="709"/>
                    <a:pt x="748" y="710"/>
                  </a:cubicBezTo>
                  <a:cubicBezTo>
                    <a:pt x="731" y="712"/>
                    <a:pt x="718" y="713"/>
                    <a:pt x="709" y="714"/>
                  </a:cubicBezTo>
                  <a:lnTo>
                    <a:pt x="709" y="714"/>
                  </a:lnTo>
                  <a:cubicBezTo>
                    <a:pt x="704" y="714"/>
                    <a:pt x="700" y="714"/>
                    <a:pt x="696" y="714"/>
                  </a:cubicBezTo>
                  <a:cubicBezTo>
                    <a:pt x="675" y="714"/>
                    <a:pt x="655" y="715"/>
                    <a:pt x="634" y="715"/>
                  </a:cubicBezTo>
                  <a:cubicBezTo>
                    <a:pt x="631" y="715"/>
                    <a:pt x="628" y="715"/>
                    <a:pt x="626" y="715"/>
                  </a:cubicBezTo>
                  <a:lnTo>
                    <a:pt x="626" y="715"/>
                  </a:lnTo>
                  <a:cubicBezTo>
                    <a:pt x="647" y="715"/>
                    <a:pt x="583" y="704"/>
                    <a:pt x="558" y="696"/>
                  </a:cubicBezTo>
                  <a:lnTo>
                    <a:pt x="558" y="696"/>
                  </a:lnTo>
                  <a:cubicBezTo>
                    <a:pt x="556" y="695"/>
                    <a:pt x="553" y="694"/>
                    <a:pt x="551" y="692"/>
                  </a:cubicBezTo>
                  <a:lnTo>
                    <a:pt x="551" y="692"/>
                  </a:lnTo>
                  <a:cubicBezTo>
                    <a:pt x="544" y="686"/>
                    <a:pt x="538" y="680"/>
                    <a:pt x="532" y="673"/>
                  </a:cubicBezTo>
                  <a:cubicBezTo>
                    <a:pt x="532" y="673"/>
                    <a:pt x="532" y="673"/>
                    <a:pt x="532" y="673"/>
                  </a:cubicBezTo>
                  <a:lnTo>
                    <a:pt x="532" y="673"/>
                  </a:lnTo>
                  <a:cubicBezTo>
                    <a:pt x="525" y="663"/>
                    <a:pt x="518" y="651"/>
                    <a:pt x="513" y="641"/>
                  </a:cubicBezTo>
                  <a:cubicBezTo>
                    <a:pt x="512" y="639"/>
                    <a:pt x="511" y="637"/>
                    <a:pt x="510" y="636"/>
                  </a:cubicBezTo>
                  <a:lnTo>
                    <a:pt x="510" y="636"/>
                  </a:lnTo>
                  <a:cubicBezTo>
                    <a:pt x="503" y="612"/>
                    <a:pt x="496" y="585"/>
                    <a:pt x="492" y="559"/>
                  </a:cubicBezTo>
                  <a:lnTo>
                    <a:pt x="492" y="559"/>
                  </a:lnTo>
                  <a:cubicBezTo>
                    <a:pt x="497" y="586"/>
                    <a:pt x="499" y="596"/>
                    <a:pt x="499" y="596"/>
                  </a:cubicBezTo>
                  <a:cubicBezTo>
                    <a:pt x="501" y="596"/>
                    <a:pt x="494" y="540"/>
                    <a:pt x="495" y="521"/>
                  </a:cubicBezTo>
                  <a:cubicBezTo>
                    <a:pt x="496" y="517"/>
                    <a:pt x="496" y="512"/>
                    <a:pt x="497" y="507"/>
                  </a:cubicBezTo>
                  <a:lnTo>
                    <a:pt x="497" y="507"/>
                  </a:lnTo>
                  <a:cubicBezTo>
                    <a:pt x="498" y="500"/>
                    <a:pt x="500" y="493"/>
                    <a:pt x="502" y="486"/>
                  </a:cubicBezTo>
                  <a:cubicBezTo>
                    <a:pt x="502" y="484"/>
                    <a:pt x="503" y="482"/>
                    <a:pt x="504" y="480"/>
                  </a:cubicBezTo>
                  <a:lnTo>
                    <a:pt x="504" y="480"/>
                  </a:lnTo>
                  <a:cubicBezTo>
                    <a:pt x="508" y="471"/>
                    <a:pt x="519" y="445"/>
                    <a:pt x="526" y="430"/>
                  </a:cubicBezTo>
                  <a:lnTo>
                    <a:pt x="526" y="430"/>
                  </a:lnTo>
                  <a:cubicBezTo>
                    <a:pt x="527" y="428"/>
                    <a:pt x="528" y="427"/>
                    <a:pt x="529" y="425"/>
                  </a:cubicBezTo>
                  <a:lnTo>
                    <a:pt x="529" y="425"/>
                  </a:lnTo>
                  <a:cubicBezTo>
                    <a:pt x="530" y="423"/>
                    <a:pt x="533" y="421"/>
                    <a:pt x="535" y="419"/>
                  </a:cubicBezTo>
                  <a:lnTo>
                    <a:pt x="535" y="419"/>
                  </a:lnTo>
                  <a:cubicBezTo>
                    <a:pt x="542" y="414"/>
                    <a:pt x="548" y="410"/>
                    <a:pt x="555" y="406"/>
                  </a:cubicBezTo>
                  <a:cubicBezTo>
                    <a:pt x="555" y="406"/>
                    <a:pt x="556" y="406"/>
                    <a:pt x="556" y="406"/>
                  </a:cubicBezTo>
                  <a:lnTo>
                    <a:pt x="556" y="406"/>
                  </a:lnTo>
                  <a:cubicBezTo>
                    <a:pt x="569" y="401"/>
                    <a:pt x="582" y="395"/>
                    <a:pt x="595" y="389"/>
                  </a:cubicBezTo>
                  <a:cubicBezTo>
                    <a:pt x="599" y="387"/>
                    <a:pt x="601" y="386"/>
                    <a:pt x="604" y="385"/>
                  </a:cubicBezTo>
                  <a:lnTo>
                    <a:pt x="604" y="385"/>
                  </a:lnTo>
                  <a:cubicBezTo>
                    <a:pt x="617" y="381"/>
                    <a:pt x="631" y="378"/>
                    <a:pt x="644" y="375"/>
                  </a:cubicBezTo>
                  <a:cubicBezTo>
                    <a:pt x="656" y="370"/>
                    <a:pt x="666" y="366"/>
                    <a:pt x="672" y="363"/>
                  </a:cubicBezTo>
                  <a:lnTo>
                    <a:pt x="672" y="363"/>
                  </a:lnTo>
                  <a:cubicBezTo>
                    <a:pt x="673" y="363"/>
                    <a:pt x="674" y="363"/>
                    <a:pt x="674" y="363"/>
                  </a:cubicBezTo>
                  <a:lnTo>
                    <a:pt x="674" y="363"/>
                  </a:lnTo>
                  <a:cubicBezTo>
                    <a:pt x="673" y="364"/>
                    <a:pt x="670" y="364"/>
                    <a:pt x="668" y="365"/>
                  </a:cubicBezTo>
                  <a:cubicBezTo>
                    <a:pt x="675" y="364"/>
                    <a:pt x="679" y="363"/>
                    <a:pt x="680" y="362"/>
                  </a:cubicBezTo>
                  <a:lnTo>
                    <a:pt x="680" y="362"/>
                  </a:lnTo>
                  <a:cubicBezTo>
                    <a:pt x="714" y="359"/>
                    <a:pt x="745" y="360"/>
                    <a:pt x="774" y="348"/>
                  </a:cubicBezTo>
                  <a:lnTo>
                    <a:pt x="774" y="348"/>
                  </a:lnTo>
                  <a:cubicBezTo>
                    <a:pt x="774" y="348"/>
                    <a:pt x="775" y="348"/>
                    <a:pt x="776" y="348"/>
                  </a:cubicBezTo>
                  <a:cubicBezTo>
                    <a:pt x="829" y="348"/>
                    <a:pt x="872" y="277"/>
                    <a:pt x="833" y="235"/>
                  </a:cubicBezTo>
                  <a:lnTo>
                    <a:pt x="833" y="235"/>
                  </a:lnTo>
                  <a:cubicBezTo>
                    <a:pt x="815" y="138"/>
                    <a:pt x="675" y="54"/>
                    <a:pt x="599" y="23"/>
                  </a:cubicBezTo>
                  <a:cubicBezTo>
                    <a:pt x="561" y="8"/>
                    <a:pt x="520" y="1"/>
                    <a:pt x="4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6"/>
            <p:cNvSpPr/>
            <p:nvPr/>
          </p:nvSpPr>
          <p:spPr>
            <a:xfrm>
              <a:off x="5249850" y="1491650"/>
              <a:ext cx="19475" cy="11225"/>
            </a:xfrm>
            <a:custGeom>
              <a:avLst/>
              <a:gdLst/>
              <a:ahLst/>
              <a:cxnLst/>
              <a:rect l="l" t="t" r="r" b="b"/>
              <a:pathLst>
                <a:path w="779" h="449" extrusionOk="0">
                  <a:moveTo>
                    <a:pt x="112" y="1"/>
                  </a:moveTo>
                  <a:cubicBezTo>
                    <a:pt x="46" y="1"/>
                    <a:pt x="0" y="92"/>
                    <a:pt x="71" y="128"/>
                  </a:cubicBezTo>
                  <a:cubicBezTo>
                    <a:pt x="172" y="179"/>
                    <a:pt x="273" y="230"/>
                    <a:pt x="371" y="288"/>
                  </a:cubicBezTo>
                  <a:cubicBezTo>
                    <a:pt x="481" y="352"/>
                    <a:pt x="573" y="417"/>
                    <a:pt x="698" y="447"/>
                  </a:cubicBezTo>
                  <a:cubicBezTo>
                    <a:pt x="702" y="448"/>
                    <a:pt x="707" y="449"/>
                    <a:pt x="711" y="449"/>
                  </a:cubicBezTo>
                  <a:cubicBezTo>
                    <a:pt x="747" y="449"/>
                    <a:pt x="779" y="408"/>
                    <a:pt x="755" y="373"/>
                  </a:cubicBezTo>
                  <a:cubicBezTo>
                    <a:pt x="620" y="179"/>
                    <a:pt x="356" y="42"/>
                    <a:pt x="124" y="2"/>
                  </a:cubicBezTo>
                  <a:cubicBezTo>
                    <a:pt x="120" y="1"/>
                    <a:pt x="116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6"/>
            <p:cNvSpPr/>
            <p:nvPr/>
          </p:nvSpPr>
          <p:spPr>
            <a:xfrm>
              <a:off x="5254675" y="1514000"/>
              <a:ext cx="17075" cy="7800"/>
            </a:xfrm>
            <a:custGeom>
              <a:avLst/>
              <a:gdLst/>
              <a:ahLst/>
              <a:cxnLst/>
              <a:rect l="l" t="t" r="r" b="b"/>
              <a:pathLst>
                <a:path w="683" h="312" extrusionOk="0">
                  <a:moveTo>
                    <a:pt x="80" y="1"/>
                  </a:moveTo>
                  <a:cubicBezTo>
                    <a:pt x="40" y="1"/>
                    <a:pt x="0" y="45"/>
                    <a:pt x="28" y="85"/>
                  </a:cubicBezTo>
                  <a:cubicBezTo>
                    <a:pt x="117" y="202"/>
                    <a:pt x="302" y="312"/>
                    <a:pt x="470" y="312"/>
                  </a:cubicBezTo>
                  <a:cubicBezTo>
                    <a:pt x="537" y="312"/>
                    <a:pt x="602" y="294"/>
                    <a:pt x="657" y="251"/>
                  </a:cubicBezTo>
                  <a:cubicBezTo>
                    <a:pt x="683" y="230"/>
                    <a:pt x="663" y="193"/>
                    <a:pt x="639" y="183"/>
                  </a:cubicBezTo>
                  <a:cubicBezTo>
                    <a:pt x="590" y="164"/>
                    <a:pt x="538" y="164"/>
                    <a:pt x="486" y="164"/>
                  </a:cubicBezTo>
                  <a:cubicBezTo>
                    <a:pt x="484" y="164"/>
                    <a:pt x="482" y="164"/>
                    <a:pt x="480" y="164"/>
                  </a:cubicBezTo>
                  <a:cubicBezTo>
                    <a:pt x="447" y="164"/>
                    <a:pt x="415" y="164"/>
                    <a:pt x="383" y="159"/>
                  </a:cubicBezTo>
                  <a:cubicBezTo>
                    <a:pt x="280" y="143"/>
                    <a:pt x="186" y="93"/>
                    <a:pt x="116" y="18"/>
                  </a:cubicBezTo>
                  <a:cubicBezTo>
                    <a:pt x="106" y="6"/>
                    <a:pt x="93" y="1"/>
                    <a:pt x="8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6"/>
            <p:cNvSpPr/>
            <p:nvPr/>
          </p:nvSpPr>
          <p:spPr>
            <a:xfrm>
              <a:off x="5280125" y="1502700"/>
              <a:ext cx="16775" cy="7800"/>
            </a:xfrm>
            <a:custGeom>
              <a:avLst/>
              <a:gdLst/>
              <a:ahLst/>
              <a:cxnLst/>
              <a:rect l="l" t="t" r="r" b="b"/>
              <a:pathLst>
                <a:path w="671" h="312" extrusionOk="0">
                  <a:moveTo>
                    <a:pt x="553" y="0"/>
                  </a:moveTo>
                  <a:cubicBezTo>
                    <a:pt x="488" y="0"/>
                    <a:pt x="420" y="29"/>
                    <a:pt x="362" y="50"/>
                  </a:cubicBezTo>
                  <a:cubicBezTo>
                    <a:pt x="262" y="85"/>
                    <a:pt x="163" y="122"/>
                    <a:pt x="66" y="165"/>
                  </a:cubicBezTo>
                  <a:cubicBezTo>
                    <a:pt x="0" y="195"/>
                    <a:pt x="28" y="312"/>
                    <a:pt x="98" y="312"/>
                  </a:cubicBezTo>
                  <a:cubicBezTo>
                    <a:pt x="101" y="312"/>
                    <a:pt x="103" y="312"/>
                    <a:pt x="106" y="312"/>
                  </a:cubicBezTo>
                  <a:cubicBezTo>
                    <a:pt x="213" y="300"/>
                    <a:pt x="313" y="275"/>
                    <a:pt x="417" y="242"/>
                  </a:cubicBezTo>
                  <a:cubicBezTo>
                    <a:pt x="500" y="216"/>
                    <a:pt x="611" y="181"/>
                    <a:pt x="652" y="97"/>
                  </a:cubicBezTo>
                  <a:cubicBezTo>
                    <a:pt x="670" y="60"/>
                    <a:pt x="654" y="24"/>
                    <a:pt x="617" y="11"/>
                  </a:cubicBezTo>
                  <a:cubicBezTo>
                    <a:pt x="596" y="3"/>
                    <a:pt x="575" y="0"/>
                    <a:pt x="55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6"/>
            <p:cNvSpPr/>
            <p:nvPr/>
          </p:nvSpPr>
          <p:spPr>
            <a:xfrm>
              <a:off x="5273450" y="1479350"/>
              <a:ext cx="14775" cy="9875"/>
            </a:xfrm>
            <a:custGeom>
              <a:avLst/>
              <a:gdLst/>
              <a:ahLst/>
              <a:cxnLst/>
              <a:rect l="l" t="t" r="r" b="b"/>
              <a:pathLst>
                <a:path w="591" h="395" extrusionOk="0">
                  <a:moveTo>
                    <a:pt x="100" y="0"/>
                  </a:moveTo>
                  <a:cubicBezTo>
                    <a:pt x="47" y="0"/>
                    <a:pt x="0" y="71"/>
                    <a:pt x="51" y="113"/>
                  </a:cubicBezTo>
                  <a:cubicBezTo>
                    <a:pt x="132" y="176"/>
                    <a:pt x="210" y="241"/>
                    <a:pt x="297" y="302"/>
                  </a:cubicBezTo>
                  <a:cubicBezTo>
                    <a:pt x="355" y="343"/>
                    <a:pt x="431" y="395"/>
                    <a:pt x="504" y="395"/>
                  </a:cubicBezTo>
                  <a:cubicBezTo>
                    <a:pt x="520" y="395"/>
                    <a:pt x="535" y="392"/>
                    <a:pt x="551" y="387"/>
                  </a:cubicBezTo>
                  <a:cubicBezTo>
                    <a:pt x="577" y="378"/>
                    <a:pt x="590" y="355"/>
                    <a:pt x="585" y="328"/>
                  </a:cubicBezTo>
                  <a:cubicBezTo>
                    <a:pt x="566" y="245"/>
                    <a:pt x="483" y="205"/>
                    <a:pt x="417" y="162"/>
                  </a:cubicBezTo>
                  <a:cubicBezTo>
                    <a:pt x="326" y="103"/>
                    <a:pt x="224" y="62"/>
                    <a:pt x="131" y="9"/>
                  </a:cubicBezTo>
                  <a:cubicBezTo>
                    <a:pt x="121" y="3"/>
                    <a:pt x="110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6"/>
            <p:cNvSpPr/>
            <p:nvPr/>
          </p:nvSpPr>
          <p:spPr>
            <a:xfrm>
              <a:off x="5309225" y="1472925"/>
              <a:ext cx="13800" cy="8325"/>
            </a:xfrm>
            <a:custGeom>
              <a:avLst/>
              <a:gdLst/>
              <a:ahLst/>
              <a:cxnLst/>
              <a:rect l="l" t="t" r="r" b="b"/>
              <a:pathLst>
                <a:path w="552" h="333" extrusionOk="0">
                  <a:moveTo>
                    <a:pt x="481" y="0"/>
                  </a:moveTo>
                  <a:cubicBezTo>
                    <a:pt x="478" y="0"/>
                    <a:pt x="475" y="1"/>
                    <a:pt x="473" y="1"/>
                  </a:cubicBezTo>
                  <a:cubicBezTo>
                    <a:pt x="385" y="16"/>
                    <a:pt x="322" y="31"/>
                    <a:pt x="245" y="80"/>
                  </a:cubicBezTo>
                  <a:cubicBezTo>
                    <a:pt x="177" y="121"/>
                    <a:pt x="114" y="171"/>
                    <a:pt x="52" y="220"/>
                  </a:cubicBezTo>
                  <a:cubicBezTo>
                    <a:pt x="0" y="261"/>
                    <a:pt x="48" y="333"/>
                    <a:pt x="103" y="333"/>
                  </a:cubicBezTo>
                  <a:cubicBezTo>
                    <a:pt x="113" y="333"/>
                    <a:pt x="123" y="330"/>
                    <a:pt x="133" y="325"/>
                  </a:cubicBezTo>
                  <a:cubicBezTo>
                    <a:pt x="197" y="289"/>
                    <a:pt x="263" y="254"/>
                    <a:pt x="328" y="221"/>
                  </a:cubicBezTo>
                  <a:cubicBezTo>
                    <a:pt x="405" y="183"/>
                    <a:pt x="455" y="137"/>
                    <a:pt x="518" y="79"/>
                  </a:cubicBezTo>
                  <a:cubicBezTo>
                    <a:pt x="552" y="47"/>
                    <a:pt x="520" y="0"/>
                    <a:pt x="4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6"/>
            <p:cNvSpPr/>
            <p:nvPr/>
          </p:nvSpPr>
          <p:spPr>
            <a:xfrm>
              <a:off x="5204550" y="1449775"/>
              <a:ext cx="4975" cy="14750"/>
            </a:xfrm>
            <a:custGeom>
              <a:avLst/>
              <a:gdLst/>
              <a:ahLst/>
              <a:cxnLst/>
              <a:rect l="l" t="t" r="r" b="b"/>
              <a:pathLst>
                <a:path w="199" h="590" extrusionOk="0">
                  <a:moveTo>
                    <a:pt x="100" y="1"/>
                  </a:moveTo>
                  <a:cubicBezTo>
                    <a:pt x="83" y="1"/>
                    <a:pt x="67" y="9"/>
                    <a:pt x="65" y="27"/>
                  </a:cubicBezTo>
                  <a:cubicBezTo>
                    <a:pt x="54" y="95"/>
                    <a:pt x="29" y="157"/>
                    <a:pt x="21" y="228"/>
                  </a:cubicBezTo>
                  <a:cubicBezTo>
                    <a:pt x="8" y="317"/>
                    <a:pt x="1" y="403"/>
                    <a:pt x="5" y="495"/>
                  </a:cubicBezTo>
                  <a:cubicBezTo>
                    <a:pt x="6" y="526"/>
                    <a:pt x="22" y="564"/>
                    <a:pt x="52" y="576"/>
                  </a:cubicBezTo>
                  <a:cubicBezTo>
                    <a:pt x="72" y="585"/>
                    <a:pt x="86" y="590"/>
                    <a:pt x="100" y="590"/>
                  </a:cubicBezTo>
                  <a:cubicBezTo>
                    <a:pt x="115" y="590"/>
                    <a:pt x="129" y="585"/>
                    <a:pt x="149" y="576"/>
                  </a:cubicBezTo>
                  <a:cubicBezTo>
                    <a:pt x="179" y="564"/>
                    <a:pt x="195" y="526"/>
                    <a:pt x="196" y="495"/>
                  </a:cubicBezTo>
                  <a:cubicBezTo>
                    <a:pt x="199" y="417"/>
                    <a:pt x="195" y="343"/>
                    <a:pt x="185" y="265"/>
                  </a:cubicBezTo>
                  <a:cubicBezTo>
                    <a:pt x="175" y="183"/>
                    <a:pt x="149" y="108"/>
                    <a:pt x="136" y="27"/>
                  </a:cubicBezTo>
                  <a:cubicBezTo>
                    <a:pt x="132" y="9"/>
                    <a:pt x="116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6"/>
            <p:cNvSpPr/>
            <p:nvPr/>
          </p:nvSpPr>
          <p:spPr>
            <a:xfrm>
              <a:off x="5223200" y="1447925"/>
              <a:ext cx="17125" cy="5375"/>
            </a:xfrm>
            <a:custGeom>
              <a:avLst/>
              <a:gdLst/>
              <a:ahLst/>
              <a:cxnLst/>
              <a:rect l="l" t="t" r="r" b="b"/>
              <a:pathLst>
                <a:path w="685" h="215" extrusionOk="0">
                  <a:moveTo>
                    <a:pt x="400" y="0"/>
                  </a:moveTo>
                  <a:cubicBezTo>
                    <a:pt x="308" y="0"/>
                    <a:pt x="215" y="8"/>
                    <a:pt x="125" y="14"/>
                  </a:cubicBezTo>
                  <a:cubicBezTo>
                    <a:pt x="0" y="22"/>
                    <a:pt x="0" y="198"/>
                    <a:pt x="125" y="205"/>
                  </a:cubicBezTo>
                  <a:cubicBezTo>
                    <a:pt x="240" y="213"/>
                    <a:pt x="354" y="215"/>
                    <a:pt x="469" y="215"/>
                  </a:cubicBezTo>
                  <a:cubicBezTo>
                    <a:pt x="473" y="215"/>
                    <a:pt x="477" y="215"/>
                    <a:pt x="481" y="215"/>
                  </a:cubicBezTo>
                  <a:cubicBezTo>
                    <a:pt x="557" y="215"/>
                    <a:pt x="684" y="212"/>
                    <a:pt x="684" y="110"/>
                  </a:cubicBezTo>
                  <a:cubicBezTo>
                    <a:pt x="684" y="16"/>
                    <a:pt x="573" y="9"/>
                    <a:pt x="506" y="4"/>
                  </a:cubicBezTo>
                  <a:cubicBezTo>
                    <a:pt x="471" y="2"/>
                    <a:pt x="435" y="0"/>
                    <a:pt x="4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6"/>
            <p:cNvSpPr/>
            <p:nvPr/>
          </p:nvSpPr>
          <p:spPr>
            <a:xfrm>
              <a:off x="5219225" y="1475350"/>
              <a:ext cx="5975" cy="16900"/>
            </a:xfrm>
            <a:custGeom>
              <a:avLst/>
              <a:gdLst/>
              <a:ahLst/>
              <a:cxnLst/>
              <a:rect l="l" t="t" r="r" b="b"/>
              <a:pathLst>
                <a:path w="239" h="676" extrusionOk="0">
                  <a:moveTo>
                    <a:pt x="118" y="0"/>
                  </a:moveTo>
                  <a:cubicBezTo>
                    <a:pt x="91" y="0"/>
                    <a:pt x="65" y="15"/>
                    <a:pt x="60" y="43"/>
                  </a:cubicBezTo>
                  <a:cubicBezTo>
                    <a:pt x="34" y="173"/>
                    <a:pt x="21" y="309"/>
                    <a:pt x="16" y="441"/>
                  </a:cubicBezTo>
                  <a:cubicBezTo>
                    <a:pt x="13" y="517"/>
                    <a:pt x="0" y="676"/>
                    <a:pt x="120" y="676"/>
                  </a:cubicBezTo>
                  <a:cubicBezTo>
                    <a:pt x="238" y="676"/>
                    <a:pt x="224" y="517"/>
                    <a:pt x="222" y="441"/>
                  </a:cubicBezTo>
                  <a:cubicBezTo>
                    <a:pt x="219" y="309"/>
                    <a:pt x="205" y="173"/>
                    <a:pt x="178" y="43"/>
                  </a:cubicBezTo>
                  <a:cubicBezTo>
                    <a:pt x="172" y="15"/>
                    <a:pt x="145" y="0"/>
                    <a:pt x="1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6"/>
            <p:cNvSpPr/>
            <p:nvPr/>
          </p:nvSpPr>
          <p:spPr>
            <a:xfrm>
              <a:off x="5209175" y="1553725"/>
              <a:ext cx="18700" cy="5925"/>
            </a:xfrm>
            <a:custGeom>
              <a:avLst/>
              <a:gdLst/>
              <a:ahLst/>
              <a:cxnLst/>
              <a:rect l="l" t="t" r="r" b="b"/>
              <a:pathLst>
                <a:path w="748" h="237" extrusionOk="0">
                  <a:moveTo>
                    <a:pt x="508" y="1"/>
                  </a:moveTo>
                  <a:cubicBezTo>
                    <a:pt x="338" y="1"/>
                    <a:pt x="129" y="46"/>
                    <a:pt x="63" y="56"/>
                  </a:cubicBezTo>
                  <a:cubicBezTo>
                    <a:pt x="0" y="66"/>
                    <a:pt x="0" y="172"/>
                    <a:pt x="63" y="182"/>
                  </a:cubicBezTo>
                  <a:cubicBezTo>
                    <a:pt x="128" y="192"/>
                    <a:pt x="337" y="237"/>
                    <a:pt x="507" y="237"/>
                  </a:cubicBezTo>
                  <a:cubicBezTo>
                    <a:pt x="639" y="237"/>
                    <a:pt x="748" y="210"/>
                    <a:pt x="748" y="119"/>
                  </a:cubicBezTo>
                  <a:cubicBezTo>
                    <a:pt x="748" y="28"/>
                    <a:pt x="640" y="1"/>
                    <a:pt x="50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6"/>
            <p:cNvSpPr/>
            <p:nvPr/>
          </p:nvSpPr>
          <p:spPr>
            <a:xfrm>
              <a:off x="5111450" y="1462725"/>
              <a:ext cx="7300" cy="15850"/>
            </a:xfrm>
            <a:custGeom>
              <a:avLst/>
              <a:gdLst/>
              <a:ahLst/>
              <a:cxnLst/>
              <a:rect l="l" t="t" r="r" b="b"/>
              <a:pathLst>
                <a:path w="292" h="634" extrusionOk="0">
                  <a:moveTo>
                    <a:pt x="153" y="1"/>
                  </a:moveTo>
                  <a:cubicBezTo>
                    <a:pt x="127" y="1"/>
                    <a:pt x="102" y="10"/>
                    <a:pt x="82" y="32"/>
                  </a:cubicBezTo>
                  <a:cubicBezTo>
                    <a:pt x="10" y="114"/>
                    <a:pt x="0" y="224"/>
                    <a:pt x="0" y="328"/>
                  </a:cubicBezTo>
                  <a:cubicBezTo>
                    <a:pt x="0" y="428"/>
                    <a:pt x="40" y="598"/>
                    <a:pt x="153" y="629"/>
                  </a:cubicBezTo>
                  <a:cubicBezTo>
                    <a:pt x="164" y="632"/>
                    <a:pt x="174" y="633"/>
                    <a:pt x="184" y="633"/>
                  </a:cubicBezTo>
                  <a:cubicBezTo>
                    <a:pt x="267" y="633"/>
                    <a:pt x="286" y="519"/>
                    <a:pt x="288" y="448"/>
                  </a:cubicBezTo>
                  <a:cubicBezTo>
                    <a:pt x="291" y="391"/>
                    <a:pt x="273" y="327"/>
                    <a:pt x="265" y="271"/>
                  </a:cubicBezTo>
                  <a:cubicBezTo>
                    <a:pt x="259" y="215"/>
                    <a:pt x="264" y="162"/>
                    <a:pt x="265" y="109"/>
                  </a:cubicBezTo>
                  <a:cubicBezTo>
                    <a:pt x="267" y="47"/>
                    <a:pt x="210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6"/>
            <p:cNvSpPr/>
            <p:nvPr/>
          </p:nvSpPr>
          <p:spPr>
            <a:xfrm>
              <a:off x="5126925" y="1460825"/>
              <a:ext cx="18250" cy="4525"/>
            </a:xfrm>
            <a:custGeom>
              <a:avLst/>
              <a:gdLst/>
              <a:ahLst/>
              <a:cxnLst/>
              <a:rect l="l" t="t" r="r" b="b"/>
              <a:pathLst>
                <a:path w="730" h="181" extrusionOk="0">
                  <a:moveTo>
                    <a:pt x="467" y="0"/>
                  </a:moveTo>
                  <a:cubicBezTo>
                    <a:pt x="330" y="0"/>
                    <a:pt x="182" y="32"/>
                    <a:pt x="65" y="40"/>
                  </a:cubicBezTo>
                  <a:cubicBezTo>
                    <a:pt x="0" y="44"/>
                    <a:pt x="0" y="136"/>
                    <a:pt x="65" y="139"/>
                  </a:cubicBezTo>
                  <a:cubicBezTo>
                    <a:pt x="182" y="149"/>
                    <a:pt x="331" y="180"/>
                    <a:pt x="469" y="180"/>
                  </a:cubicBezTo>
                  <a:cubicBezTo>
                    <a:pt x="552" y="180"/>
                    <a:pt x="631" y="168"/>
                    <a:pt x="697" y="133"/>
                  </a:cubicBezTo>
                  <a:cubicBezTo>
                    <a:pt x="729" y="116"/>
                    <a:pt x="729" y="64"/>
                    <a:pt x="697" y="47"/>
                  </a:cubicBezTo>
                  <a:cubicBezTo>
                    <a:pt x="630" y="12"/>
                    <a:pt x="551" y="0"/>
                    <a:pt x="4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6"/>
            <p:cNvSpPr/>
            <p:nvPr/>
          </p:nvSpPr>
          <p:spPr>
            <a:xfrm>
              <a:off x="5136750" y="1480400"/>
              <a:ext cx="9500" cy="18875"/>
            </a:xfrm>
            <a:custGeom>
              <a:avLst/>
              <a:gdLst/>
              <a:ahLst/>
              <a:cxnLst/>
              <a:rect l="l" t="t" r="r" b="b"/>
              <a:pathLst>
                <a:path w="380" h="755" extrusionOk="0">
                  <a:moveTo>
                    <a:pt x="118" y="0"/>
                  </a:moveTo>
                  <a:cubicBezTo>
                    <a:pt x="78" y="0"/>
                    <a:pt x="37" y="30"/>
                    <a:pt x="33" y="78"/>
                  </a:cubicBezTo>
                  <a:cubicBezTo>
                    <a:pt x="17" y="303"/>
                    <a:pt x="1" y="564"/>
                    <a:pt x="174" y="733"/>
                  </a:cubicBezTo>
                  <a:cubicBezTo>
                    <a:pt x="188" y="748"/>
                    <a:pt x="205" y="754"/>
                    <a:pt x="221" y="754"/>
                  </a:cubicBezTo>
                  <a:cubicBezTo>
                    <a:pt x="250" y="754"/>
                    <a:pt x="277" y="734"/>
                    <a:pt x="290" y="702"/>
                  </a:cubicBezTo>
                  <a:cubicBezTo>
                    <a:pt x="380" y="485"/>
                    <a:pt x="247" y="266"/>
                    <a:pt x="189" y="57"/>
                  </a:cubicBezTo>
                  <a:cubicBezTo>
                    <a:pt x="178" y="18"/>
                    <a:pt x="149" y="0"/>
                    <a:pt x="1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6"/>
            <p:cNvSpPr/>
            <p:nvPr/>
          </p:nvSpPr>
          <p:spPr>
            <a:xfrm>
              <a:off x="5119525" y="1513550"/>
              <a:ext cx="10100" cy="12150"/>
            </a:xfrm>
            <a:custGeom>
              <a:avLst/>
              <a:gdLst/>
              <a:ahLst/>
              <a:cxnLst/>
              <a:rect l="l" t="t" r="r" b="b"/>
              <a:pathLst>
                <a:path w="404" h="486" extrusionOk="0">
                  <a:moveTo>
                    <a:pt x="87" y="1"/>
                  </a:moveTo>
                  <a:cubicBezTo>
                    <a:pt x="41" y="1"/>
                    <a:pt x="1" y="58"/>
                    <a:pt x="24" y="111"/>
                  </a:cubicBezTo>
                  <a:cubicBezTo>
                    <a:pt x="55" y="182"/>
                    <a:pt x="88" y="252"/>
                    <a:pt x="126" y="323"/>
                  </a:cubicBezTo>
                  <a:cubicBezTo>
                    <a:pt x="160" y="384"/>
                    <a:pt x="209" y="472"/>
                    <a:pt x="284" y="484"/>
                  </a:cubicBezTo>
                  <a:cubicBezTo>
                    <a:pt x="289" y="485"/>
                    <a:pt x="295" y="485"/>
                    <a:pt x="301" y="485"/>
                  </a:cubicBezTo>
                  <a:cubicBezTo>
                    <a:pt x="338" y="485"/>
                    <a:pt x="374" y="467"/>
                    <a:pt x="383" y="427"/>
                  </a:cubicBezTo>
                  <a:cubicBezTo>
                    <a:pt x="403" y="349"/>
                    <a:pt x="351" y="274"/>
                    <a:pt x="304" y="216"/>
                  </a:cubicBezTo>
                  <a:cubicBezTo>
                    <a:pt x="250" y="149"/>
                    <a:pt x="195" y="87"/>
                    <a:pt x="136" y="24"/>
                  </a:cubicBezTo>
                  <a:cubicBezTo>
                    <a:pt x="121" y="8"/>
                    <a:pt x="104" y="1"/>
                    <a:pt x="8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6"/>
            <p:cNvSpPr/>
            <p:nvPr/>
          </p:nvSpPr>
          <p:spPr>
            <a:xfrm>
              <a:off x="5084425" y="1423075"/>
              <a:ext cx="12850" cy="11725"/>
            </a:xfrm>
            <a:custGeom>
              <a:avLst/>
              <a:gdLst/>
              <a:ahLst/>
              <a:cxnLst/>
              <a:rect l="l" t="t" r="r" b="b"/>
              <a:pathLst>
                <a:path w="514" h="469" extrusionOk="0">
                  <a:moveTo>
                    <a:pt x="335" y="1"/>
                  </a:moveTo>
                  <a:cubicBezTo>
                    <a:pt x="329" y="1"/>
                    <a:pt x="323" y="1"/>
                    <a:pt x="318" y="2"/>
                  </a:cubicBezTo>
                  <a:cubicBezTo>
                    <a:pt x="236" y="19"/>
                    <a:pt x="204" y="86"/>
                    <a:pt x="161" y="147"/>
                  </a:cubicBezTo>
                  <a:cubicBezTo>
                    <a:pt x="117" y="210"/>
                    <a:pt x="80" y="280"/>
                    <a:pt x="41" y="345"/>
                  </a:cubicBezTo>
                  <a:cubicBezTo>
                    <a:pt x="0" y="409"/>
                    <a:pt x="55" y="469"/>
                    <a:pt x="116" y="469"/>
                  </a:cubicBezTo>
                  <a:cubicBezTo>
                    <a:pt x="129" y="469"/>
                    <a:pt x="143" y="466"/>
                    <a:pt x="156" y="460"/>
                  </a:cubicBezTo>
                  <a:cubicBezTo>
                    <a:pt x="292" y="397"/>
                    <a:pt x="514" y="171"/>
                    <a:pt x="374" y="16"/>
                  </a:cubicBezTo>
                  <a:cubicBezTo>
                    <a:pt x="364" y="5"/>
                    <a:pt x="349" y="1"/>
                    <a:pt x="3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6"/>
            <p:cNvSpPr/>
            <p:nvPr/>
          </p:nvSpPr>
          <p:spPr>
            <a:xfrm>
              <a:off x="5132325" y="1363825"/>
              <a:ext cx="5375" cy="10850"/>
            </a:xfrm>
            <a:custGeom>
              <a:avLst/>
              <a:gdLst/>
              <a:ahLst/>
              <a:cxnLst/>
              <a:rect l="l" t="t" r="r" b="b"/>
              <a:pathLst>
                <a:path w="215" h="434" extrusionOk="0">
                  <a:moveTo>
                    <a:pt x="72" y="1"/>
                  </a:moveTo>
                  <a:cubicBezTo>
                    <a:pt x="41" y="1"/>
                    <a:pt x="10" y="22"/>
                    <a:pt x="10" y="59"/>
                  </a:cubicBezTo>
                  <a:cubicBezTo>
                    <a:pt x="13" y="164"/>
                    <a:pt x="1" y="349"/>
                    <a:pt x="93" y="422"/>
                  </a:cubicBezTo>
                  <a:cubicBezTo>
                    <a:pt x="103" y="429"/>
                    <a:pt x="115" y="434"/>
                    <a:pt x="127" y="434"/>
                  </a:cubicBezTo>
                  <a:cubicBezTo>
                    <a:pt x="141" y="434"/>
                    <a:pt x="154" y="428"/>
                    <a:pt x="162" y="412"/>
                  </a:cubicBezTo>
                  <a:cubicBezTo>
                    <a:pt x="215" y="311"/>
                    <a:pt x="147" y="149"/>
                    <a:pt x="126" y="44"/>
                  </a:cubicBezTo>
                  <a:cubicBezTo>
                    <a:pt x="120" y="14"/>
                    <a:pt x="96" y="1"/>
                    <a:pt x="7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36"/>
            <p:cNvSpPr/>
            <p:nvPr/>
          </p:nvSpPr>
          <p:spPr>
            <a:xfrm>
              <a:off x="5176625" y="1369375"/>
              <a:ext cx="10850" cy="5150"/>
            </a:xfrm>
            <a:custGeom>
              <a:avLst/>
              <a:gdLst/>
              <a:ahLst/>
              <a:cxnLst/>
              <a:rect l="l" t="t" r="r" b="b"/>
              <a:pathLst>
                <a:path w="434" h="206" extrusionOk="0">
                  <a:moveTo>
                    <a:pt x="162" y="1"/>
                  </a:moveTo>
                  <a:cubicBezTo>
                    <a:pt x="123" y="1"/>
                    <a:pt x="84" y="6"/>
                    <a:pt x="49" y="14"/>
                  </a:cubicBezTo>
                  <a:cubicBezTo>
                    <a:pt x="1" y="26"/>
                    <a:pt x="9" y="101"/>
                    <a:pt x="57" y="101"/>
                  </a:cubicBezTo>
                  <a:cubicBezTo>
                    <a:pt x="58" y="101"/>
                    <a:pt x="59" y="101"/>
                    <a:pt x="60" y="101"/>
                  </a:cubicBezTo>
                  <a:cubicBezTo>
                    <a:pt x="74" y="100"/>
                    <a:pt x="87" y="99"/>
                    <a:pt x="101" y="99"/>
                  </a:cubicBezTo>
                  <a:cubicBezTo>
                    <a:pt x="147" y="99"/>
                    <a:pt x="192" y="107"/>
                    <a:pt x="235" y="129"/>
                  </a:cubicBezTo>
                  <a:cubicBezTo>
                    <a:pt x="285" y="153"/>
                    <a:pt x="328" y="184"/>
                    <a:pt x="380" y="204"/>
                  </a:cubicBezTo>
                  <a:cubicBezTo>
                    <a:pt x="383" y="205"/>
                    <a:pt x="387" y="206"/>
                    <a:pt x="390" y="206"/>
                  </a:cubicBezTo>
                  <a:cubicBezTo>
                    <a:pt x="413" y="206"/>
                    <a:pt x="433" y="179"/>
                    <a:pt x="427" y="157"/>
                  </a:cubicBezTo>
                  <a:cubicBezTo>
                    <a:pt x="387" y="42"/>
                    <a:pt x="274" y="1"/>
                    <a:pt x="16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36"/>
            <p:cNvSpPr/>
            <p:nvPr/>
          </p:nvSpPr>
          <p:spPr>
            <a:xfrm>
              <a:off x="5199050" y="1376400"/>
              <a:ext cx="7750" cy="13500"/>
            </a:xfrm>
            <a:custGeom>
              <a:avLst/>
              <a:gdLst/>
              <a:ahLst/>
              <a:cxnLst/>
              <a:rect l="l" t="t" r="r" b="b"/>
              <a:pathLst>
                <a:path w="310" h="540" extrusionOk="0">
                  <a:moveTo>
                    <a:pt x="154" y="0"/>
                  </a:moveTo>
                  <a:cubicBezTo>
                    <a:pt x="132" y="0"/>
                    <a:pt x="111" y="13"/>
                    <a:pt x="105" y="38"/>
                  </a:cubicBezTo>
                  <a:cubicBezTo>
                    <a:pt x="81" y="121"/>
                    <a:pt x="0" y="540"/>
                    <a:pt x="155" y="540"/>
                  </a:cubicBezTo>
                  <a:cubicBezTo>
                    <a:pt x="310" y="540"/>
                    <a:pt x="228" y="122"/>
                    <a:pt x="205" y="38"/>
                  </a:cubicBezTo>
                  <a:cubicBezTo>
                    <a:pt x="198" y="13"/>
                    <a:pt x="176" y="0"/>
                    <a:pt x="1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6"/>
            <p:cNvSpPr/>
            <p:nvPr/>
          </p:nvSpPr>
          <p:spPr>
            <a:xfrm>
              <a:off x="5191575" y="1401200"/>
              <a:ext cx="14250" cy="8350"/>
            </a:xfrm>
            <a:custGeom>
              <a:avLst/>
              <a:gdLst/>
              <a:ahLst/>
              <a:cxnLst/>
              <a:rect l="l" t="t" r="r" b="b"/>
              <a:pathLst>
                <a:path w="570" h="334" extrusionOk="0">
                  <a:moveTo>
                    <a:pt x="65" y="0"/>
                  </a:moveTo>
                  <a:cubicBezTo>
                    <a:pt x="26" y="0"/>
                    <a:pt x="0" y="56"/>
                    <a:pt x="32" y="87"/>
                  </a:cubicBezTo>
                  <a:cubicBezTo>
                    <a:pt x="106" y="158"/>
                    <a:pt x="191" y="218"/>
                    <a:pt x="281" y="268"/>
                  </a:cubicBezTo>
                  <a:cubicBezTo>
                    <a:pt x="337" y="299"/>
                    <a:pt x="404" y="334"/>
                    <a:pt x="469" y="334"/>
                  </a:cubicBezTo>
                  <a:cubicBezTo>
                    <a:pt x="492" y="334"/>
                    <a:pt x="514" y="330"/>
                    <a:pt x="536" y="319"/>
                  </a:cubicBezTo>
                  <a:cubicBezTo>
                    <a:pt x="557" y="309"/>
                    <a:pt x="569" y="278"/>
                    <a:pt x="561" y="256"/>
                  </a:cubicBezTo>
                  <a:cubicBezTo>
                    <a:pt x="529" y="174"/>
                    <a:pt x="446" y="150"/>
                    <a:pt x="370" y="115"/>
                  </a:cubicBezTo>
                  <a:cubicBezTo>
                    <a:pt x="276" y="72"/>
                    <a:pt x="178" y="36"/>
                    <a:pt x="80" y="3"/>
                  </a:cubicBezTo>
                  <a:cubicBezTo>
                    <a:pt x="75" y="1"/>
                    <a:pt x="70" y="0"/>
                    <a:pt x="6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36"/>
            <p:cNvSpPr/>
            <p:nvPr/>
          </p:nvSpPr>
          <p:spPr>
            <a:xfrm>
              <a:off x="5211550" y="1412850"/>
              <a:ext cx="14075" cy="7025"/>
            </a:xfrm>
            <a:custGeom>
              <a:avLst/>
              <a:gdLst/>
              <a:ahLst/>
              <a:cxnLst/>
              <a:rect l="l" t="t" r="r" b="b"/>
              <a:pathLst>
                <a:path w="563" h="281" extrusionOk="0">
                  <a:moveTo>
                    <a:pt x="397" y="1"/>
                  </a:moveTo>
                  <a:cubicBezTo>
                    <a:pt x="277" y="1"/>
                    <a:pt x="153" y="56"/>
                    <a:pt x="56" y="121"/>
                  </a:cubicBezTo>
                  <a:cubicBezTo>
                    <a:pt x="1" y="158"/>
                    <a:pt x="1" y="252"/>
                    <a:pt x="74" y="268"/>
                  </a:cubicBezTo>
                  <a:cubicBezTo>
                    <a:pt x="113" y="276"/>
                    <a:pt x="155" y="281"/>
                    <a:pt x="197" y="281"/>
                  </a:cubicBezTo>
                  <a:cubicBezTo>
                    <a:pt x="332" y="281"/>
                    <a:pt x="469" y="233"/>
                    <a:pt x="540" y="115"/>
                  </a:cubicBezTo>
                  <a:cubicBezTo>
                    <a:pt x="563" y="77"/>
                    <a:pt x="540" y="29"/>
                    <a:pt x="500" y="16"/>
                  </a:cubicBezTo>
                  <a:cubicBezTo>
                    <a:pt x="467" y="5"/>
                    <a:pt x="432" y="1"/>
                    <a:pt x="3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36"/>
            <p:cNvSpPr/>
            <p:nvPr/>
          </p:nvSpPr>
          <p:spPr>
            <a:xfrm>
              <a:off x="5218675" y="1383525"/>
              <a:ext cx="14475" cy="4675"/>
            </a:xfrm>
            <a:custGeom>
              <a:avLst/>
              <a:gdLst/>
              <a:ahLst/>
              <a:cxnLst/>
              <a:rect l="l" t="t" r="r" b="b"/>
              <a:pathLst>
                <a:path w="579" h="187" extrusionOk="0">
                  <a:moveTo>
                    <a:pt x="509" y="1"/>
                  </a:moveTo>
                  <a:cubicBezTo>
                    <a:pt x="373" y="1"/>
                    <a:pt x="241" y="33"/>
                    <a:pt x="104" y="33"/>
                  </a:cubicBezTo>
                  <a:cubicBezTo>
                    <a:pt x="98" y="33"/>
                    <a:pt x="92" y="33"/>
                    <a:pt x="86" y="33"/>
                  </a:cubicBezTo>
                  <a:cubicBezTo>
                    <a:pt x="14" y="33"/>
                    <a:pt x="0" y="140"/>
                    <a:pt x="69" y="157"/>
                  </a:cubicBezTo>
                  <a:cubicBezTo>
                    <a:pt x="135" y="175"/>
                    <a:pt x="203" y="186"/>
                    <a:pt x="269" y="186"/>
                  </a:cubicBezTo>
                  <a:cubicBezTo>
                    <a:pt x="375" y="186"/>
                    <a:pt x="477" y="156"/>
                    <a:pt x="555" y="69"/>
                  </a:cubicBezTo>
                  <a:cubicBezTo>
                    <a:pt x="578" y="43"/>
                    <a:pt x="563" y="3"/>
                    <a:pt x="527" y="1"/>
                  </a:cubicBezTo>
                  <a:cubicBezTo>
                    <a:pt x="521" y="1"/>
                    <a:pt x="515" y="1"/>
                    <a:pt x="50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6"/>
            <p:cNvSpPr/>
            <p:nvPr/>
          </p:nvSpPr>
          <p:spPr>
            <a:xfrm>
              <a:off x="5160100" y="1278600"/>
              <a:ext cx="5750" cy="20025"/>
            </a:xfrm>
            <a:custGeom>
              <a:avLst/>
              <a:gdLst/>
              <a:ahLst/>
              <a:cxnLst/>
              <a:rect l="l" t="t" r="r" b="b"/>
              <a:pathLst>
                <a:path w="230" h="801" extrusionOk="0">
                  <a:moveTo>
                    <a:pt x="167" y="0"/>
                  </a:moveTo>
                  <a:cubicBezTo>
                    <a:pt x="147" y="0"/>
                    <a:pt x="126" y="12"/>
                    <a:pt x="119" y="39"/>
                  </a:cubicBezTo>
                  <a:cubicBezTo>
                    <a:pt x="84" y="159"/>
                    <a:pt x="63" y="281"/>
                    <a:pt x="46" y="406"/>
                  </a:cubicBezTo>
                  <a:cubicBezTo>
                    <a:pt x="30" y="528"/>
                    <a:pt x="1" y="654"/>
                    <a:pt x="27" y="777"/>
                  </a:cubicBezTo>
                  <a:cubicBezTo>
                    <a:pt x="31" y="793"/>
                    <a:pt x="45" y="800"/>
                    <a:pt x="58" y="800"/>
                  </a:cubicBezTo>
                  <a:cubicBezTo>
                    <a:pt x="70" y="800"/>
                    <a:pt x="81" y="795"/>
                    <a:pt x="88" y="785"/>
                  </a:cubicBezTo>
                  <a:cubicBezTo>
                    <a:pt x="141" y="699"/>
                    <a:pt x="150" y="609"/>
                    <a:pt x="160" y="509"/>
                  </a:cubicBezTo>
                  <a:cubicBezTo>
                    <a:pt x="176" y="361"/>
                    <a:pt x="188" y="212"/>
                    <a:pt x="220" y="66"/>
                  </a:cubicBezTo>
                  <a:cubicBezTo>
                    <a:pt x="229" y="26"/>
                    <a:pt x="198" y="0"/>
                    <a:pt x="1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36"/>
            <p:cNvSpPr/>
            <p:nvPr/>
          </p:nvSpPr>
          <p:spPr>
            <a:xfrm>
              <a:off x="5149650" y="1310825"/>
              <a:ext cx="8075" cy="7600"/>
            </a:xfrm>
            <a:custGeom>
              <a:avLst/>
              <a:gdLst/>
              <a:ahLst/>
              <a:cxnLst/>
              <a:rect l="l" t="t" r="r" b="b"/>
              <a:pathLst>
                <a:path w="323" h="304" extrusionOk="0">
                  <a:moveTo>
                    <a:pt x="35" y="1"/>
                  </a:moveTo>
                  <a:cubicBezTo>
                    <a:pt x="8" y="1"/>
                    <a:pt x="1" y="40"/>
                    <a:pt x="23" y="56"/>
                  </a:cubicBezTo>
                  <a:cubicBezTo>
                    <a:pt x="63" y="86"/>
                    <a:pt x="102" y="129"/>
                    <a:pt x="131" y="171"/>
                  </a:cubicBezTo>
                  <a:cubicBezTo>
                    <a:pt x="159" y="211"/>
                    <a:pt x="189" y="276"/>
                    <a:pt x="230" y="297"/>
                  </a:cubicBezTo>
                  <a:cubicBezTo>
                    <a:pt x="239" y="301"/>
                    <a:pt x="249" y="303"/>
                    <a:pt x="258" y="303"/>
                  </a:cubicBezTo>
                  <a:cubicBezTo>
                    <a:pt x="281" y="303"/>
                    <a:pt x="304" y="290"/>
                    <a:pt x="309" y="265"/>
                  </a:cubicBezTo>
                  <a:cubicBezTo>
                    <a:pt x="323" y="204"/>
                    <a:pt x="271" y="136"/>
                    <a:pt x="225" y="98"/>
                  </a:cubicBezTo>
                  <a:cubicBezTo>
                    <a:pt x="171" y="53"/>
                    <a:pt x="112" y="26"/>
                    <a:pt x="45" y="2"/>
                  </a:cubicBezTo>
                  <a:cubicBezTo>
                    <a:pt x="41" y="1"/>
                    <a:pt x="38" y="1"/>
                    <a:pt x="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36"/>
            <p:cNvSpPr/>
            <p:nvPr/>
          </p:nvSpPr>
          <p:spPr>
            <a:xfrm>
              <a:off x="5119225" y="13235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97" y="1"/>
                  </a:moveTo>
                  <a:cubicBezTo>
                    <a:pt x="46" y="1"/>
                    <a:pt x="1" y="67"/>
                    <a:pt x="34" y="111"/>
                  </a:cubicBezTo>
                  <a:cubicBezTo>
                    <a:pt x="80" y="172"/>
                    <a:pt x="132" y="229"/>
                    <a:pt x="174" y="294"/>
                  </a:cubicBezTo>
                  <a:cubicBezTo>
                    <a:pt x="217" y="360"/>
                    <a:pt x="248" y="439"/>
                    <a:pt x="301" y="500"/>
                  </a:cubicBezTo>
                  <a:cubicBezTo>
                    <a:pt x="318" y="518"/>
                    <a:pt x="339" y="526"/>
                    <a:pt x="361" y="526"/>
                  </a:cubicBezTo>
                  <a:cubicBezTo>
                    <a:pt x="407" y="526"/>
                    <a:pt x="453" y="488"/>
                    <a:pt x="455" y="437"/>
                  </a:cubicBezTo>
                  <a:cubicBezTo>
                    <a:pt x="456" y="255"/>
                    <a:pt x="280" y="64"/>
                    <a:pt x="117" y="4"/>
                  </a:cubicBezTo>
                  <a:cubicBezTo>
                    <a:pt x="110" y="2"/>
                    <a:pt x="103" y="1"/>
                    <a:pt x="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6"/>
            <p:cNvSpPr/>
            <p:nvPr/>
          </p:nvSpPr>
          <p:spPr>
            <a:xfrm>
              <a:off x="5099575" y="1304125"/>
              <a:ext cx="11950" cy="14600"/>
            </a:xfrm>
            <a:custGeom>
              <a:avLst/>
              <a:gdLst/>
              <a:ahLst/>
              <a:cxnLst/>
              <a:rect l="l" t="t" r="r" b="b"/>
              <a:pathLst>
                <a:path w="478" h="584" extrusionOk="0">
                  <a:moveTo>
                    <a:pt x="438" y="165"/>
                  </a:moveTo>
                  <a:cubicBezTo>
                    <a:pt x="438" y="165"/>
                    <a:pt x="438" y="165"/>
                    <a:pt x="438" y="165"/>
                  </a:cubicBezTo>
                  <a:lnTo>
                    <a:pt x="438" y="165"/>
                  </a:lnTo>
                  <a:cubicBezTo>
                    <a:pt x="438" y="165"/>
                    <a:pt x="438" y="165"/>
                    <a:pt x="438" y="165"/>
                  </a:cubicBezTo>
                  <a:close/>
                  <a:moveTo>
                    <a:pt x="397" y="1"/>
                  </a:moveTo>
                  <a:cubicBezTo>
                    <a:pt x="394" y="1"/>
                    <a:pt x="391" y="1"/>
                    <a:pt x="387" y="1"/>
                  </a:cubicBezTo>
                  <a:cubicBezTo>
                    <a:pt x="332" y="8"/>
                    <a:pt x="292" y="4"/>
                    <a:pt x="244" y="41"/>
                  </a:cubicBezTo>
                  <a:cubicBezTo>
                    <a:pt x="191" y="82"/>
                    <a:pt x="149" y="128"/>
                    <a:pt x="108" y="181"/>
                  </a:cubicBezTo>
                  <a:cubicBezTo>
                    <a:pt x="42" y="270"/>
                    <a:pt x="0" y="408"/>
                    <a:pt x="26" y="518"/>
                  </a:cubicBezTo>
                  <a:cubicBezTo>
                    <a:pt x="37" y="563"/>
                    <a:pt x="72" y="584"/>
                    <a:pt x="109" y="584"/>
                  </a:cubicBezTo>
                  <a:cubicBezTo>
                    <a:pt x="141" y="584"/>
                    <a:pt x="175" y="568"/>
                    <a:pt x="196" y="540"/>
                  </a:cubicBezTo>
                  <a:cubicBezTo>
                    <a:pt x="247" y="470"/>
                    <a:pt x="280" y="385"/>
                    <a:pt x="328" y="309"/>
                  </a:cubicBezTo>
                  <a:cubicBezTo>
                    <a:pt x="352" y="275"/>
                    <a:pt x="378" y="240"/>
                    <a:pt x="406" y="209"/>
                  </a:cubicBezTo>
                  <a:cubicBezTo>
                    <a:pt x="419" y="195"/>
                    <a:pt x="429" y="180"/>
                    <a:pt x="438" y="165"/>
                  </a:cubicBezTo>
                  <a:lnTo>
                    <a:pt x="438" y="165"/>
                  </a:lnTo>
                  <a:cubicBezTo>
                    <a:pt x="438" y="165"/>
                    <a:pt x="438" y="165"/>
                    <a:pt x="438" y="165"/>
                  </a:cubicBezTo>
                  <a:cubicBezTo>
                    <a:pt x="438" y="165"/>
                    <a:pt x="459" y="112"/>
                    <a:pt x="457" y="112"/>
                  </a:cubicBezTo>
                  <a:lnTo>
                    <a:pt x="457" y="112"/>
                  </a:lnTo>
                  <a:cubicBezTo>
                    <a:pt x="457" y="112"/>
                    <a:pt x="456" y="113"/>
                    <a:pt x="454" y="117"/>
                  </a:cubicBezTo>
                  <a:lnTo>
                    <a:pt x="454" y="117"/>
                  </a:lnTo>
                  <a:cubicBezTo>
                    <a:pt x="477" y="73"/>
                    <a:pt x="453" y="1"/>
                    <a:pt x="3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36"/>
            <p:cNvSpPr/>
            <p:nvPr/>
          </p:nvSpPr>
          <p:spPr>
            <a:xfrm>
              <a:off x="5088475" y="1278425"/>
              <a:ext cx="10150" cy="11050"/>
            </a:xfrm>
            <a:custGeom>
              <a:avLst/>
              <a:gdLst/>
              <a:ahLst/>
              <a:cxnLst/>
              <a:rect l="l" t="t" r="r" b="b"/>
              <a:pathLst>
                <a:path w="406" h="442" extrusionOk="0">
                  <a:moveTo>
                    <a:pt x="338" y="1"/>
                  </a:moveTo>
                  <a:cubicBezTo>
                    <a:pt x="332" y="1"/>
                    <a:pt x="326" y="2"/>
                    <a:pt x="320" y="3"/>
                  </a:cubicBezTo>
                  <a:cubicBezTo>
                    <a:pt x="247" y="21"/>
                    <a:pt x="179" y="92"/>
                    <a:pt x="133" y="150"/>
                  </a:cubicBezTo>
                  <a:cubicBezTo>
                    <a:pt x="78" y="221"/>
                    <a:pt x="39" y="291"/>
                    <a:pt x="12" y="377"/>
                  </a:cubicBezTo>
                  <a:cubicBezTo>
                    <a:pt x="0" y="411"/>
                    <a:pt x="32" y="442"/>
                    <a:pt x="64" y="442"/>
                  </a:cubicBezTo>
                  <a:cubicBezTo>
                    <a:pt x="75" y="442"/>
                    <a:pt x="87" y="438"/>
                    <a:pt x="96" y="427"/>
                  </a:cubicBezTo>
                  <a:cubicBezTo>
                    <a:pt x="146" y="371"/>
                    <a:pt x="195" y="315"/>
                    <a:pt x="245" y="261"/>
                  </a:cubicBezTo>
                  <a:cubicBezTo>
                    <a:pt x="292" y="209"/>
                    <a:pt x="358" y="153"/>
                    <a:pt x="387" y="89"/>
                  </a:cubicBezTo>
                  <a:cubicBezTo>
                    <a:pt x="405" y="48"/>
                    <a:pt x="382" y="1"/>
                    <a:pt x="33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36"/>
            <p:cNvSpPr/>
            <p:nvPr/>
          </p:nvSpPr>
          <p:spPr>
            <a:xfrm>
              <a:off x="5086475" y="1253475"/>
              <a:ext cx="8100" cy="11225"/>
            </a:xfrm>
            <a:custGeom>
              <a:avLst/>
              <a:gdLst/>
              <a:ahLst/>
              <a:cxnLst/>
              <a:rect l="l" t="t" r="r" b="b"/>
              <a:pathLst>
                <a:path w="324" h="449" extrusionOk="0">
                  <a:moveTo>
                    <a:pt x="89" y="0"/>
                  </a:moveTo>
                  <a:cubicBezTo>
                    <a:pt x="46" y="0"/>
                    <a:pt x="1" y="54"/>
                    <a:pt x="30" y="99"/>
                  </a:cubicBezTo>
                  <a:cubicBezTo>
                    <a:pt x="96" y="197"/>
                    <a:pt x="137" y="303"/>
                    <a:pt x="182" y="412"/>
                  </a:cubicBezTo>
                  <a:cubicBezTo>
                    <a:pt x="193" y="437"/>
                    <a:pt x="214" y="448"/>
                    <a:pt x="235" y="448"/>
                  </a:cubicBezTo>
                  <a:cubicBezTo>
                    <a:pt x="278" y="448"/>
                    <a:pt x="324" y="407"/>
                    <a:pt x="311" y="357"/>
                  </a:cubicBezTo>
                  <a:cubicBezTo>
                    <a:pt x="280" y="233"/>
                    <a:pt x="207" y="122"/>
                    <a:pt x="129" y="22"/>
                  </a:cubicBezTo>
                  <a:cubicBezTo>
                    <a:pt x="118" y="7"/>
                    <a:pt x="104" y="0"/>
                    <a:pt x="8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36"/>
            <p:cNvSpPr/>
            <p:nvPr/>
          </p:nvSpPr>
          <p:spPr>
            <a:xfrm>
              <a:off x="5099850" y="1245500"/>
              <a:ext cx="12125" cy="11675"/>
            </a:xfrm>
            <a:custGeom>
              <a:avLst/>
              <a:gdLst/>
              <a:ahLst/>
              <a:cxnLst/>
              <a:rect l="l" t="t" r="r" b="b"/>
              <a:pathLst>
                <a:path w="485" h="467" extrusionOk="0">
                  <a:moveTo>
                    <a:pt x="403" y="0"/>
                  </a:moveTo>
                  <a:cubicBezTo>
                    <a:pt x="328" y="0"/>
                    <a:pt x="264" y="53"/>
                    <a:pt x="210" y="107"/>
                  </a:cubicBezTo>
                  <a:cubicBezTo>
                    <a:pt x="138" y="177"/>
                    <a:pt x="81" y="257"/>
                    <a:pt x="33" y="344"/>
                  </a:cubicBezTo>
                  <a:cubicBezTo>
                    <a:pt x="1" y="402"/>
                    <a:pt x="52" y="466"/>
                    <a:pt x="105" y="466"/>
                  </a:cubicBezTo>
                  <a:cubicBezTo>
                    <a:pt x="124" y="466"/>
                    <a:pt x="142" y="459"/>
                    <a:pt x="158" y="442"/>
                  </a:cubicBezTo>
                  <a:cubicBezTo>
                    <a:pt x="217" y="374"/>
                    <a:pt x="283" y="308"/>
                    <a:pt x="350" y="247"/>
                  </a:cubicBezTo>
                  <a:cubicBezTo>
                    <a:pt x="413" y="190"/>
                    <a:pt x="471" y="142"/>
                    <a:pt x="482" y="54"/>
                  </a:cubicBezTo>
                  <a:cubicBezTo>
                    <a:pt x="484" y="32"/>
                    <a:pt x="465" y="11"/>
                    <a:pt x="446" y="6"/>
                  </a:cubicBezTo>
                  <a:cubicBezTo>
                    <a:pt x="431" y="2"/>
                    <a:pt x="417" y="0"/>
                    <a:pt x="4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36"/>
            <p:cNvSpPr/>
            <p:nvPr/>
          </p:nvSpPr>
          <p:spPr>
            <a:xfrm>
              <a:off x="5090900" y="1234400"/>
              <a:ext cx="14350" cy="7925"/>
            </a:xfrm>
            <a:custGeom>
              <a:avLst/>
              <a:gdLst/>
              <a:ahLst/>
              <a:cxnLst/>
              <a:rect l="l" t="t" r="r" b="b"/>
              <a:pathLst>
                <a:path w="574" h="317" extrusionOk="0">
                  <a:moveTo>
                    <a:pt x="439" y="0"/>
                  </a:moveTo>
                  <a:cubicBezTo>
                    <a:pt x="301" y="0"/>
                    <a:pt x="169" y="71"/>
                    <a:pt x="62" y="159"/>
                  </a:cubicBezTo>
                  <a:cubicBezTo>
                    <a:pt x="0" y="210"/>
                    <a:pt x="53" y="316"/>
                    <a:pt x="127" y="316"/>
                  </a:cubicBezTo>
                  <a:cubicBezTo>
                    <a:pt x="135" y="316"/>
                    <a:pt x="144" y="315"/>
                    <a:pt x="153" y="312"/>
                  </a:cubicBezTo>
                  <a:cubicBezTo>
                    <a:pt x="297" y="259"/>
                    <a:pt x="444" y="210"/>
                    <a:pt x="549" y="94"/>
                  </a:cubicBezTo>
                  <a:cubicBezTo>
                    <a:pt x="573" y="68"/>
                    <a:pt x="566" y="18"/>
                    <a:pt x="527" y="10"/>
                  </a:cubicBezTo>
                  <a:cubicBezTo>
                    <a:pt x="498" y="3"/>
                    <a:pt x="468" y="0"/>
                    <a:pt x="43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36"/>
            <p:cNvSpPr/>
            <p:nvPr/>
          </p:nvSpPr>
          <p:spPr>
            <a:xfrm>
              <a:off x="5127200" y="1235675"/>
              <a:ext cx="15350" cy="4650"/>
            </a:xfrm>
            <a:custGeom>
              <a:avLst/>
              <a:gdLst/>
              <a:ahLst/>
              <a:cxnLst/>
              <a:rect l="l" t="t" r="r" b="b"/>
              <a:pathLst>
                <a:path w="614" h="186" extrusionOk="0">
                  <a:moveTo>
                    <a:pt x="456" y="0"/>
                  </a:moveTo>
                  <a:cubicBezTo>
                    <a:pt x="318" y="0"/>
                    <a:pt x="163" y="35"/>
                    <a:pt x="43" y="75"/>
                  </a:cubicBezTo>
                  <a:cubicBezTo>
                    <a:pt x="3" y="88"/>
                    <a:pt x="1" y="148"/>
                    <a:pt x="43" y="158"/>
                  </a:cubicBezTo>
                  <a:cubicBezTo>
                    <a:pt x="108" y="175"/>
                    <a:pt x="183" y="186"/>
                    <a:pt x="260" y="186"/>
                  </a:cubicBezTo>
                  <a:cubicBezTo>
                    <a:pt x="374" y="186"/>
                    <a:pt x="490" y="163"/>
                    <a:pt x="577" y="108"/>
                  </a:cubicBezTo>
                  <a:cubicBezTo>
                    <a:pt x="612" y="86"/>
                    <a:pt x="613" y="18"/>
                    <a:pt x="563" y="8"/>
                  </a:cubicBezTo>
                  <a:cubicBezTo>
                    <a:pt x="529" y="3"/>
                    <a:pt x="493" y="0"/>
                    <a:pt x="4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36"/>
            <p:cNvSpPr/>
            <p:nvPr/>
          </p:nvSpPr>
          <p:spPr>
            <a:xfrm>
              <a:off x="5161925" y="1236850"/>
              <a:ext cx="8900" cy="16075"/>
            </a:xfrm>
            <a:custGeom>
              <a:avLst/>
              <a:gdLst/>
              <a:ahLst/>
              <a:cxnLst/>
              <a:rect l="l" t="t" r="r" b="b"/>
              <a:pathLst>
                <a:path w="356" h="643" extrusionOk="0">
                  <a:moveTo>
                    <a:pt x="152" y="0"/>
                  </a:moveTo>
                  <a:cubicBezTo>
                    <a:pt x="127" y="0"/>
                    <a:pt x="101" y="12"/>
                    <a:pt x="90" y="35"/>
                  </a:cubicBezTo>
                  <a:cubicBezTo>
                    <a:pt x="0" y="222"/>
                    <a:pt x="32" y="455"/>
                    <a:pt x="171" y="611"/>
                  </a:cubicBezTo>
                  <a:cubicBezTo>
                    <a:pt x="187" y="629"/>
                    <a:pt x="216" y="642"/>
                    <a:pt x="243" y="642"/>
                  </a:cubicBezTo>
                  <a:cubicBezTo>
                    <a:pt x="253" y="642"/>
                    <a:pt x="262" y="640"/>
                    <a:pt x="270" y="637"/>
                  </a:cubicBezTo>
                  <a:cubicBezTo>
                    <a:pt x="287" y="631"/>
                    <a:pt x="303" y="624"/>
                    <a:pt x="315" y="611"/>
                  </a:cubicBezTo>
                  <a:cubicBezTo>
                    <a:pt x="338" y="586"/>
                    <a:pt x="355" y="544"/>
                    <a:pt x="342" y="511"/>
                  </a:cubicBezTo>
                  <a:cubicBezTo>
                    <a:pt x="313" y="442"/>
                    <a:pt x="283" y="374"/>
                    <a:pt x="261" y="302"/>
                  </a:cubicBezTo>
                  <a:cubicBezTo>
                    <a:pt x="236" y="222"/>
                    <a:pt x="232" y="133"/>
                    <a:pt x="220" y="50"/>
                  </a:cubicBezTo>
                  <a:cubicBezTo>
                    <a:pt x="216" y="18"/>
                    <a:pt x="184" y="0"/>
                    <a:pt x="15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6"/>
            <p:cNvSpPr/>
            <p:nvPr/>
          </p:nvSpPr>
          <p:spPr>
            <a:xfrm>
              <a:off x="5149650" y="1257175"/>
              <a:ext cx="7225" cy="13225"/>
            </a:xfrm>
            <a:custGeom>
              <a:avLst/>
              <a:gdLst/>
              <a:ahLst/>
              <a:cxnLst/>
              <a:rect l="l" t="t" r="r" b="b"/>
              <a:pathLst>
                <a:path w="289" h="529" extrusionOk="0">
                  <a:moveTo>
                    <a:pt x="200" y="1"/>
                  </a:moveTo>
                  <a:cubicBezTo>
                    <a:pt x="179" y="1"/>
                    <a:pt x="159" y="9"/>
                    <a:pt x="145" y="26"/>
                  </a:cubicBezTo>
                  <a:cubicBezTo>
                    <a:pt x="41" y="145"/>
                    <a:pt x="0" y="341"/>
                    <a:pt x="71" y="486"/>
                  </a:cubicBezTo>
                  <a:cubicBezTo>
                    <a:pt x="85" y="515"/>
                    <a:pt x="111" y="528"/>
                    <a:pt x="139" y="528"/>
                  </a:cubicBezTo>
                  <a:cubicBezTo>
                    <a:pt x="176" y="528"/>
                    <a:pt x="216" y="503"/>
                    <a:pt x="228" y="466"/>
                  </a:cubicBezTo>
                  <a:cubicBezTo>
                    <a:pt x="246" y="406"/>
                    <a:pt x="255" y="346"/>
                    <a:pt x="256" y="285"/>
                  </a:cubicBezTo>
                  <a:cubicBezTo>
                    <a:pt x="259" y="216"/>
                    <a:pt x="281" y="152"/>
                    <a:pt x="286" y="82"/>
                  </a:cubicBezTo>
                  <a:cubicBezTo>
                    <a:pt x="289" y="35"/>
                    <a:pt x="244" y="1"/>
                    <a:pt x="2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36"/>
            <p:cNvSpPr/>
            <p:nvPr/>
          </p:nvSpPr>
          <p:spPr>
            <a:xfrm>
              <a:off x="5174750" y="1256475"/>
              <a:ext cx="12400" cy="9600"/>
            </a:xfrm>
            <a:custGeom>
              <a:avLst/>
              <a:gdLst/>
              <a:ahLst/>
              <a:cxnLst/>
              <a:rect l="l" t="t" r="r" b="b"/>
              <a:pathLst>
                <a:path w="496" h="384" extrusionOk="0">
                  <a:moveTo>
                    <a:pt x="79" y="0"/>
                  </a:moveTo>
                  <a:cubicBezTo>
                    <a:pt x="29" y="0"/>
                    <a:pt x="0" y="69"/>
                    <a:pt x="52" y="106"/>
                  </a:cubicBezTo>
                  <a:cubicBezTo>
                    <a:pt x="130" y="162"/>
                    <a:pt x="198" y="226"/>
                    <a:pt x="266" y="296"/>
                  </a:cubicBezTo>
                  <a:cubicBezTo>
                    <a:pt x="291" y="321"/>
                    <a:pt x="356" y="384"/>
                    <a:pt x="405" y="384"/>
                  </a:cubicBezTo>
                  <a:cubicBezTo>
                    <a:pt x="423" y="384"/>
                    <a:pt x="439" y="376"/>
                    <a:pt x="451" y="355"/>
                  </a:cubicBezTo>
                  <a:cubicBezTo>
                    <a:pt x="496" y="281"/>
                    <a:pt x="397" y="196"/>
                    <a:pt x="346" y="154"/>
                  </a:cubicBezTo>
                  <a:cubicBezTo>
                    <a:pt x="274" y="95"/>
                    <a:pt x="192" y="49"/>
                    <a:pt x="109" y="8"/>
                  </a:cubicBezTo>
                  <a:cubicBezTo>
                    <a:pt x="99" y="2"/>
                    <a:pt x="89" y="0"/>
                    <a:pt x="7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36"/>
            <p:cNvSpPr/>
            <p:nvPr/>
          </p:nvSpPr>
          <p:spPr>
            <a:xfrm>
              <a:off x="5184175" y="1243150"/>
              <a:ext cx="12525" cy="4725"/>
            </a:xfrm>
            <a:custGeom>
              <a:avLst/>
              <a:gdLst/>
              <a:ahLst/>
              <a:cxnLst/>
              <a:rect l="l" t="t" r="r" b="b"/>
              <a:pathLst>
                <a:path w="501" h="189" extrusionOk="0">
                  <a:moveTo>
                    <a:pt x="318" y="0"/>
                  </a:moveTo>
                  <a:cubicBezTo>
                    <a:pt x="241" y="0"/>
                    <a:pt x="163" y="16"/>
                    <a:pt x="88" y="26"/>
                  </a:cubicBezTo>
                  <a:cubicBezTo>
                    <a:pt x="0" y="37"/>
                    <a:pt x="0" y="150"/>
                    <a:pt x="88" y="163"/>
                  </a:cubicBezTo>
                  <a:cubicBezTo>
                    <a:pt x="164" y="172"/>
                    <a:pt x="243" y="188"/>
                    <a:pt x="321" y="188"/>
                  </a:cubicBezTo>
                  <a:cubicBezTo>
                    <a:pt x="353" y="188"/>
                    <a:pt x="385" y="186"/>
                    <a:pt x="417" y="179"/>
                  </a:cubicBezTo>
                  <a:cubicBezTo>
                    <a:pt x="501" y="159"/>
                    <a:pt x="501" y="30"/>
                    <a:pt x="417" y="11"/>
                  </a:cubicBezTo>
                  <a:cubicBezTo>
                    <a:pt x="384" y="3"/>
                    <a:pt x="351" y="0"/>
                    <a:pt x="3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36"/>
            <p:cNvSpPr/>
            <p:nvPr/>
          </p:nvSpPr>
          <p:spPr>
            <a:xfrm>
              <a:off x="5181525" y="1282950"/>
              <a:ext cx="14300" cy="16375"/>
            </a:xfrm>
            <a:custGeom>
              <a:avLst/>
              <a:gdLst/>
              <a:ahLst/>
              <a:cxnLst/>
              <a:rect l="l" t="t" r="r" b="b"/>
              <a:pathLst>
                <a:path w="572" h="655" extrusionOk="0">
                  <a:moveTo>
                    <a:pt x="144" y="0"/>
                  </a:moveTo>
                  <a:cubicBezTo>
                    <a:pt x="72" y="0"/>
                    <a:pt x="1" y="78"/>
                    <a:pt x="53" y="150"/>
                  </a:cubicBezTo>
                  <a:cubicBezTo>
                    <a:pt x="110" y="231"/>
                    <a:pt x="157" y="316"/>
                    <a:pt x="193" y="410"/>
                  </a:cubicBezTo>
                  <a:cubicBezTo>
                    <a:pt x="228" y="498"/>
                    <a:pt x="247" y="590"/>
                    <a:pt x="330" y="646"/>
                  </a:cubicBezTo>
                  <a:cubicBezTo>
                    <a:pt x="339" y="652"/>
                    <a:pt x="349" y="655"/>
                    <a:pt x="359" y="655"/>
                  </a:cubicBezTo>
                  <a:cubicBezTo>
                    <a:pt x="375" y="655"/>
                    <a:pt x="391" y="648"/>
                    <a:pt x="403" y="637"/>
                  </a:cubicBezTo>
                  <a:cubicBezTo>
                    <a:pt x="571" y="458"/>
                    <a:pt x="342" y="158"/>
                    <a:pt x="211" y="28"/>
                  </a:cubicBezTo>
                  <a:cubicBezTo>
                    <a:pt x="191" y="9"/>
                    <a:pt x="168" y="0"/>
                    <a:pt x="14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36"/>
            <p:cNvSpPr/>
            <p:nvPr/>
          </p:nvSpPr>
          <p:spPr>
            <a:xfrm>
              <a:off x="5303900" y="1231000"/>
              <a:ext cx="11550" cy="15175"/>
            </a:xfrm>
            <a:custGeom>
              <a:avLst/>
              <a:gdLst/>
              <a:ahLst/>
              <a:cxnLst/>
              <a:rect l="l" t="t" r="r" b="b"/>
              <a:pathLst>
                <a:path w="462" h="607" extrusionOk="0">
                  <a:moveTo>
                    <a:pt x="94" y="0"/>
                  </a:moveTo>
                  <a:cubicBezTo>
                    <a:pt x="49" y="0"/>
                    <a:pt x="1" y="35"/>
                    <a:pt x="7" y="84"/>
                  </a:cubicBezTo>
                  <a:cubicBezTo>
                    <a:pt x="31" y="274"/>
                    <a:pt x="146" y="479"/>
                    <a:pt x="301" y="589"/>
                  </a:cubicBezTo>
                  <a:cubicBezTo>
                    <a:pt x="319" y="601"/>
                    <a:pt x="336" y="607"/>
                    <a:pt x="352" y="607"/>
                  </a:cubicBezTo>
                  <a:cubicBezTo>
                    <a:pt x="416" y="607"/>
                    <a:pt x="462" y="520"/>
                    <a:pt x="434" y="457"/>
                  </a:cubicBezTo>
                  <a:cubicBezTo>
                    <a:pt x="399" y="378"/>
                    <a:pt x="350" y="309"/>
                    <a:pt x="299" y="236"/>
                  </a:cubicBezTo>
                  <a:cubicBezTo>
                    <a:pt x="249" y="165"/>
                    <a:pt x="207" y="91"/>
                    <a:pt x="151" y="26"/>
                  </a:cubicBezTo>
                  <a:cubicBezTo>
                    <a:pt x="137" y="8"/>
                    <a:pt x="116" y="0"/>
                    <a:pt x="9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6"/>
            <p:cNvSpPr/>
            <p:nvPr/>
          </p:nvSpPr>
          <p:spPr>
            <a:xfrm>
              <a:off x="5290075" y="1244625"/>
              <a:ext cx="6425" cy="12150"/>
            </a:xfrm>
            <a:custGeom>
              <a:avLst/>
              <a:gdLst/>
              <a:ahLst/>
              <a:cxnLst/>
              <a:rect l="l" t="t" r="r" b="b"/>
              <a:pathLst>
                <a:path w="257" h="486" extrusionOk="0">
                  <a:moveTo>
                    <a:pt x="158" y="0"/>
                  </a:moveTo>
                  <a:cubicBezTo>
                    <a:pt x="118" y="0"/>
                    <a:pt x="75" y="24"/>
                    <a:pt x="62" y="65"/>
                  </a:cubicBezTo>
                  <a:cubicBezTo>
                    <a:pt x="30" y="168"/>
                    <a:pt x="1" y="290"/>
                    <a:pt x="9" y="397"/>
                  </a:cubicBezTo>
                  <a:cubicBezTo>
                    <a:pt x="13" y="452"/>
                    <a:pt x="57" y="486"/>
                    <a:pt x="102" y="486"/>
                  </a:cubicBezTo>
                  <a:cubicBezTo>
                    <a:pt x="130" y="486"/>
                    <a:pt x="159" y="472"/>
                    <a:pt x="178" y="442"/>
                  </a:cubicBezTo>
                  <a:cubicBezTo>
                    <a:pt x="247" y="335"/>
                    <a:pt x="256" y="189"/>
                    <a:pt x="235" y="65"/>
                  </a:cubicBezTo>
                  <a:cubicBezTo>
                    <a:pt x="228" y="20"/>
                    <a:pt x="194" y="0"/>
                    <a:pt x="15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6"/>
            <p:cNvSpPr/>
            <p:nvPr/>
          </p:nvSpPr>
          <p:spPr>
            <a:xfrm>
              <a:off x="5273075" y="1228725"/>
              <a:ext cx="15400" cy="6475"/>
            </a:xfrm>
            <a:custGeom>
              <a:avLst/>
              <a:gdLst/>
              <a:ahLst/>
              <a:cxnLst/>
              <a:rect l="l" t="t" r="r" b="b"/>
              <a:pathLst>
                <a:path w="616" h="259" extrusionOk="0">
                  <a:moveTo>
                    <a:pt x="510" y="1"/>
                  </a:moveTo>
                  <a:cubicBezTo>
                    <a:pt x="466" y="1"/>
                    <a:pt x="421" y="16"/>
                    <a:pt x="377" y="27"/>
                  </a:cubicBezTo>
                  <a:cubicBezTo>
                    <a:pt x="282" y="51"/>
                    <a:pt x="187" y="73"/>
                    <a:pt x="91" y="97"/>
                  </a:cubicBezTo>
                  <a:cubicBezTo>
                    <a:pt x="1" y="118"/>
                    <a:pt x="20" y="258"/>
                    <a:pt x="112" y="258"/>
                  </a:cubicBezTo>
                  <a:cubicBezTo>
                    <a:pt x="113" y="258"/>
                    <a:pt x="113" y="258"/>
                    <a:pt x="113" y="258"/>
                  </a:cubicBezTo>
                  <a:cubicBezTo>
                    <a:pt x="210" y="256"/>
                    <a:pt x="302" y="239"/>
                    <a:pt x="396" y="217"/>
                  </a:cubicBezTo>
                  <a:cubicBezTo>
                    <a:pt x="477" y="197"/>
                    <a:pt x="578" y="164"/>
                    <a:pt x="608" y="81"/>
                  </a:cubicBezTo>
                  <a:cubicBezTo>
                    <a:pt x="616" y="59"/>
                    <a:pt x="602" y="29"/>
                    <a:pt x="581" y="18"/>
                  </a:cubicBezTo>
                  <a:cubicBezTo>
                    <a:pt x="558" y="6"/>
                    <a:pt x="534" y="1"/>
                    <a:pt x="5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36"/>
            <p:cNvSpPr/>
            <p:nvPr/>
          </p:nvSpPr>
          <p:spPr>
            <a:xfrm>
              <a:off x="5263400" y="1150625"/>
              <a:ext cx="7575" cy="9475"/>
            </a:xfrm>
            <a:custGeom>
              <a:avLst/>
              <a:gdLst/>
              <a:ahLst/>
              <a:cxnLst/>
              <a:rect l="l" t="t" r="r" b="b"/>
              <a:pathLst>
                <a:path w="303" h="379" extrusionOk="0">
                  <a:moveTo>
                    <a:pt x="61" y="0"/>
                  </a:moveTo>
                  <a:cubicBezTo>
                    <a:pt x="30" y="0"/>
                    <a:pt x="1" y="26"/>
                    <a:pt x="12" y="63"/>
                  </a:cubicBezTo>
                  <a:cubicBezTo>
                    <a:pt x="44" y="168"/>
                    <a:pt x="84" y="280"/>
                    <a:pt x="164" y="358"/>
                  </a:cubicBezTo>
                  <a:cubicBezTo>
                    <a:pt x="178" y="372"/>
                    <a:pt x="195" y="378"/>
                    <a:pt x="211" y="378"/>
                  </a:cubicBezTo>
                  <a:cubicBezTo>
                    <a:pt x="258" y="378"/>
                    <a:pt x="302" y="325"/>
                    <a:pt x="274" y="274"/>
                  </a:cubicBezTo>
                  <a:cubicBezTo>
                    <a:pt x="224" y="186"/>
                    <a:pt x="155" y="111"/>
                    <a:pt x="103" y="24"/>
                  </a:cubicBezTo>
                  <a:cubicBezTo>
                    <a:pt x="93" y="8"/>
                    <a:pt x="77" y="0"/>
                    <a:pt x="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6"/>
            <p:cNvSpPr/>
            <p:nvPr/>
          </p:nvSpPr>
          <p:spPr>
            <a:xfrm>
              <a:off x="5282850" y="1150150"/>
              <a:ext cx="13050" cy="6950"/>
            </a:xfrm>
            <a:custGeom>
              <a:avLst/>
              <a:gdLst/>
              <a:ahLst/>
              <a:cxnLst/>
              <a:rect l="l" t="t" r="r" b="b"/>
              <a:pathLst>
                <a:path w="522" h="278" extrusionOk="0">
                  <a:moveTo>
                    <a:pt x="417" y="1"/>
                  </a:moveTo>
                  <a:cubicBezTo>
                    <a:pt x="409" y="1"/>
                    <a:pt x="402" y="2"/>
                    <a:pt x="394" y="4"/>
                  </a:cubicBezTo>
                  <a:cubicBezTo>
                    <a:pt x="329" y="25"/>
                    <a:pt x="266" y="59"/>
                    <a:pt x="205" y="92"/>
                  </a:cubicBezTo>
                  <a:cubicBezTo>
                    <a:pt x="153" y="121"/>
                    <a:pt x="95" y="171"/>
                    <a:pt x="39" y="190"/>
                  </a:cubicBezTo>
                  <a:cubicBezTo>
                    <a:pt x="0" y="207"/>
                    <a:pt x="1" y="277"/>
                    <a:pt x="46" y="277"/>
                  </a:cubicBezTo>
                  <a:cubicBezTo>
                    <a:pt x="48" y="277"/>
                    <a:pt x="50" y="277"/>
                    <a:pt x="52" y="277"/>
                  </a:cubicBezTo>
                  <a:cubicBezTo>
                    <a:pt x="60" y="276"/>
                    <a:pt x="68" y="275"/>
                    <a:pt x="77" y="275"/>
                  </a:cubicBezTo>
                  <a:cubicBezTo>
                    <a:pt x="99" y="275"/>
                    <a:pt x="122" y="278"/>
                    <a:pt x="144" y="278"/>
                  </a:cubicBezTo>
                  <a:cubicBezTo>
                    <a:pt x="146" y="278"/>
                    <a:pt x="149" y="278"/>
                    <a:pt x="152" y="278"/>
                  </a:cubicBezTo>
                  <a:cubicBezTo>
                    <a:pt x="194" y="276"/>
                    <a:pt x="234" y="263"/>
                    <a:pt x="273" y="253"/>
                  </a:cubicBezTo>
                  <a:cubicBezTo>
                    <a:pt x="345" y="234"/>
                    <a:pt x="419" y="193"/>
                    <a:pt x="472" y="139"/>
                  </a:cubicBezTo>
                  <a:cubicBezTo>
                    <a:pt x="522" y="89"/>
                    <a:pt x="482" y="1"/>
                    <a:pt x="41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36"/>
            <p:cNvSpPr/>
            <p:nvPr/>
          </p:nvSpPr>
          <p:spPr>
            <a:xfrm>
              <a:off x="5271675" y="1131025"/>
              <a:ext cx="5700" cy="13550"/>
            </a:xfrm>
            <a:custGeom>
              <a:avLst/>
              <a:gdLst/>
              <a:ahLst/>
              <a:cxnLst/>
              <a:rect l="l" t="t" r="r" b="b"/>
              <a:pathLst>
                <a:path w="228" h="542" extrusionOk="0">
                  <a:moveTo>
                    <a:pt x="123" y="1"/>
                  </a:moveTo>
                  <a:cubicBezTo>
                    <a:pt x="95" y="1"/>
                    <a:pt x="64" y="18"/>
                    <a:pt x="54" y="46"/>
                  </a:cubicBezTo>
                  <a:cubicBezTo>
                    <a:pt x="1" y="195"/>
                    <a:pt x="4" y="441"/>
                    <a:pt x="148" y="536"/>
                  </a:cubicBezTo>
                  <a:cubicBezTo>
                    <a:pt x="154" y="540"/>
                    <a:pt x="161" y="542"/>
                    <a:pt x="167" y="542"/>
                  </a:cubicBezTo>
                  <a:cubicBezTo>
                    <a:pt x="184" y="542"/>
                    <a:pt x="202" y="529"/>
                    <a:pt x="207" y="513"/>
                  </a:cubicBezTo>
                  <a:cubicBezTo>
                    <a:pt x="228" y="436"/>
                    <a:pt x="213" y="369"/>
                    <a:pt x="200" y="295"/>
                  </a:cubicBezTo>
                  <a:cubicBezTo>
                    <a:pt x="182" y="212"/>
                    <a:pt x="185" y="127"/>
                    <a:pt x="173" y="44"/>
                  </a:cubicBezTo>
                  <a:cubicBezTo>
                    <a:pt x="169" y="14"/>
                    <a:pt x="147" y="1"/>
                    <a:pt x="1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6"/>
            <p:cNvSpPr/>
            <p:nvPr/>
          </p:nvSpPr>
          <p:spPr>
            <a:xfrm>
              <a:off x="5276900" y="1110475"/>
              <a:ext cx="14075" cy="6925"/>
            </a:xfrm>
            <a:custGeom>
              <a:avLst/>
              <a:gdLst/>
              <a:ahLst/>
              <a:cxnLst/>
              <a:rect l="l" t="t" r="r" b="b"/>
              <a:pathLst>
                <a:path w="563" h="277" extrusionOk="0">
                  <a:moveTo>
                    <a:pt x="435" y="0"/>
                  </a:moveTo>
                  <a:cubicBezTo>
                    <a:pt x="295" y="0"/>
                    <a:pt x="146" y="103"/>
                    <a:pt x="44" y="178"/>
                  </a:cubicBezTo>
                  <a:cubicBezTo>
                    <a:pt x="0" y="207"/>
                    <a:pt x="19" y="276"/>
                    <a:pt x="69" y="276"/>
                  </a:cubicBezTo>
                  <a:cubicBezTo>
                    <a:pt x="74" y="276"/>
                    <a:pt x="79" y="275"/>
                    <a:pt x="85" y="274"/>
                  </a:cubicBezTo>
                  <a:cubicBezTo>
                    <a:pt x="232" y="235"/>
                    <a:pt x="455" y="213"/>
                    <a:pt x="549" y="80"/>
                  </a:cubicBezTo>
                  <a:cubicBezTo>
                    <a:pt x="562" y="63"/>
                    <a:pt x="554" y="28"/>
                    <a:pt x="533" y="20"/>
                  </a:cubicBezTo>
                  <a:cubicBezTo>
                    <a:pt x="501" y="6"/>
                    <a:pt x="469" y="0"/>
                    <a:pt x="4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6"/>
            <p:cNvSpPr/>
            <p:nvPr/>
          </p:nvSpPr>
          <p:spPr>
            <a:xfrm>
              <a:off x="5288200" y="1130450"/>
              <a:ext cx="14875" cy="5850"/>
            </a:xfrm>
            <a:custGeom>
              <a:avLst/>
              <a:gdLst/>
              <a:ahLst/>
              <a:cxnLst/>
              <a:rect l="l" t="t" r="r" b="b"/>
              <a:pathLst>
                <a:path w="595" h="234" extrusionOk="0">
                  <a:moveTo>
                    <a:pt x="285" y="0"/>
                  </a:moveTo>
                  <a:cubicBezTo>
                    <a:pt x="194" y="0"/>
                    <a:pt x="104" y="18"/>
                    <a:pt x="48" y="39"/>
                  </a:cubicBezTo>
                  <a:cubicBezTo>
                    <a:pt x="0" y="56"/>
                    <a:pt x="1" y="133"/>
                    <a:pt x="57" y="133"/>
                  </a:cubicBezTo>
                  <a:cubicBezTo>
                    <a:pt x="58" y="133"/>
                    <a:pt x="58" y="133"/>
                    <a:pt x="59" y="133"/>
                  </a:cubicBezTo>
                  <a:cubicBezTo>
                    <a:pt x="77" y="132"/>
                    <a:pt x="94" y="131"/>
                    <a:pt x="112" y="131"/>
                  </a:cubicBezTo>
                  <a:cubicBezTo>
                    <a:pt x="190" y="131"/>
                    <a:pt x="265" y="141"/>
                    <a:pt x="343" y="159"/>
                  </a:cubicBezTo>
                  <a:cubicBezTo>
                    <a:pt x="416" y="176"/>
                    <a:pt x="479" y="231"/>
                    <a:pt x="555" y="233"/>
                  </a:cubicBezTo>
                  <a:cubicBezTo>
                    <a:pt x="556" y="233"/>
                    <a:pt x="556" y="233"/>
                    <a:pt x="557" y="233"/>
                  </a:cubicBezTo>
                  <a:cubicBezTo>
                    <a:pt x="576" y="233"/>
                    <a:pt x="594" y="214"/>
                    <a:pt x="593" y="196"/>
                  </a:cubicBezTo>
                  <a:cubicBezTo>
                    <a:pt x="583" y="47"/>
                    <a:pt x="433" y="0"/>
                    <a:pt x="2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6"/>
            <p:cNvSpPr/>
            <p:nvPr/>
          </p:nvSpPr>
          <p:spPr>
            <a:xfrm>
              <a:off x="5309425" y="1140650"/>
              <a:ext cx="4575" cy="13750"/>
            </a:xfrm>
            <a:custGeom>
              <a:avLst/>
              <a:gdLst/>
              <a:ahLst/>
              <a:cxnLst/>
              <a:rect l="l" t="t" r="r" b="b"/>
              <a:pathLst>
                <a:path w="183" h="550" extrusionOk="0">
                  <a:moveTo>
                    <a:pt x="91" y="1"/>
                  </a:moveTo>
                  <a:cubicBezTo>
                    <a:pt x="60" y="1"/>
                    <a:pt x="28" y="21"/>
                    <a:pt x="27" y="62"/>
                  </a:cubicBezTo>
                  <a:cubicBezTo>
                    <a:pt x="25" y="153"/>
                    <a:pt x="22" y="243"/>
                    <a:pt x="21" y="333"/>
                  </a:cubicBezTo>
                  <a:cubicBezTo>
                    <a:pt x="19" y="405"/>
                    <a:pt x="1" y="483"/>
                    <a:pt x="58" y="536"/>
                  </a:cubicBezTo>
                  <a:cubicBezTo>
                    <a:pt x="68" y="545"/>
                    <a:pt x="80" y="550"/>
                    <a:pt x="92" y="550"/>
                  </a:cubicBezTo>
                  <a:cubicBezTo>
                    <a:pt x="104" y="550"/>
                    <a:pt x="115" y="545"/>
                    <a:pt x="125" y="536"/>
                  </a:cubicBezTo>
                  <a:cubicBezTo>
                    <a:pt x="183" y="483"/>
                    <a:pt x="164" y="405"/>
                    <a:pt x="163" y="333"/>
                  </a:cubicBezTo>
                  <a:cubicBezTo>
                    <a:pt x="161" y="243"/>
                    <a:pt x="158" y="153"/>
                    <a:pt x="157" y="62"/>
                  </a:cubicBezTo>
                  <a:cubicBezTo>
                    <a:pt x="155" y="21"/>
                    <a:pt x="123" y="1"/>
                    <a:pt x="9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6"/>
            <p:cNvSpPr/>
            <p:nvPr/>
          </p:nvSpPr>
          <p:spPr>
            <a:xfrm>
              <a:off x="5247225" y="1096500"/>
              <a:ext cx="8550" cy="11725"/>
            </a:xfrm>
            <a:custGeom>
              <a:avLst/>
              <a:gdLst/>
              <a:ahLst/>
              <a:cxnLst/>
              <a:rect l="l" t="t" r="r" b="b"/>
              <a:pathLst>
                <a:path w="342" h="469" extrusionOk="0">
                  <a:moveTo>
                    <a:pt x="263" y="1"/>
                  </a:moveTo>
                  <a:cubicBezTo>
                    <a:pt x="243" y="1"/>
                    <a:pt x="222" y="10"/>
                    <a:pt x="209" y="32"/>
                  </a:cubicBezTo>
                  <a:cubicBezTo>
                    <a:pt x="144" y="139"/>
                    <a:pt x="70" y="235"/>
                    <a:pt x="24" y="350"/>
                  </a:cubicBezTo>
                  <a:cubicBezTo>
                    <a:pt x="0" y="411"/>
                    <a:pt x="62" y="468"/>
                    <a:pt x="119" y="468"/>
                  </a:cubicBezTo>
                  <a:cubicBezTo>
                    <a:pt x="141" y="468"/>
                    <a:pt x="162" y="460"/>
                    <a:pt x="178" y="439"/>
                  </a:cubicBezTo>
                  <a:cubicBezTo>
                    <a:pt x="259" y="334"/>
                    <a:pt x="296" y="210"/>
                    <a:pt x="330" y="82"/>
                  </a:cubicBezTo>
                  <a:cubicBezTo>
                    <a:pt x="341" y="35"/>
                    <a:pt x="302" y="1"/>
                    <a:pt x="26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6"/>
            <p:cNvSpPr/>
            <p:nvPr/>
          </p:nvSpPr>
          <p:spPr>
            <a:xfrm>
              <a:off x="5147375" y="1084125"/>
              <a:ext cx="17550" cy="9975"/>
            </a:xfrm>
            <a:custGeom>
              <a:avLst/>
              <a:gdLst/>
              <a:ahLst/>
              <a:cxnLst/>
              <a:rect l="l" t="t" r="r" b="b"/>
              <a:pathLst>
                <a:path w="702" h="399" extrusionOk="0">
                  <a:moveTo>
                    <a:pt x="604" y="1"/>
                  </a:moveTo>
                  <a:cubicBezTo>
                    <a:pt x="510" y="1"/>
                    <a:pt x="416" y="61"/>
                    <a:pt x="337" y="107"/>
                  </a:cubicBezTo>
                  <a:cubicBezTo>
                    <a:pt x="239" y="168"/>
                    <a:pt x="143" y="232"/>
                    <a:pt x="44" y="290"/>
                  </a:cubicBezTo>
                  <a:cubicBezTo>
                    <a:pt x="0" y="317"/>
                    <a:pt x="14" y="398"/>
                    <a:pt x="69" y="398"/>
                  </a:cubicBezTo>
                  <a:cubicBezTo>
                    <a:pt x="71" y="398"/>
                    <a:pt x="72" y="398"/>
                    <a:pt x="73" y="398"/>
                  </a:cubicBezTo>
                  <a:cubicBezTo>
                    <a:pt x="278" y="377"/>
                    <a:pt x="604" y="299"/>
                    <a:pt x="686" y="82"/>
                  </a:cubicBezTo>
                  <a:cubicBezTo>
                    <a:pt x="702" y="40"/>
                    <a:pt x="662" y="6"/>
                    <a:pt x="624" y="1"/>
                  </a:cubicBezTo>
                  <a:cubicBezTo>
                    <a:pt x="618" y="1"/>
                    <a:pt x="611" y="1"/>
                    <a:pt x="60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6"/>
            <p:cNvSpPr/>
            <p:nvPr/>
          </p:nvSpPr>
          <p:spPr>
            <a:xfrm>
              <a:off x="5152125" y="1060825"/>
              <a:ext cx="7050" cy="16450"/>
            </a:xfrm>
            <a:custGeom>
              <a:avLst/>
              <a:gdLst/>
              <a:ahLst/>
              <a:cxnLst/>
              <a:rect l="l" t="t" r="r" b="b"/>
              <a:pathLst>
                <a:path w="282" h="658" extrusionOk="0">
                  <a:moveTo>
                    <a:pt x="210" y="1"/>
                  </a:moveTo>
                  <a:cubicBezTo>
                    <a:pt x="197" y="1"/>
                    <a:pt x="184" y="6"/>
                    <a:pt x="172" y="19"/>
                  </a:cubicBezTo>
                  <a:cubicBezTo>
                    <a:pt x="108" y="94"/>
                    <a:pt x="83" y="183"/>
                    <a:pt x="61" y="279"/>
                  </a:cubicBezTo>
                  <a:cubicBezTo>
                    <a:pt x="35" y="388"/>
                    <a:pt x="3" y="500"/>
                    <a:pt x="1" y="613"/>
                  </a:cubicBezTo>
                  <a:cubicBezTo>
                    <a:pt x="1" y="641"/>
                    <a:pt x="25" y="658"/>
                    <a:pt x="49" y="658"/>
                  </a:cubicBezTo>
                  <a:cubicBezTo>
                    <a:pt x="65" y="658"/>
                    <a:pt x="80" y="651"/>
                    <a:pt x="90" y="635"/>
                  </a:cubicBezTo>
                  <a:cubicBezTo>
                    <a:pt x="141" y="549"/>
                    <a:pt x="168" y="452"/>
                    <a:pt x="203" y="359"/>
                  </a:cubicBezTo>
                  <a:cubicBezTo>
                    <a:pt x="238" y="261"/>
                    <a:pt x="281" y="164"/>
                    <a:pt x="272" y="60"/>
                  </a:cubicBezTo>
                  <a:cubicBezTo>
                    <a:pt x="269" y="28"/>
                    <a:pt x="240" y="1"/>
                    <a:pt x="2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6"/>
            <p:cNvSpPr/>
            <p:nvPr/>
          </p:nvSpPr>
          <p:spPr>
            <a:xfrm>
              <a:off x="5164825" y="1066825"/>
              <a:ext cx="13075" cy="6825"/>
            </a:xfrm>
            <a:custGeom>
              <a:avLst/>
              <a:gdLst/>
              <a:ahLst/>
              <a:cxnLst/>
              <a:rect l="l" t="t" r="r" b="b"/>
              <a:pathLst>
                <a:path w="523" h="273" extrusionOk="0">
                  <a:moveTo>
                    <a:pt x="456" y="1"/>
                  </a:moveTo>
                  <a:cubicBezTo>
                    <a:pt x="398" y="1"/>
                    <a:pt x="342" y="36"/>
                    <a:pt x="290" y="60"/>
                  </a:cubicBezTo>
                  <a:cubicBezTo>
                    <a:pt x="219" y="92"/>
                    <a:pt x="147" y="120"/>
                    <a:pt x="73" y="144"/>
                  </a:cubicBezTo>
                  <a:cubicBezTo>
                    <a:pt x="1" y="167"/>
                    <a:pt x="24" y="272"/>
                    <a:pt x="89" y="272"/>
                  </a:cubicBezTo>
                  <a:cubicBezTo>
                    <a:pt x="95" y="272"/>
                    <a:pt x="102" y="271"/>
                    <a:pt x="108" y="269"/>
                  </a:cubicBezTo>
                  <a:cubicBezTo>
                    <a:pt x="184" y="245"/>
                    <a:pt x="259" y="218"/>
                    <a:pt x="330" y="187"/>
                  </a:cubicBezTo>
                  <a:cubicBezTo>
                    <a:pt x="396" y="158"/>
                    <a:pt x="477" y="129"/>
                    <a:pt x="510" y="61"/>
                  </a:cubicBezTo>
                  <a:cubicBezTo>
                    <a:pt x="523" y="33"/>
                    <a:pt x="507" y="7"/>
                    <a:pt x="476" y="2"/>
                  </a:cubicBezTo>
                  <a:cubicBezTo>
                    <a:pt x="469" y="1"/>
                    <a:pt x="463" y="1"/>
                    <a:pt x="45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6"/>
            <p:cNvSpPr/>
            <p:nvPr/>
          </p:nvSpPr>
          <p:spPr>
            <a:xfrm>
              <a:off x="5170950" y="1054000"/>
              <a:ext cx="12425" cy="2925"/>
            </a:xfrm>
            <a:custGeom>
              <a:avLst/>
              <a:gdLst/>
              <a:ahLst/>
              <a:cxnLst/>
              <a:rect l="l" t="t" r="r" b="b"/>
              <a:pathLst>
                <a:path w="497" h="117" extrusionOk="0">
                  <a:moveTo>
                    <a:pt x="374" y="1"/>
                  </a:moveTo>
                  <a:cubicBezTo>
                    <a:pt x="351" y="1"/>
                    <a:pt x="327" y="3"/>
                    <a:pt x="304" y="3"/>
                  </a:cubicBezTo>
                  <a:cubicBezTo>
                    <a:pt x="226" y="4"/>
                    <a:pt x="146" y="6"/>
                    <a:pt x="67" y="7"/>
                  </a:cubicBezTo>
                  <a:cubicBezTo>
                    <a:pt x="0" y="7"/>
                    <a:pt x="0" y="108"/>
                    <a:pt x="66" y="109"/>
                  </a:cubicBezTo>
                  <a:lnTo>
                    <a:pt x="274" y="113"/>
                  </a:lnTo>
                  <a:cubicBezTo>
                    <a:pt x="303" y="114"/>
                    <a:pt x="335" y="117"/>
                    <a:pt x="366" y="117"/>
                  </a:cubicBezTo>
                  <a:cubicBezTo>
                    <a:pt x="404" y="117"/>
                    <a:pt x="440" y="112"/>
                    <a:pt x="472" y="91"/>
                  </a:cubicBezTo>
                  <a:cubicBezTo>
                    <a:pt x="497" y="75"/>
                    <a:pt x="497" y="43"/>
                    <a:pt x="472" y="25"/>
                  </a:cubicBezTo>
                  <a:cubicBezTo>
                    <a:pt x="442" y="5"/>
                    <a:pt x="409" y="1"/>
                    <a:pt x="37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6"/>
            <p:cNvSpPr/>
            <p:nvPr/>
          </p:nvSpPr>
          <p:spPr>
            <a:xfrm>
              <a:off x="5190550" y="1073450"/>
              <a:ext cx="6750" cy="11875"/>
            </a:xfrm>
            <a:custGeom>
              <a:avLst/>
              <a:gdLst/>
              <a:ahLst/>
              <a:cxnLst/>
              <a:rect l="l" t="t" r="r" b="b"/>
              <a:pathLst>
                <a:path w="270" h="475" extrusionOk="0">
                  <a:moveTo>
                    <a:pt x="57" y="1"/>
                  </a:moveTo>
                  <a:cubicBezTo>
                    <a:pt x="30" y="1"/>
                    <a:pt x="1" y="19"/>
                    <a:pt x="2" y="51"/>
                  </a:cubicBezTo>
                  <a:cubicBezTo>
                    <a:pt x="7" y="136"/>
                    <a:pt x="21" y="221"/>
                    <a:pt x="55" y="299"/>
                  </a:cubicBezTo>
                  <a:cubicBezTo>
                    <a:pt x="84" y="362"/>
                    <a:pt x="134" y="475"/>
                    <a:pt x="216" y="475"/>
                  </a:cubicBezTo>
                  <a:cubicBezTo>
                    <a:pt x="217" y="475"/>
                    <a:pt x="218" y="475"/>
                    <a:pt x="220" y="474"/>
                  </a:cubicBezTo>
                  <a:cubicBezTo>
                    <a:pt x="235" y="472"/>
                    <a:pt x="251" y="463"/>
                    <a:pt x="254" y="446"/>
                  </a:cubicBezTo>
                  <a:cubicBezTo>
                    <a:pt x="270" y="382"/>
                    <a:pt x="216" y="333"/>
                    <a:pt x="188" y="279"/>
                  </a:cubicBezTo>
                  <a:cubicBezTo>
                    <a:pt x="146" y="203"/>
                    <a:pt x="117" y="123"/>
                    <a:pt x="104" y="37"/>
                  </a:cubicBezTo>
                  <a:cubicBezTo>
                    <a:pt x="100" y="12"/>
                    <a:pt x="79" y="1"/>
                    <a:pt x="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6"/>
            <p:cNvSpPr/>
            <p:nvPr/>
          </p:nvSpPr>
          <p:spPr>
            <a:xfrm>
              <a:off x="5175875" y="1096500"/>
              <a:ext cx="5575" cy="12725"/>
            </a:xfrm>
            <a:custGeom>
              <a:avLst/>
              <a:gdLst/>
              <a:ahLst/>
              <a:cxnLst/>
              <a:rect l="l" t="t" r="r" b="b"/>
              <a:pathLst>
                <a:path w="223" h="509" extrusionOk="0">
                  <a:moveTo>
                    <a:pt x="145" y="0"/>
                  </a:moveTo>
                  <a:cubicBezTo>
                    <a:pt x="119" y="0"/>
                    <a:pt x="92" y="16"/>
                    <a:pt x="80" y="48"/>
                  </a:cubicBezTo>
                  <a:cubicBezTo>
                    <a:pt x="35" y="163"/>
                    <a:pt x="14" y="298"/>
                    <a:pt x="6" y="422"/>
                  </a:cubicBezTo>
                  <a:cubicBezTo>
                    <a:pt x="1" y="477"/>
                    <a:pt x="48" y="509"/>
                    <a:pt x="95" y="509"/>
                  </a:cubicBezTo>
                  <a:cubicBezTo>
                    <a:pt x="133" y="509"/>
                    <a:pt x="170" y="488"/>
                    <a:pt x="179" y="445"/>
                  </a:cubicBezTo>
                  <a:cubicBezTo>
                    <a:pt x="206" y="324"/>
                    <a:pt x="222" y="188"/>
                    <a:pt x="212" y="66"/>
                  </a:cubicBezTo>
                  <a:cubicBezTo>
                    <a:pt x="208" y="23"/>
                    <a:pt x="177" y="0"/>
                    <a:pt x="14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36"/>
            <p:cNvSpPr/>
            <p:nvPr/>
          </p:nvSpPr>
          <p:spPr>
            <a:xfrm>
              <a:off x="5173775" y="1080450"/>
              <a:ext cx="9875" cy="9425"/>
            </a:xfrm>
            <a:custGeom>
              <a:avLst/>
              <a:gdLst/>
              <a:ahLst/>
              <a:cxnLst/>
              <a:rect l="l" t="t" r="r" b="b"/>
              <a:pathLst>
                <a:path w="395" h="377" extrusionOk="0">
                  <a:moveTo>
                    <a:pt x="311" y="1"/>
                  </a:moveTo>
                  <a:cubicBezTo>
                    <a:pt x="304" y="1"/>
                    <a:pt x="298" y="1"/>
                    <a:pt x="292" y="3"/>
                  </a:cubicBezTo>
                  <a:cubicBezTo>
                    <a:pt x="275" y="6"/>
                    <a:pt x="271" y="8"/>
                    <a:pt x="284" y="11"/>
                  </a:cubicBezTo>
                  <a:lnTo>
                    <a:pt x="284" y="11"/>
                  </a:lnTo>
                  <a:cubicBezTo>
                    <a:pt x="278" y="10"/>
                    <a:pt x="272" y="9"/>
                    <a:pt x="266" y="9"/>
                  </a:cubicBezTo>
                  <a:cubicBezTo>
                    <a:pt x="258" y="9"/>
                    <a:pt x="251" y="10"/>
                    <a:pt x="243" y="12"/>
                  </a:cubicBezTo>
                  <a:cubicBezTo>
                    <a:pt x="203" y="24"/>
                    <a:pt x="169" y="59"/>
                    <a:pt x="139" y="87"/>
                  </a:cubicBezTo>
                  <a:cubicBezTo>
                    <a:pt x="75" y="145"/>
                    <a:pt x="38" y="225"/>
                    <a:pt x="12" y="307"/>
                  </a:cubicBezTo>
                  <a:cubicBezTo>
                    <a:pt x="0" y="343"/>
                    <a:pt x="34" y="377"/>
                    <a:pt x="67" y="377"/>
                  </a:cubicBezTo>
                  <a:cubicBezTo>
                    <a:pt x="79" y="377"/>
                    <a:pt x="92" y="372"/>
                    <a:pt x="102" y="360"/>
                  </a:cubicBezTo>
                  <a:cubicBezTo>
                    <a:pt x="145" y="309"/>
                    <a:pt x="197" y="265"/>
                    <a:pt x="248" y="221"/>
                  </a:cubicBezTo>
                  <a:cubicBezTo>
                    <a:pt x="310" y="165"/>
                    <a:pt x="343" y="131"/>
                    <a:pt x="378" y="69"/>
                  </a:cubicBezTo>
                  <a:cubicBezTo>
                    <a:pt x="394" y="38"/>
                    <a:pt x="373" y="2"/>
                    <a:pt x="339" y="2"/>
                  </a:cubicBezTo>
                  <a:cubicBezTo>
                    <a:pt x="331" y="2"/>
                    <a:pt x="321" y="1"/>
                    <a:pt x="3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6"/>
            <p:cNvSpPr/>
            <p:nvPr/>
          </p:nvSpPr>
          <p:spPr>
            <a:xfrm>
              <a:off x="5157750" y="1102350"/>
              <a:ext cx="4750" cy="16300"/>
            </a:xfrm>
            <a:custGeom>
              <a:avLst/>
              <a:gdLst/>
              <a:ahLst/>
              <a:cxnLst/>
              <a:rect l="l" t="t" r="r" b="b"/>
              <a:pathLst>
                <a:path w="190" h="652" extrusionOk="0">
                  <a:moveTo>
                    <a:pt x="99" y="1"/>
                  </a:moveTo>
                  <a:cubicBezTo>
                    <a:pt x="74" y="1"/>
                    <a:pt x="49" y="18"/>
                    <a:pt x="46" y="53"/>
                  </a:cubicBezTo>
                  <a:cubicBezTo>
                    <a:pt x="36" y="151"/>
                    <a:pt x="22" y="250"/>
                    <a:pt x="20" y="350"/>
                  </a:cubicBezTo>
                  <a:cubicBezTo>
                    <a:pt x="16" y="445"/>
                    <a:pt x="1" y="545"/>
                    <a:pt x="56" y="628"/>
                  </a:cubicBezTo>
                  <a:cubicBezTo>
                    <a:pt x="67" y="644"/>
                    <a:pt x="83" y="652"/>
                    <a:pt x="99" y="652"/>
                  </a:cubicBezTo>
                  <a:cubicBezTo>
                    <a:pt x="115" y="652"/>
                    <a:pt x="131" y="644"/>
                    <a:pt x="141" y="628"/>
                  </a:cubicBezTo>
                  <a:cubicBezTo>
                    <a:pt x="189" y="555"/>
                    <a:pt x="182" y="477"/>
                    <a:pt x="179" y="392"/>
                  </a:cubicBezTo>
                  <a:cubicBezTo>
                    <a:pt x="177" y="278"/>
                    <a:pt x="163" y="165"/>
                    <a:pt x="152" y="53"/>
                  </a:cubicBezTo>
                  <a:cubicBezTo>
                    <a:pt x="148" y="18"/>
                    <a:pt x="123" y="1"/>
                    <a:pt x="9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6"/>
            <p:cNvSpPr/>
            <p:nvPr/>
          </p:nvSpPr>
          <p:spPr>
            <a:xfrm>
              <a:off x="5125350" y="1107300"/>
              <a:ext cx="12575" cy="15675"/>
            </a:xfrm>
            <a:custGeom>
              <a:avLst/>
              <a:gdLst/>
              <a:ahLst/>
              <a:cxnLst/>
              <a:rect l="l" t="t" r="r" b="b"/>
              <a:pathLst>
                <a:path w="503" h="627" extrusionOk="0">
                  <a:moveTo>
                    <a:pt x="400" y="0"/>
                  </a:moveTo>
                  <a:cubicBezTo>
                    <a:pt x="388" y="0"/>
                    <a:pt x="376" y="3"/>
                    <a:pt x="365" y="8"/>
                  </a:cubicBezTo>
                  <a:cubicBezTo>
                    <a:pt x="265" y="58"/>
                    <a:pt x="199" y="128"/>
                    <a:pt x="137" y="217"/>
                  </a:cubicBezTo>
                  <a:cubicBezTo>
                    <a:pt x="71" y="309"/>
                    <a:pt x="1" y="424"/>
                    <a:pt x="0" y="539"/>
                  </a:cubicBezTo>
                  <a:cubicBezTo>
                    <a:pt x="0" y="568"/>
                    <a:pt x="17" y="600"/>
                    <a:pt x="43" y="614"/>
                  </a:cubicBezTo>
                  <a:cubicBezTo>
                    <a:pt x="50" y="618"/>
                    <a:pt x="56" y="620"/>
                    <a:pt x="64" y="623"/>
                  </a:cubicBezTo>
                  <a:cubicBezTo>
                    <a:pt x="72" y="626"/>
                    <a:pt x="79" y="627"/>
                    <a:pt x="86" y="627"/>
                  </a:cubicBezTo>
                  <a:cubicBezTo>
                    <a:pt x="110" y="627"/>
                    <a:pt x="132" y="615"/>
                    <a:pt x="149" y="600"/>
                  </a:cubicBezTo>
                  <a:cubicBezTo>
                    <a:pt x="222" y="536"/>
                    <a:pt x="259" y="438"/>
                    <a:pt x="310" y="357"/>
                  </a:cubicBezTo>
                  <a:cubicBezTo>
                    <a:pt x="363" y="274"/>
                    <a:pt x="420" y="196"/>
                    <a:pt x="470" y="112"/>
                  </a:cubicBezTo>
                  <a:cubicBezTo>
                    <a:pt x="502" y="55"/>
                    <a:pt x="455" y="0"/>
                    <a:pt x="4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36"/>
            <p:cNvSpPr/>
            <p:nvPr/>
          </p:nvSpPr>
          <p:spPr>
            <a:xfrm>
              <a:off x="5140750" y="1125525"/>
              <a:ext cx="8700" cy="12625"/>
            </a:xfrm>
            <a:custGeom>
              <a:avLst/>
              <a:gdLst/>
              <a:ahLst/>
              <a:cxnLst/>
              <a:rect l="l" t="t" r="r" b="b"/>
              <a:pathLst>
                <a:path w="348" h="505" extrusionOk="0">
                  <a:moveTo>
                    <a:pt x="67" y="1"/>
                  </a:moveTo>
                  <a:cubicBezTo>
                    <a:pt x="33" y="1"/>
                    <a:pt x="1" y="39"/>
                    <a:pt x="7" y="77"/>
                  </a:cubicBezTo>
                  <a:cubicBezTo>
                    <a:pt x="23" y="162"/>
                    <a:pt x="63" y="245"/>
                    <a:pt x="103" y="320"/>
                  </a:cubicBezTo>
                  <a:cubicBezTo>
                    <a:pt x="136" y="387"/>
                    <a:pt x="193" y="482"/>
                    <a:pt x="269" y="502"/>
                  </a:cubicBezTo>
                  <a:cubicBezTo>
                    <a:pt x="274" y="504"/>
                    <a:pt x="280" y="505"/>
                    <a:pt x="285" y="505"/>
                  </a:cubicBezTo>
                  <a:cubicBezTo>
                    <a:pt x="315" y="505"/>
                    <a:pt x="340" y="478"/>
                    <a:pt x="343" y="446"/>
                  </a:cubicBezTo>
                  <a:cubicBezTo>
                    <a:pt x="348" y="373"/>
                    <a:pt x="286" y="294"/>
                    <a:pt x="251" y="232"/>
                  </a:cubicBezTo>
                  <a:cubicBezTo>
                    <a:pt x="210" y="159"/>
                    <a:pt x="160" y="84"/>
                    <a:pt x="105" y="19"/>
                  </a:cubicBezTo>
                  <a:cubicBezTo>
                    <a:pt x="93" y="6"/>
                    <a:pt x="80" y="1"/>
                    <a:pt x="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36"/>
            <p:cNvSpPr/>
            <p:nvPr/>
          </p:nvSpPr>
          <p:spPr>
            <a:xfrm>
              <a:off x="5169925" y="1123225"/>
              <a:ext cx="9975" cy="13400"/>
            </a:xfrm>
            <a:custGeom>
              <a:avLst/>
              <a:gdLst/>
              <a:ahLst/>
              <a:cxnLst/>
              <a:rect l="l" t="t" r="r" b="b"/>
              <a:pathLst>
                <a:path w="399" h="536" extrusionOk="0">
                  <a:moveTo>
                    <a:pt x="54" y="0"/>
                  </a:moveTo>
                  <a:cubicBezTo>
                    <a:pt x="25" y="0"/>
                    <a:pt x="0" y="33"/>
                    <a:pt x="15" y="65"/>
                  </a:cubicBezTo>
                  <a:cubicBezTo>
                    <a:pt x="86" y="211"/>
                    <a:pt x="156" y="359"/>
                    <a:pt x="245" y="496"/>
                  </a:cubicBezTo>
                  <a:cubicBezTo>
                    <a:pt x="259" y="517"/>
                    <a:pt x="283" y="536"/>
                    <a:pt x="309" y="536"/>
                  </a:cubicBezTo>
                  <a:cubicBezTo>
                    <a:pt x="310" y="536"/>
                    <a:pt x="311" y="536"/>
                    <a:pt x="313" y="536"/>
                  </a:cubicBezTo>
                  <a:cubicBezTo>
                    <a:pt x="348" y="533"/>
                    <a:pt x="360" y="523"/>
                    <a:pt x="381" y="496"/>
                  </a:cubicBezTo>
                  <a:cubicBezTo>
                    <a:pt x="399" y="473"/>
                    <a:pt x="392" y="439"/>
                    <a:pt x="381" y="416"/>
                  </a:cubicBezTo>
                  <a:cubicBezTo>
                    <a:pt x="307" y="261"/>
                    <a:pt x="202" y="133"/>
                    <a:pt x="82" y="13"/>
                  </a:cubicBezTo>
                  <a:cubicBezTo>
                    <a:pt x="73" y="4"/>
                    <a:pt x="63" y="0"/>
                    <a:pt x="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36"/>
            <p:cNvSpPr/>
            <p:nvPr/>
          </p:nvSpPr>
          <p:spPr>
            <a:xfrm>
              <a:off x="5157800" y="1139950"/>
              <a:ext cx="7575" cy="13150"/>
            </a:xfrm>
            <a:custGeom>
              <a:avLst/>
              <a:gdLst/>
              <a:ahLst/>
              <a:cxnLst/>
              <a:rect l="l" t="t" r="r" b="b"/>
              <a:pathLst>
                <a:path w="303" h="526" extrusionOk="0">
                  <a:moveTo>
                    <a:pt x="152" y="1"/>
                  </a:moveTo>
                  <a:cubicBezTo>
                    <a:pt x="113" y="1"/>
                    <a:pt x="75" y="23"/>
                    <a:pt x="65" y="67"/>
                  </a:cubicBezTo>
                  <a:cubicBezTo>
                    <a:pt x="33" y="200"/>
                    <a:pt x="1" y="409"/>
                    <a:pt x="117" y="512"/>
                  </a:cubicBezTo>
                  <a:cubicBezTo>
                    <a:pt x="128" y="521"/>
                    <a:pt x="140" y="525"/>
                    <a:pt x="152" y="525"/>
                  </a:cubicBezTo>
                  <a:cubicBezTo>
                    <a:pt x="164" y="525"/>
                    <a:pt x="176" y="521"/>
                    <a:pt x="186" y="512"/>
                  </a:cubicBezTo>
                  <a:cubicBezTo>
                    <a:pt x="302" y="411"/>
                    <a:pt x="270" y="202"/>
                    <a:pt x="239" y="67"/>
                  </a:cubicBezTo>
                  <a:cubicBezTo>
                    <a:pt x="229" y="23"/>
                    <a:pt x="190" y="1"/>
                    <a:pt x="15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36"/>
            <p:cNvSpPr/>
            <p:nvPr/>
          </p:nvSpPr>
          <p:spPr>
            <a:xfrm>
              <a:off x="5118700" y="1138525"/>
              <a:ext cx="10850" cy="17000"/>
            </a:xfrm>
            <a:custGeom>
              <a:avLst/>
              <a:gdLst/>
              <a:ahLst/>
              <a:cxnLst/>
              <a:rect l="l" t="t" r="r" b="b"/>
              <a:pathLst>
                <a:path w="434" h="680" extrusionOk="0">
                  <a:moveTo>
                    <a:pt x="392" y="0"/>
                  </a:moveTo>
                  <a:cubicBezTo>
                    <a:pt x="384" y="0"/>
                    <a:pt x="376" y="4"/>
                    <a:pt x="369" y="13"/>
                  </a:cubicBezTo>
                  <a:cubicBezTo>
                    <a:pt x="290" y="112"/>
                    <a:pt x="217" y="215"/>
                    <a:pt x="148" y="322"/>
                  </a:cubicBezTo>
                  <a:cubicBezTo>
                    <a:pt x="90" y="412"/>
                    <a:pt x="0" y="542"/>
                    <a:pt x="28" y="653"/>
                  </a:cubicBezTo>
                  <a:cubicBezTo>
                    <a:pt x="33" y="671"/>
                    <a:pt x="47" y="679"/>
                    <a:pt x="62" y="679"/>
                  </a:cubicBezTo>
                  <a:cubicBezTo>
                    <a:pt x="72" y="679"/>
                    <a:pt x="82" y="676"/>
                    <a:pt x="90" y="669"/>
                  </a:cubicBezTo>
                  <a:cubicBezTo>
                    <a:pt x="170" y="604"/>
                    <a:pt x="201" y="471"/>
                    <a:pt x="252" y="381"/>
                  </a:cubicBezTo>
                  <a:cubicBezTo>
                    <a:pt x="312" y="273"/>
                    <a:pt x="375" y="168"/>
                    <a:pt x="425" y="55"/>
                  </a:cubicBezTo>
                  <a:cubicBezTo>
                    <a:pt x="434" y="30"/>
                    <a:pt x="413" y="0"/>
                    <a:pt x="3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36"/>
            <p:cNvSpPr/>
            <p:nvPr/>
          </p:nvSpPr>
          <p:spPr>
            <a:xfrm>
              <a:off x="5137075" y="1152325"/>
              <a:ext cx="10425" cy="6075"/>
            </a:xfrm>
            <a:custGeom>
              <a:avLst/>
              <a:gdLst/>
              <a:ahLst/>
              <a:cxnLst/>
              <a:rect l="l" t="t" r="r" b="b"/>
              <a:pathLst>
                <a:path w="417" h="243" extrusionOk="0">
                  <a:moveTo>
                    <a:pt x="44" y="1"/>
                  </a:moveTo>
                  <a:cubicBezTo>
                    <a:pt x="12" y="1"/>
                    <a:pt x="0" y="46"/>
                    <a:pt x="27" y="65"/>
                  </a:cubicBezTo>
                  <a:cubicBezTo>
                    <a:pt x="87" y="107"/>
                    <a:pt x="147" y="150"/>
                    <a:pt x="212" y="189"/>
                  </a:cubicBezTo>
                  <a:cubicBezTo>
                    <a:pt x="250" y="211"/>
                    <a:pt x="305" y="242"/>
                    <a:pt x="353" y="242"/>
                  </a:cubicBezTo>
                  <a:cubicBezTo>
                    <a:pt x="364" y="242"/>
                    <a:pt x="375" y="240"/>
                    <a:pt x="385" y="237"/>
                  </a:cubicBezTo>
                  <a:cubicBezTo>
                    <a:pt x="403" y="230"/>
                    <a:pt x="416" y="212"/>
                    <a:pt x="411" y="191"/>
                  </a:cubicBezTo>
                  <a:cubicBezTo>
                    <a:pt x="393" y="131"/>
                    <a:pt x="325" y="107"/>
                    <a:pt x="275" y="81"/>
                  </a:cubicBezTo>
                  <a:cubicBezTo>
                    <a:pt x="205" y="45"/>
                    <a:pt x="126" y="27"/>
                    <a:pt x="55" y="2"/>
                  </a:cubicBezTo>
                  <a:cubicBezTo>
                    <a:pt x="51" y="1"/>
                    <a:pt x="48" y="1"/>
                    <a:pt x="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36"/>
            <p:cNvSpPr/>
            <p:nvPr/>
          </p:nvSpPr>
          <p:spPr>
            <a:xfrm>
              <a:off x="5114200" y="1164375"/>
              <a:ext cx="18400" cy="5125"/>
            </a:xfrm>
            <a:custGeom>
              <a:avLst/>
              <a:gdLst/>
              <a:ahLst/>
              <a:cxnLst/>
              <a:rect l="l" t="t" r="r" b="b"/>
              <a:pathLst>
                <a:path w="736" h="205" extrusionOk="0">
                  <a:moveTo>
                    <a:pt x="82" y="0"/>
                  </a:moveTo>
                  <a:cubicBezTo>
                    <a:pt x="36" y="0"/>
                    <a:pt x="0" y="67"/>
                    <a:pt x="52" y="94"/>
                  </a:cubicBezTo>
                  <a:cubicBezTo>
                    <a:pt x="170" y="150"/>
                    <a:pt x="325" y="204"/>
                    <a:pt x="471" y="204"/>
                  </a:cubicBezTo>
                  <a:cubicBezTo>
                    <a:pt x="555" y="204"/>
                    <a:pt x="636" y="186"/>
                    <a:pt x="704" y="141"/>
                  </a:cubicBezTo>
                  <a:cubicBezTo>
                    <a:pt x="735" y="121"/>
                    <a:pt x="728" y="76"/>
                    <a:pt x="694" y="65"/>
                  </a:cubicBezTo>
                  <a:cubicBezTo>
                    <a:pt x="506" y="2"/>
                    <a:pt x="285" y="31"/>
                    <a:pt x="90" y="1"/>
                  </a:cubicBezTo>
                  <a:cubicBezTo>
                    <a:pt x="88" y="0"/>
                    <a:pt x="85" y="0"/>
                    <a:pt x="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36"/>
            <p:cNvSpPr/>
            <p:nvPr/>
          </p:nvSpPr>
          <p:spPr>
            <a:xfrm>
              <a:off x="5230350" y="1538925"/>
              <a:ext cx="14250" cy="14950"/>
            </a:xfrm>
            <a:custGeom>
              <a:avLst/>
              <a:gdLst/>
              <a:ahLst/>
              <a:cxnLst/>
              <a:rect l="l" t="t" r="r" b="b"/>
              <a:pathLst>
                <a:path w="570" h="598" extrusionOk="0">
                  <a:moveTo>
                    <a:pt x="60" y="0"/>
                  </a:moveTo>
                  <a:cubicBezTo>
                    <a:pt x="30" y="0"/>
                    <a:pt x="0" y="29"/>
                    <a:pt x="11" y="65"/>
                  </a:cubicBezTo>
                  <a:cubicBezTo>
                    <a:pt x="43" y="176"/>
                    <a:pt x="114" y="280"/>
                    <a:pt x="188" y="369"/>
                  </a:cubicBezTo>
                  <a:cubicBezTo>
                    <a:pt x="266" y="465"/>
                    <a:pt x="362" y="573"/>
                    <a:pt x="486" y="597"/>
                  </a:cubicBezTo>
                  <a:cubicBezTo>
                    <a:pt x="490" y="597"/>
                    <a:pt x="494" y="598"/>
                    <a:pt x="498" y="598"/>
                  </a:cubicBezTo>
                  <a:cubicBezTo>
                    <a:pt x="536" y="598"/>
                    <a:pt x="570" y="558"/>
                    <a:pt x="545" y="520"/>
                  </a:cubicBezTo>
                  <a:cubicBezTo>
                    <a:pt x="484" y="427"/>
                    <a:pt x="392" y="364"/>
                    <a:pt x="319" y="282"/>
                  </a:cubicBezTo>
                  <a:cubicBezTo>
                    <a:pt x="240" y="198"/>
                    <a:pt x="177" y="97"/>
                    <a:pt x="95" y="14"/>
                  </a:cubicBezTo>
                  <a:cubicBezTo>
                    <a:pt x="85" y="4"/>
                    <a:pt x="72" y="0"/>
                    <a:pt x="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6"/>
            <p:cNvSpPr/>
            <p:nvPr/>
          </p:nvSpPr>
          <p:spPr>
            <a:xfrm>
              <a:off x="5240000" y="1564900"/>
              <a:ext cx="13800" cy="9600"/>
            </a:xfrm>
            <a:custGeom>
              <a:avLst/>
              <a:gdLst/>
              <a:ahLst/>
              <a:cxnLst/>
              <a:rect l="l" t="t" r="r" b="b"/>
              <a:pathLst>
                <a:path w="552" h="384" extrusionOk="0">
                  <a:moveTo>
                    <a:pt x="444" y="1"/>
                  </a:moveTo>
                  <a:cubicBezTo>
                    <a:pt x="367" y="1"/>
                    <a:pt x="290" y="44"/>
                    <a:pt x="225" y="80"/>
                  </a:cubicBezTo>
                  <a:cubicBezTo>
                    <a:pt x="135" y="131"/>
                    <a:pt x="49" y="226"/>
                    <a:pt x="12" y="321"/>
                  </a:cubicBezTo>
                  <a:cubicBezTo>
                    <a:pt x="1" y="351"/>
                    <a:pt x="31" y="384"/>
                    <a:pt x="61" y="384"/>
                  </a:cubicBezTo>
                  <a:cubicBezTo>
                    <a:pt x="68" y="384"/>
                    <a:pt x="76" y="381"/>
                    <a:pt x="82" y="376"/>
                  </a:cubicBezTo>
                  <a:cubicBezTo>
                    <a:pt x="156" y="320"/>
                    <a:pt x="223" y="261"/>
                    <a:pt x="304" y="215"/>
                  </a:cubicBezTo>
                  <a:cubicBezTo>
                    <a:pt x="376" y="174"/>
                    <a:pt x="475" y="154"/>
                    <a:pt x="532" y="92"/>
                  </a:cubicBezTo>
                  <a:cubicBezTo>
                    <a:pt x="550" y="71"/>
                    <a:pt x="552" y="33"/>
                    <a:pt x="522" y="18"/>
                  </a:cubicBezTo>
                  <a:cubicBezTo>
                    <a:pt x="497" y="6"/>
                    <a:pt x="470" y="1"/>
                    <a:pt x="4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6"/>
            <p:cNvSpPr/>
            <p:nvPr/>
          </p:nvSpPr>
          <p:spPr>
            <a:xfrm>
              <a:off x="5249375" y="1545700"/>
              <a:ext cx="10750" cy="12500"/>
            </a:xfrm>
            <a:custGeom>
              <a:avLst/>
              <a:gdLst/>
              <a:ahLst/>
              <a:cxnLst/>
              <a:rect l="l" t="t" r="r" b="b"/>
              <a:pathLst>
                <a:path w="430" h="500" extrusionOk="0">
                  <a:moveTo>
                    <a:pt x="70" y="0"/>
                  </a:moveTo>
                  <a:cubicBezTo>
                    <a:pt x="32" y="0"/>
                    <a:pt x="1" y="39"/>
                    <a:pt x="20" y="84"/>
                  </a:cubicBezTo>
                  <a:cubicBezTo>
                    <a:pt x="58" y="171"/>
                    <a:pt x="99" y="249"/>
                    <a:pt x="149" y="330"/>
                  </a:cubicBezTo>
                  <a:cubicBezTo>
                    <a:pt x="189" y="397"/>
                    <a:pt x="250" y="477"/>
                    <a:pt x="329" y="497"/>
                  </a:cubicBezTo>
                  <a:cubicBezTo>
                    <a:pt x="334" y="499"/>
                    <a:pt x="339" y="499"/>
                    <a:pt x="344" y="499"/>
                  </a:cubicBezTo>
                  <a:cubicBezTo>
                    <a:pt x="370" y="499"/>
                    <a:pt x="397" y="483"/>
                    <a:pt x="402" y="455"/>
                  </a:cubicBezTo>
                  <a:cubicBezTo>
                    <a:pt x="430" y="278"/>
                    <a:pt x="233" y="111"/>
                    <a:pt x="108" y="15"/>
                  </a:cubicBezTo>
                  <a:cubicBezTo>
                    <a:pt x="96" y="5"/>
                    <a:pt x="82" y="0"/>
                    <a:pt x="7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6"/>
            <p:cNvSpPr/>
            <p:nvPr/>
          </p:nvSpPr>
          <p:spPr>
            <a:xfrm>
              <a:off x="5244050" y="1529600"/>
              <a:ext cx="12500" cy="9225"/>
            </a:xfrm>
            <a:custGeom>
              <a:avLst/>
              <a:gdLst/>
              <a:ahLst/>
              <a:cxnLst/>
              <a:rect l="l" t="t" r="r" b="b"/>
              <a:pathLst>
                <a:path w="500" h="369" extrusionOk="0">
                  <a:moveTo>
                    <a:pt x="326" y="1"/>
                  </a:moveTo>
                  <a:cubicBezTo>
                    <a:pt x="272" y="1"/>
                    <a:pt x="215" y="17"/>
                    <a:pt x="169" y="43"/>
                  </a:cubicBezTo>
                  <a:cubicBezTo>
                    <a:pt x="62" y="101"/>
                    <a:pt x="15" y="198"/>
                    <a:pt x="3" y="313"/>
                  </a:cubicBezTo>
                  <a:cubicBezTo>
                    <a:pt x="1" y="349"/>
                    <a:pt x="30" y="368"/>
                    <a:pt x="60" y="368"/>
                  </a:cubicBezTo>
                  <a:cubicBezTo>
                    <a:pt x="79" y="368"/>
                    <a:pt x="100" y="360"/>
                    <a:pt x="111" y="341"/>
                  </a:cubicBezTo>
                  <a:cubicBezTo>
                    <a:pt x="196" y="204"/>
                    <a:pt x="363" y="216"/>
                    <a:pt x="480" y="126"/>
                  </a:cubicBezTo>
                  <a:cubicBezTo>
                    <a:pt x="499" y="110"/>
                    <a:pt x="495" y="76"/>
                    <a:pt x="480" y="61"/>
                  </a:cubicBezTo>
                  <a:cubicBezTo>
                    <a:pt x="438" y="18"/>
                    <a:pt x="383" y="1"/>
                    <a:pt x="32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5270750" y="1531975"/>
              <a:ext cx="12125" cy="5825"/>
            </a:xfrm>
            <a:custGeom>
              <a:avLst/>
              <a:gdLst/>
              <a:ahLst/>
              <a:cxnLst/>
              <a:rect l="l" t="t" r="r" b="b"/>
              <a:pathLst>
                <a:path w="485" h="233" extrusionOk="0">
                  <a:moveTo>
                    <a:pt x="318" y="1"/>
                  </a:moveTo>
                  <a:cubicBezTo>
                    <a:pt x="301" y="1"/>
                    <a:pt x="284" y="2"/>
                    <a:pt x="268" y="6"/>
                  </a:cubicBezTo>
                  <a:cubicBezTo>
                    <a:pt x="181" y="23"/>
                    <a:pt x="113" y="57"/>
                    <a:pt x="46" y="114"/>
                  </a:cubicBezTo>
                  <a:cubicBezTo>
                    <a:pt x="1" y="156"/>
                    <a:pt x="40" y="233"/>
                    <a:pt x="94" y="233"/>
                  </a:cubicBezTo>
                  <a:cubicBezTo>
                    <a:pt x="100" y="233"/>
                    <a:pt x="107" y="232"/>
                    <a:pt x="113" y="230"/>
                  </a:cubicBezTo>
                  <a:cubicBezTo>
                    <a:pt x="172" y="212"/>
                    <a:pt x="232" y="199"/>
                    <a:pt x="294" y="199"/>
                  </a:cubicBezTo>
                  <a:cubicBezTo>
                    <a:pt x="352" y="199"/>
                    <a:pt x="425" y="194"/>
                    <a:pt x="465" y="147"/>
                  </a:cubicBezTo>
                  <a:cubicBezTo>
                    <a:pt x="484" y="126"/>
                    <a:pt x="485" y="104"/>
                    <a:pt x="474" y="79"/>
                  </a:cubicBezTo>
                  <a:cubicBezTo>
                    <a:pt x="449" y="22"/>
                    <a:pt x="381" y="1"/>
                    <a:pt x="31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6"/>
            <p:cNvSpPr/>
            <p:nvPr/>
          </p:nvSpPr>
          <p:spPr>
            <a:xfrm>
              <a:off x="5274475" y="1547225"/>
              <a:ext cx="6525" cy="14575"/>
            </a:xfrm>
            <a:custGeom>
              <a:avLst/>
              <a:gdLst/>
              <a:ahLst/>
              <a:cxnLst/>
              <a:rect l="l" t="t" r="r" b="b"/>
              <a:pathLst>
                <a:path w="261" h="583" extrusionOk="0">
                  <a:moveTo>
                    <a:pt x="61" y="0"/>
                  </a:moveTo>
                  <a:cubicBezTo>
                    <a:pt x="32" y="0"/>
                    <a:pt x="0" y="28"/>
                    <a:pt x="10" y="63"/>
                  </a:cubicBezTo>
                  <a:cubicBezTo>
                    <a:pt x="35" y="153"/>
                    <a:pt x="47" y="246"/>
                    <a:pt x="51" y="338"/>
                  </a:cubicBezTo>
                  <a:cubicBezTo>
                    <a:pt x="54" y="422"/>
                    <a:pt x="43" y="487"/>
                    <a:pt x="79" y="563"/>
                  </a:cubicBezTo>
                  <a:cubicBezTo>
                    <a:pt x="85" y="575"/>
                    <a:pt x="100" y="582"/>
                    <a:pt x="114" y="582"/>
                  </a:cubicBezTo>
                  <a:cubicBezTo>
                    <a:pt x="124" y="582"/>
                    <a:pt x="134" y="579"/>
                    <a:pt x="140" y="571"/>
                  </a:cubicBezTo>
                  <a:cubicBezTo>
                    <a:pt x="260" y="425"/>
                    <a:pt x="174" y="176"/>
                    <a:pt x="99" y="24"/>
                  </a:cubicBezTo>
                  <a:cubicBezTo>
                    <a:pt x="91" y="7"/>
                    <a:pt x="76" y="0"/>
                    <a:pt x="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6"/>
            <p:cNvSpPr/>
            <p:nvPr/>
          </p:nvSpPr>
          <p:spPr>
            <a:xfrm>
              <a:off x="5292375" y="1519525"/>
              <a:ext cx="10825" cy="3925"/>
            </a:xfrm>
            <a:custGeom>
              <a:avLst/>
              <a:gdLst/>
              <a:ahLst/>
              <a:cxnLst/>
              <a:rect l="l" t="t" r="r" b="b"/>
              <a:pathLst>
                <a:path w="433" h="157" extrusionOk="0">
                  <a:moveTo>
                    <a:pt x="328" y="0"/>
                  </a:moveTo>
                  <a:cubicBezTo>
                    <a:pt x="302" y="0"/>
                    <a:pt x="275" y="5"/>
                    <a:pt x="249" y="9"/>
                  </a:cubicBezTo>
                  <a:cubicBezTo>
                    <a:pt x="179" y="22"/>
                    <a:pt x="112" y="41"/>
                    <a:pt x="45" y="68"/>
                  </a:cubicBezTo>
                  <a:cubicBezTo>
                    <a:pt x="1" y="87"/>
                    <a:pt x="6" y="151"/>
                    <a:pt x="58" y="155"/>
                  </a:cubicBezTo>
                  <a:cubicBezTo>
                    <a:pt x="75" y="156"/>
                    <a:pt x="93" y="156"/>
                    <a:pt x="111" y="156"/>
                  </a:cubicBezTo>
                  <a:cubicBezTo>
                    <a:pt x="154" y="156"/>
                    <a:pt x="198" y="153"/>
                    <a:pt x="241" y="147"/>
                  </a:cubicBezTo>
                  <a:cubicBezTo>
                    <a:pt x="303" y="140"/>
                    <a:pt x="373" y="135"/>
                    <a:pt x="416" y="84"/>
                  </a:cubicBezTo>
                  <a:cubicBezTo>
                    <a:pt x="432" y="64"/>
                    <a:pt x="431" y="35"/>
                    <a:pt x="407" y="21"/>
                  </a:cubicBezTo>
                  <a:cubicBezTo>
                    <a:pt x="382" y="5"/>
                    <a:pt x="355" y="0"/>
                    <a:pt x="32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6"/>
            <p:cNvSpPr/>
            <p:nvPr/>
          </p:nvSpPr>
          <p:spPr>
            <a:xfrm>
              <a:off x="5309550" y="1499900"/>
              <a:ext cx="8300" cy="13175"/>
            </a:xfrm>
            <a:custGeom>
              <a:avLst/>
              <a:gdLst/>
              <a:ahLst/>
              <a:cxnLst/>
              <a:rect l="l" t="t" r="r" b="b"/>
              <a:pathLst>
                <a:path w="332" h="527" extrusionOk="0">
                  <a:moveTo>
                    <a:pt x="248" y="0"/>
                  </a:moveTo>
                  <a:cubicBezTo>
                    <a:pt x="237" y="0"/>
                    <a:pt x="226" y="3"/>
                    <a:pt x="217" y="10"/>
                  </a:cubicBezTo>
                  <a:cubicBezTo>
                    <a:pt x="88" y="105"/>
                    <a:pt x="1" y="296"/>
                    <a:pt x="44" y="455"/>
                  </a:cubicBezTo>
                  <a:cubicBezTo>
                    <a:pt x="58" y="504"/>
                    <a:pt x="96" y="526"/>
                    <a:pt x="136" y="526"/>
                  </a:cubicBezTo>
                  <a:cubicBezTo>
                    <a:pt x="178" y="526"/>
                    <a:pt x="220" y="501"/>
                    <a:pt x="236" y="455"/>
                  </a:cubicBezTo>
                  <a:cubicBezTo>
                    <a:pt x="277" y="338"/>
                    <a:pt x="273" y="205"/>
                    <a:pt x="316" y="86"/>
                  </a:cubicBezTo>
                  <a:cubicBezTo>
                    <a:pt x="332" y="45"/>
                    <a:pt x="290" y="0"/>
                    <a:pt x="24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6"/>
            <p:cNvSpPr/>
            <p:nvPr/>
          </p:nvSpPr>
          <p:spPr>
            <a:xfrm>
              <a:off x="5265925" y="1462175"/>
              <a:ext cx="10375" cy="4550"/>
            </a:xfrm>
            <a:custGeom>
              <a:avLst/>
              <a:gdLst/>
              <a:ahLst/>
              <a:cxnLst/>
              <a:rect l="l" t="t" r="r" b="b"/>
              <a:pathLst>
                <a:path w="415" h="182" extrusionOk="0">
                  <a:moveTo>
                    <a:pt x="253" y="1"/>
                  </a:moveTo>
                  <a:cubicBezTo>
                    <a:pt x="186" y="1"/>
                    <a:pt x="118" y="23"/>
                    <a:pt x="54" y="37"/>
                  </a:cubicBezTo>
                  <a:cubicBezTo>
                    <a:pt x="0" y="49"/>
                    <a:pt x="0" y="133"/>
                    <a:pt x="54" y="145"/>
                  </a:cubicBezTo>
                  <a:cubicBezTo>
                    <a:pt x="117" y="159"/>
                    <a:pt x="185" y="182"/>
                    <a:pt x="251" y="182"/>
                  </a:cubicBezTo>
                  <a:cubicBezTo>
                    <a:pt x="282" y="182"/>
                    <a:pt x="313" y="177"/>
                    <a:pt x="343" y="164"/>
                  </a:cubicBezTo>
                  <a:cubicBezTo>
                    <a:pt x="415" y="135"/>
                    <a:pt x="415" y="48"/>
                    <a:pt x="343" y="17"/>
                  </a:cubicBezTo>
                  <a:cubicBezTo>
                    <a:pt x="313" y="5"/>
                    <a:pt x="283" y="1"/>
                    <a:pt x="2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36"/>
            <p:cNvSpPr/>
            <p:nvPr/>
          </p:nvSpPr>
          <p:spPr>
            <a:xfrm>
              <a:off x="5345025" y="1451075"/>
              <a:ext cx="6275" cy="13050"/>
            </a:xfrm>
            <a:custGeom>
              <a:avLst/>
              <a:gdLst/>
              <a:ahLst/>
              <a:cxnLst/>
              <a:rect l="l" t="t" r="r" b="b"/>
              <a:pathLst>
                <a:path w="251" h="522" extrusionOk="0">
                  <a:moveTo>
                    <a:pt x="44" y="0"/>
                  </a:moveTo>
                  <a:cubicBezTo>
                    <a:pt x="22" y="0"/>
                    <a:pt x="1" y="14"/>
                    <a:pt x="4" y="39"/>
                  </a:cubicBezTo>
                  <a:cubicBezTo>
                    <a:pt x="21" y="184"/>
                    <a:pt x="49" y="433"/>
                    <a:pt x="189" y="516"/>
                  </a:cubicBezTo>
                  <a:cubicBezTo>
                    <a:pt x="195" y="520"/>
                    <a:pt x="202" y="521"/>
                    <a:pt x="209" y="521"/>
                  </a:cubicBezTo>
                  <a:cubicBezTo>
                    <a:pt x="230" y="521"/>
                    <a:pt x="251" y="504"/>
                    <a:pt x="251" y="480"/>
                  </a:cubicBezTo>
                  <a:cubicBezTo>
                    <a:pt x="251" y="408"/>
                    <a:pt x="208" y="341"/>
                    <a:pt x="178" y="277"/>
                  </a:cubicBezTo>
                  <a:cubicBezTo>
                    <a:pt x="140" y="197"/>
                    <a:pt x="109" y="115"/>
                    <a:pt x="84" y="29"/>
                  </a:cubicBezTo>
                  <a:cubicBezTo>
                    <a:pt x="79" y="9"/>
                    <a:pt x="61" y="0"/>
                    <a:pt x="4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36"/>
            <p:cNvSpPr/>
            <p:nvPr/>
          </p:nvSpPr>
          <p:spPr>
            <a:xfrm>
              <a:off x="5327050" y="1474900"/>
              <a:ext cx="12050" cy="17525"/>
            </a:xfrm>
            <a:custGeom>
              <a:avLst/>
              <a:gdLst/>
              <a:ahLst/>
              <a:cxnLst/>
              <a:rect l="l" t="t" r="r" b="b"/>
              <a:pathLst>
                <a:path w="482" h="701" extrusionOk="0">
                  <a:moveTo>
                    <a:pt x="373" y="1"/>
                  </a:moveTo>
                  <a:cubicBezTo>
                    <a:pt x="355" y="1"/>
                    <a:pt x="337" y="7"/>
                    <a:pt x="323" y="24"/>
                  </a:cubicBezTo>
                  <a:cubicBezTo>
                    <a:pt x="174" y="189"/>
                    <a:pt x="0" y="349"/>
                    <a:pt x="1" y="592"/>
                  </a:cubicBezTo>
                  <a:cubicBezTo>
                    <a:pt x="1" y="656"/>
                    <a:pt x="60" y="700"/>
                    <a:pt x="116" y="700"/>
                  </a:cubicBezTo>
                  <a:cubicBezTo>
                    <a:pt x="150" y="700"/>
                    <a:pt x="183" y="684"/>
                    <a:pt x="201" y="647"/>
                  </a:cubicBezTo>
                  <a:cubicBezTo>
                    <a:pt x="288" y="472"/>
                    <a:pt x="329" y="275"/>
                    <a:pt x="443" y="115"/>
                  </a:cubicBezTo>
                  <a:cubicBezTo>
                    <a:pt x="481" y="63"/>
                    <a:pt x="427" y="1"/>
                    <a:pt x="37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36"/>
            <p:cNvSpPr/>
            <p:nvPr/>
          </p:nvSpPr>
          <p:spPr>
            <a:xfrm>
              <a:off x="5197275" y="1537225"/>
              <a:ext cx="15800" cy="9525"/>
            </a:xfrm>
            <a:custGeom>
              <a:avLst/>
              <a:gdLst/>
              <a:ahLst/>
              <a:cxnLst/>
              <a:rect l="l" t="t" r="r" b="b"/>
              <a:pathLst>
                <a:path w="632" h="381" extrusionOk="0">
                  <a:moveTo>
                    <a:pt x="473" y="1"/>
                  </a:moveTo>
                  <a:cubicBezTo>
                    <a:pt x="409" y="1"/>
                    <a:pt x="328" y="51"/>
                    <a:pt x="289" y="75"/>
                  </a:cubicBezTo>
                  <a:cubicBezTo>
                    <a:pt x="188" y="139"/>
                    <a:pt x="119" y="233"/>
                    <a:pt x="30" y="309"/>
                  </a:cubicBezTo>
                  <a:cubicBezTo>
                    <a:pt x="1" y="335"/>
                    <a:pt x="28" y="381"/>
                    <a:pt x="61" y="381"/>
                  </a:cubicBezTo>
                  <a:cubicBezTo>
                    <a:pt x="68" y="381"/>
                    <a:pt x="75" y="379"/>
                    <a:pt x="81" y="375"/>
                  </a:cubicBezTo>
                  <a:cubicBezTo>
                    <a:pt x="157" y="323"/>
                    <a:pt x="631" y="187"/>
                    <a:pt x="543" y="38"/>
                  </a:cubicBezTo>
                  <a:cubicBezTo>
                    <a:pt x="527" y="11"/>
                    <a:pt x="502" y="1"/>
                    <a:pt x="47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36"/>
            <p:cNvSpPr/>
            <p:nvPr/>
          </p:nvSpPr>
          <p:spPr>
            <a:xfrm>
              <a:off x="5179725" y="1561575"/>
              <a:ext cx="9175" cy="10000"/>
            </a:xfrm>
            <a:custGeom>
              <a:avLst/>
              <a:gdLst/>
              <a:ahLst/>
              <a:cxnLst/>
              <a:rect l="l" t="t" r="r" b="b"/>
              <a:pathLst>
                <a:path w="367" h="400" extrusionOk="0">
                  <a:moveTo>
                    <a:pt x="278" y="381"/>
                  </a:moveTo>
                  <a:cubicBezTo>
                    <a:pt x="277" y="381"/>
                    <a:pt x="277" y="381"/>
                    <a:pt x="277" y="381"/>
                  </a:cubicBezTo>
                  <a:lnTo>
                    <a:pt x="277" y="381"/>
                  </a:lnTo>
                  <a:cubicBezTo>
                    <a:pt x="277" y="381"/>
                    <a:pt x="277" y="381"/>
                    <a:pt x="278" y="381"/>
                  </a:cubicBezTo>
                  <a:close/>
                  <a:moveTo>
                    <a:pt x="165" y="1"/>
                  </a:moveTo>
                  <a:cubicBezTo>
                    <a:pt x="135" y="1"/>
                    <a:pt x="103" y="15"/>
                    <a:pt x="85" y="39"/>
                  </a:cubicBezTo>
                  <a:cubicBezTo>
                    <a:pt x="0" y="151"/>
                    <a:pt x="25" y="314"/>
                    <a:pt x="153" y="384"/>
                  </a:cubicBezTo>
                  <a:cubicBezTo>
                    <a:pt x="172" y="394"/>
                    <a:pt x="194" y="400"/>
                    <a:pt x="216" y="400"/>
                  </a:cubicBezTo>
                  <a:cubicBezTo>
                    <a:pt x="228" y="400"/>
                    <a:pt x="239" y="398"/>
                    <a:pt x="250" y="395"/>
                  </a:cubicBezTo>
                  <a:lnTo>
                    <a:pt x="250" y="395"/>
                  </a:lnTo>
                  <a:cubicBezTo>
                    <a:pt x="257" y="393"/>
                    <a:pt x="264" y="392"/>
                    <a:pt x="270" y="390"/>
                  </a:cubicBezTo>
                  <a:cubicBezTo>
                    <a:pt x="330" y="376"/>
                    <a:pt x="367" y="295"/>
                    <a:pt x="330" y="242"/>
                  </a:cubicBezTo>
                  <a:cubicBezTo>
                    <a:pt x="329" y="241"/>
                    <a:pt x="328" y="240"/>
                    <a:pt x="328" y="239"/>
                  </a:cubicBezTo>
                  <a:lnTo>
                    <a:pt x="328" y="239"/>
                  </a:lnTo>
                  <a:cubicBezTo>
                    <a:pt x="325" y="232"/>
                    <a:pt x="322" y="225"/>
                    <a:pt x="319" y="218"/>
                  </a:cubicBezTo>
                  <a:cubicBezTo>
                    <a:pt x="312" y="211"/>
                    <a:pt x="305" y="203"/>
                    <a:pt x="300" y="195"/>
                  </a:cubicBezTo>
                  <a:cubicBezTo>
                    <a:pt x="293" y="190"/>
                    <a:pt x="288" y="186"/>
                    <a:pt x="284" y="183"/>
                  </a:cubicBezTo>
                  <a:cubicBezTo>
                    <a:pt x="280" y="181"/>
                    <a:pt x="271" y="169"/>
                    <a:pt x="271" y="169"/>
                  </a:cubicBezTo>
                  <a:lnTo>
                    <a:pt x="271" y="169"/>
                  </a:lnTo>
                  <a:cubicBezTo>
                    <a:pt x="270" y="169"/>
                    <a:pt x="272" y="172"/>
                    <a:pt x="278" y="180"/>
                  </a:cubicBezTo>
                  <a:cubicBezTo>
                    <a:pt x="273" y="173"/>
                    <a:pt x="269" y="167"/>
                    <a:pt x="264" y="161"/>
                  </a:cubicBezTo>
                  <a:lnTo>
                    <a:pt x="264" y="161"/>
                  </a:lnTo>
                  <a:cubicBezTo>
                    <a:pt x="266" y="163"/>
                    <a:pt x="267" y="164"/>
                    <a:pt x="267" y="164"/>
                  </a:cubicBezTo>
                  <a:cubicBezTo>
                    <a:pt x="268" y="164"/>
                    <a:pt x="266" y="162"/>
                    <a:pt x="262" y="157"/>
                  </a:cubicBezTo>
                  <a:cubicBezTo>
                    <a:pt x="262" y="156"/>
                    <a:pt x="262" y="156"/>
                    <a:pt x="262" y="156"/>
                  </a:cubicBezTo>
                  <a:lnTo>
                    <a:pt x="262" y="156"/>
                  </a:lnTo>
                  <a:cubicBezTo>
                    <a:pt x="261" y="154"/>
                    <a:pt x="261" y="152"/>
                    <a:pt x="260" y="149"/>
                  </a:cubicBezTo>
                  <a:cubicBezTo>
                    <a:pt x="257" y="140"/>
                    <a:pt x="255" y="129"/>
                    <a:pt x="252" y="120"/>
                  </a:cubicBezTo>
                  <a:cubicBezTo>
                    <a:pt x="246" y="99"/>
                    <a:pt x="241" y="78"/>
                    <a:pt x="237" y="57"/>
                  </a:cubicBezTo>
                  <a:cubicBezTo>
                    <a:pt x="229" y="17"/>
                    <a:pt x="198" y="1"/>
                    <a:pt x="16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5202275" y="1567525"/>
              <a:ext cx="17450" cy="7125"/>
            </a:xfrm>
            <a:custGeom>
              <a:avLst/>
              <a:gdLst/>
              <a:ahLst/>
              <a:cxnLst/>
              <a:rect l="l" t="t" r="r" b="b"/>
              <a:pathLst>
                <a:path w="698" h="285" extrusionOk="0">
                  <a:moveTo>
                    <a:pt x="474" y="0"/>
                  </a:moveTo>
                  <a:cubicBezTo>
                    <a:pt x="430" y="0"/>
                    <a:pt x="386" y="7"/>
                    <a:pt x="346" y="16"/>
                  </a:cubicBezTo>
                  <a:cubicBezTo>
                    <a:pt x="221" y="44"/>
                    <a:pt x="140" y="111"/>
                    <a:pt x="42" y="189"/>
                  </a:cubicBezTo>
                  <a:cubicBezTo>
                    <a:pt x="1" y="222"/>
                    <a:pt x="36" y="284"/>
                    <a:pt x="82" y="284"/>
                  </a:cubicBezTo>
                  <a:cubicBezTo>
                    <a:pt x="86" y="284"/>
                    <a:pt x="91" y="283"/>
                    <a:pt x="96" y="282"/>
                  </a:cubicBezTo>
                  <a:cubicBezTo>
                    <a:pt x="194" y="252"/>
                    <a:pt x="306" y="250"/>
                    <a:pt x="407" y="236"/>
                  </a:cubicBezTo>
                  <a:cubicBezTo>
                    <a:pt x="503" y="222"/>
                    <a:pt x="596" y="224"/>
                    <a:pt x="673" y="158"/>
                  </a:cubicBezTo>
                  <a:cubicBezTo>
                    <a:pt x="697" y="137"/>
                    <a:pt x="692" y="99"/>
                    <a:pt x="673" y="76"/>
                  </a:cubicBezTo>
                  <a:cubicBezTo>
                    <a:pt x="623" y="19"/>
                    <a:pt x="549" y="0"/>
                    <a:pt x="47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6"/>
            <p:cNvSpPr/>
            <p:nvPr/>
          </p:nvSpPr>
          <p:spPr>
            <a:xfrm>
              <a:off x="5310950" y="1297068"/>
              <a:ext cx="33926" cy="26283"/>
            </a:xfrm>
            <a:custGeom>
              <a:avLst/>
              <a:gdLst/>
              <a:ahLst/>
              <a:cxnLst/>
              <a:rect l="l" t="t" r="r" b="b"/>
              <a:pathLst>
                <a:path w="617" h="478" extrusionOk="0">
                  <a:moveTo>
                    <a:pt x="308" y="1"/>
                  </a:moveTo>
                  <a:cubicBezTo>
                    <a:pt x="0" y="1"/>
                    <a:pt x="0" y="477"/>
                    <a:pt x="308" y="477"/>
                  </a:cubicBezTo>
                  <a:cubicBezTo>
                    <a:pt x="616" y="477"/>
                    <a:pt x="616" y="1"/>
                    <a:pt x="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7" name="TextBox 366">
            <a:extLst>
              <a:ext uri="{FF2B5EF4-FFF2-40B4-BE49-F238E27FC236}">
                <a16:creationId xmlns:a16="http://schemas.microsoft.com/office/drawing/2014/main" xmlns="" id="{4ECE14A8-E9F2-0F47-BC17-9E80A2172C44}"/>
              </a:ext>
            </a:extLst>
          </p:cNvPr>
          <p:cNvSpPr txBox="1"/>
          <p:nvPr/>
        </p:nvSpPr>
        <p:spPr>
          <a:xfrm>
            <a:off x="1423657" y="344076"/>
            <a:ext cx="62966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2800" dirty="0" err="1">
                <a:latin typeface="Baloo Da" panose="03080902040302020200" pitchFamily="66" charset="77"/>
                <a:cs typeface="Baloo Da" panose="03080902040302020200" pitchFamily="66" charset="77"/>
              </a:rPr>
              <a:t>Thứ</a:t>
            </a: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 </a:t>
            </a:r>
            <a:r>
              <a:rPr lang="en-US" sz="2800" dirty="0" err="1">
                <a:latin typeface="Baloo Da" panose="03080902040302020200" pitchFamily="66" charset="77"/>
                <a:cs typeface="Baloo Da" panose="03080902040302020200" pitchFamily="66" charset="77"/>
              </a:rPr>
              <a:t>năm</a:t>
            </a: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, </a:t>
            </a:r>
            <a:r>
              <a:rPr lang="en-US" sz="2800" dirty="0" err="1">
                <a:latin typeface="Baloo Da" panose="03080902040302020200" pitchFamily="66" charset="77"/>
                <a:cs typeface="Baloo Da" panose="03080902040302020200" pitchFamily="66" charset="77"/>
              </a:rPr>
              <a:t>ngày</a:t>
            </a: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 26 </a:t>
            </a:r>
            <a:r>
              <a:rPr lang="en-US" sz="2800" dirty="0" err="1">
                <a:latin typeface="Baloo Da" panose="03080902040302020200" pitchFamily="66" charset="77"/>
                <a:cs typeface="Baloo Da" panose="03080902040302020200" pitchFamily="66" charset="77"/>
              </a:rPr>
              <a:t>tháng</a:t>
            </a: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 5 </a:t>
            </a:r>
            <a:r>
              <a:rPr lang="en-US" sz="2800" dirty="0" err="1">
                <a:latin typeface="Baloo Da" panose="03080902040302020200" pitchFamily="66" charset="77"/>
                <a:cs typeface="Baloo Da" panose="03080902040302020200" pitchFamily="66" charset="77"/>
              </a:rPr>
              <a:t>năm</a:t>
            </a: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 </a:t>
            </a:r>
            <a:r>
              <a:rPr lang="en-US" sz="2800" dirty="0" smtClean="0">
                <a:latin typeface="Baloo Da" panose="03080902040302020200" pitchFamily="66" charset="77"/>
                <a:cs typeface="Baloo Da" panose="03080902040302020200" pitchFamily="66" charset="77"/>
              </a:rPr>
              <a:t>2023</a:t>
            </a:r>
            <a:endParaRPr lang="en-US" sz="2800" dirty="0">
              <a:latin typeface="Baloo Da" panose="03080902040302020200" pitchFamily="66" charset="77"/>
              <a:cs typeface="Baloo Da" panose="03080902040302020200" pitchFamily="66" charset="7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00200" y="457200"/>
            <a:ext cx="57042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b="1" u="sng">
                <a:solidFill>
                  <a:srgbClr val="3B11A3"/>
                </a:solidFill>
                <a:latin typeface="Times New Roman" pitchFamily="18" charset="0"/>
              </a:rPr>
              <a:t>Bài tập 1</a:t>
            </a:r>
            <a:r>
              <a:rPr lang="en-US" altLang="en-US" sz="2100" b="1">
                <a:solidFill>
                  <a:srgbClr val="3B11A3"/>
                </a:solidFill>
                <a:latin typeface="Times New Roman" pitchFamily="18" charset="0"/>
              </a:rPr>
              <a:t>: Viết số thích hợp vào ô trống: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1" y="1047751"/>
          <a:ext cx="6172199" cy="22486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59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Tổng của</a:t>
                      </a:r>
                      <a:r>
                        <a:rPr lang="en-US" sz="1800" b="1" i="0" kern="1200" baseline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hai số</a:t>
                      </a:r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3B11A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3B11A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170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3B11A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9161"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Tỉ số của hai số</a:t>
                      </a:r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565"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bé</a:t>
                      </a:r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6446"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</a:t>
                      </a:r>
                      <a:r>
                        <a:rPr lang="en-US" sz="1800" b="1" i="0" kern="1200" baseline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lớn</a:t>
                      </a:r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Text Box 112"/>
          <p:cNvSpPr txBox="1">
            <a:spLocks noChangeArrowheads="1"/>
          </p:cNvSpPr>
          <p:nvPr/>
        </p:nvSpPr>
        <p:spPr bwMode="auto">
          <a:xfrm>
            <a:off x="3375476" y="2213007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13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672478" y="1543050"/>
            <a:ext cx="329073" cy="654844"/>
            <a:chOff x="1866" y="1174"/>
            <a:chExt cx="147" cy="550"/>
          </a:xfrm>
        </p:grpSpPr>
        <p:sp>
          <p:nvSpPr>
            <p:cNvPr id="10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1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2" name="Text Box 61"/>
            <p:cNvSpPr txBox="1">
              <a:spLocks noChangeArrowheads="1"/>
            </p:cNvSpPr>
            <p:nvPr/>
          </p:nvSpPr>
          <p:spPr bwMode="auto">
            <a:xfrm>
              <a:off x="1873" y="141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6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329828" y="1573411"/>
            <a:ext cx="329073" cy="654844"/>
            <a:chOff x="1866" y="1174"/>
            <a:chExt cx="147" cy="550"/>
          </a:xfrm>
        </p:grpSpPr>
        <p:sp>
          <p:nvSpPr>
            <p:cNvPr id="14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2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15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6" name="Text Box 61"/>
            <p:cNvSpPr txBox="1">
              <a:spLocks noChangeArrowheads="1"/>
            </p:cNvSpPr>
            <p:nvPr/>
          </p:nvSpPr>
          <p:spPr bwMode="auto">
            <a:xfrm>
              <a:off x="1873" y="141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3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6701428" y="1543050"/>
            <a:ext cx="329073" cy="654844"/>
            <a:chOff x="1866" y="1174"/>
            <a:chExt cx="147" cy="550"/>
          </a:xfrm>
        </p:grpSpPr>
        <p:sp>
          <p:nvSpPr>
            <p:cNvPr id="18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3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19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20" name="Text Box 61"/>
            <p:cNvSpPr txBox="1">
              <a:spLocks noChangeArrowheads="1"/>
            </p:cNvSpPr>
            <p:nvPr/>
          </p:nvSpPr>
          <p:spPr bwMode="auto">
            <a:xfrm>
              <a:off x="1873" y="141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5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sp>
        <p:nvSpPr>
          <p:cNvPr id="21" name="Text Box 112"/>
          <p:cNvSpPr txBox="1">
            <a:spLocks noChangeArrowheads="1"/>
          </p:cNvSpPr>
          <p:nvPr/>
        </p:nvSpPr>
        <p:spPr bwMode="auto">
          <a:xfrm>
            <a:off x="5054088" y="2248034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68</a:t>
            </a:r>
          </a:p>
        </p:txBody>
      </p:sp>
      <p:sp>
        <p:nvSpPr>
          <p:cNvPr id="22" name="Text Box 112"/>
          <p:cNvSpPr txBox="1">
            <a:spLocks noChangeArrowheads="1"/>
          </p:cNvSpPr>
          <p:nvPr/>
        </p:nvSpPr>
        <p:spPr bwMode="auto">
          <a:xfrm>
            <a:off x="6414973" y="2272001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81</a:t>
            </a:r>
          </a:p>
        </p:txBody>
      </p:sp>
      <p:sp>
        <p:nvSpPr>
          <p:cNvPr id="24" name="Text Box 112"/>
          <p:cNvSpPr txBox="1">
            <a:spLocks noChangeArrowheads="1"/>
          </p:cNvSpPr>
          <p:nvPr/>
        </p:nvSpPr>
        <p:spPr bwMode="auto">
          <a:xfrm>
            <a:off x="3375476" y="2857500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78</a:t>
            </a:r>
          </a:p>
        </p:txBody>
      </p:sp>
      <p:sp>
        <p:nvSpPr>
          <p:cNvPr id="25" name="Text Box 112"/>
          <p:cNvSpPr txBox="1">
            <a:spLocks noChangeArrowheads="1"/>
          </p:cNvSpPr>
          <p:nvPr/>
        </p:nvSpPr>
        <p:spPr bwMode="auto">
          <a:xfrm>
            <a:off x="5086350" y="2857500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102</a:t>
            </a:r>
          </a:p>
        </p:txBody>
      </p:sp>
      <p:sp>
        <p:nvSpPr>
          <p:cNvPr id="26" name="Text Box 112"/>
          <p:cNvSpPr txBox="1">
            <a:spLocks noChangeArrowheads="1"/>
          </p:cNvSpPr>
          <p:nvPr/>
        </p:nvSpPr>
        <p:spPr bwMode="auto">
          <a:xfrm>
            <a:off x="6414973" y="2857500"/>
            <a:ext cx="88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charset="0"/>
              </a:rPr>
              <a:t>135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00" y="3314700"/>
            <a:ext cx="57353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phần bằng nhau</a:t>
            </a:r>
            <a:b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Bước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 =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số phần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</a:t>
            </a:r>
            <a:b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Bước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=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vi-VN" b="1" dirty="0">
              <a:solidFill>
                <a:srgbClr val="9828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112"/>
          <p:cNvSpPr txBox="1">
            <a:spLocks noChangeArrowheads="1"/>
          </p:cNvSpPr>
          <p:nvPr/>
        </p:nvSpPr>
        <p:spPr bwMode="auto">
          <a:xfrm>
            <a:off x="1241761" y="3429000"/>
            <a:ext cx="11013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nhớ:</a:t>
            </a:r>
          </a:p>
        </p:txBody>
      </p:sp>
      <p:grpSp>
        <p:nvGrpSpPr>
          <p:cNvPr id="30" name="Google Shape;1518;p40">
            <a:extLst>
              <a:ext uri="{FF2B5EF4-FFF2-40B4-BE49-F238E27FC236}">
                <a16:creationId xmlns:a16="http://schemas.microsoft.com/office/drawing/2014/main" xmlns="" id="{AFC14412-EEC4-9648-A15C-1EB396231B76}"/>
              </a:ext>
            </a:extLst>
          </p:cNvPr>
          <p:cNvGrpSpPr/>
          <p:nvPr/>
        </p:nvGrpSpPr>
        <p:grpSpPr>
          <a:xfrm rot="746950">
            <a:off x="323919" y="296461"/>
            <a:ext cx="935968" cy="1138523"/>
            <a:chOff x="1492675" y="1950250"/>
            <a:chExt cx="596775" cy="725925"/>
          </a:xfrm>
        </p:grpSpPr>
        <p:sp>
          <p:nvSpPr>
            <p:cNvPr id="31" name="Google Shape;1519;p40">
              <a:extLst>
                <a:ext uri="{FF2B5EF4-FFF2-40B4-BE49-F238E27FC236}">
                  <a16:creationId xmlns:a16="http://schemas.microsoft.com/office/drawing/2014/main" xmlns="" id="{B439D2D6-AFAA-154C-B30E-44E47A5085ED}"/>
                </a:ext>
              </a:extLst>
            </p:cNvPr>
            <p:cNvSpPr/>
            <p:nvPr/>
          </p:nvSpPr>
          <p:spPr>
            <a:xfrm>
              <a:off x="1492675" y="1950250"/>
              <a:ext cx="596775" cy="725925"/>
            </a:xfrm>
            <a:custGeom>
              <a:avLst/>
              <a:gdLst/>
              <a:ahLst/>
              <a:cxnLst/>
              <a:rect l="l" t="t" r="r" b="b"/>
              <a:pathLst>
                <a:path w="23871" h="29037" extrusionOk="0">
                  <a:moveTo>
                    <a:pt x="12212" y="1"/>
                  </a:moveTo>
                  <a:cubicBezTo>
                    <a:pt x="9049" y="1"/>
                    <a:pt x="6177" y="918"/>
                    <a:pt x="4126" y="2583"/>
                  </a:cubicBezTo>
                  <a:cubicBezTo>
                    <a:pt x="2679" y="3758"/>
                    <a:pt x="1650" y="5386"/>
                    <a:pt x="1046" y="7138"/>
                  </a:cubicBezTo>
                  <a:cubicBezTo>
                    <a:pt x="714" y="8105"/>
                    <a:pt x="556" y="9083"/>
                    <a:pt x="426" y="10091"/>
                  </a:cubicBezTo>
                  <a:cubicBezTo>
                    <a:pt x="278" y="11256"/>
                    <a:pt x="1" y="12331"/>
                    <a:pt x="96" y="13524"/>
                  </a:cubicBezTo>
                  <a:cubicBezTo>
                    <a:pt x="137" y="14018"/>
                    <a:pt x="185" y="14518"/>
                    <a:pt x="238" y="15018"/>
                  </a:cubicBezTo>
                  <a:cubicBezTo>
                    <a:pt x="327" y="15844"/>
                    <a:pt x="432" y="16674"/>
                    <a:pt x="536" y="17480"/>
                  </a:cubicBezTo>
                  <a:cubicBezTo>
                    <a:pt x="676" y="18567"/>
                    <a:pt x="1397" y="19530"/>
                    <a:pt x="2393" y="19984"/>
                  </a:cubicBezTo>
                  <a:cubicBezTo>
                    <a:pt x="2431" y="20550"/>
                    <a:pt x="2505" y="21127"/>
                    <a:pt x="2639" y="21709"/>
                  </a:cubicBezTo>
                  <a:cubicBezTo>
                    <a:pt x="2707" y="22007"/>
                    <a:pt x="2789" y="22336"/>
                    <a:pt x="2894" y="22681"/>
                  </a:cubicBezTo>
                  <a:cubicBezTo>
                    <a:pt x="2480" y="23072"/>
                    <a:pt x="2173" y="23576"/>
                    <a:pt x="2023" y="24152"/>
                  </a:cubicBezTo>
                  <a:cubicBezTo>
                    <a:pt x="1563" y="25916"/>
                    <a:pt x="2092" y="27529"/>
                    <a:pt x="3402" y="28365"/>
                  </a:cubicBezTo>
                  <a:cubicBezTo>
                    <a:pt x="4020" y="28759"/>
                    <a:pt x="4751" y="28958"/>
                    <a:pt x="5578" y="28958"/>
                  </a:cubicBezTo>
                  <a:cubicBezTo>
                    <a:pt x="5847" y="28958"/>
                    <a:pt x="6088" y="28938"/>
                    <a:pt x="6265" y="28922"/>
                  </a:cubicBezTo>
                  <a:cubicBezTo>
                    <a:pt x="6315" y="28918"/>
                    <a:pt x="6363" y="28913"/>
                    <a:pt x="6409" y="28911"/>
                  </a:cubicBezTo>
                  <a:cubicBezTo>
                    <a:pt x="6747" y="28916"/>
                    <a:pt x="7085" y="28930"/>
                    <a:pt x="7425" y="28944"/>
                  </a:cubicBezTo>
                  <a:cubicBezTo>
                    <a:pt x="7902" y="28964"/>
                    <a:pt x="8395" y="28985"/>
                    <a:pt x="8914" y="28985"/>
                  </a:cubicBezTo>
                  <a:lnTo>
                    <a:pt x="9535" y="28983"/>
                  </a:lnTo>
                  <a:cubicBezTo>
                    <a:pt x="9872" y="28983"/>
                    <a:pt x="10309" y="28983"/>
                    <a:pt x="10771" y="28953"/>
                  </a:cubicBezTo>
                  <a:cubicBezTo>
                    <a:pt x="11217" y="29009"/>
                    <a:pt x="11669" y="29036"/>
                    <a:pt x="12121" y="29036"/>
                  </a:cubicBezTo>
                  <a:cubicBezTo>
                    <a:pt x="12558" y="29036"/>
                    <a:pt x="12997" y="29010"/>
                    <a:pt x="13433" y="28959"/>
                  </a:cubicBezTo>
                  <a:cubicBezTo>
                    <a:pt x="13721" y="28970"/>
                    <a:pt x="13996" y="28972"/>
                    <a:pt x="14247" y="28974"/>
                  </a:cubicBezTo>
                  <a:cubicBezTo>
                    <a:pt x="14384" y="28975"/>
                    <a:pt x="14521" y="28978"/>
                    <a:pt x="14655" y="28980"/>
                  </a:cubicBezTo>
                  <a:cubicBezTo>
                    <a:pt x="14791" y="28983"/>
                    <a:pt x="14927" y="28984"/>
                    <a:pt x="15062" y="28984"/>
                  </a:cubicBezTo>
                  <a:cubicBezTo>
                    <a:pt x="15614" y="28984"/>
                    <a:pt x="16143" y="28963"/>
                    <a:pt x="16653" y="28942"/>
                  </a:cubicBezTo>
                  <a:cubicBezTo>
                    <a:pt x="16915" y="28931"/>
                    <a:pt x="17176" y="28921"/>
                    <a:pt x="17439" y="28913"/>
                  </a:cubicBezTo>
                  <a:cubicBezTo>
                    <a:pt x="17546" y="28911"/>
                    <a:pt x="17651" y="28907"/>
                    <a:pt x="17755" y="28907"/>
                  </a:cubicBezTo>
                  <a:cubicBezTo>
                    <a:pt x="17867" y="28907"/>
                    <a:pt x="17961" y="28911"/>
                    <a:pt x="18036" y="28917"/>
                  </a:cubicBezTo>
                  <a:lnTo>
                    <a:pt x="18070" y="28920"/>
                  </a:lnTo>
                  <a:cubicBezTo>
                    <a:pt x="18176" y="28928"/>
                    <a:pt x="18355" y="28943"/>
                    <a:pt x="18567" y="28943"/>
                  </a:cubicBezTo>
                  <a:cubicBezTo>
                    <a:pt x="19297" y="28943"/>
                    <a:pt x="19952" y="28761"/>
                    <a:pt x="20515" y="28404"/>
                  </a:cubicBezTo>
                  <a:cubicBezTo>
                    <a:pt x="21863" y="27544"/>
                    <a:pt x="22417" y="25915"/>
                    <a:pt x="21959" y="24152"/>
                  </a:cubicBezTo>
                  <a:cubicBezTo>
                    <a:pt x="21796" y="23529"/>
                    <a:pt x="21450" y="22991"/>
                    <a:pt x="20987" y="22591"/>
                  </a:cubicBezTo>
                  <a:cubicBezTo>
                    <a:pt x="21173" y="21963"/>
                    <a:pt x="21317" y="21292"/>
                    <a:pt x="21417" y="20581"/>
                  </a:cubicBezTo>
                  <a:cubicBezTo>
                    <a:pt x="21567" y="20514"/>
                    <a:pt x="21708" y="20435"/>
                    <a:pt x="21844" y="20346"/>
                  </a:cubicBezTo>
                  <a:cubicBezTo>
                    <a:pt x="22844" y="19695"/>
                    <a:pt x="23187" y="18686"/>
                    <a:pt x="23307" y="17508"/>
                  </a:cubicBezTo>
                  <a:cubicBezTo>
                    <a:pt x="23412" y="16475"/>
                    <a:pt x="23610" y="15494"/>
                    <a:pt x="23768" y="14475"/>
                  </a:cubicBezTo>
                  <a:cubicBezTo>
                    <a:pt x="23817" y="14173"/>
                    <a:pt x="23871" y="13769"/>
                    <a:pt x="23864" y="13316"/>
                  </a:cubicBezTo>
                  <a:cubicBezTo>
                    <a:pt x="23857" y="12859"/>
                    <a:pt x="23755" y="12425"/>
                    <a:pt x="23576" y="12035"/>
                  </a:cubicBezTo>
                  <a:cubicBezTo>
                    <a:pt x="23784" y="10786"/>
                    <a:pt x="23672" y="9546"/>
                    <a:pt x="23535" y="8554"/>
                  </a:cubicBezTo>
                  <a:cubicBezTo>
                    <a:pt x="23309" y="6905"/>
                    <a:pt x="22699" y="5366"/>
                    <a:pt x="21719" y="3983"/>
                  </a:cubicBezTo>
                  <a:cubicBezTo>
                    <a:pt x="19390" y="690"/>
                    <a:pt x="15273" y="241"/>
                    <a:pt x="13919" y="93"/>
                  </a:cubicBezTo>
                  <a:cubicBezTo>
                    <a:pt x="13358" y="31"/>
                    <a:pt x="12784" y="1"/>
                    <a:pt x="122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520;p40">
              <a:extLst>
                <a:ext uri="{FF2B5EF4-FFF2-40B4-BE49-F238E27FC236}">
                  <a16:creationId xmlns:a16="http://schemas.microsoft.com/office/drawing/2014/main" xmlns="" id="{1E650B71-3D47-EF49-87DD-65CD73E1CAF4}"/>
                </a:ext>
              </a:extLst>
            </p:cNvPr>
            <p:cNvSpPr/>
            <p:nvPr/>
          </p:nvSpPr>
          <p:spPr>
            <a:xfrm>
              <a:off x="1573325" y="2023350"/>
              <a:ext cx="441575" cy="235850"/>
            </a:xfrm>
            <a:custGeom>
              <a:avLst/>
              <a:gdLst/>
              <a:ahLst/>
              <a:cxnLst/>
              <a:rect l="l" t="t" r="r" b="b"/>
              <a:pathLst>
                <a:path w="17663" h="9434" extrusionOk="0">
                  <a:moveTo>
                    <a:pt x="8986" y="1"/>
                  </a:moveTo>
                  <a:cubicBezTo>
                    <a:pt x="6776" y="1"/>
                    <a:pt x="4424" y="564"/>
                    <a:pt x="2744" y="1929"/>
                  </a:cubicBezTo>
                  <a:cubicBezTo>
                    <a:pt x="834" y="3479"/>
                    <a:pt x="1" y="6220"/>
                    <a:pt x="79" y="8598"/>
                  </a:cubicBezTo>
                  <a:cubicBezTo>
                    <a:pt x="81" y="8680"/>
                    <a:pt x="142" y="8721"/>
                    <a:pt x="204" y="8721"/>
                  </a:cubicBezTo>
                  <a:cubicBezTo>
                    <a:pt x="265" y="8721"/>
                    <a:pt x="327" y="8680"/>
                    <a:pt x="332" y="8599"/>
                  </a:cubicBezTo>
                  <a:cubicBezTo>
                    <a:pt x="458" y="6344"/>
                    <a:pt x="1188" y="3894"/>
                    <a:pt x="2909" y="2344"/>
                  </a:cubicBezTo>
                  <a:cubicBezTo>
                    <a:pt x="4485" y="926"/>
                    <a:pt x="6872" y="459"/>
                    <a:pt x="9027" y="459"/>
                  </a:cubicBezTo>
                  <a:cubicBezTo>
                    <a:pt x="9426" y="459"/>
                    <a:pt x="9817" y="475"/>
                    <a:pt x="10193" y="504"/>
                  </a:cubicBezTo>
                  <a:cubicBezTo>
                    <a:pt x="12261" y="662"/>
                    <a:pt x="14534" y="1293"/>
                    <a:pt x="15785" y="3062"/>
                  </a:cubicBezTo>
                  <a:cubicBezTo>
                    <a:pt x="16405" y="3940"/>
                    <a:pt x="16771" y="4929"/>
                    <a:pt x="16959" y="5983"/>
                  </a:cubicBezTo>
                  <a:cubicBezTo>
                    <a:pt x="17155" y="7096"/>
                    <a:pt x="17019" y="8180"/>
                    <a:pt x="17007" y="9295"/>
                  </a:cubicBezTo>
                  <a:cubicBezTo>
                    <a:pt x="17006" y="9387"/>
                    <a:pt x="17073" y="9433"/>
                    <a:pt x="17144" y="9433"/>
                  </a:cubicBezTo>
                  <a:cubicBezTo>
                    <a:pt x="17203" y="9433"/>
                    <a:pt x="17265" y="9400"/>
                    <a:pt x="17290" y="9332"/>
                  </a:cubicBezTo>
                  <a:cubicBezTo>
                    <a:pt x="17662" y="8313"/>
                    <a:pt x="17557" y="7078"/>
                    <a:pt x="17412" y="6028"/>
                  </a:cubicBezTo>
                  <a:cubicBezTo>
                    <a:pt x="17249" y="4836"/>
                    <a:pt x="16799" y="3726"/>
                    <a:pt x="16106" y="2747"/>
                  </a:cubicBezTo>
                  <a:cubicBezTo>
                    <a:pt x="14809" y="913"/>
                    <a:pt x="12503" y="307"/>
                    <a:pt x="10378" y="76"/>
                  </a:cubicBezTo>
                  <a:cubicBezTo>
                    <a:pt x="9925" y="27"/>
                    <a:pt x="9459" y="1"/>
                    <a:pt x="89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521;p40">
              <a:extLst>
                <a:ext uri="{FF2B5EF4-FFF2-40B4-BE49-F238E27FC236}">
                  <a16:creationId xmlns:a16="http://schemas.microsoft.com/office/drawing/2014/main" xmlns="" id="{5BC4677F-406F-DB47-AA9B-CF0B37C111EF}"/>
                </a:ext>
              </a:extLst>
            </p:cNvPr>
            <p:cNvSpPr/>
            <p:nvPr/>
          </p:nvSpPr>
          <p:spPr>
            <a:xfrm>
              <a:off x="1988175" y="2246575"/>
              <a:ext cx="22575" cy="64825"/>
            </a:xfrm>
            <a:custGeom>
              <a:avLst/>
              <a:gdLst/>
              <a:ahLst/>
              <a:cxnLst/>
              <a:rect l="l" t="t" r="r" b="b"/>
              <a:pathLst>
                <a:path w="903" h="2593" extrusionOk="0">
                  <a:moveTo>
                    <a:pt x="459" y="0"/>
                  </a:moveTo>
                  <a:cubicBezTo>
                    <a:pt x="295" y="0"/>
                    <a:pt x="117" y="140"/>
                    <a:pt x="55" y="400"/>
                  </a:cubicBezTo>
                  <a:cubicBezTo>
                    <a:pt x="18" y="556"/>
                    <a:pt x="15" y="718"/>
                    <a:pt x="14" y="879"/>
                  </a:cubicBezTo>
                  <a:cubicBezTo>
                    <a:pt x="10" y="1277"/>
                    <a:pt x="6" y="1672"/>
                    <a:pt x="2" y="2070"/>
                  </a:cubicBezTo>
                  <a:cubicBezTo>
                    <a:pt x="1" y="2409"/>
                    <a:pt x="172" y="2593"/>
                    <a:pt x="359" y="2593"/>
                  </a:cubicBezTo>
                  <a:cubicBezTo>
                    <a:pt x="377" y="2593"/>
                    <a:pt x="395" y="2591"/>
                    <a:pt x="414" y="2588"/>
                  </a:cubicBezTo>
                  <a:cubicBezTo>
                    <a:pt x="545" y="2562"/>
                    <a:pt x="678" y="2449"/>
                    <a:pt x="758" y="2238"/>
                  </a:cubicBezTo>
                  <a:cubicBezTo>
                    <a:pt x="903" y="1864"/>
                    <a:pt x="767" y="1383"/>
                    <a:pt x="769" y="1006"/>
                  </a:cubicBezTo>
                  <a:cubicBezTo>
                    <a:pt x="770" y="822"/>
                    <a:pt x="772" y="636"/>
                    <a:pt x="773" y="451"/>
                  </a:cubicBezTo>
                  <a:cubicBezTo>
                    <a:pt x="775" y="144"/>
                    <a:pt x="625" y="0"/>
                    <a:pt x="4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522;p40">
              <a:extLst>
                <a:ext uri="{FF2B5EF4-FFF2-40B4-BE49-F238E27FC236}">
                  <a16:creationId xmlns:a16="http://schemas.microsoft.com/office/drawing/2014/main" xmlns="" id="{AFEBF74E-C03F-1042-BDC9-A996AB58519F}"/>
                </a:ext>
              </a:extLst>
            </p:cNvPr>
            <p:cNvSpPr/>
            <p:nvPr/>
          </p:nvSpPr>
          <p:spPr>
            <a:xfrm>
              <a:off x="1915875" y="2278025"/>
              <a:ext cx="100425" cy="140200"/>
            </a:xfrm>
            <a:custGeom>
              <a:avLst/>
              <a:gdLst/>
              <a:ahLst/>
              <a:cxnLst/>
              <a:rect l="l" t="t" r="r" b="b"/>
              <a:pathLst>
                <a:path w="4017" h="5608" extrusionOk="0">
                  <a:moveTo>
                    <a:pt x="3592" y="1125"/>
                  </a:moveTo>
                  <a:cubicBezTo>
                    <a:pt x="3604" y="1131"/>
                    <a:pt x="3608" y="1135"/>
                    <a:pt x="3606" y="1135"/>
                  </a:cubicBezTo>
                  <a:cubicBezTo>
                    <a:pt x="3605" y="1135"/>
                    <a:pt x="3599" y="1132"/>
                    <a:pt x="3592" y="1125"/>
                  </a:cubicBezTo>
                  <a:close/>
                  <a:moveTo>
                    <a:pt x="3748" y="1"/>
                  </a:moveTo>
                  <a:cubicBezTo>
                    <a:pt x="3464" y="1"/>
                    <a:pt x="3288" y="209"/>
                    <a:pt x="3215" y="467"/>
                  </a:cubicBezTo>
                  <a:cubicBezTo>
                    <a:pt x="3205" y="498"/>
                    <a:pt x="3198" y="534"/>
                    <a:pt x="3193" y="571"/>
                  </a:cubicBezTo>
                  <a:cubicBezTo>
                    <a:pt x="3148" y="606"/>
                    <a:pt x="3112" y="655"/>
                    <a:pt x="3107" y="712"/>
                  </a:cubicBezTo>
                  <a:cubicBezTo>
                    <a:pt x="3062" y="1228"/>
                    <a:pt x="3183" y="1781"/>
                    <a:pt x="3177" y="2303"/>
                  </a:cubicBezTo>
                  <a:cubicBezTo>
                    <a:pt x="3169" y="2940"/>
                    <a:pt x="3107" y="3615"/>
                    <a:pt x="2842" y="4202"/>
                  </a:cubicBezTo>
                  <a:cubicBezTo>
                    <a:pt x="2350" y="5286"/>
                    <a:pt x="969" y="5067"/>
                    <a:pt x="55" y="5475"/>
                  </a:cubicBezTo>
                  <a:cubicBezTo>
                    <a:pt x="0" y="5500"/>
                    <a:pt x="34" y="5573"/>
                    <a:pt x="83" y="5577"/>
                  </a:cubicBezTo>
                  <a:cubicBezTo>
                    <a:pt x="280" y="5596"/>
                    <a:pt x="483" y="5607"/>
                    <a:pt x="688" y="5607"/>
                  </a:cubicBezTo>
                  <a:cubicBezTo>
                    <a:pt x="1529" y="5607"/>
                    <a:pt x="2395" y="5415"/>
                    <a:pt x="2955" y="4784"/>
                  </a:cubicBezTo>
                  <a:cubicBezTo>
                    <a:pt x="3013" y="4817"/>
                    <a:pt x="3077" y="4834"/>
                    <a:pt x="3144" y="4834"/>
                  </a:cubicBezTo>
                  <a:cubicBezTo>
                    <a:pt x="3177" y="4834"/>
                    <a:pt x="3212" y="4829"/>
                    <a:pt x="3246" y="4821"/>
                  </a:cubicBezTo>
                  <a:cubicBezTo>
                    <a:pt x="3444" y="4770"/>
                    <a:pt x="3517" y="4502"/>
                    <a:pt x="3368" y="4361"/>
                  </a:cubicBezTo>
                  <a:cubicBezTo>
                    <a:pt x="3345" y="4339"/>
                    <a:pt x="3324" y="4322"/>
                    <a:pt x="3300" y="4302"/>
                  </a:cubicBezTo>
                  <a:lnTo>
                    <a:pt x="3300" y="4302"/>
                  </a:lnTo>
                  <a:cubicBezTo>
                    <a:pt x="3309" y="4309"/>
                    <a:pt x="3315" y="4313"/>
                    <a:pt x="3315" y="4313"/>
                  </a:cubicBezTo>
                  <a:cubicBezTo>
                    <a:pt x="3316" y="4313"/>
                    <a:pt x="3307" y="4306"/>
                    <a:pt x="3282" y="4288"/>
                  </a:cubicBezTo>
                  <a:lnTo>
                    <a:pt x="3282" y="4288"/>
                  </a:lnTo>
                  <a:cubicBezTo>
                    <a:pt x="3288" y="4293"/>
                    <a:pt x="3293" y="4297"/>
                    <a:pt x="3300" y="4302"/>
                  </a:cubicBezTo>
                  <a:cubicBezTo>
                    <a:pt x="3294" y="4298"/>
                    <a:pt x="3288" y="4293"/>
                    <a:pt x="3282" y="4289"/>
                  </a:cubicBezTo>
                  <a:lnTo>
                    <a:pt x="3282" y="4288"/>
                  </a:lnTo>
                  <a:cubicBezTo>
                    <a:pt x="3514" y="3779"/>
                    <a:pt x="3565" y="3160"/>
                    <a:pt x="3598" y="2623"/>
                  </a:cubicBezTo>
                  <a:cubicBezTo>
                    <a:pt x="3619" y="2299"/>
                    <a:pt x="3644" y="1924"/>
                    <a:pt x="3627" y="1556"/>
                  </a:cubicBezTo>
                  <a:cubicBezTo>
                    <a:pt x="3640" y="1553"/>
                    <a:pt x="3654" y="1551"/>
                    <a:pt x="3667" y="1544"/>
                  </a:cubicBezTo>
                  <a:cubicBezTo>
                    <a:pt x="3879" y="1453"/>
                    <a:pt x="3924" y="1100"/>
                    <a:pt x="3954" y="909"/>
                  </a:cubicBezTo>
                  <a:cubicBezTo>
                    <a:pt x="3989" y="694"/>
                    <a:pt x="4017" y="469"/>
                    <a:pt x="4015" y="250"/>
                  </a:cubicBezTo>
                  <a:cubicBezTo>
                    <a:pt x="4011" y="111"/>
                    <a:pt x="3901" y="5"/>
                    <a:pt x="3765" y="1"/>
                  </a:cubicBezTo>
                  <a:cubicBezTo>
                    <a:pt x="3759" y="1"/>
                    <a:pt x="3753" y="1"/>
                    <a:pt x="37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523;p40">
              <a:extLst>
                <a:ext uri="{FF2B5EF4-FFF2-40B4-BE49-F238E27FC236}">
                  <a16:creationId xmlns:a16="http://schemas.microsoft.com/office/drawing/2014/main" xmlns="" id="{8711B62F-498A-554D-B60C-970B3BC504C1}"/>
                </a:ext>
              </a:extLst>
            </p:cNvPr>
            <p:cNvSpPr/>
            <p:nvPr/>
          </p:nvSpPr>
          <p:spPr>
            <a:xfrm>
              <a:off x="1567900" y="2229525"/>
              <a:ext cx="23150" cy="63625"/>
            </a:xfrm>
            <a:custGeom>
              <a:avLst/>
              <a:gdLst/>
              <a:ahLst/>
              <a:cxnLst/>
              <a:rect l="l" t="t" r="r" b="b"/>
              <a:pathLst>
                <a:path w="926" h="2545" extrusionOk="0">
                  <a:moveTo>
                    <a:pt x="444" y="1"/>
                  </a:moveTo>
                  <a:cubicBezTo>
                    <a:pt x="438" y="1"/>
                    <a:pt x="432" y="1"/>
                    <a:pt x="426" y="2"/>
                  </a:cubicBezTo>
                  <a:cubicBezTo>
                    <a:pt x="403" y="3"/>
                    <a:pt x="382" y="9"/>
                    <a:pt x="363" y="19"/>
                  </a:cubicBezTo>
                  <a:cubicBezTo>
                    <a:pt x="199" y="105"/>
                    <a:pt x="69" y="442"/>
                    <a:pt x="51" y="577"/>
                  </a:cubicBezTo>
                  <a:cubicBezTo>
                    <a:pt x="0" y="954"/>
                    <a:pt x="8" y="2454"/>
                    <a:pt x="562" y="2542"/>
                  </a:cubicBezTo>
                  <a:cubicBezTo>
                    <a:pt x="574" y="2544"/>
                    <a:pt x="586" y="2545"/>
                    <a:pt x="597" y="2545"/>
                  </a:cubicBezTo>
                  <a:cubicBezTo>
                    <a:pt x="721" y="2545"/>
                    <a:pt x="833" y="2441"/>
                    <a:pt x="878" y="2321"/>
                  </a:cubicBezTo>
                  <a:cubicBezTo>
                    <a:pt x="926" y="2190"/>
                    <a:pt x="911" y="2045"/>
                    <a:pt x="895" y="1907"/>
                  </a:cubicBezTo>
                  <a:cubicBezTo>
                    <a:pt x="868" y="1659"/>
                    <a:pt x="918" y="1"/>
                    <a:pt x="4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524;p40">
              <a:extLst>
                <a:ext uri="{FF2B5EF4-FFF2-40B4-BE49-F238E27FC236}">
                  <a16:creationId xmlns:a16="http://schemas.microsoft.com/office/drawing/2014/main" xmlns="" id="{702E1039-8BB3-9C44-B8E2-B05C53801750}"/>
                </a:ext>
              </a:extLst>
            </p:cNvPr>
            <p:cNvSpPr/>
            <p:nvPr/>
          </p:nvSpPr>
          <p:spPr>
            <a:xfrm>
              <a:off x="1566250" y="2267725"/>
              <a:ext cx="76125" cy="132250"/>
            </a:xfrm>
            <a:custGeom>
              <a:avLst/>
              <a:gdLst/>
              <a:ahLst/>
              <a:cxnLst/>
              <a:rect l="l" t="t" r="r" b="b"/>
              <a:pathLst>
                <a:path w="3045" h="5290" extrusionOk="0">
                  <a:moveTo>
                    <a:pt x="255" y="0"/>
                  </a:moveTo>
                  <a:cubicBezTo>
                    <a:pt x="51" y="0"/>
                    <a:pt x="31" y="342"/>
                    <a:pt x="19" y="484"/>
                  </a:cubicBezTo>
                  <a:cubicBezTo>
                    <a:pt x="0" y="751"/>
                    <a:pt x="59" y="1036"/>
                    <a:pt x="168" y="1278"/>
                  </a:cubicBezTo>
                  <a:cubicBezTo>
                    <a:pt x="204" y="1361"/>
                    <a:pt x="268" y="1395"/>
                    <a:pt x="336" y="1395"/>
                  </a:cubicBezTo>
                  <a:cubicBezTo>
                    <a:pt x="357" y="1395"/>
                    <a:pt x="379" y="1392"/>
                    <a:pt x="400" y="1386"/>
                  </a:cubicBezTo>
                  <a:lnTo>
                    <a:pt x="400" y="1386"/>
                  </a:lnTo>
                  <a:cubicBezTo>
                    <a:pt x="348" y="2234"/>
                    <a:pt x="260" y="3094"/>
                    <a:pt x="597" y="3884"/>
                  </a:cubicBezTo>
                  <a:cubicBezTo>
                    <a:pt x="948" y="4708"/>
                    <a:pt x="1657" y="5289"/>
                    <a:pt x="2540" y="5289"/>
                  </a:cubicBezTo>
                  <a:cubicBezTo>
                    <a:pt x="2665" y="5289"/>
                    <a:pt x="2793" y="5278"/>
                    <a:pt x="2924" y="5254"/>
                  </a:cubicBezTo>
                  <a:cubicBezTo>
                    <a:pt x="3044" y="5232"/>
                    <a:pt x="3035" y="5081"/>
                    <a:pt x="2956" y="5024"/>
                  </a:cubicBezTo>
                  <a:cubicBezTo>
                    <a:pt x="2662" y="4809"/>
                    <a:pt x="2269" y="4824"/>
                    <a:pt x="1925" y="4734"/>
                  </a:cubicBezTo>
                  <a:cubicBezTo>
                    <a:pt x="1283" y="4565"/>
                    <a:pt x="975" y="3804"/>
                    <a:pt x="828" y="3228"/>
                  </a:cubicBezTo>
                  <a:cubicBezTo>
                    <a:pt x="613" y="2378"/>
                    <a:pt x="945" y="1443"/>
                    <a:pt x="621" y="624"/>
                  </a:cubicBezTo>
                  <a:cubicBezTo>
                    <a:pt x="621" y="506"/>
                    <a:pt x="620" y="389"/>
                    <a:pt x="607" y="270"/>
                  </a:cubicBezTo>
                  <a:cubicBezTo>
                    <a:pt x="593" y="142"/>
                    <a:pt x="474" y="28"/>
                    <a:pt x="351" y="28"/>
                  </a:cubicBezTo>
                  <a:cubicBezTo>
                    <a:pt x="348" y="28"/>
                    <a:pt x="345" y="28"/>
                    <a:pt x="341" y="29"/>
                  </a:cubicBezTo>
                  <a:cubicBezTo>
                    <a:pt x="323" y="14"/>
                    <a:pt x="302" y="3"/>
                    <a:pt x="272" y="1"/>
                  </a:cubicBezTo>
                  <a:cubicBezTo>
                    <a:pt x="266" y="1"/>
                    <a:pt x="261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525;p40">
              <a:extLst>
                <a:ext uri="{FF2B5EF4-FFF2-40B4-BE49-F238E27FC236}">
                  <a16:creationId xmlns:a16="http://schemas.microsoft.com/office/drawing/2014/main" xmlns="" id="{CDD8C0A5-3821-D345-9F0F-2EA252C9FCF3}"/>
                </a:ext>
              </a:extLst>
            </p:cNvPr>
            <p:cNvSpPr/>
            <p:nvPr/>
          </p:nvSpPr>
          <p:spPr>
            <a:xfrm>
              <a:off x="1757875" y="2580000"/>
              <a:ext cx="4625" cy="3600"/>
            </a:xfrm>
            <a:custGeom>
              <a:avLst/>
              <a:gdLst/>
              <a:ahLst/>
              <a:cxnLst/>
              <a:rect l="l" t="t" r="r" b="b"/>
              <a:pathLst>
                <a:path w="185" h="144" extrusionOk="0">
                  <a:moveTo>
                    <a:pt x="92" y="0"/>
                  </a:moveTo>
                  <a:cubicBezTo>
                    <a:pt x="1" y="0"/>
                    <a:pt x="1" y="144"/>
                    <a:pt x="92" y="144"/>
                  </a:cubicBezTo>
                  <a:cubicBezTo>
                    <a:pt x="184" y="144"/>
                    <a:pt x="184" y="0"/>
                    <a:pt x="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526;p40">
              <a:extLst>
                <a:ext uri="{FF2B5EF4-FFF2-40B4-BE49-F238E27FC236}">
                  <a16:creationId xmlns:a16="http://schemas.microsoft.com/office/drawing/2014/main" xmlns="" id="{2437E46E-39D0-2344-B919-B5BBA4A1E807}"/>
                </a:ext>
              </a:extLst>
            </p:cNvPr>
            <p:cNvSpPr/>
            <p:nvPr/>
          </p:nvSpPr>
          <p:spPr>
            <a:xfrm>
              <a:off x="1610300" y="2569025"/>
              <a:ext cx="177350" cy="32850"/>
            </a:xfrm>
            <a:custGeom>
              <a:avLst/>
              <a:gdLst/>
              <a:ahLst/>
              <a:cxnLst/>
              <a:rect l="l" t="t" r="r" b="b"/>
              <a:pathLst>
                <a:path w="7094" h="1314" extrusionOk="0">
                  <a:moveTo>
                    <a:pt x="341" y="1"/>
                  </a:moveTo>
                  <a:cubicBezTo>
                    <a:pt x="256" y="1"/>
                    <a:pt x="168" y="54"/>
                    <a:pt x="146" y="140"/>
                  </a:cubicBezTo>
                  <a:cubicBezTo>
                    <a:pt x="81" y="391"/>
                    <a:pt x="0" y="978"/>
                    <a:pt x="267" y="1149"/>
                  </a:cubicBezTo>
                  <a:cubicBezTo>
                    <a:pt x="434" y="1255"/>
                    <a:pt x="648" y="1284"/>
                    <a:pt x="872" y="1284"/>
                  </a:cubicBezTo>
                  <a:cubicBezTo>
                    <a:pt x="1153" y="1284"/>
                    <a:pt x="1451" y="1238"/>
                    <a:pt x="1689" y="1238"/>
                  </a:cubicBezTo>
                  <a:cubicBezTo>
                    <a:pt x="1698" y="1238"/>
                    <a:pt x="1706" y="1238"/>
                    <a:pt x="1714" y="1238"/>
                  </a:cubicBezTo>
                  <a:cubicBezTo>
                    <a:pt x="2546" y="1249"/>
                    <a:pt x="3376" y="1313"/>
                    <a:pt x="4209" y="1313"/>
                  </a:cubicBezTo>
                  <a:cubicBezTo>
                    <a:pt x="4258" y="1313"/>
                    <a:pt x="4307" y="1313"/>
                    <a:pt x="4355" y="1312"/>
                  </a:cubicBezTo>
                  <a:cubicBezTo>
                    <a:pt x="4436" y="1312"/>
                    <a:pt x="4517" y="1312"/>
                    <a:pt x="4600" y="1312"/>
                  </a:cubicBezTo>
                  <a:cubicBezTo>
                    <a:pt x="4719" y="1312"/>
                    <a:pt x="4841" y="1312"/>
                    <a:pt x="4963" y="1312"/>
                  </a:cubicBezTo>
                  <a:cubicBezTo>
                    <a:pt x="5658" y="1312"/>
                    <a:pt x="6382" y="1298"/>
                    <a:pt x="7030" y="1111"/>
                  </a:cubicBezTo>
                  <a:cubicBezTo>
                    <a:pt x="7092" y="1093"/>
                    <a:pt x="7093" y="1001"/>
                    <a:pt x="7030" y="983"/>
                  </a:cubicBezTo>
                  <a:cubicBezTo>
                    <a:pt x="6629" y="870"/>
                    <a:pt x="6210" y="852"/>
                    <a:pt x="5791" y="852"/>
                  </a:cubicBezTo>
                  <a:cubicBezTo>
                    <a:pt x="5599" y="852"/>
                    <a:pt x="5407" y="856"/>
                    <a:pt x="5216" y="856"/>
                  </a:cubicBezTo>
                  <a:cubicBezTo>
                    <a:pt x="5201" y="856"/>
                    <a:pt x="5186" y="856"/>
                    <a:pt x="5171" y="856"/>
                  </a:cubicBezTo>
                  <a:cubicBezTo>
                    <a:pt x="4423" y="853"/>
                    <a:pt x="3678" y="834"/>
                    <a:pt x="2931" y="798"/>
                  </a:cubicBezTo>
                  <a:cubicBezTo>
                    <a:pt x="2496" y="778"/>
                    <a:pt x="2056" y="749"/>
                    <a:pt x="1618" y="749"/>
                  </a:cubicBezTo>
                  <a:cubicBezTo>
                    <a:pt x="1415" y="749"/>
                    <a:pt x="1212" y="755"/>
                    <a:pt x="1010" y="771"/>
                  </a:cubicBezTo>
                  <a:cubicBezTo>
                    <a:pt x="931" y="777"/>
                    <a:pt x="851" y="790"/>
                    <a:pt x="782" y="790"/>
                  </a:cubicBezTo>
                  <a:cubicBezTo>
                    <a:pt x="668" y="790"/>
                    <a:pt x="582" y="754"/>
                    <a:pt x="575" y="589"/>
                  </a:cubicBezTo>
                  <a:cubicBezTo>
                    <a:pt x="569" y="415"/>
                    <a:pt x="568" y="255"/>
                    <a:pt x="495" y="96"/>
                  </a:cubicBezTo>
                  <a:cubicBezTo>
                    <a:pt x="464" y="30"/>
                    <a:pt x="404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527;p40">
              <a:extLst>
                <a:ext uri="{FF2B5EF4-FFF2-40B4-BE49-F238E27FC236}">
                  <a16:creationId xmlns:a16="http://schemas.microsoft.com/office/drawing/2014/main" xmlns="" id="{7E356335-EE8F-8F41-BD6E-73A24CD89037}"/>
                </a:ext>
              </a:extLst>
            </p:cNvPr>
            <p:cNvSpPr/>
            <p:nvPr/>
          </p:nvSpPr>
          <p:spPr>
            <a:xfrm>
              <a:off x="1797175" y="2569025"/>
              <a:ext cx="177075" cy="33425"/>
            </a:xfrm>
            <a:custGeom>
              <a:avLst/>
              <a:gdLst/>
              <a:ahLst/>
              <a:cxnLst/>
              <a:rect l="l" t="t" r="r" b="b"/>
              <a:pathLst>
                <a:path w="7083" h="1337" extrusionOk="0">
                  <a:moveTo>
                    <a:pt x="6751" y="0"/>
                  </a:moveTo>
                  <a:cubicBezTo>
                    <a:pt x="6689" y="0"/>
                    <a:pt x="6629" y="29"/>
                    <a:pt x="6599" y="94"/>
                  </a:cubicBezTo>
                  <a:cubicBezTo>
                    <a:pt x="6455" y="414"/>
                    <a:pt x="6666" y="778"/>
                    <a:pt x="6233" y="778"/>
                  </a:cubicBezTo>
                  <a:cubicBezTo>
                    <a:pt x="6225" y="778"/>
                    <a:pt x="6216" y="778"/>
                    <a:pt x="6207" y="777"/>
                  </a:cubicBezTo>
                  <a:cubicBezTo>
                    <a:pt x="5951" y="769"/>
                    <a:pt x="5696" y="765"/>
                    <a:pt x="5440" y="765"/>
                  </a:cubicBezTo>
                  <a:cubicBezTo>
                    <a:pt x="5083" y="765"/>
                    <a:pt x="4726" y="773"/>
                    <a:pt x="4366" y="789"/>
                  </a:cubicBezTo>
                  <a:cubicBezTo>
                    <a:pt x="3619" y="821"/>
                    <a:pt x="2875" y="848"/>
                    <a:pt x="2127" y="855"/>
                  </a:cubicBezTo>
                  <a:cubicBezTo>
                    <a:pt x="2094" y="855"/>
                    <a:pt x="2061" y="855"/>
                    <a:pt x="2027" y="855"/>
                  </a:cubicBezTo>
                  <a:cubicBezTo>
                    <a:pt x="1790" y="855"/>
                    <a:pt x="1549" y="849"/>
                    <a:pt x="1308" y="849"/>
                  </a:cubicBezTo>
                  <a:cubicBezTo>
                    <a:pt x="887" y="849"/>
                    <a:pt x="466" y="869"/>
                    <a:pt x="65" y="983"/>
                  </a:cubicBezTo>
                  <a:cubicBezTo>
                    <a:pt x="1" y="1000"/>
                    <a:pt x="2" y="1093"/>
                    <a:pt x="65" y="1111"/>
                  </a:cubicBezTo>
                  <a:cubicBezTo>
                    <a:pt x="847" y="1337"/>
                    <a:pt x="1728" y="1293"/>
                    <a:pt x="2536" y="1310"/>
                  </a:cubicBezTo>
                  <a:cubicBezTo>
                    <a:pt x="2647" y="1313"/>
                    <a:pt x="2759" y="1314"/>
                    <a:pt x="2870" y="1314"/>
                  </a:cubicBezTo>
                  <a:cubicBezTo>
                    <a:pt x="3640" y="1314"/>
                    <a:pt x="4407" y="1265"/>
                    <a:pt x="5178" y="1243"/>
                  </a:cubicBezTo>
                  <a:cubicBezTo>
                    <a:pt x="5306" y="1239"/>
                    <a:pt x="5435" y="1237"/>
                    <a:pt x="5564" y="1237"/>
                  </a:cubicBezTo>
                  <a:cubicBezTo>
                    <a:pt x="5738" y="1237"/>
                    <a:pt x="5913" y="1242"/>
                    <a:pt x="6087" y="1255"/>
                  </a:cubicBezTo>
                  <a:cubicBezTo>
                    <a:pt x="6174" y="1262"/>
                    <a:pt x="6282" y="1273"/>
                    <a:pt x="6389" y="1273"/>
                  </a:cubicBezTo>
                  <a:cubicBezTo>
                    <a:pt x="6526" y="1273"/>
                    <a:pt x="6664" y="1255"/>
                    <a:pt x="6764" y="1191"/>
                  </a:cubicBezTo>
                  <a:cubicBezTo>
                    <a:pt x="7082" y="988"/>
                    <a:pt x="7033" y="464"/>
                    <a:pt x="6948" y="141"/>
                  </a:cubicBezTo>
                  <a:cubicBezTo>
                    <a:pt x="6926" y="54"/>
                    <a:pt x="6837" y="0"/>
                    <a:pt x="67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528;p40">
              <a:extLst>
                <a:ext uri="{FF2B5EF4-FFF2-40B4-BE49-F238E27FC236}">
                  <a16:creationId xmlns:a16="http://schemas.microsoft.com/office/drawing/2014/main" xmlns="" id="{2BC83567-BA20-8543-9BA2-BD788882B9F7}"/>
                </a:ext>
              </a:extLst>
            </p:cNvPr>
            <p:cNvSpPr/>
            <p:nvPr/>
          </p:nvSpPr>
          <p:spPr>
            <a:xfrm>
              <a:off x="1675325" y="2584700"/>
              <a:ext cx="20050" cy="15575"/>
            </a:xfrm>
            <a:custGeom>
              <a:avLst/>
              <a:gdLst/>
              <a:ahLst/>
              <a:cxnLst/>
              <a:rect l="l" t="t" r="r" b="b"/>
              <a:pathLst>
                <a:path w="802" h="623" extrusionOk="0">
                  <a:moveTo>
                    <a:pt x="401" y="1"/>
                  </a:moveTo>
                  <a:cubicBezTo>
                    <a:pt x="0" y="1"/>
                    <a:pt x="0" y="623"/>
                    <a:pt x="401" y="623"/>
                  </a:cubicBezTo>
                  <a:cubicBezTo>
                    <a:pt x="801" y="623"/>
                    <a:pt x="801" y="1"/>
                    <a:pt x="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529;p40">
              <a:extLst>
                <a:ext uri="{FF2B5EF4-FFF2-40B4-BE49-F238E27FC236}">
                  <a16:creationId xmlns:a16="http://schemas.microsoft.com/office/drawing/2014/main" xmlns="" id="{D8E838AF-2A41-704E-AE0C-56D2A5DB702F}"/>
                </a:ext>
              </a:extLst>
            </p:cNvPr>
            <p:cNvSpPr/>
            <p:nvPr/>
          </p:nvSpPr>
          <p:spPr>
            <a:xfrm>
              <a:off x="1907850" y="2582525"/>
              <a:ext cx="13450" cy="13000"/>
            </a:xfrm>
            <a:custGeom>
              <a:avLst/>
              <a:gdLst/>
              <a:ahLst/>
              <a:cxnLst/>
              <a:rect l="l" t="t" r="r" b="b"/>
              <a:pathLst>
                <a:path w="538" h="520" extrusionOk="0">
                  <a:moveTo>
                    <a:pt x="258" y="0"/>
                  </a:moveTo>
                  <a:cubicBezTo>
                    <a:pt x="171" y="0"/>
                    <a:pt x="86" y="44"/>
                    <a:pt x="41" y="122"/>
                  </a:cubicBezTo>
                  <a:cubicBezTo>
                    <a:pt x="11" y="173"/>
                    <a:pt x="0" y="240"/>
                    <a:pt x="12" y="301"/>
                  </a:cubicBezTo>
                  <a:lnTo>
                    <a:pt x="12" y="301"/>
                  </a:lnTo>
                  <a:cubicBezTo>
                    <a:pt x="15" y="397"/>
                    <a:pt x="86" y="485"/>
                    <a:pt x="180" y="511"/>
                  </a:cubicBezTo>
                  <a:cubicBezTo>
                    <a:pt x="201" y="517"/>
                    <a:pt x="221" y="519"/>
                    <a:pt x="242" y="519"/>
                  </a:cubicBezTo>
                  <a:cubicBezTo>
                    <a:pt x="306" y="519"/>
                    <a:pt x="367" y="491"/>
                    <a:pt x="411" y="442"/>
                  </a:cubicBezTo>
                  <a:lnTo>
                    <a:pt x="411" y="442"/>
                  </a:lnTo>
                  <a:cubicBezTo>
                    <a:pt x="435" y="423"/>
                    <a:pt x="455" y="400"/>
                    <a:pt x="470" y="373"/>
                  </a:cubicBezTo>
                  <a:cubicBezTo>
                    <a:pt x="538" y="257"/>
                    <a:pt x="497" y="101"/>
                    <a:pt x="381" y="33"/>
                  </a:cubicBezTo>
                  <a:cubicBezTo>
                    <a:pt x="343" y="11"/>
                    <a:pt x="300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530;p40">
              <a:extLst>
                <a:ext uri="{FF2B5EF4-FFF2-40B4-BE49-F238E27FC236}">
                  <a16:creationId xmlns:a16="http://schemas.microsoft.com/office/drawing/2014/main" xmlns="" id="{02D03210-C45D-5F4D-903E-F023072F310E}"/>
                </a:ext>
              </a:extLst>
            </p:cNvPr>
            <p:cNvSpPr/>
            <p:nvPr/>
          </p:nvSpPr>
          <p:spPr>
            <a:xfrm>
              <a:off x="1623500" y="2123750"/>
              <a:ext cx="341350" cy="479425"/>
            </a:xfrm>
            <a:custGeom>
              <a:avLst/>
              <a:gdLst/>
              <a:ahLst/>
              <a:cxnLst/>
              <a:rect l="l" t="t" r="r" b="b"/>
              <a:pathLst>
                <a:path w="13654" h="19177" extrusionOk="0">
                  <a:moveTo>
                    <a:pt x="7237" y="0"/>
                  </a:moveTo>
                  <a:cubicBezTo>
                    <a:pt x="7114" y="0"/>
                    <a:pt x="6991" y="2"/>
                    <a:pt x="6868" y="5"/>
                  </a:cubicBezTo>
                  <a:cubicBezTo>
                    <a:pt x="5062" y="55"/>
                    <a:pt x="3542" y="1131"/>
                    <a:pt x="2496" y="2544"/>
                  </a:cubicBezTo>
                  <a:cubicBezTo>
                    <a:pt x="1438" y="3974"/>
                    <a:pt x="1008" y="5785"/>
                    <a:pt x="528" y="7479"/>
                  </a:cubicBezTo>
                  <a:cubicBezTo>
                    <a:pt x="234" y="8515"/>
                    <a:pt x="126" y="9592"/>
                    <a:pt x="83" y="10665"/>
                  </a:cubicBezTo>
                  <a:cubicBezTo>
                    <a:pt x="37" y="11795"/>
                    <a:pt x="0" y="12989"/>
                    <a:pt x="258" y="14119"/>
                  </a:cubicBezTo>
                  <a:cubicBezTo>
                    <a:pt x="530" y="15316"/>
                    <a:pt x="952" y="16515"/>
                    <a:pt x="1889" y="17355"/>
                  </a:cubicBezTo>
                  <a:cubicBezTo>
                    <a:pt x="3249" y="18573"/>
                    <a:pt x="5069" y="19177"/>
                    <a:pt x="6894" y="19177"/>
                  </a:cubicBezTo>
                  <a:cubicBezTo>
                    <a:pt x="7846" y="19177"/>
                    <a:pt x="8799" y="19012"/>
                    <a:pt x="9690" y="18686"/>
                  </a:cubicBezTo>
                  <a:cubicBezTo>
                    <a:pt x="10998" y="18205"/>
                    <a:pt x="11878" y="17266"/>
                    <a:pt x="12456" y="16101"/>
                  </a:cubicBezTo>
                  <a:cubicBezTo>
                    <a:pt x="13653" y="13688"/>
                    <a:pt x="13550" y="10297"/>
                    <a:pt x="13257" y="7970"/>
                  </a:cubicBezTo>
                  <a:cubicBezTo>
                    <a:pt x="13056" y="6364"/>
                    <a:pt x="12840" y="4730"/>
                    <a:pt x="12189" y="3234"/>
                  </a:cubicBezTo>
                  <a:cubicBezTo>
                    <a:pt x="11688" y="2082"/>
                    <a:pt x="10733" y="774"/>
                    <a:pt x="9500" y="333"/>
                  </a:cubicBezTo>
                  <a:cubicBezTo>
                    <a:pt x="8772" y="72"/>
                    <a:pt x="8008" y="0"/>
                    <a:pt x="72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531;p40">
              <a:extLst>
                <a:ext uri="{FF2B5EF4-FFF2-40B4-BE49-F238E27FC236}">
                  <a16:creationId xmlns:a16="http://schemas.microsoft.com/office/drawing/2014/main" xmlns="" id="{0B487A89-046F-1947-A31D-984242EBBD34}"/>
                </a:ext>
              </a:extLst>
            </p:cNvPr>
            <p:cNvSpPr/>
            <p:nvPr/>
          </p:nvSpPr>
          <p:spPr>
            <a:xfrm>
              <a:off x="1700825" y="2169475"/>
              <a:ext cx="246575" cy="346325"/>
            </a:xfrm>
            <a:custGeom>
              <a:avLst/>
              <a:gdLst/>
              <a:ahLst/>
              <a:cxnLst/>
              <a:rect l="l" t="t" r="r" b="b"/>
              <a:pathLst>
                <a:path w="9863" h="13853" extrusionOk="0">
                  <a:moveTo>
                    <a:pt x="5241" y="1"/>
                  </a:moveTo>
                  <a:cubicBezTo>
                    <a:pt x="5148" y="1"/>
                    <a:pt x="5055" y="2"/>
                    <a:pt x="4961" y="5"/>
                  </a:cubicBezTo>
                  <a:cubicBezTo>
                    <a:pt x="3657" y="38"/>
                    <a:pt x="2558" y="817"/>
                    <a:pt x="1803" y="1838"/>
                  </a:cubicBezTo>
                  <a:cubicBezTo>
                    <a:pt x="1039" y="2871"/>
                    <a:pt x="729" y="4179"/>
                    <a:pt x="380" y="5402"/>
                  </a:cubicBezTo>
                  <a:cubicBezTo>
                    <a:pt x="168" y="6151"/>
                    <a:pt x="90" y="6929"/>
                    <a:pt x="59" y="7704"/>
                  </a:cubicBezTo>
                  <a:cubicBezTo>
                    <a:pt x="26" y="8521"/>
                    <a:pt x="0" y="9384"/>
                    <a:pt x="186" y="10199"/>
                  </a:cubicBezTo>
                  <a:cubicBezTo>
                    <a:pt x="382" y="11063"/>
                    <a:pt x="687" y="11929"/>
                    <a:pt x="1364" y="12536"/>
                  </a:cubicBezTo>
                  <a:cubicBezTo>
                    <a:pt x="2347" y="13417"/>
                    <a:pt x="3661" y="13853"/>
                    <a:pt x="4979" y="13853"/>
                  </a:cubicBezTo>
                  <a:cubicBezTo>
                    <a:pt x="5667" y="13853"/>
                    <a:pt x="6355" y="13734"/>
                    <a:pt x="6998" y="13498"/>
                  </a:cubicBezTo>
                  <a:cubicBezTo>
                    <a:pt x="7945" y="13151"/>
                    <a:pt x="8581" y="12473"/>
                    <a:pt x="8999" y="11631"/>
                  </a:cubicBezTo>
                  <a:cubicBezTo>
                    <a:pt x="9863" y="9887"/>
                    <a:pt x="9788" y="7439"/>
                    <a:pt x="9577" y="5756"/>
                  </a:cubicBezTo>
                  <a:cubicBezTo>
                    <a:pt x="9432" y="4597"/>
                    <a:pt x="9274" y="3416"/>
                    <a:pt x="8806" y="2335"/>
                  </a:cubicBezTo>
                  <a:cubicBezTo>
                    <a:pt x="8445" y="1503"/>
                    <a:pt x="7754" y="558"/>
                    <a:pt x="6864" y="240"/>
                  </a:cubicBezTo>
                  <a:cubicBezTo>
                    <a:pt x="6341" y="53"/>
                    <a:pt x="5794" y="1"/>
                    <a:pt x="52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532;p40">
              <a:extLst>
                <a:ext uri="{FF2B5EF4-FFF2-40B4-BE49-F238E27FC236}">
                  <a16:creationId xmlns:a16="http://schemas.microsoft.com/office/drawing/2014/main" xmlns="" id="{FC433310-66F1-D249-9F6F-6D6F26BA3981}"/>
                </a:ext>
              </a:extLst>
            </p:cNvPr>
            <p:cNvSpPr/>
            <p:nvPr/>
          </p:nvSpPr>
          <p:spPr>
            <a:xfrm>
              <a:off x="1765600" y="2253000"/>
              <a:ext cx="52875" cy="193625"/>
            </a:xfrm>
            <a:custGeom>
              <a:avLst/>
              <a:gdLst/>
              <a:ahLst/>
              <a:cxnLst/>
              <a:rect l="l" t="t" r="r" b="b"/>
              <a:pathLst>
                <a:path w="2115" h="7745" extrusionOk="0">
                  <a:moveTo>
                    <a:pt x="1204" y="1"/>
                  </a:moveTo>
                  <a:cubicBezTo>
                    <a:pt x="638" y="1"/>
                    <a:pt x="534" y="1038"/>
                    <a:pt x="540" y="1455"/>
                  </a:cubicBezTo>
                  <a:cubicBezTo>
                    <a:pt x="546" y="1836"/>
                    <a:pt x="450" y="2231"/>
                    <a:pt x="408" y="2620"/>
                  </a:cubicBezTo>
                  <a:cubicBezTo>
                    <a:pt x="316" y="3454"/>
                    <a:pt x="298" y="4297"/>
                    <a:pt x="322" y="5136"/>
                  </a:cubicBezTo>
                  <a:cubicBezTo>
                    <a:pt x="341" y="5749"/>
                    <a:pt x="1" y="7545"/>
                    <a:pt x="892" y="7729"/>
                  </a:cubicBezTo>
                  <a:cubicBezTo>
                    <a:pt x="917" y="7735"/>
                    <a:pt x="943" y="7739"/>
                    <a:pt x="969" y="7742"/>
                  </a:cubicBezTo>
                  <a:cubicBezTo>
                    <a:pt x="983" y="7743"/>
                    <a:pt x="997" y="7744"/>
                    <a:pt x="1010" y="7744"/>
                  </a:cubicBezTo>
                  <a:cubicBezTo>
                    <a:pt x="2115" y="7744"/>
                    <a:pt x="1815" y="3300"/>
                    <a:pt x="1846" y="2661"/>
                  </a:cubicBezTo>
                  <a:cubicBezTo>
                    <a:pt x="1871" y="2159"/>
                    <a:pt x="2017" y="49"/>
                    <a:pt x="1233" y="2"/>
                  </a:cubicBezTo>
                  <a:cubicBezTo>
                    <a:pt x="1223" y="1"/>
                    <a:pt x="1213" y="1"/>
                    <a:pt x="12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533;p40">
              <a:extLst>
                <a:ext uri="{FF2B5EF4-FFF2-40B4-BE49-F238E27FC236}">
                  <a16:creationId xmlns:a16="http://schemas.microsoft.com/office/drawing/2014/main" xmlns="" id="{A94C7B06-7758-D640-A06F-AA02453F6C6E}"/>
                </a:ext>
              </a:extLst>
            </p:cNvPr>
            <p:cNvSpPr/>
            <p:nvPr/>
          </p:nvSpPr>
          <p:spPr>
            <a:xfrm>
              <a:off x="1715375" y="2178075"/>
              <a:ext cx="47000" cy="111100"/>
            </a:xfrm>
            <a:custGeom>
              <a:avLst/>
              <a:gdLst/>
              <a:ahLst/>
              <a:cxnLst/>
              <a:rect l="l" t="t" r="r" b="b"/>
              <a:pathLst>
                <a:path w="1880" h="4444" extrusionOk="0">
                  <a:moveTo>
                    <a:pt x="1170" y="0"/>
                  </a:moveTo>
                  <a:cubicBezTo>
                    <a:pt x="1134" y="0"/>
                    <a:pt x="1095" y="4"/>
                    <a:pt x="1053" y="10"/>
                  </a:cubicBezTo>
                  <a:cubicBezTo>
                    <a:pt x="758" y="56"/>
                    <a:pt x="596" y="267"/>
                    <a:pt x="482" y="516"/>
                  </a:cubicBezTo>
                  <a:cubicBezTo>
                    <a:pt x="347" y="809"/>
                    <a:pt x="242" y="1113"/>
                    <a:pt x="169" y="1426"/>
                  </a:cubicBezTo>
                  <a:cubicBezTo>
                    <a:pt x="47" y="1918"/>
                    <a:pt x="0" y="2429"/>
                    <a:pt x="30" y="2935"/>
                  </a:cubicBezTo>
                  <a:cubicBezTo>
                    <a:pt x="35" y="3040"/>
                    <a:pt x="43" y="3149"/>
                    <a:pt x="58" y="3253"/>
                  </a:cubicBezTo>
                  <a:cubicBezTo>
                    <a:pt x="94" y="3563"/>
                    <a:pt x="167" y="3886"/>
                    <a:pt x="366" y="4128"/>
                  </a:cubicBezTo>
                  <a:cubicBezTo>
                    <a:pt x="550" y="4352"/>
                    <a:pt x="733" y="4444"/>
                    <a:pt x="900" y="4444"/>
                  </a:cubicBezTo>
                  <a:cubicBezTo>
                    <a:pt x="1289" y="4444"/>
                    <a:pt x="1601" y="3953"/>
                    <a:pt x="1679" y="3496"/>
                  </a:cubicBezTo>
                  <a:cubicBezTo>
                    <a:pt x="1686" y="3436"/>
                    <a:pt x="1698" y="3378"/>
                    <a:pt x="1707" y="3316"/>
                  </a:cubicBezTo>
                  <a:cubicBezTo>
                    <a:pt x="1813" y="2658"/>
                    <a:pt x="1880" y="1983"/>
                    <a:pt x="1810" y="1317"/>
                  </a:cubicBezTo>
                  <a:cubicBezTo>
                    <a:pt x="1786" y="1089"/>
                    <a:pt x="1743" y="862"/>
                    <a:pt x="1681" y="639"/>
                  </a:cubicBezTo>
                  <a:cubicBezTo>
                    <a:pt x="1589" y="308"/>
                    <a:pt x="1520" y="0"/>
                    <a:pt x="11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534;p40">
              <a:extLst>
                <a:ext uri="{FF2B5EF4-FFF2-40B4-BE49-F238E27FC236}">
                  <a16:creationId xmlns:a16="http://schemas.microsoft.com/office/drawing/2014/main" xmlns="" id="{B0D5568D-5A1E-BA45-85A4-AF2597492FE8}"/>
                </a:ext>
              </a:extLst>
            </p:cNvPr>
            <p:cNvSpPr/>
            <p:nvPr/>
          </p:nvSpPr>
          <p:spPr>
            <a:xfrm>
              <a:off x="1715375" y="2204450"/>
              <a:ext cx="47000" cy="61225"/>
            </a:xfrm>
            <a:custGeom>
              <a:avLst/>
              <a:gdLst/>
              <a:ahLst/>
              <a:cxnLst/>
              <a:rect l="l" t="t" r="r" b="b"/>
              <a:pathLst>
                <a:path w="1880" h="2449" extrusionOk="0">
                  <a:moveTo>
                    <a:pt x="1043" y="0"/>
                  </a:moveTo>
                  <a:cubicBezTo>
                    <a:pt x="655" y="0"/>
                    <a:pt x="366" y="147"/>
                    <a:pt x="169" y="372"/>
                  </a:cubicBezTo>
                  <a:cubicBezTo>
                    <a:pt x="47" y="864"/>
                    <a:pt x="0" y="1376"/>
                    <a:pt x="30" y="1881"/>
                  </a:cubicBezTo>
                  <a:cubicBezTo>
                    <a:pt x="214" y="2209"/>
                    <a:pt x="550" y="2449"/>
                    <a:pt x="1043" y="2449"/>
                  </a:cubicBezTo>
                  <a:cubicBezTo>
                    <a:pt x="1309" y="2449"/>
                    <a:pt x="1532" y="2377"/>
                    <a:pt x="1707" y="2261"/>
                  </a:cubicBezTo>
                  <a:cubicBezTo>
                    <a:pt x="1813" y="1603"/>
                    <a:pt x="1880" y="928"/>
                    <a:pt x="1810" y="263"/>
                  </a:cubicBezTo>
                  <a:cubicBezTo>
                    <a:pt x="1619" y="100"/>
                    <a:pt x="1366" y="0"/>
                    <a:pt x="10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535;p40">
              <a:extLst>
                <a:ext uri="{FF2B5EF4-FFF2-40B4-BE49-F238E27FC236}">
                  <a16:creationId xmlns:a16="http://schemas.microsoft.com/office/drawing/2014/main" xmlns="" id="{7F44AC4A-BBC6-D445-9BB5-0F1137B2C0D0}"/>
                </a:ext>
              </a:extLst>
            </p:cNvPr>
            <p:cNvSpPr/>
            <p:nvPr/>
          </p:nvSpPr>
          <p:spPr>
            <a:xfrm>
              <a:off x="1826475" y="2177075"/>
              <a:ext cx="47675" cy="116825"/>
            </a:xfrm>
            <a:custGeom>
              <a:avLst/>
              <a:gdLst/>
              <a:ahLst/>
              <a:cxnLst/>
              <a:rect l="l" t="t" r="r" b="b"/>
              <a:pathLst>
                <a:path w="1907" h="4673" extrusionOk="0">
                  <a:moveTo>
                    <a:pt x="759" y="1"/>
                  </a:moveTo>
                  <a:cubicBezTo>
                    <a:pt x="193" y="1"/>
                    <a:pt x="95" y="1026"/>
                    <a:pt x="57" y="1588"/>
                  </a:cubicBezTo>
                  <a:cubicBezTo>
                    <a:pt x="49" y="1682"/>
                    <a:pt x="44" y="1760"/>
                    <a:pt x="39" y="1822"/>
                  </a:cubicBezTo>
                  <a:cubicBezTo>
                    <a:pt x="0" y="2278"/>
                    <a:pt x="7" y="2739"/>
                    <a:pt x="83" y="3190"/>
                  </a:cubicBezTo>
                  <a:cubicBezTo>
                    <a:pt x="116" y="3362"/>
                    <a:pt x="156" y="3533"/>
                    <a:pt x="209" y="3698"/>
                  </a:cubicBezTo>
                  <a:cubicBezTo>
                    <a:pt x="308" y="4015"/>
                    <a:pt x="597" y="4596"/>
                    <a:pt x="974" y="4666"/>
                  </a:cubicBezTo>
                  <a:cubicBezTo>
                    <a:pt x="984" y="4666"/>
                    <a:pt x="992" y="4669"/>
                    <a:pt x="997" y="4669"/>
                  </a:cubicBezTo>
                  <a:cubicBezTo>
                    <a:pt x="1015" y="4671"/>
                    <a:pt x="1033" y="4672"/>
                    <a:pt x="1050" y="4672"/>
                  </a:cubicBezTo>
                  <a:cubicBezTo>
                    <a:pt x="1372" y="4672"/>
                    <a:pt x="1594" y="4296"/>
                    <a:pt x="1702" y="4026"/>
                  </a:cubicBezTo>
                  <a:cubicBezTo>
                    <a:pt x="1822" y="3728"/>
                    <a:pt x="1875" y="3400"/>
                    <a:pt x="1889" y="3067"/>
                  </a:cubicBezTo>
                  <a:cubicBezTo>
                    <a:pt x="1906" y="2681"/>
                    <a:pt x="1872" y="2289"/>
                    <a:pt x="1821" y="1931"/>
                  </a:cubicBezTo>
                  <a:cubicBezTo>
                    <a:pt x="1803" y="1813"/>
                    <a:pt x="1787" y="1675"/>
                    <a:pt x="1766" y="1533"/>
                  </a:cubicBezTo>
                  <a:cubicBezTo>
                    <a:pt x="1682" y="974"/>
                    <a:pt x="1526" y="301"/>
                    <a:pt x="1036" y="70"/>
                  </a:cubicBezTo>
                  <a:cubicBezTo>
                    <a:pt x="933" y="22"/>
                    <a:pt x="841" y="1"/>
                    <a:pt x="7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536;p40">
              <a:extLst>
                <a:ext uri="{FF2B5EF4-FFF2-40B4-BE49-F238E27FC236}">
                  <a16:creationId xmlns:a16="http://schemas.microsoft.com/office/drawing/2014/main" xmlns="" id="{CF2BB3C7-531B-1D4D-8963-55AC7961BEEE}"/>
                </a:ext>
              </a:extLst>
            </p:cNvPr>
            <p:cNvSpPr/>
            <p:nvPr/>
          </p:nvSpPr>
          <p:spPr>
            <a:xfrm>
              <a:off x="1826475" y="2206750"/>
              <a:ext cx="47675" cy="59275"/>
            </a:xfrm>
            <a:custGeom>
              <a:avLst/>
              <a:gdLst/>
              <a:ahLst/>
              <a:cxnLst/>
              <a:rect l="l" t="t" r="r" b="b"/>
              <a:pathLst>
                <a:path w="1907" h="2371" extrusionOk="0">
                  <a:moveTo>
                    <a:pt x="936" y="1"/>
                  </a:moveTo>
                  <a:cubicBezTo>
                    <a:pt x="589" y="1"/>
                    <a:pt x="273" y="154"/>
                    <a:pt x="57" y="401"/>
                  </a:cubicBezTo>
                  <a:cubicBezTo>
                    <a:pt x="49" y="495"/>
                    <a:pt x="44" y="573"/>
                    <a:pt x="39" y="635"/>
                  </a:cubicBezTo>
                  <a:cubicBezTo>
                    <a:pt x="0" y="1091"/>
                    <a:pt x="7" y="1552"/>
                    <a:pt x="83" y="2003"/>
                  </a:cubicBezTo>
                  <a:cubicBezTo>
                    <a:pt x="301" y="2231"/>
                    <a:pt x="607" y="2370"/>
                    <a:pt x="936" y="2370"/>
                  </a:cubicBezTo>
                  <a:cubicBezTo>
                    <a:pt x="1325" y="2370"/>
                    <a:pt x="1676" y="2178"/>
                    <a:pt x="1889" y="1880"/>
                  </a:cubicBezTo>
                  <a:cubicBezTo>
                    <a:pt x="1906" y="1494"/>
                    <a:pt x="1872" y="1102"/>
                    <a:pt x="1821" y="743"/>
                  </a:cubicBezTo>
                  <a:cubicBezTo>
                    <a:pt x="1803" y="626"/>
                    <a:pt x="1787" y="488"/>
                    <a:pt x="1766" y="346"/>
                  </a:cubicBezTo>
                  <a:cubicBezTo>
                    <a:pt x="1550" y="132"/>
                    <a:pt x="1258" y="1"/>
                    <a:pt x="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37;p40">
              <a:extLst>
                <a:ext uri="{FF2B5EF4-FFF2-40B4-BE49-F238E27FC236}">
                  <a16:creationId xmlns:a16="http://schemas.microsoft.com/office/drawing/2014/main" xmlns="" id="{20B0E019-8E35-7C4E-B074-4F79A7F08DE7}"/>
                </a:ext>
              </a:extLst>
            </p:cNvPr>
            <p:cNvSpPr/>
            <p:nvPr/>
          </p:nvSpPr>
          <p:spPr>
            <a:xfrm>
              <a:off x="1779900" y="2123725"/>
              <a:ext cx="57200" cy="16850"/>
            </a:xfrm>
            <a:custGeom>
              <a:avLst/>
              <a:gdLst/>
              <a:ahLst/>
              <a:cxnLst/>
              <a:rect l="l" t="t" r="r" b="b"/>
              <a:pathLst>
                <a:path w="2288" h="674" extrusionOk="0">
                  <a:moveTo>
                    <a:pt x="970" y="1"/>
                  </a:moveTo>
                  <a:cubicBezTo>
                    <a:pt x="851" y="1"/>
                    <a:pt x="731" y="2"/>
                    <a:pt x="612" y="5"/>
                  </a:cubicBezTo>
                  <a:cubicBezTo>
                    <a:pt x="404" y="11"/>
                    <a:pt x="200" y="28"/>
                    <a:pt x="1" y="61"/>
                  </a:cubicBezTo>
                  <a:cubicBezTo>
                    <a:pt x="41" y="113"/>
                    <a:pt x="79" y="160"/>
                    <a:pt x="117" y="201"/>
                  </a:cubicBezTo>
                  <a:cubicBezTo>
                    <a:pt x="398" y="524"/>
                    <a:pt x="740" y="674"/>
                    <a:pt x="1108" y="674"/>
                  </a:cubicBezTo>
                  <a:cubicBezTo>
                    <a:pt x="1274" y="674"/>
                    <a:pt x="1445" y="643"/>
                    <a:pt x="1617" y="584"/>
                  </a:cubicBezTo>
                  <a:cubicBezTo>
                    <a:pt x="1886" y="494"/>
                    <a:pt x="2117" y="316"/>
                    <a:pt x="2287" y="93"/>
                  </a:cubicBezTo>
                  <a:cubicBezTo>
                    <a:pt x="1856" y="24"/>
                    <a:pt x="1414" y="1"/>
                    <a:pt x="9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538;p40">
              <a:extLst>
                <a:ext uri="{FF2B5EF4-FFF2-40B4-BE49-F238E27FC236}">
                  <a16:creationId xmlns:a16="http://schemas.microsoft.com/office/drawing/2014/main" xmlns="" id="{85081500-4055-DE4C-B1A8-EC872C684B3F}"/>
                </a:ext>
              </a:extLst>
            </p:cNvPr>
            <p:cNvSpPr/>
            <p:nvPr/>
          </p:nvSpPr>
          <p:spPr>
            <a:xfrm>
              <a:off x="1708950" y="2526525"/>
              <a:ext cx="7700" cy="6300"/>
            </a:xfrm>
            <a:custGeom>
              <a:avLst/>
              <a:gdLst/>
              <a:ahLst/>
              <a:cxnLst/>
              <a:rect l="l" t="t" r="r" b="b"/>
              <a:pathLst>
                <a:path w="308" h="252" extrusionOk="0">
                  <a:moveTo>
                    <a:pt x="130" y="1"/>
                  </a:moveTo>
                  <a:cubicBezTo>
                    <a:pt x="62" y="1"/>
                    <a:pt x="1" y="50"/>
                    <a:pt x="1" y="125"/>
                  </a:cubicBezTo>
                  <a:cubicBezTo>
                    <a:pt x="0" y="195"/>
                    <a:pt x="59" y="252"/>
                    <a:pt x="126" y="252"/>
                  </a:cubicBezTo>
                  <a:cubicBezTo>
                    <a:pt x="137" y="252"/>
                    <a:pt x="148" y="250"/>
                    <a:pt x="159" y="247"/>
                  </a:cubicBezTo>
                  <a:cubicBezTo>
                    <a:pt x="157" y="247"/>
                    <a:pt x="154" y="247"/>
                    <a:pt x="152" y="246"/>
                  </a:cubicBezTo>
                  <a:cubicBezTo>
                    <a:pt x="153" y="246"/>
                    <a:pt x="154" y="246"/>
                    <a:pt x="155" y="246"/>
                  </a:cubicBezTo>
                  <a:lnTo>
                    <a:pt x="155" y="246"/>
                  </a:lnTo>
                  <a:cubicBezTo>
                    <a:pt x="164" y="248"/>
                    <a:pt x="172" y="249"/>
                    <a:pt x="180" y="249"/>
                  </a:cubicBezTo>
                  <a:cubicBezTo>
                    <a:pt x="216" y="249"/>
                    <a:pt x="248" y="227"/>
                    <a:pt x="264" y="196"/>
                  </a:cubicBezTo>
                  <a:cubicBezTo>
                    <a:pt x="308" y="113"/>
                    <a:pt x="245" y="23"/>
                    <a:pt x="159" y="4"/>
                  </a:cubicBezTo>
                  <a:cubicBezTo>
                    <a:pt x="149" y="2"/>
                    <a:pt x="139" y="1"/>
                    <a:pt x="1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539;p40">
              <a:extLst>
                <a:ext uri="{FF2B5EF4-FFF2-40B4-BE49-F238E27FC236}">
                  <a16:creationId xmlns:a16="http://schemas.microsoft.com/office/drawing/2014/main" xmlns="" id="{0465C9D1-27F8-CA4F-9529-3B9013C206CD}"/>
                </a:ext>
              </a:extLst>
            </p:cNvPr>
            <p:cNvSpPr/>
            <p:nvPr/>
          </p:nvSpPr>
          <p:spPr>
            <a:xfrm>
              <a:off x="1728225" y="2541350"/>
              <a:ext cx="7825" cy="6050"/>
            </a:xfrm>
            <a:custGeom>
              <a:avLst/>
              <a:gdLst/>
              <a:ahLst/>
              <a:cxnLst/>
              <a:rect l="l" t="t" r="r" b="b"/>
              <a:pathLst>
                <a:path w="313" h="242" extrusionOk="0">
                  <a:moveTo>
                    <a:pt x="157" y="1"/>
                  </a:moveTo>
                  <a:cubicBezTo>
                    <a:pt x="1" y="1"/>
                    <a:pt x="1" y="241"/>
                    <a:pt x="157" y="241"/>
                  </a:cubicBezTo>
                  <a:cubicBezTo>
                    <a:pt x="313" y="241"/>
                    <a:pt x="313" y="1"/>
                    <a:pt x="1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540;p40">
              <a:extLst>
                <a:ext uri="{FF2B5EF4-FFF2-40B4-BE49-F238E27FC236}">
                  <a16:creationId xmlns:a16="http://schemas.microsoft.com/office/drawing/2014/main" xmlns="" id="{9584EFFF-1FA1-4141-8486-6951F00D4AD2}"/>
                </a:ext>
              </a:extLst>
            </p:cNvPr>
            <p:cNvSpPr/>
            <p:nvPr/>
          </p:nvSpPr>
          <p:spPr>
            <a:xfrm>
              <a:off x="1743075" y="2524825"/>
              <a:ext cx="4850" cy="5575"/>
            </a:xfrm>
            <a:custGeom>
              <a:avLst/>
              <a:gdLst/>
              <a:ahLst/>
              <a:cxnLst/>
              <a:rect l="l" t="t" r="r" b="b"/>
              <a:pathLst>
                <a:path w="194" h="223" extrusionOk="0">
                  <a:moveTo>
                    <a:pt x="98" y="0"/>
                  </a:moveTo>
                  <a:cubicBezTo>
                    <a:pt x="61" y="0"/>
                    <a:pt x="25" y="21"/>
                    <a:pt x="12" y="64"/>
                  </a:cubicBezTo>
                  <a:cubicBezTo>
                    <a:pt x="0" y="101"/>
                    <a:pt x="7" y="127"/>
                    <a:pt x="18" y="163"/>
                  </a:cubicBezTo>
                  <a:cubicBezTo>
                    <a:pt x="30" y="202"/>
                    <a:pt x="64" y="222"/>
                    <a:pt x="98" y="222"/>
                  </a:cubicBezTo>
                  <a:cubicBezTo>
                    <a:pt x="131" y="222"/>
                    <a:pt x="165" y="202"/>
                    <a:pt x="176" y="163"/>
                  </a:cubicBezTo>
                  <a:cubicBezTo>
                    <a:pt x="187" y="128"/>
                    <a:pt x="194" y="101"/>
                    <a:pt x="184" y="64"/>
                  </a:cubicBezTo>
                  <a:cubicBezTo>
                    <a:pt x="170" y="21"/>
                    <a:pt x="134" y="0"/>
                    <a:pt x="9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41;p40">
              <a:extLst>
                <a:ext uri="{FF2B5EF4-FFF2-40B4-BE49-F238E27FC236}">
                  <a16:creationId xmlns:a16="http://schemas.microsoft.com/office/drawing/2014/main" xmlns="" id="{8C0E1BB4-3B6A-9043-85B6-57E0D7923934}"/>
                </a:ext>
              </a:extLst>
            </p:cNvPr>
            <p:cNvSpPr/>
            <p:nvPr/>
          </p:nvSpPr>
          <p:spPr>
            <a:xfrm>
              <a:off x="1773375" y="2529525"/>
              <a:ext cx="8350" cy="8325"/>
            </a:xfrm>
            <a:custGeom>
              <a:avLst/>
              <a:gdLst/>
              <a:ahLst/>
              <a:cxnLst/>
              <a:rect l="l" t="t" r="r" b="b"/>
              <a:pathLst>
                <a:path w="334" h="333" extrusionOk="0">
                  <a:moveTo>
                    <a:pt x="167" y="0"/>
                  </a:moveTo>
                  <a:cubicBezTo>
                    <a:pt x="77" y="0"/>
                    <a:pt x="1" y="76"/>
                    <a:pt x="1" y="166"/>
                  </a:cubicBezTo>
                  <a:cubicBezTo>
                    <a:pt x="1" y="258"/>
                    <a:pt x="77" y="332"/>
                    <a:pt x="167" y="332"/>
                  </a:cubicBezTo>
                  <a:cubicBezTo>
                    <a:pt x="257" y="332"/>
                    <a:pt x="334" y="257"/>
                    <a:pt x="334" y="166"/>
                  </a:cubicBezTo>
                  <a:cubicBezTo>
                    <a:pt x="334" y="76"/>
                    <a:pt x="257" y="0"/>
                    <a:pt x="1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542;p40">
              <a:extLst>
                <a:ext uri="{FF2B5EF4-FFF2-40B4-BE49-F238E27FC236}">
                  <a16:creationId xmlns:a16="http://schemas.microsoft.com/office/drawing/2014/main" xmlns="" id="{7D904EE7-C0AE-3142-B66D-78B30D7886AD}"/>
                </a:ext>
              </a:extLst>
            </p:cNvPr>
            <p:cNvSpPr/>
            <p:nvPr/>
          </p:nvSpPr>
          <p:spPr>
            <a:xfrm>
              <a:off x="1784375" y="2549725"/>
              <a:ext cx="7725" cy="6675"/>
            </a:xfrm>
            <a:custGeom>
              <a:avLst/>
              <a:gdLst/>
              <a:ahLst/>
              <a:cxnLst/>
              <a:rect l="l" t="t" r="r" b="b"/>
              <a:pathLst>
                <a:path w="309" h="267" extrusionOk="0">
                  <a:moveTo>
                    <a:pt x="155" y="0"/>
                  </a:moveTo>
                  <a:cubicBezTo>
                    <a:pt x="144" y="0"/>
                    <a:pt x="133" y="2"/>
                    <a:pt x="121" y="5"/>
                  </a:cubicBezTo>
                  <a:cubicBezTo>
                    <a:pt x="48" y="30"/>
                    <a:pt x="1" y="116"/>
                    <a:pt x="47" y="188"/>
                  </a:cubicBezTo>
                  <a:cubicBezTo>
                    <a:pt x="52" y="195"/>
                    <a:pt x="57" y="205"/>
                    <a:pt x="62" y="214"/>
                  </a:cubicBezTo>
                  <a:cubicBezTo>
                    <a:pt x="81" y="249"/>
                    <a:pt x="118" y="266"/>
                    <a:pt x="155" y="266"/>
                  </a:cubicBezTo>
                  <a:cubicBezTo>
                    <a:pt x="192" y="266"/>
                    <a:pt x="228" y="249"/>
                    <a:pt x="247" y="214"/>
                  </a:cubicBezTo>
                  <a:cubicBezTo>
                    <a:pt x="251" y="205"/>
                    <a:pt x="256" y="195"/>
                    <a:pt x="262" y="188"/>
                  </a:cubicBezTo>
                  <a:cubicBezTo>
                    <a:pt x="308" y="116"/>
                    <a:pt x="261" y="30"/>
                    <a:pt x="188" y="5"/>
                  </a:cubicBezTo>
                  <a:cubicBezTo>
                    <a:pt x="178" y="2"/>
                    <a:pt x="167" y="0"/>
                    <a:pt x="15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543;p40">
              <a:extLst>
                <a:ext uri="{FF2B5EF4-FFF2-40B4-BE49-F238E27FC236}">
                  <a16:creationId xmlns:a16="http://schemas.microsoft.com/office/drawing/2014/main" xmlns="" id="{1E7238C1-64AF-4941-BECE-EB5E37C87EBB}"/>
                </a:ext>
              </a:extLst>
            </p:cNvPr>
            <p:cNvSpPr/>
            <p:nvPr/>
          </p:nvSpPr>
          <p:spPr>
            <a:xfrm>
              <a:off x="1686825" y="2470950"/>
              <a:ext cx="7800" cy="7825"/>
            </a:xfrm>
            <a:custGeom>
              <a:avLst/>
              <a:gdLst/>
              <a:ahLst/>
              <a:cxnLst/>
              <a:rect l="l" t="t" r="r" b="b"/>
              <a:pathLst>
                <a:path w="312" h="313" extrusionOk="0">
                  <a:moveTo>
                    <a:pt x="156" y="1"/>
                  </a:moveTo>
                  <a:cubicBezTo>
                    <a:pt x="70" y="1"/>
                    <a:pt x="0" y="72"/>
                    <a:pt x="0" y="157"/>
                  </a:cubicBezTo>
                  <a:cubicBezTo>
                    <a:pt x="0" y="242"/>
                    <a:pt x="70" y="313"/>
                    <a:pt x="156" y="313"/>
                  </a:cubicBezTo>
                  <a:cubicBezTo>
                    <a:pt x="241" y="313"/>
                    <a:pt x="311" y="242"/>
                    <a:pt x="311" y="157"/>
                  </a:cubicBezTo>
                  <a:cubicBezTo>
                    <a:pt x="311" y="72"/>
                    <a:pt x="241" y="1"/>
                    <a:pt x="15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544;p40">
              <a:extLst>
                <a:ext uri="{FF2B5EF4-FFF2-40B4-BE49-F238E27FC236}">
                  <a16:creationId xmlns:a16="http://schemas.microsoft.com/office/drawing/2014/main" xmlns="" id="{AC189535-AA71-EF44-A1FE-AB65D395861D}"/>
                </a:ext>
              </a:extLst>
            </p:cNvPr>
            <p:cNvSpPr/>
            <p:nvPr/>
          </p:nvSpPr>
          <p:spPr>
            <a:xfrm>
              <a:off x="1663050" y="2452075"/>
              <a:ext cx="7175" cy="5525"/>
            </a:xfrm>
            <a:custGeom>
              <a:avLst/>
              <a:gdLst/>
              <a:ahLst/>
              <a:cxnLst/>
              <a:rect l="l" t="t" r="r" b="b"/>
              <a:pathLst>
                <a:path w="287" h="221" extrusionOk="0">
                  <a:moveTo>
                    <a:pt x="144" y="1"/>
                  </a:moveTo>
                  <a:cubicBezTo>
                    <a:pt x="0" y="1"/>
                    <a:pt x="2" y="221"/>
                    <a:pt x="144" y="221"/>
                  </a:cubicBezTo>
                  <a:cubicBezTo>
                    <a:pt x="286" y="221"/>
                    <a:pt x="286" y="1"/>
                    <a:pt x="1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545;p40">
              <a:extLst>
                <a:ext uri="{FF2B5EF4-FFF2-40B4-BE49-F238E27FC236}">
                  <a16:creationId xmlns:a16="http://schemas.microsoft.com/office/drawing/2014/main" xmlns="" id="{17594BAE-FD4E-354F-A6D4-FDBA2912754B}"/>
                </a:ext>
              </a:extLst>
            </p:cNvPr>
            <p:cNvSpPr/>
            <p:nvPr/>
          </p:nvSpPr>
          <p:spPr>
            <a:xfrm>
              <a:off x="1672475" y="2444075"/>
              <a:ext cx="7025" cy="5500"/>
            </a:xfrm>
            <a:custGeom>
              <a:avLst/>
              <a:gdLst/>
              <a:ahLst/>
              <a:cxnLst/>
              <a:rect l="l" t="t" r="r" b="b"/>
              <a:pathLst>
                <a:path w="281" h="220" extrusionOk="0">
                  <a:moveTo>
                    <a:pt x="141" y="1"/>
                  </a:moveTo>
                  <a:cubicBezTo>
                    <a:pt x="0" y="1"/>
                    <a:pt x="0" y="219"/>
                    <a:pt x="141" y="219"/>
                  </a:cubicBezTo>
                  <a:cubicBezTo>
                    <a:pt x="281" y="219"/>
                    <a:pt x="281" y="1"/>
                    <a:pt x="1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546;p40">
              <a:extLst>
                <a:ext uri="{FF2B5EF4-FFF2-40B4-BE49-F238E27FC236}">
                  <a16:creationId xmlns:a16="http://schemas.microsoft.com/office/drawing/2014/main" xmlns="" id="{C5508F45-CAE7-A049-85A3-42BDF50019FE}"/>
                </a:ext>
              </a:extLst>
            </p:cNvPr>
            <p:cNvSpPr/>
            <p:nvPr/>
          </p:nvSpPr>
          <p:spPr>
            <a:xfrm>
              <a:off x="1660900" y="2491475"/>
              <a:ext cx="8850" cy="6875"/>
            </a:xfrm>
            <a:custGeom>
              <a:avLst/>
              <a:gdLst/>
              <a:ahLst/>
              <a:cxnLst/>
              <a:rect l="l" t="t" r="r" b="b"/>
              <a:pathLst>
                <a:path w="354" h="275" extrusionOk="0">
                  <a:moveTo>
                    <a:pt x="177" y="1"/>
                  </a:moveTo>
                  <a:cubicBezTo>
                    <a:pt x="0" y="1"/>
                    <a:pt x="0" y="274"/>
                    <a:pt x="177" y="274"/>
                  </a:cubicBezTo>
                  <a:cubicBezTo>
                    <a:pt x="353" y="274"/>
                    <a:pt x="353" y="1"/>
                    <a:pt x="17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547;p40">
              <a:extLst>
                <a:ext uri="{FF2B5EF4-FFF2-40B4-BE49-F238E27FC236}">
                  <a16:creationId xmlns:a16="http://schemas.microsoft.com/office/drawing/2014/main" xmlns="" id="{E3B821D6-AF7F-A845-BAE8-5E0BCEB58C58}"/>
                </a:ext>
              </a:extLst>
            </p:cNvPr>
            <p:cNvSpPr/>
            <p:nvPr/>
          </p:nvSpPr>
          <p:spPr>
            <a:xfrm>
              <a:off x="1748450" y="2319975"/>
              <a:ext cx="13550" cy="59175"/>
            </a:xfrm>
            <a:custGeom>
              <a:avLst/>
              <a:gdLst/>
              <a:ahLst/>
              <a:cxnLst/>
              <a:rect l="l" t="t" r="r" b="b"/>
              <a:pathLst>
                <a:path w="542" h="2367" extrusionOk="0">
                  <a:moveTo>
                    <a:pt x="416" y="1"/>
                  </a:moveTo>
                  <a:cubicBezTo>
                    <a:pt x="383" y="1"/>
                    <a:pt x="349" y="16"/>
                    <a:pt x="327" y="49"/>
                  </a:cubicBezTo>
                  <a:cubicBezTo>
                    <a:pt x="86" y="407"/>
                    <a:pt x="54" y="914"/>
                    <a:pt x="24" y="1333"/>
                  </a:cubicBezTo>
                  <a:cubicBezTo>
                    <a:pt x="1" y="1657"/>
                    <a:pt x="1" y="2178"/>
                    <a:pt x="327" y="2357"/>
                  </a:cubicBezTo>
                  <a:cubicBezTo>
                    <a:pt x="339" y="2364"/>
                    <a:pt x="351" y="2367"/>
                    <a:pt x="363" y="2367"/>
                  </a:cubicBezTo>
                  <a:cubicBezTo>
                    <a:pt x="401" y="2367"/>
                    <a:pt x="432" y="2335"/>
                    <a:pt x="437" y="2294"/>
                  </a:cubicBezTo>
                  <a:cubicBezTo>
                    <a:pt x="476" y="1943"/>
                    <a:pt x="367" y="1572"/>
                    <a:pt x="388" y="1211"/>
                  </a:cubicBezTo>
                  <a:cubicBezTo>
                    <a:pt x="409" y="841"/>
                    <a:pt x="541" y="472"/>
                    <a:pt x="521" y="102"/>
                  </a:cubicBezTo>
                  <a:cubicBezTo>
                    <a:pt x="518" y="38"/>
                    <a:pt x="467" y="1"/>
                    <a:pt x="41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548;p40">
              <a:extLst>
                <a:ext uri="{FF2B5EF4-FFF2-40B4-BE49-F238E27FC236}">
                  <a16:creationId xmlns:a16="http://schemas.microsoft.com/office/drawing/2014/main" xmlns="" id="{68AAE527-C959-0745-B8FE-31228A73FA05}"/>
                </a:ext>
              </a:extLst>
            </p:cNvPr>
            <p:cNvSpPr/>
            <p:nvPr/>
          </p:nvSpPr>
          <p:spPr>
            <a:xfrm>
              <a:off x="1822025" y="2327175"/>
              <a:ext cx="21400" cy="56250"/>
            </a:xfrm>
            <a:custGeom>
              <a:avLst/>
              <a:gdLst/>
              <a:ahLst/>
              <a:cxnLst/>
              <a:rect l="l" t="t" r="r" b="b"/>
              <a:pathLst>
                <a:path w="856" h="2250" extrusionOk="0">
                  <a:moveTo>
                    <a:pt x="423" y="1"/>
                  </a:moveTo>
                  <a:cubicBezTo>
                    <a:pt x="356" y="1"/>
                    <a:pt x="289" y="57"/>
                    <a:pt x="279" y="134"/>
                  </a:cubicBezTo>
                  <a:cubicBezTo>
                    <a:pt x="237" y="464"/>
                    <a:pt x="304" y="814"/>
                    <a:pt x="285" y="1149"/>
                  </a:cubicBezTo>
                  <a:cubicBezTo>
                    <a:pt x="264" y="1511"/>
                    <a:pt x="85" y="1801"/>
                    <a:pt x="12" y="2144"/>
                  </a:cubicBezTo>
                  <a:cubicBezTo>
                    <a:pt x="1" y="2200"/>
                    <a:pt x="41" y="2250"/>
                    <a:pt x="95" y="2250"/>
                  </a:cubicBezTo>
                  <a:cubicBezTo>
                    <a:pt x="101" y="2250"/>
                    <a:pt x="108" y="2249"/>
                    <a:pt x="116" y="2247"/>
                  </a:cubicBezTo>
                  <a:cubicBezTo>
                    <a:pt x="856" y="2086"/>
                    <a:pt x="818" y="564"/>
                    <a:pt x="529" y="68"/>
                  </a:cubicBezTo>
                  <a:cubicBezTo>
                    <a:pt x="502" y="21"/>
                    <a:pt x="462" y="1"/>
                    <a:pt x="4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549;p40">
              <a:extLst>
                <a:ext uri="{FF2B5EF4-FFF2-40B4-BE49-F238E27FC236}">
                  <a16:creationId xmlns:a16="http://schemas.microsoft.com/office/drawing/2014/main" xmlns="" id="{EE5565D5-1374-F645-9106-02EA45689908}"/>
                </a:ext>
              </a:extLst>
            </p:cNvPr>
            <p:cNvSpPr/>
            <p:nvPr/>
          </p:nvSpPr>
          <p:spPr>
            <a:xfrm>
              <a:off x="1880675" y="2331900"/>
              <a:ext cx="10275" cy="8000"/>
            </a:xfrm>
            <a:custGeom>
              <a:avLst/>
              <a:gdLst/>
              <a:ahLst/>
              <a:cxnLst/>
              <a:rect l="l" t="t" r="r" b="b"/>
              <a:pathLst>
                <a:path w="411" h="320" extrusionOk="0">
                  <a:moveTo>
                    <a:pt x="205" y="1"/>
                  </a:moveTo>
                  <a:cubicBezTo>
                    <a:pt x="1" y="1"/>
                    <a:pt x="1" y="319"/>
                    <a:pt x="205" y="319"/>
                  </a:cubicBezTo>
                  <a:cubicBezTo>
                    <a:pt x="410" y="319"/>
                    <a:pt x="410" y="1"/>
                    <a:pt x="20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550;p40">
              <a:extLst>
                <a:ext uri="{FF2B5EF4-FFF2-40B4-BE49-F238E27FC236}">
                  <a16:creationId xmlns:a16="http://schemas.microsoft.com/office/drawing/2014/main" xmlns="" id="{BFED4F2C-783E-394C-831C-230834B5D06D}"/>
                </a:ext>
              </a:extLst>
            </p:cNvPr>
            <p:cNvSpPr/>
            <p:nvPr/>
          </p:nvSpPr>
          <p:spPr>
            <a:xfrm>
              <a:off x="1889150" y="2347975"/>
              <a:ext cx="6725" cy="5200"/>
            </a:xfrm>
            <a:custGeom>
              <a:avLst/>
              <a:gdLst/>
              <a:ahLst/>
              <a:cxnLst/>
              <a:rect l="l" t="t" r="r" b="b"/>
              <a:pathLst>
                <a:path w="269" h="208" extrusionOk="0">
                  <a:moveTo>
                    <a:pt x="134" y="1"/>
                  </a:moveTo>
                  <a:cubicBezTo>
                    <a:pt x="0" y="1"/>
                    <a:pt x="0" y="208"/>
                    <a:pt x="134" y="208"/>
                  </a:cubicBezTo>
                  <a:cubicBezTo>
                    <a:pt x="268" y="208"/>
                    <a:pt x="268" y="1"/>
                    <a:pt x="13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551;p40">
              <a:extLst>
                <a:ext uri="{FF2B5EF4-FFF2-40B4-BE49-F238E27FC236}">
                  <a16:creationId xmlns:a16="http://schemas.microsoft.com/office/drawing/2014/main" xmlns="" id="{53D23EE6-9C18-524B-8C0D-0AF4CC6A4B31}"/>
                </a:ext>
              </a:extLst>
            </p:cNvPr>
            <p:cNvSpPr/>
            <p:nvPr/>
          </p:nvSpPr>
          <p:spPr>
            <a:xfrm>
              <a:off x="1873750" y="2361200"/>
              <a:ext cx="10050" cy="8175"/>
            </a:xfrm>
            <a:custGeom>
              <a:avLst/>
              <a:gdLst/>
              <a:ahLst/>
              <a:cxnLst/>
              <a:rect l="l" t="t" r="r" b="b"/>
              <a:pathLst>
                <a:path w="402" h="327" extrusionOk="0">
                  <a:moveTo>
                    <a:pt x="195" y="0"/>
                  </a:moveTo>
                  <a:cubicBezTo>
                    <a:pt x="184" y="0"/>
                    <a:pt x="173" y="1"/>
                    <a:pt x="162" y="3"/>
                  </a:cubicBezTo>
                  <a:cubicBezTo>
                    <a:pt x="75" y="13"/>
                    <a:pt x="0" y="69"/>
                    <a:pt x="0" y="164"/>
                  </a:cubicBezTo>
                  <a:cubicBezTo>
                    <a:pt x="1" y="259"/>
                    <a:pt x="75" y="312"/>
                    <a:pt x="162" y="325"/>
                  </a:cubicBezTo>
                  <a:cubicBezTo>
                    <a:pt x="173" y="326"/>
                    <a:pt x="184" y="327"/>
                    <a:pt x="194" y="327"/>
                  </a:cubicBezTo>
                  <a:cubicBezTo>
                    <a:pt x="252" y="327"/>
                    <a:pt x="298" y="307"/>
                    <a:pt x="346" y="263"/>
                  </a:cubicBezTo>
                  <a:cubicBezTo>
                    <a:pt x="401" y="215"/>
                    <a:pt x="401" y="114"/>
                    <a:pt x="346" y="64"/>
                  </a:cubicBezTo>
                  <a:cubicBezTo>
                    <a:pt x="298" y="22"/>
                    <a:pt x="253" y="0"/>
                    <a:pt x="19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552;p40">
              <a:extLst>
                <a:ext uri="{FF2B5EF4-FFF2-40B4-BE49-F238E27FC236}">
                  <a16:creationId xmlns:a16="http://schemas.microsoft.com/office/drawing/2014/main" xmlns="" id="{FDC4E51E-3C59-054D-8B54-865B59DA334F}"/>
                </a:ext>
              </a:extLst>
            </p:cNvPr>
            <p:cNvSpPr/>
            <p:nvPr/>
          </p:nvSpPr>
          <p:spPr>
            <a:xfrm>
              <a:off x="1902750" y="2366225"/>
              <a:ext cx="10025" cy="7425"/>
            </a:xfrm>
            <a:custGeom>
              <a:avLst/>
              <a:gdLst/>
              <a:ahLst/>
              <a:cxnLst/>
              <a:rect l="l" t="t" r="r" b="b"/>
              <a:pathLst>
                <a:path w="401" h="297" extrusionOk="0">
                  <a:moveTo>
                    <a:pt x="230" y="1"/>
                  </a:moveTo>
                  <a:cubicBezTo>
                    <a:pt x="202" y="1"/>
                    <a:pt x="172" y="11"/>
                    <a:pt x="143" y="35"/>
                  </a:cubicBezTo>
                  <a:cubicBezTo>
                    <a:pt x="128" y="47"/>
                    <a:pt x="114" y="59"/>
                    <a:pt x="99" y="72"/>
                  </a:cubicBezTo>
                  <a:cubicBezTo>
                    <a:pt x="0" y="155"/>
                    <a:pt x="99" y="296"/>
                    <a:pt x="200" y="296"/>
                  </a:cubicBezTo>
                  <a:cubicBezTo>
                    <a:pt x="230" y="296"/>
                    <a:pt x="259" y="284"/>
                    <a:pt x="284" y="255"/>
                  </a:cubicBezTo>
                  <a:cubicBezTo>
                    <a:pt x="296" y="240"/>
                    <a:pt x="308" y="226"/>
                    <a:pt x="321" y="211"/>
                  </a:cubicBezTo>
                  <a:cubicBezTo>
                    <a:pt x="401" y="116"/>
                    <a:pt x="326" y="1"/>
                    <a:pt x="2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553;p40">
              <a:extLst>
                <a:ext uri="{FF2B5EF4-FFF2-40B4-BE49-F238E27FC236}">
                  <a16:creationId xmlns:a16="http://schemas.microsoft.com/office/drawing/2014/main" xmlns="" id="{CC3D5CE7-3315-8545-A94B-4E9B8DC0FAC5}"/>
                </a:ext>
              </a:extLst>
            </p:cNvPr>
            <p:cNvSpPr/>
            <p:nvPr/>
          </p:nvSpPr>
          <p:spPr>
            <a:xfrm>
              <a:off x="1912625" y="2331800"/>
              <a:ext cx="11425" cy="8175"/>
            </a:xfrm>
            <a:custGeom>
              <a:avLst/>
              <a:gdLst/>
              <a:ahLst/>
              <a:cxnLst/>
              <a:rect l="l" t="t" r="r" b="b"/>
              <a:pathLst>
                <a:path w="457" h="327" extrusionOk="0">
                  <a:moveTo>
                    <a:pt x="211" y="1"/>
                  </a:moveTo>
                  <a:cubicBezTo>
                    <a:pt x="0" y="1"/>
                    <a:pt x="0" y="326"/>
                    <a:pt x="211" y="326"/>
                  </a:cubicBezTo>
                  <a:lnTo>
                    <a:pt x="246" y="326"/>
                  </a:lnTo>
                  <a:cubicBezTo>
                    <a:pt x="457" y="326"/>
                    <a:pt x="457" y="1"/>
                    <a:pt x="2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554;p40">
              <a:extLst>
                <a:ext uri="{FF2B5EF4-FFF2-40B4-BE49-F238E27FC236}">
                  <a16:creationId xmlns:a16="http://schemas.microsoft.com/office/drawing/2014/main" xmlns="" id="{C2F90AD9-0779-AF40-99C9-D25128F6A44E}"/>
                </a:ext>
              </a:extLst>
            </p:cNvPr>
            <p:cNvSpPr/>
            <p:nvPr/>
          </p:nvSpPr>
          <p:spPr>
            <a:xfrm>
              <a:off x="1909300" y="2300550"/>
              <a:ext cx="7700" cy="6575"/>
            </a:xfrm>
            <a:custGeom>
              <a:avLst/>
              <a:gdLst/>
              <a:ahLst/>
              <a:cxnLst/>
              <a:rect l="l" t="t" r="r" b="b"/>
              <a:pathLst>
                <a:path w="308" h="263" extrusionOk="0">
                  <a:moveTo>
                    <a:pt x="127" y="1"/>
                  </a:moveTo>
                  <a:cubicBezTo>
                    <a:pt x="60" y="1"/>
                    <a:pt x="0" y="65"/>
                    <a:pt x="0" y="131"/>
                  </a:cubicBezTo>
                  <a:cubicBezTo>
                    <a:pt x="1" y="197"/>
                    <a:pt x="61" y="262"/>
                    <a:pt x="128" y="262"/>
                  </a:cubicBezTo>
                  <a:cubicBezTo>
                    <a:pt x="140" y="262"/>
                    <a:pt x="152" y="260"/>
                    <a:pt x="164" y="256"/>
                  </a:cubicBezTo>
                  <a:cubicBezTo>
                    <a:pt x="174" y="252"/>
                    <a:pt x="185" y="247"/>
                    <a:pt x="196" y="244"/>
                  </a:cubicBezTo>
                  <a:cubicBezTo>
                    <a:pt x="307" y="203"/>
                    <a:pt x="307" y="61"/>
                    <a:pt x="196" y="19"/>
                  </a:cubicBezTo>
                  <a:cubicBezTo>
                    <a:pt x="186" y="15"/>
                    <a:pt x="175" y="11"/>
                    <a:pt x="164" y="8"/>
                  </a:cubicBezTo>
                  <a:cubicBezTo>
                    <a:pt x="151" y="3"/>
                    <a:pt x="139" y="1"/>
                    <a:pt x="12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555;p40">
              <a:extLst>
                <a:ext uri="{FF2B5EF4-FFF2-40B4-BE49-F238E27FC236}">
                  <a16:creationId xmlns:a16="http://schemas.microsoft.com/office/drawing/2014/main" xmlns="" id="{FF480167-CACB-9E48-8613-A84531BCDCA3}"/>
                </a:ext>
              </a:extLst>
            </p:cNvPr>
            <p:cNvSpPr/>
            <p:nvPr/>
          </p:nvSpPr>
          <p:spPr>
            <a:xfrm>
              <a:off x="1908175" y="2282450"/>
              <a:ext cx="6125" cy="6425"/>
            </a:xfrm>
            <a:custGeom>
              <a:avLst/>
              <a:gdLst/>
              <a:ahLst/>
              <a:cxnLst/>
              <a:rect l="l" t="t" r="r" b="b"/>
              <a:pathLst>
                <a:path w="245" h="257" extrusionOk="0">
                  <a:moveTo>
                    <a:pt x="121" y="0"/>
                  </a:moveTo>
                  <a:cubicBezTo>
                    <a:pt x="73" y="0"/>
                    <a:pt x="24" y="26"/>
                    <a:pt x="17" y="78"/>
                  </a:cubicBezTo>
                  <a:cubicBezTo>
                    <a:pt x="16" y="90"/>
                    <a:pt x="13" y="100"/>
                    <a:pt x="12" y="112"/>
                  </a:cubicBezTo>
                  <a:cubicBezTo>
                    <a:pt x="0" y="184"/>
                    <a:pt x="42" y="256"/>
                    <a:pt x="122" y="256"/>
                  </a:cubicBezTo>
                  <a:cubicBezTo>
                    <a:pt x="202" y="256"/>
                    <a:pt x="244" y="184"/>
                    <a:pt x="232" y="112"/>
                  </a:cubicBezTo>
                  <a:cubicBezTo>
                    <a:pt x="230" y="100"/>
                    <a:pt x="229" y="90"/>
                    <a:pt x="227" y="78"/>
                  </a:cubicBezTo>
                  <a:cubicBezTo>
                    <a:pt x="218" y="26"/>
                    <a:pt x="169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556;p40">
              <a:extLst>
                <a:ext uri="{FF2B5EF4-FFF2-40B4-BE49-F238E27FC236}">
                  <a16:creationId xmlns:a16="http://schemas.microsoft.com/office/drawing/2014/main" xmlns="" id="{2EE4B9C9-2E79-A443-A8F4-D3512FDCAFDA}"/>
                </a:ext>
              </a:extLst>
            </p:cNvPr>
            <p:cNvSpPr/>
            <p:nvPr/>
          </p:nvSpPr>
          <p:spPr>
            <a:xfrm>
              <a:off x="1688900" y="2227025"/>
              <a:ext cx="9675" cy="8975"/>
            </a:xfrm>
            <a:custGeom>
              <a:avLst/>
              <a:gdLst/>
              <a:ahLst/>
              <a:cxnLst/>
              <a:rect l="l" t="t" r="r" b="b"/>
              <a:pathLst>
                <a:path w="387" h="359" extrusionOk="0">
                  <a:moveTo>
                    <a:pt x="215" y="0"/>
                  </a:moveTo>
                  <a:cubicBezTo>
                    <a:pt x="202" y="0"/>
                    <a:pt x="190" y="2"/>
                    <a:pt x="177" y="5"/>
                  </a:cubicBezTo>
                  <a:cubicBezTo>
                    <a:pt x="140" y="15"/>
                    <a:pt x="103" y="35"/>
                    <a:pt x="76" y="61"/>
                  </a:cubicBezTo>
                  <a:cubicBezTo>
                    <a:pt x="51" y="86"/>
                    <a:pt x="25" y="119"/>
                    <a:pt x="18" y="154"/>
                  </a:cubicBezTo>
                  <a:cubicBezTo>
                    <a:pt x="13" y="170"/>
                    <a:pt x="11" y="185"/>
                    <a:pt x="9" y="201"/>
                  </a:cubicBezTo>
                  <a:cubicBezTo>
                    <a:pt x="9" y="194"/>
                    <a:pt x="9" y="191"/>
                    <a:pt x="9" y="191"/>
                  </a:cubicBezTo>
                  <a:cubicBezTo>
                    <a:pt x="8" y="191"/>
                    <a:pt x="7" y="229"/>
                    <a:pt x="6" y="238"/>
                  </a:cubicBezTo>
                  <a:cubicBezTo>
                    <a:pt x="1" y="290"/>
                    <a:pt x="46" y="340"/>
                    <a:pt x="95" y="354"/>
                  </a:cubicBezTo>
                  <a:cubicBezTo>
                    <a:pt x="106" y="357"/>
                    <a:pt x="116" y="358"/>
                    <a:pt x="127" y="358"/>
                  </a:cubicBezTo>
                  <a:cubicBezTo>
                    <a:pt x="167" y="358"/>
                    <a:pt x="202" y="335"/>
                    <a:pt x="230" y="299"/>
                  </a:cubicBezTo>
                  <a:lnTo>
                    <a:pt x="230" y="299"/>
                  </a:lnTo>
                  <a:cubicBezTo>
                    <a:pt x="218" y="315"/>
                    <a:pt x="214" y="321"/>
                    <a:pt x="214" y="321"/>
                  </a:cubicBezTo>
                  <a:cubicBezTo>
                    <a:pt x="215" y="321"/>
                    <a:pt x="224" y="311"/>
                    <a:pt x="232" y="305"/>
                  </a:cubicBezTo>
                  <a:cubicBezTo>
                    <a:pt x="243" y="296"/>
                    <a:pt x="254" y="291"/>
                    <a:pt x="267" y="285"/>
                  </a:cubicBezTo>
                  <a:cubicBezTo>
                    <a:pt x="298" y="267"/>
                    <a:pt x="319" y="245"/>
                    <a:pt x="340" y="219"/>
                  </a:cubicBezTo>
                  <a:lnTo>
                    <a:pt x="340" y="219"/>
                  </a:lnTo>
                  <a:cubicBezTo>
                    <a:pt x="369" y="188"/>
                    <a:pt x="386" y="150"/>
                    <a:pt x="374" y="103"/>
                  </a:cubicBezTo>
                  <a:cubicBezTo>
                    <a:pt x="363" y="63"/>
                    <a:pt x="329" y="26"/>
                    <a:pt x="289" y="18"/>
                  </a:cubicBezTo>
                  <a:lnTo>
                    <a:pt x="289" y="18"/>
                  </a:lnTo>
                  <a:cubicBezTo>
                    <a:pt x="296" y="22"/>
                    <a:pt x="299" y="25"/>
                    <a:pt x="298" y="25"/>
                  </a:cubicBezTo>
                  <a:cubicBezTo>
                    <a:pt x="296" y="25"/>
                    <a:pt x="285" y="19"/>
                    <a:pt x="265" y="9"/>
                  </a:cubicBezTo>
                  <a:cubicBezTo>
                    <a:pt x="248" y="3"/>
                    <a:pt x="232" y="0"/>
                    <a:pt x="2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557;p40">
              <a:extLst>
                <a:ext uri="{FF2B5EF4-FFF2-40B4-BE49-F238E27FC236}">
                  <a16:creationId xmlns:a16="http://schemas.microsoft.com/office/drawing/2014/main" xmlns="" id="{AD25B9FE-0CE6-DE40-9CBA-57B908E75451}"/>
                </a:ext>
              </a:extLst>
            </p:cNvPr>
            <p:cNvSpPr/>
            <p:nvPr/>
          </p:nvSpPr>
          <p:spPr>
            <a:xfrm>
              <a:off x="1700800" y="2205375"/>
              <a:ext cx="9225" cy="7150"/>
            </a:xfrm>
            <a:custGeom>
              <a:avLst/>
              <a:gdLst/>
              <a:ahLst/>
              <a:cxnLst/>
              <a:rect l="l" t="t" r="r" b="b"/>
              <a:pathLst>
                <a:path w="369" h="286" extrusionOk="0">
                  <a:moveTo>
                    <a:pt x="184" y="0"/>
                  </a:moveTo>
                  <a:cubicBezTo>
                    <a:pt x="0" y="0"/>
                    <a:pt x="0" y="286"/>
                    <a:pt x="184" y="286"/>
                  </a:cubicBezTo>
                  <a:cubicBezTo>
                    <a:pt x="369" y="286"/>
                    <a:pt x="369" y="0"/>
                    <a:pt x="18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558;p40">
              <a:extLst>
                <a:ext uri="{FF2B5EF4-FFF2-40B4-BE49-F238E27FC236}">
                  <a16:creationId xmlns:a16="http://schemas.microsoft.com/office/drawing/2014/main" xmlns="" id="{80EC1775-31CA-2042-828E-0F66C449B117}"/>
                </a:ext>
              </a:extLst>
            </p:cNvPr>
            <p:cNvSpPr/>
            <p:nvPr/>
          </p:nvSpPr>
          <p:spPr>
            <a:xfrm>
              <a:off x="1686175" y="2255300"/>
              <a:ext cx="6350" cy="5875"/>
            </a:xfrm>
            <a:custGeom>
              <a:avLst/>
              <a:gdLst/>
              <a:ahLst/>
              <a:cxnLst/>
              <a:rect l="l" t="t" r="r" b="b"/>
              <a:pathLst>
                <a:path w="254" h="235" extrusionOk="0">
                  <a:moveTo>
                    <a:pt x="164" y="0"/>
                  </a:moveTo>
                  <a:cubicBezTo>
                    <a:pt x="130" y="0"/>
                    <a:pt x="104" y="12"/>
                    <a:pt x="70" y="27"/>
                  </a:cubicBezTo>
                  <a:cubicBezTo>
                    <a:pt x="4" y="56"/>
                    <a:pt x="1" y="155"/>
                    <a:pt x="48" y="202"/>
                  </a:cubicBezTo>
                  <a:cubicBezTo>
                    <a:pt x="69" y="223"/>
                    <a:pt x="100" y="234"/>
                    <a:pt x="131" y="234"/>
                  </a:cubicBezTo>
                  <a:cubicBezTo>
                    <a:pt x="170" y="234"/>
                    <a:pt x="207" y="217"/>
                    <a:pt x="224" y="180"/>
                  </a:cubicBezTo>
                  <a:cubicBezTo>
                    <a:pt x="241" y="142"/>
                    <a:pt x="253" y="112"/>
                    <a:pt x="250" y="70"/>
                  </a:cubicBezTo>
                  <a:cubicBezTo>
                    <a:pt x="246" y="29"/>
                    <a:pt x="221" y="4"/>
                    <a:pt x="180" y="1"/>
                  </a:cubicBezTo>
                  <a:cubicBezTo>
                    <a:pt x="174" y="0"/>
                    <a:pt x="169" y="0"/>
                    <a:pt x="16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559;p40">
              <a:extLst>
                <a:ext uri="{FF2B5EF4-FFF2-40B4-BE49-F238E27FC236}">
                  <a16:creationId xmlns:a16="http://schemas.microsoft.com/office/drawing/2014/main" xmlns="" id="{965C980C-8AAA-8844-801D-4A8631157E5E}"/>
                </a:ext>
              </a:extLst>
            </p:cNvPr>
            <p:cNvSpPr/>
            <p:nvPr/>
          </p:nvSpPr>
          <p:spPr>
            <a:xfrm>
              <a:off x="1753025" y="2160300"/>
              <a:ext cx="7250" cy="6375"/>
            </a:xfrm>
            <a:custGeom>
              <a:avLst/>
              <a:gdLst/>
              <a:ahLst/>
              <a:cxnLst/>
              <a:rect l="l" t="t" r="r" b="b"/>
              <a:pathLst>
                <a:path w="290" h="255" extrusionOk="0">
                  <a:moveTo>
                    <a:pt x="126" y="1"/>
                  </a:moveTo>
                  <a:cubicBezTo>
                    <a:pt x="60" y="1"/>
                    <a:pt x="1" y="60"/>
                    <a:pt x="1" y="128"/>
                  </a:cubicBezTo>
                  <a:cubicBezTo>
                    <a:pt x="0" y="195"/>
                    <a:pt x="59" y="255"/>
                    <a:pt x="125" y="255"/>
                  </a:cubicBezTo>
                  <a:cubicBezTo>
                    <a:pt x="137" y="255"/>
                    <a:pt x="149" y="253"/>
                    <a:pt x="160" y="249"/>
                  </a:cubicBezTo>
                  <a:cubicBezTo>
                    <a:pt x="181" y="243"/>
                    <a:pt x="201" y="236"/>
                    <a:pt x="218" y="223"/>
                  </a:cubicBezTo>
                  <a:cubicBezTo>
                    <a:pt x="289" y="173"/>
                    <a:pt x="289" y="82"/>
                    <a:pt x="218" y="32"/>
                  </a:cubicBezTo>
                  <a:cubicBezTo>
                    <a:pt x="200" y="19"/>
                    <a:pt x="181" y="12"/>
                    <a:pt x="160" y="6"/>
                  </a:cubicBezTo>
                  <a:cubicBezTo>
                    <a:pt x="149" y="3"/>
                    <a:pt x="137" y="1"/>
                    <a:pt x="12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560;p40">
              <a:extLst>
                <a:ext uri="{FF2B5EF4-FFF2-40B4-BE49-F238E27FC236}">
                  <a16:creationId xmlns:a16="http://schemas.microsoft.com/office/drawing/2014/main" xmlns="" id="{7BF38180-EFCD-7A4B-9382-D49913025AA7}"/>
                </a:ext>
              </a:extLst>
            </p:cNvPr>
            <p:cNvSpPr/>
            <p:nvPr/>
          </p:nvSpPr>
          <p:spPr>
            <a:xfrm>
              <a:off x="1765475" y="2143925"/>
              <a:ext cx="6300" cy="4375"/>
            </a:xfrm>
            <a:custGeom>
              <a:avLst/>
              <a:gdLst/>
              <a:ahLst/>
              <a:cxnLst/>
              <a:rect l="l" t="t" r="r" b="b"/>
              <a:pathLst>
                <a:path w="252" h="175" extrusionOk="0">
                  <a:moveTo>
                    <a:pt x="102" y="0"/>
                  </a:moveTo>
                  <a:cubicBezTo>
                    <a:pt x="0" y="0"/>
                    <a:pt x="0" y="175"/>
                    <a:pt x="101" y="175"/>
                  </a:cubicBezTo>
                  <a:cubicBezTo>
                    <a:pt x="104" y="175"/>
                    <a:pt x="107" y="175"/>
                    <a:pt x="110" y="174"/>
                  </a:cubicBezTo>
                  <a:lnTo>
                    <a:pt x="144" y="170"/>
                  </a:lnTo>
                  <a:cubicBezTo>
                    <a:pt x="252" y="160"/>
                    <a:pt x="252" y="14"/>
                    <a:pt x="144" y="4"/>
                  </a:cubicBezTo>
                  <a:lnTo>
                    <a:pt x="110" y="0"/>
                  </a:lnTo>
                  <a:cubicBezTo>
                    <a:pt x="107" y="0"/>
                    <a:pt x="104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561;p40">
              <a:extLst>
                <a:ext uri="{FF2B5EF4-FFF2-40B4-BE49-F238E27FC236}">
                  <a16:creationId xmlns:a16="http://schemas.microsoft.com/office/drawing/2014/main" xmlns="" id="{98E04301-CFE3-8448-B12A-9310310FB1AE}"/>
                </a:ext>
              </a:extLst>
            </p:cNvPr>
            <p:cNvSpPr/>
            <p:nvPr/>
          </p:nvSpPr>
          <p:spPr>
            <a:xfrm>
              <a:off x="1775075" y="2159175"/>
              <a:ext cx="7625" cy="5925"/>
            </a:xfrm>
            <a:custGeom>
              <a:avLst/>
              <a:gdLst/>
              <a:ahLst/>
              <a:cxnLst/>
              <a:rect l="l" t="t" r="r" b="b"/>
              <a:pathLst>
                <a:path w="305" h="237" extrusionOk="0">
                  <a:moveTo>
                    <a:pt x="153" y="1"/>
                  </a:moveTo>
                  <a:cubicBezTo>
                    <a:pt x="1" y="1"/>
                    <a:pt x="1" y="237"/>
                    <a:pt x="153" y="237"/>
                  </a:cubicBezTo>
                  <a:cubicBezTo>
                    <a:pt x="305" y="237"/>
                    <a:pt x="305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562;p40">
              <a:extLst>
                <a:ext uri="{FF2B5EF4-FFF2-40B4-BE49-F238E27FC236}">
                  <a16:creationId xmlns:a16="http://schemas.microsoft.com/office/drawing/2014/main" xmlns="" id="{3E6FC96C-F9C8-F449-8A3F-B8E0986ED98A}"/>
                </a:ext>
              </a:extLst>
            </p:cNvPr>
            <p:cNvSpPr/>
            <p:nvPr/>
          </p:nvSpPr>
          <p:spPr>
            <a:xfrm>
              <a:off x="1764850" y="2179575"/>
              <a:ext cx="7375" cy="5250"/>
            </a:xfrm>
            <a:custGeom>
              <a:avLst/>
              <a:gdLst/>
              <a:ahLst/>
              <a:cxnLst/>
              <a:rect l="l" t="t" r="r" b="b"/>
              <a:pathLst>
                <a:path w="295" h="210" extrusionOk="0">
                  <a:moveTo>
                    <a:pt x="141" y="0"/>
                  </a:moveTo>
                  <a:cubicBezTo>
                    <a:pt x="139" y="0"/>
                    <a:pt x="137" y="1"/>
                    <a:pt x="135" y="1"/>
                  </a:cubicBezTo>
                  <a:cubicBezTo>
                    <a:pt x="0" y="9"/>
                    <a:pt x="0" y="203"/>
                    <a:pt x="135" y="209"/>
                  </a:cubicBezTo>
                  <a:cubicBezTo>
                    <a:pt x="137" y="209"/>
                    <a:pt x="139" y="209"/>
                    <a:pt x="141" y="209"/>
                  </a:cubicBezTo>
                  <a:cubicBezTo>
                    <a:pt x="160" y="209"/>
                    <a:pt x="179" y="206"/>
                    <a:pt x="197" y="204"/>
                  </a:cubicBezTo>
                  <a:cubicBezTo>
                    <a:pt x="295" y="189"/>
                    <a:pt x="295" y="21"/>
                    <a:pt x="197" y="6"/>
                  </a:cubicBezTo>
                  <a:cubicBezTo>
                    <a:pt x="179" y="4"/>
                    <a:pt x="160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563;p40">
              <a:extLst>
                <a:ext uri="{FF2B5EF4-FFF2-40B4-BE49-F238E27FC236}">
                  <a16:creationId xmlns:a16="http://schemas.microsoft.com/office/drawing/2014/main" xmlns="" id="{CF4994B6-E3AD-5A40-AFE6-25F0C6DBD751}"/>
                </a:ext>
              </a:extLst>
            </p:cNvPr>
            <p:cNvSpPr/>
            <p:nvPr/>
          </p:nvSpPr>
          <p:spPr>
            <a:xfrm>
              <a:off x="1784100" y="2189650"/>
              <a:ext cx="8350" cy="6475"/>
            </a:xfrm>
            <a:custGeom>
              <a:avLst/>
              <a:gdLst/>
              <a:ahLst/>
              <a:cxnLst/>
              <a:rect l="l" t="t" r="r" b="b"/>
              <a:pathLst>
                <a:path w="334" h="259" extrusionOk="0">
                  <a:moveTo>
                    <a:pt x="167" y="1"/>
                  </a:moveTo>
                  <a:cubicBezTo>
                    <a:pt x="0" y="1"/>
                    <a:pt x="0" y="258"/>
                    <a:pt x="167" y="258"/>
                  </a:cubicBezTo>
                  <a:cubicBezTo>
                    <a:pt x="333" y="258"/>
                    <a:pt x="333" y="1"/>
                    <a:pt x="1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564;p40">
              <a:extLst>
                <a:ext uri="{FF2B5EF4-FFF2-40B4-BE49-F238E27FC236}">
                  <a16:creationId xmlns:a16="http://schemas.microsoft.com/office/drawing/2014/main" xmlns="" id="{332A6B76-6ED7-4141-BF13-6F1E38E51BEF}"/>
                </a:ext>
              </a:extLst>
            </p:cNvPr>
            <p:cNvSpPr/>
            <p:nvPr/>
          </p:nvSpPr>
          <p:spPr>
            <a:xfrm>
              <a:off x="1778025" y="2207525"/>
              <a:ext cx="7125" cy="5525"/>
            </a:xfrm>
            <a:custGeom>
              <a:avLst/>
              <a:gdLst/>
              <a:ahLst/>
              <a:cxnLst/>
              <a:rect l="l" t="t" r="r" b="b"/>
              <a:pathLst>
                <a:path w="285" h="221" extrusionOk="0">
                  <a:moveTo>
                    <a:pt x="141" y="1"/>
                  </a:moveTo>
                  <a:cubicBezTo>
                    <a:pt x="0" y="1"/>
                    <a:pt x="1" y="221"/>
                    <a:pt x="143" y="221"/>
                  </a:cubicBezTo>
                  <a:cubicBezTo>
                    <a:pt x="285" y="221"/>
                    <a:pt x="285" y="1"/>
                    <a:pt x="143" y="1"/>
                  </a:cubicBezTo>
                  <a:cubicBezTo>
                    <a:pt x="142" y="1"/>
                    <a:pt x="141" y="1"/>
                    <a:pt x="14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565;p40">
              <a:extLst>
                <a:ext uri="{FF2B5EF4-FFF2-40B4-BE49-F238E27FC236}">
                  <a16:creationId xmlns:a16="http://schemas.microsoft.com/office/drawing/2014/main" xmlns="" id="{D6834110-6F48-1A4A-868E-6FD789C4E4E0}"/>
                </a:ext>
              </a:extLst>
            </p:cNvPr>
            <p:cNvSpPr/>
            <p:nvPr/>
          </p:nvSpPr>
          <p:spPr>
            <a:xfrm>
              <a:off x="1797725" y="2207225"/>
              <a:ext cx="7750" cy="6050"/>
            </a:xfrm>
            <a:custGeom>
              <a:avLst/>
              <a:gdLst/>
              <a:ahLst/>
              <a:cxnLst/>
              <a:rect l="l" t="t" r="r" b="b"/>
              <a:pathLst>
                <a:path w="310" h="242" extrusionOk="0">
                  <a:moveTo>
                    <a:pt x="156" y="0"/>
                  </a:moveTo>
                  <a:cubicBezTo>
                    <a:pt x="1" y="2"/>
                    <a:pt x="1" y="241"/>
                    <a:pt x="156" y="241"/>
                  </a:cubicBezTo>
                  <a:cubicBezTo>
                    <a:pt x="310" y="241"/>
                    <a:pt x="310" y="0"/>
                    <a:pt x="1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566;p40">
              <a:extLst>
                <a:ext uri="{FF2B5EF4-FFF2-40B4-BE49-F238E27FC236}">
                  <a16:creationId xmlns:a16="http://schemas.microsoft.com/office/drawing/2014/main" xmlns="" id="{DD188B62-0FD1-034E-AC1F-DE2C3117A741}"/>
                </a:ext>
              </a:extLst>
            </p:cNvPr>
            <p:cNvSpPr/>
            <p:nvPr/>
          </p:nvSpPr>
          <p:spPr>
            <a:xfrm>
              <a:off x="1782425" y="2226475"/>
              <a:ext cx="7175" cy="5025"/>
            </a:xfrm>
            <a:custGeom>
              <a:avLst/>
              <a:gdLst/>
              <a:ahLst/>
              <a:cxnLst/>
              <a:rect l="l" t="t" r="r" b="b"/>
              <a:pathLst>
                <a:path w="287" h="201" extrusionOk="0">
                  <a:moveTo>
                    <a:pt x="144" y="1"/>
                  </a:moveTo>
                  <a:cubicBezTo>
                    <a:pt x="138" y="1"/>
                    <a:pt x="132" y="2"/>
                    <a:pt x="126" y="3"/>
                  </a:cubicBezTo>
                  <a:cubicBezTo>
                    <a:pt x="0" y="16"/>
                    <a:pt x="0" y="185"/>
                    <a:pt x="126" y="198"/>
                  </a:cubicBezTo>
                  <a:cubicBezTo>
                    <a:pt x="132" y="199"/>
                    <a:pt x="138" y="200"/>
                    <a:pt x="144" y="200"/>
                  </a:cubicBezTo>
                  <a:cubicBezTo>
                    <a:pt x="150" y="200"/>
                    <a:pt x="156" y="199"/>
                    <a:pt x="161" y="198"/>
                  </a:cubicBezTo>
                  <a:cubicBezTo>
                    <a:pt x="287" y="182"/>
                    <a:pt x="287" y="19"/>
                    <a:pt x="161" y="3"/>
                  </a:cubicBezTo>
                  <a:cubicBezTo>
                    <a:pt x="156" y="2"/>
                    <a:pt x="150" y="1"/>
                    <a:pt x="1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567;p40">
              <a:extLst>
                <a:ext uri="{FF2B5EF4-FFF2-40B4-BE49-F238E27FC236}">
                  <a16:creationId xmlns:a16="http://schemas.microsoft.com/office/drawing/2014/main" xmlns="" id="{02C93906-1F0A-964B-81B8-BA629661A391}"/>
                </a:ext>
              </a:extLst>
            </p:cNvPr>
            <p:cNvSpPr/>
            <p:nvPr/>
          </p:nvSpPr>
          <p:spPr>
            <a:xfrm>
              <a:off x="1661700" y="2415950"/>
              <a:ext cx="7225" cy="5625"/>
            </a:xfrm>
            <a:custGeom>
              <a:avLst/>
              <a:gdLst/>
              <a:ahLst/>
              <a:cxnLst/>
              <a:rect l="l" t="t" r="r" b="b"/>
              <a:pathLst>
                <a:path w="289" h="225" extrusionOk="0">
                  <a:moveTo>
                    <a:pt x="145" y="1"/>
                  </a:moveTo>
                  <a:cubicBezTo>
                    <a:pt x="1" y="1"/>
                    <a:pt x="1" y="224"/>
                    <a:pt x="145" y="224"/>
                  </a:cubicBezTo>
                  <a:cubicBezTo>
                    <a:pt x="289" y="224"/>
                    <a:pt x="289" y="1"/>
                    <a:pt x="14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568;p40">
              <a:extLst>
                <a:ext uri="{FF2B5EF4-FFF2-40B4-BE49-F238E27FC236}">
                  <a16:creationId xmlns:a16="http://schemas.microsoft.com/office/drawing/2014/main" xmlns="" id="{91CB32E2-9149-2B4B-ABD3-6FF9A4A75651}"/>
                </a:ext>
              </a:extLst>
            </p:cNvPr>
            <p:cNvSpPr/>
            <p:nvPr/>
          </p:nvSpPr>
          <p:spPr>
            <a:xfrm>
              <a:off x="1662300" y="2401700"/>
              <a:ext cx="6000" cy="4675"/>
            </a:xfrm>
            <a:custGeom>
              <a:avLst/>
              <a:gdLst/>
              <a:ahLst/>
              <a:cxnLst/>
              <a:rect l="l" t="t" r="r" b="b"/>
              <a:pathLst>
                <a:path w="240" h="187" extrusionOk="0">
                  <a:moveTo>
                    <a:pt x="121" y="0"/>
                  </a:moveTo>
                  <a:cubicBezTo>
                    <a:pt x="1" y="1"/>
                    <a:pt x="1" y="187"/>
                    <a:pt x="121" y="187"/>
                  </a:cubicBezTo>
                  <a:cubicBezTo>
                    <a:pt x="240" y="187"/>
                    <a:pt x="240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569;p40">
              <a:extLst>
                <a:ext uri="{FF2B5EF4-FFF2-40B4-BE49-F238E27FC236}">
                  <a16:creationId xmlns:a16="http://schemas.microsoft.com/office/drawing/2014/main" xmlns="" id="{0189AC47-4BA7-4E41-9AC2-1D16D2F5502B}"/>
                </a:ext>
              </a:extLst>
            </p:cNvPr>
            <p:cNvSpPr/>
            <p:nvPr/>
          </p:nvSpPr>
          <p:spPr>
            <a:xfrm>
              <a:off x="1643975" y="2404175"/>
              <a:ext cx="5800" cy="5075"/>
            </a:xfrm>
            <a:custGeom>
              <a:avLst/>
              <a:gdLst/>
              <a:ahLst/>
              <a:cxnLst/>
              <a:rect l="l" t="t" r="r" b="b"/>
              <a:pathLst>
                <a:path w="232" h="203" extrusionOk="0">
                  <a:moveTo>
                    <a:pt x="104" y="1"/>
                  </a:moveTo>
                  <a:cubicBezTo>
                    <a:pt x="51" y="1"/>
                    <a:pt x="1" y="37"/>
                    <a:pt x="1" y="101"/>
                  </a:cubicBezTo>
                  <a:cubicBezTo>
                    <a:pt x="1" y="166"/>
                    <a:pt x="50" y="202"/>
                    <a:pt x="103" y="202"/>
                  </a:cubicBezTo>
                  <a:cubicBezTo>
                    <a:pt x="130" y="202"/>
                    <a:pt x="157" y="193"/>
                    <a:pt x="179" y="175"/>
                  </a:cubicBezTo>
                  <a:cubicBezTo>
                    <a:pt x="231" y="132"/>
                    <a:pt x="231" y="72"/>
                    <a:pt x="179" y="28"/>
                  </a:cubicBezTo>
                  <a:cubicBezTo>
                    <a:pt x="157" y="10"/>
                    <a:pt x="130" y="1"/>
                    <a:pt x="10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570;p40">
              <a:extLst>
                <a:ext uri="{FF2B5EF4-FFF2-40B4-BE49-F238E27FC236}">
                  <a16:creationId xmlns:a16="http://schemas.microsoft.com/office/drawing/2014/main" xmlns="" id="{89BED50B-6CC9-4240-B299-AB3EFCD83309}"/>
                </a:ext>
              </a:extLst>
            </p:cNvPr>
            <p:cNvSpPr/>
            <p:nvPr/>
          </p:nvSpPr>
          <p:spPr>
            <a:xfrm>
              <a:off x="1825675" y="2546450"/>
              <a:ext cx="7950" cy="8100"/>
            </a:xfrm>
            <a:custGeom>
              <a:avLst/>
              <a:gdLst/>
              <a:ahLst/>
              <a:cxnLst/>
              <a:rect l="l" t="t" r="r" b="b"/>
              <a:pathLst>
                <a:path w="318" h="324" extrusionOk="0">
                  <a:moveTo>
                    <a:pt x="159" y="1"/>
                  </a:moveTo>
                  <a:cubicBezTo>
                    <a:pt x="55" y="1"/>
                    <a:pt x="1" y="95"/>
                    <a:pt x="17" y="188"/>
                  </a:cubicBezTo>
                  <a:cubicBezTo>
                    <a:pt x="19" y="200"/>
                    <a:pt x="21" y="210"/>
                    <a:pt x="23" y="222"/>
                  </a:cubicBezTo>
                  <a:cubicBezTo>
                    <a:pt x="35" y="290"/>
                    <a:pt x="98" y="324"/>
                    <a:pt x="160" y="324"/>
                  </a:cubicBezTo>
                  <a:cubicBezTo>
                    <a:pt x="223" y="324"/>
                    <a:pt x="285" y="290"/>
                    <a:pt x="296" y="222"/>
                  </a:cubicBezTo>
                  <a:cubicBezTo>
                    <a:pt x="299" y="210"/>
                    <a:pt x="300" y="200"/>
                    <a:pt x="301" y="188"/>
                  </a:cubicBezTo>
                  <a:cubicBezTo>
                    <a:pt x="317" y="95"/>
                    <a:pt x="263" y="1"/>
                    <a:pt x="15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571;p40">
              <a:extLst>
                <a:ext uri="{FF2B5EF4-FFF2-40B4-BE49-F238E27FC236}">
                  <a16:creationId xmlns:a16="http://schemas.microsoft.com/office/drawing/2014/main" xmlns="" id="{87ADEEFE-01A4-304C-A511-19E933BF5962}"/>
                </a:ext>
              </a:extLst>
            </p:cNvPr>
            <p:cNvSpPr/>
            <p:nvPr/>
          </p:nvSpPr>
          <p:spPr>
            <a:xfrm>
              <a:off x="1828300" y="2559925"/>
              <a:ext cx="8125" cy="6300"/>
            </a:xfrm>
            <a:custGeom>
              <a:avLst/>
              <a:gdLst/>
              <a:ahLst/>
              <a:cxnLst/>
              <a:rect l="l" t="t" r="r" b="b"/>
              <a:pathLst>
                <a:path w="325" h="252" extrusionOk="0">
                  <a:moveTo>
                    <a:pt x="163" y="0"/>
                  </a:moveTo>
                  <a:cubicBezTo>
                    <a:pt x="1" y="1"/>
                    <a:pt x="1" y="251"/>
                    <a:pt x="163" y="251"/>
                  </a:cubicBezTo>
                  <a:cubicBezTo>
                    <a:pt x="324" y="251"/>
                    <a:pt x="324" y="0"/>
                    <a:pt x="1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572;p40">
              <a:extLst>
                <a:ext uri="{FF2B5EF4-FFF2-40B4-BE49-F238E27FC236}">
                  <a16:creationId xmlns:a16="http://schemas.microsoft.com/office/drawing/2014/main" xmlns="" id="{749DDCE3-AC04-124F-8289-C2D7D82AE27E}"/>
                </a:ext>
              </a:extLst>
            </p:cNvPr>
            <p:cNvSpPr/>
            <p:nvPr/>
          </p:nvSpPr>
          <p:spPr>
            <a:xfrm>
              <a:off x="1744375" y="2568150"/>
              <a:ext cx="7625" cy="5925"/>
            </a:xfrm>
            <a:custGeom>
              <a:avLst/>
              <a:gdLst/>
              <a:ahLst/>
              <a:cxnLst/>
              <a:rect l="l" t="t" r="r" b="b"/>
              <a:pathLst>
                <a:path w="305" h="237" extrusionOk="0">
                  <a:moveTo>
                    <a:pt x="152" y="1"/>
                  </a:moveTo>
                  <a:cubicBezTo>
                    <a:pt x="1" y="1"/>
                    <a:pt x="1" y="236"/>
                    <a:pt x="152" y="236"/>
                  </a:cubicBezTo>
                  <a:cubicBezTo>
                    <a:pt x="304" y="236"/>
                    <a:pt x="304" y="1"/>
                    <a:pt x="15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573;p40">
              <a:extLst>
                <a:ext uri="{FF2B5EF4-FFF2-40B4-BE49-F238E27FC236}">
                  <a16:creationId xmlns:a16="http://schemas.microsoft.com/office/drawing/2014/main" xmlns="" id="{B166874C-8FFF-6B48-8E1A-6E6B6185A1EB}"/>
                </a:ext>
              </a:extLst>
            </p:cNvPr>
            <p:cNvSpPr/>
            <p:nvPr/>
          </p:nvSpPr>
          <p:spPr>
            <a:xfrm>
              <a:off x="1762100" y="2569075"/>
              <a:ext cx="6025" cy="4050"/>
            </a:xfrm>
            <a:custGeom>
              <a:avLst/>
              <a:gdLst/>
              <a:ahLst/>
              <a:cxnLst/>
              <a:rect l="l" t="t" r="r" b="b"/>
              <a:pathLst>
                <a:path w="241" h="162" extrusionOk="0">
                  <a:moveTo>
                    <a:pt x="141" y="0"/>
                  </a:moveTo>
                  <a:cubicBezTo>
                    <a:pt x="140" y="0"/>
                    <a:pt x="139" y="0"/>
                    <a:pt x="138" y="1"/>
                  </a:cubicBezTo>
                  <a:cubicBezTo>
                    <a:pt x="126" y="1"/>
                    <a:pt x="115" y="1"/>
                    <a:pt x="103" y="2"/>
                  </a:cubicBezTo>
                  <a:cubicBezTo>
                    <a:pt x="1" y="5"/>
                    <a:pt x="1" y="158"/>
                    <a:pt x="103" y="160"/>
                  </a:cubicBezTo>
                  <a:cubicBezTo>
                    <a:pt x="115" y="160"/>
                    <a:pt x="126" y="162"/>
                    <a:pt x="138" y="162"/>
                  </a:cubicBezTo>
                  <a:cubicBezTo>
                    <a:pt x="138" y="162"/>
                    <a:pt x="139" y="162"/>
                    <a:pt x="140" y="162"/>
                  </a:cubicBezTo>
                  <a:cubicBezTo>
                    <a:pt x="240" y="162"/>
                    <a:pt x="241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574;p40">
              <a:extLst>
                <a:ext uri="{FF2B5EF4-FFF2-40B4-BE49-F238E27FC236}">
                  <a16:creationId xmlns:a16="http://schemas.microsoft.com/office/drawing/2014/main" xmlns="" id="{84B1E1A4-5B43-1C45-8D7B-87059B90F979}"/>
                </a:ext>
              </a:extLst>
            </p:cNvPr>
            <p:cNvSpPr/>
            <p:nvPr/>
          </p:nvSpPr>
          <p:spPr>
            <a:xfrm>
              <a:off x="1907025" y="2506100"/>
              <a:ext cx="5700" cy="4400"/>
            </a:xfrm>
            <a:custGeom>
              <a:avLst/>
              <a:gdLst/>
              <a:ahLst/>
              <a:cxnLst/>
              <a:rect l="l" t="t" r="r" b="b"/>
              <a:pathLst>
                <a:path w="228" h="176" extrusionOk="0">
                  <a:moveTo>
                    <a:pt x="114" y="0"/>
                  </a:moveTo>
                  <a:cubicBezTo>
                    <a:pt x="0" y="0"/>
                    <a:pt x="0" y="175"/>
                    <a:pt x="114" y="175"/>
                  </a:cubicBezTo>
                  <a:cubicBezTo>
                    <a:pt x="228" y="175"/>
                    <a:pt x="228" y="0"/>
                    <a:pt x="11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575;p40">
              <a:extLst>
                <a:ext uri="{FF2B5EF4-FFF2-40B4-BE49-F238E27FC236}">
                  <a16:creationId xmlns:a16="http://schemas.microsoft.com/office/drawing/2014/main" xmlns="" id="{CE764F33-4451-8746-85C7-9A2ED0E8D75B}"/>
                </a:ext>
              </a:extLst>
            </p:cNvPr>
            <p:cNvSpPr/>
            <p:nvPr/>
          </p:nvSpPr>
          <p:spPr>
            <a:xfrm>
              <a:off x="1578475" y="2369575"/>
              <a:ext cx="14350" cy="14350"/>
            </a:xfrm>
            <a:custGeom>
              <a:avLst/>
              <a:gdLst/>
              <a:ahLst/>
              <a:cxnLst/>
              <a:rect l="l" t="t" r="r" b="b"/>
              <a:pathLst>
                <a:path w="574" h="574" extrusionOk="0">
                  <a:moveTo>
                    <a:pt x="287" y="1"/>
                  </a:moveTo>
                  <a:cubicBezTo>
                    <a:pt x="130" y="1"/>
                    <a:pt x="0" y="131"/>
                    <a:pt x="0" y="286"/>
                  </a:cubicBezTo>
                  <a:cubicBezTo>
                    <a:pt x="0" y="443"/>
                    <a:pt x="131" y="573"/>
                    <a:pt x="287" y="573"/>
                  </a:cubicBezTo>
                  <a:cubicBezTo>
                    <a:pt x="444" y="573"/>
                    <a:pt x="574" y="442"/>
                    <a:pt x="574" y="286"/>
                  </a:cubicBezTo>
                  <a:cubicBezTo>
                    <a:pt x="574" y="129"/>
                    <a:pt x="443" y="1"/>
                    <a:pt x="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1576;p40">
            <a:extLst>
              <a:ext uri="{FF2B5EF4-FFF2-40B4-BE49-F238E27FC236}">
                <a16:creationId xmlns:a16="http://schemas.microsoft.com/office/drawing/2014/main" xmlns="" id="{102E2F7A-EDAD-F247-8FBE-43F10088ABE8}"/>
              </a:ext>
            </a:extLst>
          </p:cNvPr>
          <p:cNvGrpSpPr/>
          <p:nvPr/>
        </p:nvGrpSpPr>
        <p:grpSpPr>
          <a:xfrm rot="-981512">
            <a:off x="-9835" y="3510457"/>
            <a:ext cx="1156850" cy="1350673"/>
            <a:chOff x="1416275" y="2877950"/>
            <a:chExt cx="798000" cy="931700"/>
          </a:xfrm>
        </p:grpSpPr>
        <p:sp>
          <p:nvSpPr>
            <p:cNvPr id="89" name="Google Shape;1577;p40">
              <a:extLst>
                <a:ext uri="{FF2B5EF4-FFF2-40B4-BE49-F238E27FC236}">
                  <a16:creationId xmlns:a16="http://schemas.microsoft.com/office/drawing/2014/main" xmlns="" id="{FF1863B5-77EA-4943-B91F-42A1BDA027A5}"/>
                </a:ext>
              </a:extLst>
            </p:cNvPr>
            <p:cNvSpPr/>
            <p:nvPr/>
          </p:nvSpPr>
          <p:spPr>
            <a:xfrm>
              <a:off x="1416275" y="2877950"/>
              <a:ext cx="798000" cy="931700"/>
            </a:xfrm>
            <a:custGeom>
              <a:avLst/>
              <a:gdLst/>
              <a:ahLst/>
              <a:cxnLst/>
              <a:rect l="l" t="t" r="r" b="b"/>
              <a:pathLst>
                <a:path w="31920" h="37268" extrusionOk="0">
                  <a:moveTo>
                    <a:pt x="24003" y="0"/>
                  </a:moveTo>
                  <a:cubicBezTo>
                    <a:pt x="23099" y="0"/>
                    <a:pt x="22247" y="400"/>
                    <a:pt x="21666" y="1101"/>
                  </a:cubicBezTo>
                  <a:cubicBezTo>
                    <a:pt x="21084" y="1802"/>
                    <a:pt x="20847" y="2715"/>
                    <a:pt x="21014" y="3611"/>
                  </a:cubicBezTo>
                  <a:cubicBezTo>
                    <a:pt x="21163" y="4404"/>
                    <a:pt x="21446" y="5103"/>
                    <a:pt x="21673" y="5665"/>
                  </a:cubicBezTo>
                  <a:lnTo>
                    <a:pt x="21738" y="5822"/>
                  </a:lnTo>
                  <a:cubicBezTo>
                    <a:pt x="21963" y="6382"/>
                    <a:pt x="22173" y="6971"/>
                    <a:pt x="22367" y="7526"/>
                  </a:cubicBezTo>
                  <a:cubicBezTo>
                    <a:pt x="22588" y="8158"/>
                    <a:pt x="22799" y="8819"/>
                    <a:pt x="23001" y="9526"/>
                  </a:cubicBezTo>
                  <a:cubicBezTo>
                    <a:pt x="22953" y="9475"/>
                    <a:pt x="22902" y="9424"/>
                    <a:pt x="22853" y="9374"/>
                  </a:cubicBezTo>
                  <a:cubicBezTo>
                    <a:pt x="21441" y="7958"/>
                    <a:pt x="18586" y="5583"/>
                    <a:pt x="15335" y="5583"/>
                  </a:cubicBezTo>
                  <a:cubicBezTo>
                    <a:pt x="14990" y="5583"/>
                    <a:pt x="14645" y="5611"/>
                    <a:pt x="14311" y="5666"/>
                  </a:cubicBezTo>
                  <a:cubicBezTo>
                    <a:pt x="11361" y="6149"/>
                    <a:pt x="9539" y="8693"/>
                    <a:pt x="8372" y="10617"/>
                  </a:cubicBezTo>
                  <a:cubicBezTo>
                    <a:pt x="7904" y="10730"/>
                    <a:pt x="7404" y="10889"/>
                    <a:pt x="6895" y="11140"/>
                  </a:cubicBezTo>
                  <a:cubicBezTo>
                    <a:pt x="6641" y="11265"/>
                    <a:pt x="6233" y="11469"/>
                    <a:pt x="5814" y="11814"/>
                  </a:cubicBezTo>
                  <a:cubicBezTo>
                    <a:pt x="5772" y="11847"/>
                    <a:pt x="5731" y="11883"/>
                    <a:pt x="5689" y="11918"/>
                  </a:cubicBezTo>
                  <a:lnTo>
                    <a:pt x="5686" y="11923"/>
                  </a:lnTo>
                  <a:lnTo>
                    <a:pt x="5562" y="12035"/>
                  </a:lnTo>
                  <a:cubicBezTo>
                    <a:pt x="5551" y="12046"/>
                    <a:pt x="5537" y="12056"/>
                    <a:pt x="5526" y="12067"/>
                  </a:cubicBezTo>
                  <a:lnTo>
                    <a:pt x="5520" y="12076"/>
                  </a:lnTo>
                  <a:lnTo>
                    <a:pt x="5524" y="12080"/>
                  </a:lnTo>
                  <a:lnTo>
                    <a:pt x="5463" y="12145"/>
                  </a:lnTo>
                  <a:cubicBezTo>
                    <a:pt x="5435" y="12176"/>
                    <a:pt x="5378" y="12237"/>
                    <a:pt x="5352" y="12263"/>
                  </a:cubicBezTo>
                  <a:lnTo>
                    <a:pt x="5273" y="12342"/>
                  </a:lnTo>
                  <a:lnTo>
                    <a:pt x="5270" y="12338"/>
                  </a:lnTo>
                  <a:cubicBezTo>
                    <a:pt x="5243" y="12370"/>
                    <a:pt x="5221" y="12400"/>
                    <a:pt x="5195" y="12432"/>
                  </a:cubicBezTo>
                  <a:cubicBezTo>
                    <a:pt x="5178" y="12451"/>
                    <a:pt x="5162" y="12469"/>
                    <a:pt x="5159" y="12473"/>
                  </a:cubicBezTo>
                  <a:lnTo>
                    <a:pt x="5142" y="12473"/>
                  </a:lnTo>
                  <a:lnTo>
                    <a:pt x="5136" y="12502"/>
                  </a:lnTo>
                  <a:cubicBezTo>
                    <a:pt x="5122" y="12520"/>
                    <a:pt x="5105" y="12543"/>
                    <a:pt x="5089" y="12562"/>
                  </a:cubicBezTo>
                  <a:cubicBezTo>
                    <a:pt x="5079" y="12575"/>
                    <a:pt x="5066" y="12590"/>
                    <a:pt x="5056" y="12603"/>
                  </a:cubicBezTo>
                  <a:cubicBezTo>
                    <a:pt x="4991" y="12685"/>
                    <a:pt x="4922" y="12778"/>
                    <a:pt x="4846" y="12889"/>
                  </a:cubicBezTo>
                  <a:cubicBezTo>
                    <a:pt x="4677" y="13041"/>
                    <a:pt x="4526" y="13212"/>
                    <a:pt x="4398" y="13396"/>
                  </a:cubicBezTo>
                  <a:cubicBezTo>
                    <a:pt x="3451" y="13415"/>
                    <a:pt x="2499" y="13825"/>
                    <a:pt x="1773" y="14531"/>
                  </a:cubicBezTo>
                  <a:cubicBezTo>
                    <a:pt x="1633" y="14671"/>
                    <a:pt x="1489" y="14821"/>
                    <a:pt x="1327" y="15006"/>
                  </a:cubicBezTo>
                  <a:cubicBezTo>
                    <a:pt x="1154" y="15202"/>
                    <a:pt x="1030" y="15385"/>
                    <a:pt x="955" y="15500"/>
                  </a:cubicBezTo>
                  <a:cubicBezTo>
                    <a:pt x="186" y="16430"/>
                    <a:pt x="0" y="17725"/>
                    <a:pt x="487" y="18851"/>
                  </a:cubicBezTo>
                  <a:cubicBezTo>
                    <a:pt x="830" y="19644"/>
                    <a:pt x="1457" y="20249"/>
                    <a:pt x="2215" y="20565"/>
                  </a:cubicBezTo>
                  <a:cubicBezTo>
                    <a:pt x="2492" y="20864"/>
                    <a:pt x="2760" y="21086"/>
                    <a:pt x="2949" y="21230"/>
                  </a:cubicBezTo>
                  <a:cubicBezTo>
                    <a:pt x="3521" y="21662"/>
                    <a:pt x="4199" y="21976"/>
                    <a:pt x="4955" y="22162"/>
                  </a:cubicBezTo>
                  <a:cubicBezTo>
                    <a:pt x="4970" y="22736"/>
                    <a:pt x="5022" y="23328"/>
                    <a:pt x="5135" y="23928"/>
                  </a:cubicBezTo>
                  <a:cubicBezTo>
                    <a:pt x="5343" y="25040"/>
                    <a:pt x="5659" y="26720"/>
                    <a:pt x="6990" y="28049"/>
                  </a:cubicBezTo>
                  <a:cubicBezTo>
                    <a:pt x="7405" y="28464"/>
                    <a:pt x="7882" y="28839"/>
                    <a:pt x="8413" y="29169"/>
                  </a:cubicBezTo>
                  <a:lnTo>
                    <a:pt x="8358" y="29169"/>
                  </a:lnTo>
                  <a:cubicBezTo>
                    <a:pt x="7965" y="29169"/>
                    <a:pt x="7604" y="29190"/>
                    <a:pt x="7257" y="29237"/>
                  </a:cubicBezTo>
                  <a:cubicBezTo>
                    <a:pt x="5371" y="29483"/>
                    <a:pt x="4405" y="30476"/>
                    <a:pt x="3928" y="31265"/>
                  </a:cubicBezTo>
                  <a:cubicBezTo>
                    <a:pt x="3034" y="32743"/>
                    <a:pt x="3246" y="34696"/>
                    <a:pt x="4456" y="36123"/>
                  </a:cubicBezTo>
                  <a:cubicBezTo>
                    <a:pt x="5070" y="36851"/>
                    <a:pt x="5963" y="37268"/>
                    <a:pt x="6905" y="37268"/>
                  </a:cubicBezTo>
                  <a:cubicBezTo>
                    <a:pt x="7877" y="37268"/>
                    <a:pt x="8795" y="36830"/>
                    <a:pt x="9423" y="36068"/>
                  </a:cubicBezTo>
                  <a:cubicBezTo>
                    <a:pt x="9437" y="36049"/>
                    <a:pt x="9451" y="36032"/>
                    <a:pt x="9466" y="36013"/>
                  </a:cubicBezTo>
                  <a:cubicBezTo>
                    <a:pt x="9763" y="36038"/>
                    <a:pt x="10085" y="36058"/>
                    <a:pt x="10425" y="36058"/>
                  </a:cubicBezTo>
                  <a:cubicBezTo>
                    <a:pt x="10823" y="36058"/>
                    <a:pt x="11196" y="36029"/>
                    <a:pt x="11549" y="35972"/>
                  </a:cubicBezTo>
                  <a:cubicBezTo>
                    <a:pt x="11761" y="36011"/>
                    <a:pt x="11981" y="36031"/>
                    <a:pt x="12204" y="36031"/>
                  </a:cubicBezTo>
                  <a:cubicBezTo>
                    <a:pt x="13887" y="36031"/>
                    <a:pt x="15304" y="34880"/>
                    <a:pt x="15646" y="33232"/>
                  </a:cubicBezTo>
                  <a:cubicBezTo>
                    <a:pt x="15738" y="32793"/>
                    <a:pt x="15744" y="32352"/>
                    <a:pt x="15676" y="31929"/>
                  </a:cubicBezTo>
                  <a:lnTo>
                    <a:pt x="15676" y="31929"/>
                  </a:lnTo>
                  <a:cubicBezTo>
                    <a:pt x="16252" y="32348"/>
                    <a:pt x="16955" y="32578"/>
                    <a:pt x="17686" y="32578"/>
                  </a:cubicBezTo>
                  <a:cubicBezTo>
                    <a:pt x="17904" y="32578"/>
                    <a:pt x="18125" y="32557"/>
                    <a:pt x="18337" y="32514"/>
                  </a:cubicBezTo>
                  <a:cubicBezTo>
                    <a:pt x="18947" y="32394"/>
                    <a:pt x="19491" y="32136"/>
                    <a:pt x="19953" y="31764"/>
                  </a:cubicBezTo>
                  <a:lnTo>
                    <a:pt x="19953" y="31764"/>
                  </a:lnTo>
                  <a:cubicBezTo>
                    <a:pt x="19943" y="31803"/>
                    <a:pt x="19936" y="31843"/>
                    <a:pt x="19928" y="31883"/>
                  </a:cubicBezTo>
                  <a:cubicBezTo>
                    <a:pt x="19717" y="32886"/>
                    <a:pt x="19959" y="33917"/>
                    <a:pt x="20592" y="34712"/>
                  </a:cubicBezTo>
                  <a:cubicBezTo>
                    <a:pt x="21150" y="35413"/>
                    <a:pt x="21958" y="35856"/>
                    <a:pt x="22842" y="35958"/>
                  </a:cubicBezTo>
                  <a:cubicBezTo>
                    <a:pt x="22852" y="35961"/>
                    <a:pt x="22861" y="35965"/>
                    <a:pt x="22870" y="35969"/>
                  </a:cubicBezTo>
                  <a:cubicBezTo>
                    <a:pt x="23220" y="36110"/>
                    <a:pt x="23790" y="36337"/>
                    <a:pt x="24514" y="36366"/>
                  </a:cubicBezTo>
                  <a:cubicBezTo>
                    <a:pt x="25063" y="36712"/>
                    <a:pt x="25708" y="36902"/>
                    <a:pt x="26377" y="36902"/>
                  </a:cubicBezTo>
                  <a:cubicBezTo>
                    <a:pt x="27608" y="36902"/>
                    <a:pt x="28711" y="36268"/>
                    <a:pt x="29323" y="35202"/>
                  </a:cubicBezTo>
                  <a:cubicBezTo>
                    <a:pt x="30091" y="33867"/>
                    <a:pt x="30368" y="32413"/>
                    <a:pt x="30591" y="31244"/>
                  </a:cubicBezTo>
                  <a:lnTo>
                    <a:pt x="30612" y="31137"/>
                  </a:lnTo>
                  <a:cubicBezTo>
                    <a:pt x="30837" y="29960"/>
                    <a:pt x="30976" y="28811"/>
                    <a:pt x="31115" y="27448"/>
                  </a:cubicBezTo>
                  <a:cubicBezTo>
                    <a:pt x="31366" y="24993"/>
                    <a:pt x="31477" y="22495"/>
                    <a:pt x="31445" y="20026"/>
                  </a:cubicBezTo>
                  <a:cubicBezTo>
                    <a:pt x="31440" y="19603"/>
                    <a:pt x="31426" y="19173"/>
                    <a:pt x="31408" y="18735"/>
                  </a:cubicBezTo>
                  <a:cubicBezTo>
                    <a:pt x="31743" y="18179"/>
                    <a:pt x="31919" y="17532"/>
                    <a:pt x="31901" y="16851"/>
                  </a:cubicBezTo>
                  <a:cubicBezTo>
                    <a:pt x="31881" y="16166"/>
                    <a:pt x="31783" y="15128"/>
                    <a:pt x="31155" y="14038"/>
                  </a:cubicBezTo>
                  <a:cubicBezTo>
                    <a:pt x="31075" y="13899"/>
                    <a:pt x="30985" y="13767"/>
                    <a:pt x="30886" y="13642"/>
                  </a:cubicBezTo>
                  <a:cubicBezTo>
                    <a:pt x="30325" y="10232"/>
                    <a:pt x="29359" y="6982"/>
                    <a:pt x="28006" y="3969"/>
                  </a:cubicBezTo>
                  <a:lnTo>
                    <a:pt x="27948" y="3840"/>
                  </a:lnTo>
                  <a:cubicBezTo>
                    <a:pt x="27563" y="2980"/>
                    <a:pt x="27085" y="1911"/>
                    <a:pt x="26231" y="980"/>
                  </a:cubicBezTo>
                  <a:cubicBezTo>
                    <a:pt x="25657" y="357"/>
                    <a:pt x="24846" y="0"/>
                    <a:pt x="24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578;p40">
              <a:extLst>
                <a:ext uri="{FF2B5EF4-FFF2-40B4-BE49-F238E27FC236}">
                  <a16:creationId xmlns:a16="http://schemas.microsoft.com/office/drawing/2014/main" xmlns="" id="{A82137B8-71D4-1B42-95C3-4F0D57645065}"/>
                </a:ext>
              </a:extLst>
            </p:cNvPr>
            <p:cNvSpPr/>
            <p:nvPr/>
          </p:nvSpPr>
          <p:spPr>
            <a:xfrm>
              <a:off x="1492075" y="3284000"/>
              <a:ext cx="172625" cy="79900"/>
            </a:xfrm>
            <a:custGeom>
              <a:avLst/>
              <a:gdLst/>
              <a:ahLst/>
              <a:cxnLst/>
              <a:rect l="l" t="t" r="r" b="b"/>
              <a:pathLst>
                <a:path w="6905" h="3196" extrusionOk="0">
                  <a:moveTo>
                    <a:pt x="6349" y="0"/>
                  </a:moveTo>
                  <a:cubicBezTo>
                    <a:pt x="6317" y="0"/>
                    <a:pt x="6287" y="15"/>
                    <a:pt x="6272" y="48"/>
                  </a:cubicBezTo>
                  <a:cubicBezTo>
                    <a:pt x="6027" y="593"/>
                    <a:pt x="5842" y="1197"/>
                    <a:pt x="5460" y="1666"/>
                  </a:cubicBezTo>
                  <a:cubicBezTo>
                    <a:pt x="5048" y="2172"/>
                    <a:pt x="4459" y="2399"/>
                    <a:pt x="3822" y="2433"/>
                  </a:cubicBezTo>
                  <a:cubicBezTo>
                    <a:pt x="3766" y="2436"/>
                    <a:pt x="3710" y="2438"/>
                    <a:pt x="3655" y="2438"/>
                  </a:cubicBezTo>
                  <a:cubicBezTo>
                    <a:pt x="3159" y="2438"/>
                    <a:pt x="2660" y="2324"/>
                    <a:pt x="2226" y="2088"/>
                  </a:cubicBezTo>
                  <a:cubicBezTo>
                    <a:pt x="1767" y="1838"/>
                    <a:pt x="1698" y="1410"/>
                    <a:pt x="1436" y="1042"/>
                  </a:cubicBezTo>
                  <a:cubicBezTo>
                    <a:pt x="1702" y="868"/>
                    <a:pt x="1996" y="622"/>
                    <a:pt x="1803" y="289"/>
                  </a:cubicBezTo>
                  <a:cubicBezTo>
                    <a:pt x="1712" y="134"/>
                    <a:pt x="1579" y="75"/>
                    <a:pt x="1435" y="75"/>
                  </a:cubicBezTo>
                  <a:cubicBezTo>
                    <a:pt x="1204" y="75"/>
                    <a:pt x="944" y="228"/>
                    <a:pt x="786" y="381"/>
                  </a:cubicBezTo>
                  <a:cubicBezTo>
                    <a:pt x="682" y="482"/>
                    <a:pt x="585" y="587"/>
                    <a:pt x="489" y="695"/>
                  </a:cubicBezTo>
                  <a:cubicBezTo>
                    <a:pt x="374" y="824"/>
                    <a:pt x="306" y="979"/>
                    <a:pt x="189" y="1105"/>
                  </a:cubicBezTo>
                  <a:cubicBezTo>
                    <a:pt x="1" y="1305"/>
                    <a:pt x="174" y="1643"/>
                    <a:pt x="403" y="1643"/>
                  </a:cubicBezTo>
                  <a:cubicBezTo>
                    <a:pt x="454" y="1643"/>
                    <a:pt x="508" y="1626"/>
                    <a:pt x="562" y="1587"/>
                  </a:cubicBezTo>
                  <a:cubicBezTo>
                    <a:pt x="660" y="1517"/>
                    <a:pt x="764" y="1452"/>
                    <a:pt x="869" y="1388"/>
                  </a:cubicBezTo>
                  <a:lnTo>
                    <a:pt x="869" y="1388"/>
                  </a:lnTo>
                  <a:cubicBezTo>
                    <a:pt x="861" y="1876"/>
                    <a:pt x="1319" y="2379"/>
                    <a:pt x="1680" y="2651"/>
                  </a:cubicBezTo>
                  <a:cubicBezTo>
                    <a:pt x="2226" y="3064"/>
                    <a:pt x="2982" y="3195"/>
                    <a:pt x="3654" y="3195"/>
                  </a:cubicBezTo>
                  <a:cubicBezTo>
                    <a:pt x="3678" y="3195"/>
                    <a:pt x="3702" y="3195"/>
                    <a:pt x="3725" y="3195"/>
                  </a:cubicBezTo>
                  <a:cubicBezTo>
                    <a:pt x="5352" y="3178"/>
                    <a:pt x="6904" y="1793"/>
                    <a:pt x="6451" y="71"/>
                  </a:cubicBezTo>
                  <a:cubicBezTo>
                    <a:pt x="6439" y="28"/>
                    <a:pt x="6393" y="0"/>
                    <a:pt x="6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579;p40">
              <a:extLst>
                <a:ext uri="{FF2B5EF4-FFF2-40B4-BE49-F238E27FC236}">
                  <a16:creationId xmlns:a16="http://schemas.microsoft.com/office/drawing/2014/main" xmlns="" id="{200E18CC-631B-9949-906D-140E0F28994E}"/>
                </a:ext>
              </a:extLst>
            </p:cNvPr>
            <p:cNvSpPr/>
            <p:nvPr/>
          </p:nvSpPr>
          <p:spPr>
            <a:xfrm>
              <a:off x="1963150" y="3271525"/>
              <a:ext cx="162450" cy="54825"/>
            </a:xfrm>
            <a:custGeom>
              <a:avLst/>
              <a:gdLst/>
              <a:ahLst/>
              <a:cxnLst/>
              <a:rect l="l" t="t" r="r" b="b"/>
              <a:pathLst>
                <a:path w="6498" h="2193" extrusionOk="0">
                  <a:moveTo>
                    <a:pt x="174" y="1"/>
                  </a:moveTo>
                  <a:cubicBezTo>
                    <a:pt x="80" y="1"/>
                    <a:pt x="1" y="106"/>
                    <a:pt x="21" y="203"/>
                  </a:cubicBezTo>
                  <a:cubicBezTo>
                    <a:pt x="132" y="726"/>
                    <a:pt x="619" y="1182"/>
                    <a:pt x="1043" y="1477"/>
                  </a:cubicBezTo>
                  <a:cubicBezTo>
                    <a:pt x="1640" y="1892"/>
                    <a:pt x="2417" y="2079"/>
                    <a:pt x="3127" y="2159"/>
                  </a:cubicBezTo>
                  <a:cubicBezTo>
                    <a:pt x="3318" y="2180"/>
                    <a:pt x="3511" y="2192"/>
                    <a:pt x="3703" y="2192"/>
                  </a:cubicBezTo>
                  <a:cubicBezTo>
                    <a:pt x="4184" y="2192"/>
                    <a:pt x="4661" y="2116"/>
                    <a:pt x="5108" y="1917"/>
                  </a:cubicBezTo>
                  <a:cubicBezTo>
                    <a:pt x="5627" y="1684"/>
                    <a:pt x="6446" y="1132"/>
                    <a:pt x="6491" y="509"/>
                  </a:cubicBezTo>
                  <a:cubicBezTo>
                    <a:pt x="6498" y="420"/>
                    <a:pt x="6412" y="345"/>
                    <a:pt x="6325" y="345"/>
                  </a:cubicBezTo>
                  <a:cubicBezTo>
                    <a:pt x="6311" y="345"/>
                    <a:pt x="6297" y="347"/>
                    <a:pt x="6283" y="351"/>
                  </a:cubicBezTo>
                  <a:cubicBezTo>
                    <a:pt x="6037" y="428"/>
                    <a:pt x="5885" y="630"/>
                    <a:pt x="5689" y="792"/>
                  </a:cubicBezTo>
                  <a:cubicBezTo>
                    <a:pt x="5436" y="1002"/>
                    <a:pt x="5183" y="1180"/>
                    <a:pt x="4890" y="1327"/>
                  </a:cubicBezTo>
                  <a:cubicBezTo>
                    <a:pt x="4503" y="1523"/>
                    <a:pt x="4074" y="1588"/>
                    <a:pt x="3644" y="1588"/>
                  </a:cubicBezTo>
                  <a:cubicBezTo>
                    <a:pt x="3471" y="1588"/>
                    <a:pt x="3297" y="1577"/>
                    <a:pt x="3127" y="1561"/>
                  </a:cubicBezTo>
                  <a:cubicBezTo>
                    <a:pt x="2502" y="1500"/>
                    <a:pt x="1864" y="1322"/>
                    <a:pt x="1329" y="988"/>
                  </a:cubicBezTo>
                  <a:cubicBezTo>
                    <a:pt x="909" y="726"/>
                    <a:pt x="649" y="297"/>
                    <a:pt x="251" y="26"/>
                  </a:cubicBezTo>
                  <a:cubicBezTo>
                    <a:pt x="225" y="8"/>
                    <a:pt x="199" y="1"/>
                    <a:pt x="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580;p40">
              <a:extLst>
                <a:ext uri="{FF2B5EF4-FFF2-40B4-BE49-F238E27FC236}">
                  <a16:creationId xmlns:a16="http://schemas.microsoft.com/office/drawing/2014/main" xmlns="" id="{8498106D-FDA4-714C-87E2-DB9EDFBD1C80}"/>
                </a:ext>
              </a:extLst>
            </p:cNvPr>
            <p:cNvSpPr/>
            <p:nvPr/>
          </p:nvSpPr>
          <p:spPr>
            <a:xfrm>
              <a:off x="1569825" y="3517775"/>
              <a:ext cx="205175" cy="218725"/>
            </a:xfrm>
            <a:custGeom>
              <a:avLst/>
              <a:gdLst/>
              <a:ahLst/>
              <a:cxnLst/>
              <a:rect l="l" t="t" r="r" b="b"/>
              <a:pathLst>
                <a:path w="8207" h="8749" extrusionOk="0">
                  <a:moveTo>
                    <a:pt x="7888" y="1"/>
                  </a:moveTo>
                  <a:cubicBezTo>
                    <a:pt x="7859" y="1"/>
                    <a:pt x="7830" y="6"/>
                    <a:pt x="7801" y="17"/>
                  </a:cubicBezTo>
                  <a:cubicBezTo>
                    <a:pt x="7178" y="269"/>
                    <a:pt x="6959" y="1047"/>
                    <a:pt x="6747" y="1628"/>
                  </a:cubicBezTo>
                  <a:cubicBezTo>
                    <a:pt x="6473" y="2372"/>
                    <a:pt x="6283" y="3148"/>
                    <a:pt x="6085" y="3916"/>
                  </a:cubicBezTo>
                  <a:cubicBezTo>
                    <a:pt x="5912" y="4590"/>
                    <a:pt x="5749" y="5273"/>
                    <a:pt x="5494" y="5921"/>
                  </a:cubicBezTo>
                  <a:cubicBezTo>
                    <a:pt x="5328" y="6344"/>
                    <a:pt x="5229" y="6488"/>
                    <a:pt x="4862" y="6536"/>
                  </a:cubicBezTo>
                  <a:cubicBezTo>
                    <a:pt x="4624" y="6567"/>
                    <a:pt x="4384" y="6578"/>
                    <a:pt x="4145" y="6578"/>
                  </a:cubicBezTo>
                  <a:cubicBezTo>
                    <a:pt x="3503" y="6578"/>
                    <a:pt x="2858" y="6497"/>
                    <a:pt x="2215" y="6497"/>
                  </a:cubicBezTo>
                  <a:cubicBezTo>
                    <a:pt x="1974" y="6497"/>
                    <a:pt x="1733" y="6508"/>
                    <a:pt x="1493" y="6540"/>
                  </a:cubicBezTo>
                  <a:cubicBezTo>
                    <a:pt x="1025" y="6602"/>
                    <a:pt x="545" y="6756"/>
                    <a:pt x="286" y="7183"/>
                  </a:cubicBezTo>
                  <a:cubicBezTo>
                    <a:pt x="1" y="7655"/>
                    <a:pt x="218" y="8255"/>
                    <a:pt x="544" y="8639"/>
                  </a:cubicBezTo>
                  <a:cubicBezTo>
                    <a:pt x="609" y="8717"/>
                    <a:pt x="686" y="8749"/>
                    <a:pt x="762" y="8749"/>
                  </a:cubicBezTo>
                  <a:cubicBezTo>
                    <a:pt x="960" y="8749"/>
                    <a:pt x="1149" y="8530"/>
                    <a:pt x="1106" y="8313"/>
                  </a:cubicBezTo>
                  <a:cubicBezTo>
                    <a:pt x="1064" y="8098"/>
                    <a:pt x="998" y="7894"/>
                    <a:pt x="1010" y="7674"/>
                  </a:cubicBezTo>
                  <a:cubicBezTo>
                    <a:pt x="1011" y="7639"/>
                    <a:pt x="1056" y="7597"/>
                    <a:pt x="1162" y="7544"/>
                  </a:cubicBezTo>
                  <a:cubicBezTo>
                    <a:pt x="1371" y="7436"/>
                    <a:pt x="1688" y="7414"/>
                    <a:pt x="1992" y="7414"/>
                  </a:cubicBezTo>
                  <a:cubicBezTo>
                    <a:pt x="2157" y="7414"/>
                    <a:pt x="2318" y="7421"/>
                    <a:pt x="2455" y="7424"/>
                  </a:cubicBezTo>
                  <a:cubicBezTo>
                    <a:pt x="3006" y="7435"/>
                    <a:pt x="3659" y="7539"/>
                    <a:pt x="4286" y="7539"/>
                  </a:cubicBezTo>
                  <a:cubicBezTo>
                    <a:pt x="4749" y="7539"/>
                    <a:pt x="5198" y="7482"/>
                    <a:pt x="5580" y="7290"/>
                  </a:cubicBezTo>
                  <a:cubicBezTo>
                    <a:pt x="5585" y="7287"/>
                    <a:pt x="5588" y="7284"/>
                    <a:pt x="5592" y="7282"/>
                  </a:cubicBezTo>
                  <a:cubicBezTo>
                    <a:pt x="5691" y="7416"/>
                    <a:pt x="5847" y="7511"/>
                    <a:pt x="6064" y="7511"/>
                  </a:cubicBezTo>
                  <a:cubicBezTo>
                    <a:pt x="6763" y="7511"/>
                    <a:pt x="6847" y="6561"/>
                    <a:pt x="6318" y="6330"/>
                  </a:cubicBezTo>
                  <a:cubicBezTo>
                    <a:pt x="6330" y="6299"/>
                    <a:pt x="6344" y="6269"/>
                    <a:pt x="6356" y="6237"/>
                  </a:cubicBezTo>
                  <a:cubicBezTo>
                    <a:pt x="6609" y="5639"/>
                    <a:pt x="6752" y="4991"/>
                    <a:pt x="6907" y="4363"/>
                  </a:cubicBezTo>
                  <a:cubicBezTo>
                    <a:pt x="7090" y="3625"/>
                    <a:pt x="7271" y="2885"/>
                    <a:pt x="7503" y="2162"/>
                  </a:cubicBezTo>
                  <a:cubicBezTo>
                    <a:pt x="7605" y="1845"/>
                    <a:pt x="7722" y="1534"/>
                    <a:pt x="7862" y="1231"/>
                  </a:cubicBezTo>
                  <a:cubicBezTo>
                    <a:pt x="8005" y="923"/>
                    <a:pt x="8174" y="665"/>
                    <a:pt x="8195" y="317"/>
                  </a:cubicBezTo>
                  <a:cubicBezTo>
                    <a:pt x="8207" y="159"/>
                    <a:pt x="8049" y="1"/>
                    <a:pt x="7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581;p40">
              <a:extLst>
                <a:ext uri="{FF2B5EF4-FFF2-40B4-BE49-F238E27FC236}">
                  <a16:creationId xmlns:a16="http://schemas.microsoft.com/office/drawing/2014/main" xmlns="" id="{1F0DBD97-E13A-4545-89D4-21AE0A3A7AEA}"/>
                </a:ext>
              </a:extLst>
            </p:cNvPr>
            <p:cNvSpPr/>
            <p:nvPr/>
          </p:nvSpPr>
          <p:spPr>
            <a:xfrm>
              <a:off x="1910925" y="3486100"/>
              <a:ext cx="152250" cy="227900"/>
            </a:xfrm>
            <a:custGeom>
              <a:avLst/>
              <a:gdLst/>
              <a:ahLst/>
              <a:cxnLst/>
              <a:rect l="l" t="t" r="r" b="b"/>
              <a:pathLst>
                <a:path w="6090" h="9116" extrusionOk="0">
                  <a:moveTo>
                    <a:pt x="109" y="1"/>
                  </a:moveTo>
                  <a:cubicBezTo>
                    <a:pt x="46" y="1"/>
                    <a:pt x="1" y="86"/>
                    <a:pt x="68" y="122"/>
                  </a:cubicBezTo>
                  <a:cubicBezTo>
                    <a:pt x="996" y="599"/>
                    <a:pt x="1991" y="782"/>
                    <a:pt x="2996" y="1033"/>
                  </a:cubicBezTo>
                  <a:cubicBezTo>
                    <a:pt x="3434" y="1143"/>
                    <a:pt x="3875" y="1250"/>
                    <a:pt x="4263" y="1488"/>
                  </a:cubicBezTo>
                  <a:cubicBezTo>
                    <a:pt x="4551" y="1665"/>
                    <a:pt x="4549" y="1880"/>
                    <a:pt x="4514" y="2185"/>
                  </a:cubicBezTo>
                  <a:cubicBezTo>
                    <a:pt x="4403" y="3177"/>
                    <a:pt x="4074" y="4164"/>
                    <a:pt x="3809" y="5121"/>
                  </a:cubicBezTo>
                  <a:cubicBezTo>
                    <a:pt x="3530" y="6128"/>
                    <a:pt x="3219" y="7134"/>
                    <a:pt x="3004" y="8158"/>
                  </a:cubicBezTo>
                  <a:cubicBezTo>
                    <a:pt x="2944" y="8446"/>
                    <a:pt x="3132" y="8722"/>
                    <a:pt x="3439" y="8727"/>
                  </a:cubicBezTo>
                  <a:cubicBezTo>
                    <a:pt x="3933" y="8736"/>
                    <a:pt x="4414" y="9115"/>
                    <a:pt x="4882" y="9115"/>
                  </a:cubicBezTo>
                  <a:cubicBezTo>
                    <a:pt x="5050" y="9115"/>
                    <a:pt x="5217" y="9066"/>
                    <a:pt x="5382" y="8933"/>
                  </a:cubicBezTo>
                  <a:cubicBezTo>
                    <a:pt x="5572" y="8780"/>
                    <a:pt x="5509" y="8508"/>
                    <a:pt x="5382" y="8347"/>
                  </a:cubicBezTo>
                  <a:cubicBezTo>
                    <a:pt x="5177" y="8085"/>
                    <a:pt x="4838" y="8082"/>
                    <a:pt x="4536" y="7989"/>
                  </a:cubicBezTo>
                  <a:cubicBezTo>
                    <a:pt x="4356" y="7934"/>
                    <a:pt x="4169" y="7891"/>
                    <a:pt x="3979" y="7863"/>
                  </a:cubicBezTo>
                  <a:cubicBezTo>
                    <a:pt x="4172" y="6940"/>
                    <a:pt x="4420" y="6027"/>
                    <a:pt x="4654" y="5115"/>
                  </a:cubicBezTo>
                  <a:cubicBezTo>
                    <a:pt x="4911" y="4101"/>
                    <a:pt x="5232" y="3054"/>
                    <a:pt x="5296" y="2007"/>
                  </a:cubicBezTo>
                  <a:cubicBezTo>
                    <a:pt x="5298" y="1980"/>
                    <a:pt x="5296" y="1954"/>
                    <a:pt x="5296" y="1927"/>
                  </a:cubicBezTo>
                  <a:cubicBezTo>
                    <a:pt x="6089" y="1892"/>
                    <a:pt x="6079" y="650"/>
                    <a:pt x="5265" y="650"/>
                  </a:cubicBezTo>
                  <a:cubicBezTo>
                    <a:pt x="5020" y="650"/>
                    <a:pt x="4849" y="764"/>
                    <a:pt x="4750" y="922"/>
                  </a:cubicBezTo>
                  <a:cubicBezTo>
                    <a:pt x="4415" y="678"/>
                    <a:pt x="3977" y="528"/>
                    <a:pt x="3586" y="422"/>
                  </a:cubicBezTo>
                  <a:cubicBezTo>
                    <a:pt x="2445" y="112"/>
                    <a:pt x="1273" y="170"/>
                    <a:pt x="120" y="2"/>
                  </a:cubicBezTo>
                  <a:cubicBezTo>
                    <a:pt x="116" y="1"/>
                    <a:pt x="113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582;p40">
              <a:extLst>
                <a:ext uri="{FF2B5EF4-FFF2-40B4-BE49-F238E27FC236}">
                  <a16:creationId xmlns:a16="http://schemas.microsoft.com/office/drawing/2014/main" xmlns="" id="{6BF3648A-6EA0-0A4B-9526-0E52BA25D691}"/>
                </a:ext>
              </a:extLst>
            </p:cNvPr>
            <p:cNvSpPr/>
            <p:nvPr/>
          </p:nvSpPr>
          <p:spPr>
            <a:xfrm>
              <a:off x="2013150" y="2951000"/>
              <a:ext cx="117000" cy="776350"/>
            </a:xfrm>
            <a:custGeom>
              <a:avLst/>
              <a:gdLst/>
              <a:ahLst/>
              <a:cxnLst/>
              <a:rect l="l" t="t" r="r" b="b"/>
              <a:pathLst>
                <a:path w="4680" h="31054" extrusionOk="0">
                  <a:moveTo>
                    <a:pt x="131" y="1"/>
                  </a:moveTo>
                  <a:cubicBezTo>
                    <a:pt x="64" y="1"/>
                    <a:pt x="1" y="73"/>
                    <a:pt x="16" y="148"/>
                  </a:cubicBezTo>
                  <a:cubicBezTo>
                    <a:pt x="122" y="712"/>
                    <a:pt x="364" y="1275"/>
                    <a:pt x="577" y="1808"/>
                  </a:cubicBezTo>
                  <a:cubicBezTo>
                    <a:pt x="820" y="2411"/>
                    <a:pt x="1038" y="3023"/>
                    <a:pt x="1253" y="3635"/>
                  </a:cubicBezTo>
                  <a:cubicBezTo>
                    <a:pt x="1675" y="4838"/>
                    <a:pt x="2032" y="6067"/>
                    <a:pt x="2345" y="7303"/>
                  </a:cubicBezTo>
                  <a:cubicBezTo>
                    <a:pt x="2983" y="9818"/>
                    <a:pt x="3397" y="12397"/>
                    <a:pt x="3567" y="14986"/>
                  </a:cubicBezTo>
                  <a:cubicBezTo>
                    <a:pt x="3724" y="17351"/>
                    <a:pt x="3663" y="19743"/>
                    <a:pt x="3498" y="22105"/>
                  </a:cubicBezTo>
                  <a:cubicBezTo>
                    <a:pt x="3333" y="24456"/>
                    <a:pt x="3122" y="26870"/>
                    <a:pt x="2460" y="29142"/>
                  </a:cubicBezTo>
                  <a:cubicBezTo>
                    <a:pt x="2331" y="29582"/>
                    <a:pt x="2161" y="30006"/>
                    <a:pt x="2011" y="30437"/>
                  </a:cubicBezTo>
                  <a:cubicBezTo>
                    <a:pt x="1886" y="30793"/>
                    <a:pt x="2199" y="31054"/>
                    <a:pt x="2506" y="31054"/>
                  </a:cubicBezTo>
                  <a:cubicBezTo>
                    <a:pt x="2666" y="31054"/>
                    <a:pt x="2824" y="30983"/>
                    <a:pt x="2917" y="30819"/>
                  </a:cubicBezTo>
                  <a:cubicBezTo>
                    <a:pt x="3459" y="29879"/>
                    <a:pt x="3668" y="28718"/>
                    <a:pt x="3868" y="27664"/>
                  </a:cubicBezTo>
                  <a:cubicBezTo>
                    <a:pt x="4085" y="26528"/>
                    <a:pt x="4216" y="25377"/>
                    <a:pt x="4334" y="24227"/>
                  </a:cubicBezTo>
                  <a:cubicBezTo>
                    <a:pt x="4575" y="21872"/>
                    <a:pt x="4680" y="19507"/>
                    <a:pt x="4649" y="17139"/>
                  </a:cubicBezTo>
                  <a:cubicBezTo>
                    <a:pt x="4583" y="12043"/>
                    <a:pt x="3556" y="6898"/>
                    <a:pt x="1466" y="2243"/>
                  </a:cubicBezTo>
                  <a:cubicBezTo>
                    <a:pt x="1127" y="1488"/>
                    <a:pt x="770" y="651"/>
                    <a:pt x="207" y="37"/>
                  </a:cubicBezTo>
                  <a:cubicBezTo>
                    <a:pt x="183" y="12"/>
                    <a:pt x="157" y="1"/>
                    <a:pt x="1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583;p40">
              <a:extLst>
                <a:ext uri="{FF2B5EF4-FFF2-40B4-BE49-F238E27FC236}">
                  <a16:creationId xmlns:a16="http://schemas.microsoft.com/office/drawing/2014/main" xmlns="" id="{4E1360F0-935B-9647-8041-5EAEB057CBCF}"/>
                </a:ext>
              </a:extLst>
            </p:cNvPr>
            <p:cNvSpPr/>
            <p:nvPr/>
          </p:nvSpPr>
          <p:spPr>
            <a:xfrm>
              <a:off x="1610950" y="3090650"/>
              <a:ext cx="419750" cy="485225"/>
            </a:xfrm>
            <a:custGeom>
              <a:avLst/>
              <a:gdLst/>
              <a:ahLst/>
              <a:cxnLst/>
              <a:rect l="l" t="t" r="r" b="b"/>
              <a:pathLst>
                <a:path w="16790" h="19409" extrusionOk="0">
                  <a:moveTo>
                    <a:pt x="7550" y="0"/>
                  </a:moveTo>
                  <a:cubicBezTo>
                    <a:pt x="7364" y="0"/>
                    <a:pt x="7180" y="14"/>
                    <a:pt x="6997" y="44"/>
                  </a:cubicBezTo>
                  <a:cubicBezTo>
                    <a:pt x="4988" y="372"/>
                    <a:pt x="3582" y="2767"/>
                    <a:pt x="2649" y="4359"/>
                  </a:cubicBezTo>
                  <a:cubicBezTo>
                    <a:pt x="2575" y="4485"/>
                    <a:pt x="2503" y="4615"/>
                    <a:pt x="2433" y="4743"/>
                  </a:cubicBezTo>
                  <a:cubicBezTo>
                    <a:pt x="2193" y="5176"/>
                    <a:pt x="1966" y="5620"/>
                    <a:pt x="1758" y="6082"/>
                  </a:cubicBezTo>
                  <a:cubicBezTo>
                    <a:pt x="1713" y="6170"/>
                    <a:pt x="1675" y="6260"/>
                    <a:pt x="1637" y="6351"/>
                  </a:cubicBezTo>
                  <a:lnTo>
                    <a:pt x="1634" y="6351"/>
                  </a:lnTo>
                  <a:cubicBezTo>
                    <a:pt x="1576" y="6483"/>
                    <a:pt x="1521" y="6614"/>
                    <a:pt x="1469" y="6749"/>
                  </a:cubicBezTo>
                  <a:cubicBezTo>
                    <a:pt x="1398" y="6912"/>
                    <a:pt x="1330" y="7081"/>
                    <a:pt x="1266" y="7251"/>
                  </a:cubicBezTo>
                  <a:cubicBezTo>
                    <a:pt x="1262" y="7258"/>
                    <a:pt x="1260" y="7267"/>
                    <a:pt x="1257" y="7272"/>
                  </a:cubicBezTo>
                  <a:cubicBezTo>
                    <a:pt x="1198" y="7430"/>
                    <a:pt x="1140" y="7587"/>
                    <a:pt x="1084" y="7749"/>
                  </a:cubicBezTo>
                  <a:cubicBezTo>
                    <a:pt x="1009" y="7961"/>
                    <a:pt x="938" y="8175"/>
                    <a:pt x="872" y="8391"/>
                  </a:cubicBezTo>
                  <a:cubicBezTo>
                    <a:pt x="836" y="8505"/>
                    <a:pt x="802" y="8623"/>
                    <a:pt x="769" y="8739"/>
                  </a:cubicBezTo>
                  <a:cubicBezTo>
                    <a:pt x="734" y="8853"/>
                    <a:pt x="702" y="8971"/>
                    <a:pt x="670" y="9087"/>
                  </a:cubicBezTo>
                  <a:cubicBezTo>
                    <a:pt x="641" y="9201"/>
                    <a:pt x="611" y="9312"/>
                    <a:pt x="582" y="9426"/>
                  </a:cubicBezTo>
                  <a:cubicBezTo>
                    <a:pt x="567" y="9482"/>
                    <a:pt x="556" y="9535"/>
                    <a:pt x="544" y="9589"/>
                  </a:cubicBezTo>
                  <a:cubicBezTo>
                    <a:pt x="521" y="9689"/>
                    <a:pt x="498" y="9786"/>
                    <a:pt x="477" y="9886"/>
                  </a:cubicBezTo>
                  <a:cubicBezTo>
                    <a:pt x="462" y="9945"/>
                    <a:pt x="451" y="10004"/>
                    <a:pt x="439" y="10066"/>
                  </a:cubicBezTo>
                  <a:cubicBezTo>
                    <a:pt x="415" y="10176"/>
                    <a:pt x="396" y="10288"/>
                    <a:pt x="375" y="10396"/>
                  </a:cubicBezTo>
                  <a:cubicBezTo>
                    <a:pt x="320" y="10697"/>
                    <a:pt x="273" y="10998"/>
                    <a:pt x="235" y="11296"/>
                  </a:cubicBezTo>
                  <a:cubicBezTo>
                    <a:pt x="89" y="12482"/>
                    <a:pt x="1" y="13704"/>
                    <a:pt x="220" y="14882"/>
                  </a:cubicBezTo>
                  <a:cubicBezTo>
                    <a:pt x="396" y="15818"/>
                    <a:pt x="581" y="16787"/>
                    <a:pt x="1268" y="17472"/>
                  </a:cubicBezTo>
                  <a:cubicBezTo>
                    <a:pt x="2609" y="18809"/>
                    <a:pt x="4945" y="19408"/>
                    <a:pt x="7063" y="19408"/>
                  </a:cubicBezTo>
                  <a:cubicBezTo>
                    <a:pt x="7858" y="19408"/>
                    <a:pt x="8622" y="19324"/>
                    <a:pt x="9290" y="19162"/>
                  </a:cubicBezTo>
                  <a:cubicBezTo>
                    <a:pt x="11289" y="18673"/>
                    <a:pt x="13723" y="17781"/>
                    <a:pt x="14965" y="16063"/>
                  </a:cubicBezTo>
                  <a:cubicBezTo>
                    <a:pt x="16632" y="13756"/>
                    <a:pt x="16790" y="10200"/>
                    <a:pt x="15613" y="7640"/>
                  </a:cubicBezTo>
                  <a:cubicBezTo>
                    <a:pt x="15481" y="7353"/>
                    <a:pt x="15352" y="7059"/>
                    <a:pt x="15226" y="6762"/>
                  </a:cubicBezTo>
                  <a:cubicBezTo>
                    <a:pt x="15163" y="6614"/>
                    <a:pt x="15098" y="6464"/>
                    <a:pt x="15031" y="6315"/>
                  </a:cubicBezTo>
                  <a:cubicBezTo>
                    <a:pt x="14962" y="6152"/>
                    <a:pt x="14890" y="5987"/>
                    <a:pt x="14815" y="5824"/>
                  </a:cubicBezTo>
                  <a:cubicBezTo>
                    <a:pt x="14780" y="5746"/>
                    <a:pt x="14745" y="5669"/>
                    <a:pt x="14710" y="5594"/>
                  </a:cubicBezTo>
                  <a:cubicBezTo>
                    <a:pt x="14464" y="5053"/>
                    <a:pt x="14192" y="4525"/>
                    <a:pt x="13874" y="4029"/>
                  </a:cubicBezTo>
                  <a:cubicBezTo>
                    <a:pt x="13810" y="3930"/>
                    <a:pt x="13746" y="3835"/>
                    <a:pt x="13675" y="3738"/>
                  </a:cubicBezTo>
                  <a:cubicBezTo>
                    <a:pt x="13632" y="3676"/>
                    <a:pt x="13585" y="3613"/>
                    <a:pt x="13534" y="3551"/>
                  </a:cubicBezTo>
                  <a:cubicBezTo>
                    <a:pt x="13371" y="3331"/>
                    <a:pt x="13189" y="3127"/>
                    <a:pt x="12997" y="2930"/>
                  </a:cubicBezTo>
                  <a:cubicBezTo>
                    <a:pt x="11701" y="1632"/>
                    <a:pt x="9545" y="0"/>
                    <a:pt x="75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584;p40">
              <a:extLst>
                <a:ext uri="{FF2B5EF4-FFF2-40B4-BE49-F238E27FC236}">
                  <a16:creationId xmlns:a16="http://schemas.microsoft.com/office/drawing/2014/main" xmlns="" id="{081C434C-3C83-1448-B060-6115398EFE47}"/>
                </a:ext>
              </a:extLst>
            </p:cNvPr>
            <p:cNvSpPr/>
            <p:nvPr/>
          </p:nvSpPr>
          <p:spPr>
            <a:xfrm>
              <a:off x="1738925" y="3128125"/>
              <a:ext cx="247275" cy="321200"/>
            </a:xfrm>
            <a:custGeom>
              <a:avLst/>
              <a:gdLst/>
              <a:ahLst/>
              <a:cxnLst/>
              <a:rect l="l" t="t" r="r" b="b"/>
              <a:pathLst>
                <a:path w="9891" h="12848" extrusionOk="0">
                  <a:moveTo>
                    <a:pt x="3116" y="1"/>
                  </a:moveTo>
                  <a:cubicBezTo>
                    <a:pt x="2833" y="1"/>
                    <a:pt x="2561" y="48"/>
                    <a:pt x="2313" y="159"/>
                  </a:cubicBezTo>
                  <a:cubicBezTo>
                    <a:pt x="1222" y="642"/>
                    <a:pt x="791" y="2383"/>
                    <a:pt x="507" y="3540"/>
                  </a:cubicBezTo>
                  <a:cubicBezTo>
                    <a:pt x="135" y="5045"/>
                    <a:pt x="1" y="6769"/>
                    <a:pt x="200" y="8357"/>
                  </a:cubicBezTo>
                  <a:cubicBezTo>
                    <a:pt x="298" y="9143"/>
                    <a:pt x="435" y="9945"/>
                    <a:pt x="742" y="10680"/>
                  </a:cubicBezTo>
                  <a:cubicBezTo>
                    <a:pt x="985" y="11261"/>
                    <a:pt x="1240" y="11865"/>
                    <a:pt x="1733" y="12216"/>
                  </a:cubicBezTo>
                  <a:cubicBezTo>
                    <a:pt x="2358" y="12659"/>
                    <a:pt x="3173" y="12847"/>
                    <a:pt x="3997" y="12847"/>
                  </a:cubicBezTo>
                  <a:cubicBezTo>
                    <a:pt x="4924" y="12847"/>
                    <a:pt x="5861" y="12609"/>
                    <a:pt x="6549" y="12230"/>
                  </a:cubicBezTo>
                  <a:cubicBezTo>
                    <a:pt x="7612" y="11644"/>
                    <a:pt x="8857" y="10739"/>
                    <a:pt x="9298" y="9459"/>
                  </a:cubicBezTo>
                  <a:cubicBezTo>
                    <a:pt x="9891" y="7740"/>
                    <a:pt x="9434" y="5418"/>
                    <a:pt x="8372" y="3918"/>
                  </a:cubicBezTo>
                  <a:cubicBezTo>
                    <a:pt x="7705" y="2974"/>
                    <a:pt x="7088" y="1879"/>
                    <a:pt x="6163" y="1220"/>
                  </a:cubicBezTo>
                  <a:cubicBezTo>
                    <a:pt x="5360" y="647"/>
                    <a:pt x="4158" y="1"/>
                    <a:pt x="3116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585;p40">
              <a:extLst>
                <a:ext uri="{FF2B5EF4-FFF2-40B4-BE49-F238E27FC236}">
                  <a16:creationId xmlns:a16="http://schemas.microsoft.com/office/drawing/2014/main" xmlns="" id="{77835E4C-02BF-2141-A364-F21AA8832CDC}"/>
                </a:ext>
              </a:extLst>
            </p:cNvPr>
            <p:cNvSpPr/>
            <p:nvPr/>
          </p:nvSpPr>
          <p:spPr>
            <a:xfrm>
              <a:off x="2110350" y="3261825"/>
              <a:ext cx="30675" cy="54800"/>
            </a:xfrm>
            <a:custGeom>
              <a:avLst/>
              <a:gdLst/>
              <a:ahLst/>
              <a:cxnLst/>
              <a:rect l="l" t="t" r="r" b="b"/>
              <a:pathLst>
                <a:path w="1227" h="2192" extrusionOk="0">
                  <a:moveTo>
                    <a:pt x="613" y="1"/>
                  </a:moveTo>
                  <a:cubicBezTo>
                    <a:pt x="516" y="1"/>
                    <a:pt x="418" y="47"/>
                    <a:pt x="365" y="140"/>
                  </a:cubicBezTo>
                  <a:cubicBezTo>
                    <a:pt x="103" y="595"/>
                    <a:pt x="22" y="1060"/>
                    <a:pt x="7" y="1578"/>
                  </a:cubicBezTo>
                  <a:cubicBezTo>
                    <a:pt x="0" y="1868"/>
                    <a:pt x="202" y="2063"/>
                    <a:pt x="451" y="2161"/>
                  </a:cubicBezTo>
                  <a:cubicBezTo>
                    <a:pt x="501" y="2181"/>
                    <a:pt x="557" y="2191"/>
                    <a:pt x="612" y="2191"/>
                  </a:cubicBezTo>
                  <a:cubicBezTo>
                    <a:pt x="668" y="2191"/>
                    <a:pt x="723" y="2181"/>
                    <a:pt x="773" y="2161"/>
                  </a:cubicBezTo>
                  <a:cubicBezTo>
                    <a:pt x="1022" y="2063"/>
                    <a:pt x="1226" y="1868"/>
                    <a:pt x="1217" y="1578"/>
                  </a:cubicBezTo>
                  <a:cubicBezTo>
                    <a:pt x="1202" y="1060"/>
                    <a:pt x="1122" y="595"/>
                    <a:pt x="860" y="140"/>
                  </a:cubicBezTo>
                  <a:cubicBezTo>
                    <a:pt x="807" y="47"/>
                    <a:pt x="710" y="1"/>
                    <a:pt x="6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586;p40">
              <a:extLst>
                <a:ext uri="{FF2B5EF4-FFF2-40B4-BE49-F238E27FC236}">
                  <a16:creationId xmlns:a16="http://schemas.microsoft.com/office/drawing/2014/main" xmlns="" id="{44D22053-F689-5D48-8AEB-D1E4FAF9E28A}"/>
                </a:ext>
              </a:extLst>
            </p:cNvPr>
            <p:cNvSpPr/>
            <p:nvPr/>
          </p:nvSpPr>
          <p:spPr>
            <a:xfrm>
              <a:off x="1642675" y="3191375"/>
              <a:ext cx="349000" cy="83625"/>
            </a:xfrm>
            <a:custGeom>
              <a:avLst/>
              <a:gdLst/>
              <a:ahLst/>
              <a:cxnLst/>
              <a:rect l="l" t="t" r="r" b="b"/>
              <a:pathLst>
                <a:path w="13960" h="3345" extrusionOk="0">
                  <a:moveTo>
                    <a:pt x="12608" y="0"/>
                  </a:moveTo>
                  <a:cubicBezTo>
                    <a:pt x="12221" y="17"/>
                    <a:pt x="11783" y="41"/>
                    <a:pt x="11311" y="64"/>
                  </a:cubicBezTo>
                  <a:cubicBezTo>
                    <a:pt x="9295" y="169"/>
                    <a:pt x="6634" y="319"/>
                    <a:pt x="4499" y="454"/>
                  </a:cubicBezTo>
                  <a:cubicBezTo>
                    <a:pt x="2982" y="553"/>
                    <a:pt x="1734" y="646"/>
                    <a:pt x="1166" y="713"/>
                  </a:cubicBezTo>
                  <a:cubicBezTo>
                    <a:pt x="927" y="1147"/>
                    <a:pt x="699" y="1591"/>
                    <a:pt x="491" y="2053"/>
                  </a:cubicBezTo>
                  <a:cubicBezTo>
                    <a:pt x="447" y="2141"/>
                    <a:pt x="409" y="2231"/>
                    <a:pt x="368" y="2321"/>
                  </a:cubicBezTo>
                  <a:cubicBezTo>
                    <a:pt x="310" y="2454"/>
                    <a:pt x="254" y="2585"/>
                    <a:pt x="202" y="2719"/>
                  </a:cubicBezTo>
                  <a:cubicBezTo>
                    <a:pt x="132" y="2883"/>
                    <a:pt x="65" y="3053"/>
                    <a:pt x="1" y="3221"/>
                  </a:cubicBezTo>
                  <a:cubicBezTo>
                    <a:pt x="436" y="3262"/>
                    <a:pt x="875" y="3277"/>
                    <a:pt x="1311" y="3295"/>
                  </a:cubicBezTo>
                  <a:cubicBezTo>
                    <a:pt x="1355" y="3298"/>
                    <a:pt x="1384" y="3298"/>
                    <a:pt x="1395" y="3298"/>
                  </a:cubicBezTo>
                  <a:cubicBezTo>
                    <a:pt x="1397" y="3298"/>
                    <a:pt x="1399" y="3299"/>
                    <a:pt x="1401" y="3299"/>
                  </a:cubicBezTo>
                  <a:cubicBezTo>
                    <a:pt x="1402" y="3299"/>
                    <a:pt x="1403" y="3299"/>
                    <a:pt x="1405" y="3298"/>
                  </a:cubicBezTo>
                  <a:cubicBezTo>
                    <a:pt x="1527" y="3314"/>
                    <a:pt x="1639" y="3321"/>
                    <a:pt x="1770" y="3324"/>
                  </a:cubicBezTo>
                  <a:cubicBezTo>
                    <a:pt x="1924" y="3327"/>
                    <a:pt x="2080" y="3329"/>
                    <a:pt x="2237" y="3333"/>
                  </a:cubicBezTo>
                  <a:cubicBezTo>
                    <a:pt x="2547" y="3343"/>
                    <a:pt x="2857" y="3343"/>
                    <a:pt x="3166" y="3343"/>
                  </a:cubicBezTo>
                  <a:lnTo>
                    <a:pt x="3996" y="3343"/>
                  </a:lnTo>
                  <a:cubicBezTo>
                    <a:pt x="4297" y="3343"/>
                    <a:pt x="4601" y="3343"/>
                    <a:pt x="4902" y="3345"/>
                  </a:cubicBezTo>
                  <a:cubicBezTo>
                    <a:pt x="6288" y="3345"/>
                    <a:pt x="7662" y="3191"/>
                    <a:pt x="9042" y="3099"/>
                  </a:cubicBezTo>
                  <a:cubicBezTo>
                    <a:pt x="10182" y="3023"/>
                    <a:pt x="11322" y="2964"/>
                    <a:pt x="12466" y="2900"/>
                  </a:cubicBezTo>
                  <a:cubicBezTo>
                    <a:pt x="12639" y="2890"/>
                    <a:pt x="12808" y="2879"/>
                    <a:pt x="12981" y="2864"/>
                  </a:cubicBezTo>
                  <a:cubicBezTo>
                    <a:pt x="13307" y="2836"/>
                    <a:pt x="13635" y="2791"/>
                    <a:pt x="13960" y="2732"/>
                  </a:cubicBezTo>
                  <a:cubicBezTo>
                    <a:pt x="13896" y="2585"/>
                    <a:pt x="13831" y="2435"/>
                    <a:pt x="13765" y="2286"/>
                  </a:cubicBezTo>
                  <a:cubicBezTo>
                    <a:pt x="13694" y="2123"/>
                    <a:pt x="13625" y="1958"/>
                    <a:pt x="13548" y="1795"/>
                  </a:cubicBezTo>
                  <a:cubicBezTo>
                    <a:pt x="13514" y="1717"/>
                    <a:pt x="13478" y="1641"/>
                    <a:pt x="13443" y="1565"/>
                  </a:cubicBezTo>
                  <a:cubicBezTo>
                    <a:pt x="13197" y="1024"/>
                    <a:pt x="12927" y="495"/>
                    <a:pt x="126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587;p40">
              <a:extLst>
                <a:ext uri="{FF2B5EF4-FFF2-40B4-BE49-F238E27FC236}">
                  <a16:creationId xmlns:a16="http://schemas.microsoft.com/office/drawing/2014/main" xmlns="" id="{CA9C0F4F-B467-9B45-B0EA-EFBE57653B5F}"/>
                </a:ext>
              </a:extLst>
            </p:cNvPr>
            <p:cNvSpPr/>
            <p:nvPr/>
          </p:nvSpPr>
          <p:spPr>
            <a:xfrm>
              <a:off x="1647725" y="3236225"/>
              <a:ext cx="339075" cy="26350"/>
            </a:xfrm>
            <a:custGeom>
              <a:avLst/>
              <a:gdLst/>
              <a:ahLst/>
              <a:cxnLst/>
              <a:rect l="l" t="t" r="r" b="b"/>
              <a:pathLst>
                <a:path w="13563" h="1054" extrusionOk="0">
                  <a:moveTo>
                    <a:pt x="13346" y="0"/>
                  </a:moveTo>
                  <a:cubicBezTo>
                    <a:pt x="13262" y="9"/>
                    <a:pt x="13177" y="17"/>
                    <a:pt x="13093" y="26"/>
                  </a:cubicBezTo>
                  <a:cubicBezTo>
                    <a:pt x="12841" y="49"/>
                    <a:pt x="12586" y="67"/>
                    <a:pt x="12332" y="88"/>
                  </a:cubicBezTo>
                  <a:cubicBezTo>
                    <a:pt x="10887" y="193"/>
                    <a:pt x="9432" y="245"/>
                    <a:pt x="7984" y="353"/>
                  </a:cubicBezTo>
                  <a:cubicBezTo>
                    <a:pt x="6623" y="460"/>
                    <a:pt x="5266" y="531"/>
                    <a:pt x="3900" y="564"/>
                  </a:cubicBezTo>
                  <a:cubicBezTo>
                    <a:pt x="3456" y="576"/>
                    <a:pt x="3006" y="582"/>
                    <a:pt x="2559" y="585"/>
                  </a:cubicBezTo>
                  <a:cubicBezTo>
                    <a:pt x="2401" y="586"/>
                    <a:pt x="2244" y="587"/>
                    <a:pt x="2088" y="587"/>
                  </a:cubicBezTo>
                  <a:cubicBezTo>
                    <a:pt x="1447" y="587"/>
                    <a:pt x="811" y="575"/>
                    <a:pt x="170" y="526"/>
                  </a:cubicBezTo>
                  <a:lnTo>
                    <a:pt x="167" y="526"/>
                  </a:lnTo>
                  <a:cubicBezTo>
                    <a:pt x="110" y="659"/>
                    <a:pt x="53" y="790"/>
                    <a:pt x="1" y="924"/>
                  </a:cubicBezTo>
                  <a:cubicBezTo>
                    <a:pt x="56" y="931"/>
                    <a:pt x="113" y="939"/>
                    <a:pt x="167" y="945"/>
                  </a:cubicBezTo>
                  <a:cubicBezTo>
                    <a:pt x="1015" y="1053"/>
                    <a:pt x="1864" y="1042"/>
                    <a:pt x="2717" y="1044"/>
                  </a:cubicBezTo>
                  <a:cubicBezTo>
                    <a:pt x="3092" y="1044"/>
                    <a:pt x="3469" y="1044"/>
                    <a:pt x="3843" y="1036"/>
                  </a:cubicBezTo>
                  <a:cubicBezTo>
                    <a:pt x="5225" y="1016"/>
                    <a:pt x="6602" y="942"/>
                    <a:pt x="7985" y="843"/>
                  </a:cubicBezTo>
                  <a:cubicBezTo>
                    <a:pt x="9512" y="731"/>
                    <a:pt x="11040" y="631"/>
                    <a:pt x="12569" y="558"/>
                  </a:cubicBezTo>
                  <a:cubicBezTo>
                    <a:pt x="12691" y="553"/>
                    <a:pt x="12813" y="547"/>
                    <a:pt x="12937" y="541"/>
                  </a:cubicBezTo>
                  <a:cubicBezTo>
                    <a:pt x="13147" y="533"/>
                    <a:pt x="13354" y="515"/>
                    <a:pt x="13563" y="492"/>
                  </a:cubicBezTo>
                  <a:cubicBezTo>
                    <a:pt x="13492" y="329"/>
                    <a:pt x="13421" y="164"/>
                    <a:pt x="133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588;p40">
              <a:extLst>
                <a:ext uri="{FF2B5EF4-FFF2-40B4-BE49-F238E27FC236}">
                  <a16:creationId xmlns:a16="http://schemas.microsoft.com/office/drawing/2014/main" xmlns="" id="{5CE29BE8-64F1-784B-994E-7541AA90EABD}"/>
                </a:ext>
              </a:extLst>
            </p:cNvPr>
            <p:cNvSpPr/>
            <p:nvPr/>
          </p:nvSpPr>
          <p:spPr>
            <a:xfrm>
              <a:off x="1724350" y="3300525"/>
              <a:ext cx="60550" cy="58175"/>
            </a:xfrm>
            <a:custGeom>
              <a:avLst/>
              <a:gdLst/>
              <a:ahLst/>
              <a:cxnLst/>
              <a:rect l="l" t="t" r="r" b="b"/>
              <a:pathLst>
                <a:path w="2422" h="2327" extrusionOk="0">
                  <a:moveTo>
                    <a:pt x="1297" y="1"/>
                  </a:moveTo>
                  <a:cubicBezTo>
                    <a:pt x="1112" y="1"/>
                    <a:pt x="938" y="48"/>
                    <a:pt x="778" y="141"/>
                  </a:cubicBezTo>
                  <a:cubicBezTo>
                    <a:pt x="538" y="244"/>
                    <a:pt x="346" y="475"/>
                    <a:pt x="220" y="699"/>
                  </a:cubicBezTo>
                  <a:cubicBezTo>
                    <a:pt x="1" y="1088"/>
                    <a:pt x="34" y="1642"/>
                    <a:pt x="383" y="1953"/>
                  </a:cubicBezTo>
                  <a:cubicBezTo>
                    <a:pt x="389" y="1958"/>
                    <a:pt x="394" y="1963"/>
                    <a:pt x="401" y="1968"/>
                  </a:cubicBezTo>
                  <a:cubicBezTo>
                    <a:pt x="525" y="2092"/>
                    <a:pt x="672" y="2177"/>
                    <a:pt x="838" y="2226"/>
                  </a:cubicBezTo>
                  <a:cubicBezTo>
                    <a:pt x="977" y="2289"/>
                    <a:pt x="1127" y="2306"/>
                    <a:pt x="1281" y="2323"/>
                  </a:cubicBezTo>
                  <a:cubicBezTo>
                    <a:pt x="1305" y="2326"/>
                    <a:pt x="1328" y="2327"/>
                    <a:pt x="1351" y="2327"/>
                  </a:cubicBezTo>
                  <a:cubicBezTo>
                    <a:pt x="1531" y="2327"/>
                    <a:pt x="1708" y="2256"/>
                    <a:pt x="1865" y="2179"/>
                  </a:cubicBezTo>
                  <a:cubicBezTo>
                    <a:pt x="2213" y="2009"/>
                    <a:pt x="2422" y="1586"/>
                    <a:pt x="2417" y="1213"/>
                  </a:cubicBezTo>
                  <a:cubicBezTo>
                    <a:pt x="2414" y="966"/>
                    <a:pt x="2333" y="708"/>
                    <a:pt x="2186" y="510"/>
                  </a:cubicBezTo>
                  <a:lnTo>
                    <a:pt x="2025" y="302"/>
                  </a:lnTo>
                  <a:cubicBezTo>
                    <a:pt x="1897" y="174"/>
                    <a:pt x="1745" y="87"/>
                    <a:pt x="1571" y="37"/>
                  </a:cubicBezTo>
                  <a:cubicBezTo>
                    <a:pt x="1479" y="26"/>
                    <a:pt x="1389" y="12"/>
                    <a:pt x="12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589;p40">
              <a:extLst>
                <a:ext uri="{FF2B5EF4-FFF2-40B4-BE49-F238E27FC236}">
                  <a16:creationId xmlns:a16="http://schemas.microsoft.com/office/drawing/2014/main" xmlns="" id="{7BBE6A67-A5C5-FE42-B26C-449A541D396D}"/>
                </a:ext>
              </a:extLst>
            </p:cNvPr>
            <p:cNvSpPr/>
            <p:nvPr/>
          </p:nvSpPr>
          <p:spPr>
            <a:xfrm>
              <a:off x="1915400" y="3282450"/>
              <a:ext cx="57800" cy="58125"/>
            </a:xfrm>
            <a:custGeom>
              <a:avLst/>
              <a:gdLst/>
              <a:ahLst/>
              <a:cxnLst/>
              <a:rect l="l" t="t" r="r" b="b"/>
              <a:pathLst>
                <a:path w="2312" h="2325" extrusionOk="0">
                  <a:moveTo>
                    <a:pt x="1229" y="0"/>
                  </a:moveTo>
                  <a:cubicBezTo>
                    <a:pt x="1044" y="0"/>
                    <a:pt x="871" y="47"/>
                    <a:pt x="712" y="141"/>
                  </a:cubicBezTo>
                  <a:cubicBezTo>
                    <a:pt x="595" y="194"/>
                    <a:pt x="466" y="273"/>
                    <a:pt x="388" y="372"/>
                  </a:cubicBezTo>
                  <a:cubicBezTo>
                    <a:pt x="239" y="561"/>
                    <a:pt x="183" y="612"/>
                    <a:pt x="111" y="852"/>
                  </a:cubicBezTo>
                  <a:cubicBezTo>
                    <a:pt x="105" y="875"/>
                    <a:pt x="104" y="900"/>
                    <a:pt x="99" y="923"/>
                  </a:cubicBezTo>
                  <a:cubicBezTo>
                    <a:pt x="94" y="948"/>
                    <a:pt x="89" y="974"/>
                    <a:pt x="82" y="999"/>
                  </a:cubicBezTo>
                  <a:cubicBezTo>
                    <a:pt x="0" y="1260"/>
                    <a:pt x="51" y="1566"/>
                    <a:pt x="187" y="1797"/>
                  </a:cubicBezTo>
                  <a:cubicBezTo>
                    <a:pt x="315" y="2016"/>
                    <a:pt x="551" y="2221"/>
                    <a:pt x="806" y="2273"/>
                  </a:cubicBezTo>
                  <a:cubicBezTo>
                    <a:pt x="873" y="2287"/>
                    <a:pt x="941" y="2297"/>
                    <a:pt x="1009" y="2304"/>
                  </a:cubicBezTo>
                  <a:cubicBezTo>
                    <a:pt x="1073" y="2314"/>
                    <a:pt x="1136" y="2325"/>
                    <a:pt x="1202" y="2325"/>
                  </a:cubicBezTo>
                  <a:cubicBezTo>
                    <a:pt x="1560" y="2325"/>
                    <a:pt x="1896" y="2132"/>
                    <a:pt x="2075" y="1823"/>
                  </a:cubicBezTo>
                  <a:cubicBezTo>
                    <a:pt x="2167" y="1666"/>
                    <a:pt x="2213" y="1497"/>
                    <a:pt x="2213" y="1313"/>
                  </a:cubicBezTo>
                  <a:cubicBezTo>
                    <a:pt x="2213" y="1309"/>
                    <a:pt x="2211" y="1307"/>
                    <a:pt x="2211" y="1303"/>
                  </a:cubicBezTo>
                  <a:cubicBezTo>
                    <a:pt x="2213" y="1300"/>
                    <a:pt x="2213" y="1298"/>
                    <a:pt x="2214" y="1294"/>
                  </a:cubicBezTo>
                  <a:cubicBezTo>
                    <a:pt x="2311" y="943"/>
                    <a:pt x="2210" y="559"/>
                    <a:pt x="1952" y="300"/>
                  </a:cubicBezTo>
                  <a:cubicBezTo>
                    <a:pt x="1824" y="173"/>
                    <a:pt x="1675" y="85"/>
                    <a:pt x="1501" y="37"/>
                  </a:cubicBezTo>
                  <a:cubicBezTo>
                    <a:pt x="1411" y="25"/>
                    <a:pt x="1319" y="12"/>
                    <a:pt x="12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590;p40">
              <a:extLst>
                <a:ext uri="{FF2B5EF4-FFF2-40B4-BE49-F238E27FC236}">
                  <a16:creationId xmlns:a16="http://schemas.microsoft.com/office/drawing/2014/main" xmlns="" id="{AA91B1A7-F821-E047-BE47-03C7F69E9DA2}"/>
                </a:ext>
              </a:extLst>
            </p:cNvPr>
            <p:cNvSpPr/>
            <p:nvPr/>
          </p:nvSpPr>
          <p:spPr>
            <a:xfrm>
              <a:off x="1736575" y="3312625"/>
              <a:ext cx="47225" cy="36600"/>
            </a:xfrm>
            <a:custGeom>
              <a:avLst/>
              <a:gdLst/>
              <a:ahLst/>
              <a:cxnLst/>
              <a:rect l="l" t="t" r="r" b="b"/>
              <a:pathLst>
                <a:path w="1889" h="1464" extrusionOk="0">
                  <a:moveTo>
                    <a:pt x="944" y="1"/>
                  </a:moveTo>
                  <a:cubicBezTo>
                    <a:pt x="1" y="2"/>
                    <a:pt x="1" y="1463"/>
                    <a:pt x="944" y="1463"/>
                  </a:cubicBezTo>
                  <a:cubicBezTo>
                    <a:pt x="1889" y="1463"/>
                    <a:pt x="1889" y="1"/>
                    <a:pt x="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591;p40">
              <a:extLst>
                <a:ext uri="{FF2B5EF4-FFF2-40B4-BE49-F238E27FC236}">
                  <a16:creationId xmlns:a16="http://schemas.microsoft.com/office/drawing/2014/main" xmlns="" id="{76868A8C-B240-424C-934E-E1724E7266BD}"/>
                </a:ext>
              </a:extLst>
            </p:cNvPr>
            <p:cNvSpPr/>
            <p:nvPr/>
          </p:nvSpPr>
          <p:spPr>
            <a:xfrm>
              <a:off x="1928600" y="3295175"/>
              <a:ext cx="47075" cy="36525"/>
            </a:xfrm>
            <a:custGeom>
              <a:avLst/>
              <a:gdLst/>
              <a:ahLst/>
              <a:cxnLst/>
              <a:rect l="l" t="t" r="r" b="b"/>
              <a:pathLst>
                <a:path w="1883" h="1461" extrusionOk="0">
                  <a:moveTo>
                    <a:pt x="941" y="0"/>
                  </a:moveTo>
                  <a:cubicBezTo>
                    <a:pt x="0" y="0"/>
                    <a:pt x="0" y="1461"/>
                    <a:pt x="941" y="1461"/>
                  </a:cubicBezTo>
                  <a:cubicBezTo>
                    <a:pt x="1883" y="1461"/>
                    <a:pt x="1883" y="0"/>
                    <a:pt x="9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592;p40">
              <a:extLst>
                <a:ext uri="{FF2B5EF4-FFF2-40B4-BE49-F238E27FC236}">
                  <a16:creationId xmlns:a16="http://schemas.microsoft.com/office/drawing/2014/main" xmlns="" id="{18CAC21D-34AC-8645-875E-D5E1E07B672F}"/>
                </a:ext>
              </a:extLst>
            </p:cNvPr>
            <p:cNvSpPr/>
            <p:nvPr/>
          </p:nvSpPr>
          <p:spPr>
            <a:xfrm>
              <a:off x="1827000" y="3364675"/>
              <a:ext cx="69575" cy="141550"/>
            </a:xfrm>
            <a:custGeom>
              <a:avLst/>
              <a:gdLst/>
              <a:ahLst/>
              <a:cxnLst/>
              <a:rect l="l" t="t" r="r" b="b"/>
              <a:pathLst>
                <a:path w="2783" h="5662" extrusionOk="0">
                  <a:moveTo>
                    <a:pt x="2260" y="2278"/>
                  </a:moveTo>
                  <a:cubicBezTo>
                    <a:pt x="2259" y="2284"/>
                    <a:pt x="2259" y="2290"/>
                    <a:pt x="2258" y="2296"/>
                  </a:cubicBezTo>
                  <a:lnTo>
                    <a:pt x="2258" y="2296"/>
                  </a:lnTo>
                  <a:cubicBezTo>
                    <a:pt x="2259" y="2290"/>
                    <a:pt x="2259" y="2284"/>
                    <a:pt x="2260" y="2278"/>
                  </a:cubicBezTo>
                  <a:close/>
                  <a:moveTo>
                    <a:pt x="1952" y="0"/>
                  </a:moveTo>
                  <a:cubicBezTo>
                    <a:pt x="922" y="0"/>
                    <a:pt x="411" y="1176"/>
                    <a:pt x="240" y="2078"/>
                  </a:cubicBezTo>
                  <a:cubicBezTo>
                    <a:pt x="0" y="3346"/>
                    <a:pt x="143" y="5194"/>
                    <a:pt x="1592" y="5627"/>
                  </a:cubicBezTo>
                  <a:cubicBezTo>
                    <a:pt x="1671" y="5651"/>
                    <a:pt x="1749" y="5662"/>
                    <a:pt x="1825" y="5662"/>
                  </a:cubicBezTo>
                  <a:cubicBezTo>
                    <a:pt x="2358" y="5662"/>
                    <a:pt x="2774" y="5117"/>
                    <a:pt x="2639" y="4580"/>
                  </a:cubicBezTo>
                  <a:lnTo>
                    <a:pt x="2639" y="4580"/>
                  </a:lnTo>
                  <a:cubicBezTo>
                    <a:pt x="2637" y="4621"/>
                    <a:pt x="2634" y="4641"/>
                    <a:pt x="2630" y="4641"/>
                  </a:cubicBezTo>
                  <a:cubicBezTo>
                    <a:pt x="2623" y="4641"/>
                    <a:pt x="2613" y="4547"/>
                    <a:pt x="2600" y="4359"/>
                  </a:cubicBezTo>
                  <a:cubicBezTo>
                    <a:pt x="2548" y="4204"/>
                    <a:pt x="2493" y="4034"/>
                    <a:pt x="2416" y="3890"/>
                  </a:cubicBezTo>
                  <a:cubicBezTo>
                    <a:pt x="2350" y="3767"/>
                    <a:pt x="2306" y="3648"/>
                    <a:pt x="2259" y="3455"/>
                  </a:cubicBezTo>
                  <a:cubicBezTo>
                    <a:pt x="2196" y="3197"/>
                    <a:pt x="2220" y="2768"/>
                    <a:pt x="2246" y="2422"/>
                  </a:cubicBezTo>
                  <a:cubicBezTo>
                    <a:pt x="2247" y="2410"/>
                    <a:pt x="2248" y="2398"/>
                    <a:pt x="2249" y="2386"/>
                  </a:cubicBezTo>
                  <a:lnTo>
                    <a:pt x="2249" y="2386"/>
                  </a:lnTo>
                  <a:cubicBezTo>
                    <a:pt x="2249" y="2388"/>
                    <a:pt x="2250" y="2388"/>
                    <a:pt x="2250" y="2388"/>
                  </a:cubicBezTo>
                  <a:cubicBezTo>
                    <a:pt x="2252" y="2388"/>
                    <a:pt x="2273" y="2232"/>
                    <a:pt x="2278" y="2203"/>
                  </a:cubicBezTo>
                  <a:cubicBezTo>
                    <a:pt x="2306" y="2042"/>
                    <a:pt x="2348" y="1885"/>
                    <a:pt x="2377" y="1725"/>
                  </a:cubicBezTo>
                  <a:cubicBezTo>
                    <a:pt x="2452" y="1309"/>
                    <a:pt x="2529" y="1222"/>
                    <a:pt x="2658" y="877"/>
                  </a:cubicBezTo>
                  <a:cubicBezTo>
                    <a:pt x="2782" y="548"/>
                    <a:pt x="2526" y="72"/>
                    <a:pt x="2174" y="18"/>
                  </a:cubicBezTo>
                  <a:cubicBezTo>
                    <a:pt x="2097" y="6"/>
                    <a:pt x="2023" y="0"/>
                    <a:pt x="1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593;p40">
              <a:extLst>
                <a:ext uri="{FF2B5EF4-FFF2-40B4-BE49-F238E27FC236}">
                  <a16:creationId xmlns:a16="http://schemas.microsoft.com/office/drawing/2014/main" xmlns="" id="{17D746C8-F1A2-DD4D-ADF0-EE33BEBCB953}"/>
                </a:ext>
              </a:extLst>
            </p:cNvPr>
            <p:cNvSpPr/>
            <p:nvPr/>
          </p:nvSpPr>
          <p:spPr>
            <a:xfrm>
              <a:off x="1850475" y="3308700"/>
              <a:ext cx="27425" cy="31350"/>
            </a:xfrm>
            <a:custGeom>
              <a:avLst/>
              <a:gdLst/>
              <a:ahLst/>
              <a:cxnLst/>
              <a:rect l="l" t="t" r="r" b="b"/>
              <a:pathLst>
                <a:path w="1097" h="1254" extrusionOk="0">
                  <a:moveTo>
                    <a:pt x="323" y="1"/>
                  </a:moveTo>
                  <a:cubicBezTo>
                    <a:pt x="240" y="1"/>
                    <a:pt x="167" y="62"/>
                    <a:pt x="124" y="127"/>
                  </a:cubicBezTo>
                  <a:cubicBezTo>
                    <a:pt x="36" y="258"/>
                    <a:pt x="1" y="398"/>
                    <a:pt x="42" y="552"/>
                  </a:cubicBezTo>
                  <a:cubicBezTo>
                    <a:pt x="53" y="593"/>
                    <a:pt x="74" y="630"/>
                    <a:pt x="99" y="662"/>
                  </a:cubicBezTo>
                  <a:cubicBezTo>
                    <a:pt x="95" y="815"/>
                    <a:pt x="140" y="972"/>
                    <a:pt x="237" y="1084"/>
                  </a:cubicBezTo>
                  <a:cubicBezTo>
                    <a:pt x="332" y="1190"/>
                    <a:pt x="478" y="1253"/>
                    <a:pt x="620" y="1253"/>
                  </a:cubicBezTo>
                  <a:cubicBezTo>
                    <a:pt x="733" y="1253"/>
                    <a:pt x="843" y="1214"/>
                    <a:pt x="923" y="1124"/>
                  </a:cubicBezTo>
                  <a:cubicBezTo>
                    <a:pt x="1097" y="934"/>
                    <a:pt x="1061" y="654"/>
                    <a:pt x="960" y="440"/>
                  </a:cubicBezTo>
                  <a:cubicBezTo>
                    <a:pt x="841" y="187"/>
                    <a:pt x="617" y="29"/>
                    <a:pt x="341" y="1"/>
                  </a:cubicBezTo>
                  <a:cubicBezTo>
                    <a:pt x="335" y="1"/>
                    <a:pt x="329" y="1"/>
                    <a:pt x="3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594;p40">
              <a:extLst>
                <a:ext uri="{FF2B5EF4-FFF2-40B4-BE49-F238E27FC236}">
                  <a16:creationId xmlns:a16="http://schemas.microsoft.com/office/drawing/2014/main" xmlns="" id="{20DEE522-468D-364B-9DB4-3C5CFCD15343}"/>
                </a:ext>
              </a:extLst>
            </p:cNvPr>
            <p:cNvSpPr/>
            <p:nvPr/>
          </p:nvSpPr>
          <p:spPr>
            <a:xfrm>
              <a:off x="1638000" y="3358075"/>
              <a:ext cx="160750" cy="140000"/>
            </a:xfrm>
            <a:custGeom>
              <a:avLst/>
              <a:gdLst/>
              <a:ahLst/>
              <a:cxnLst/>
              <a:rect l="l" t="t" r="r" b="b"/>
              <a:pathLst>
                <a:path w="6430" h="5600" extrusionOk="0">
                  <a:moveTo>
                    <a:pt x="2089" y="0"/>
                  </a:moveTo>
                  <a:cubicBezTo>
                    <a:pt x="1081" y="0"/>
                    <a:pt x="1" y="431"/>
                    <a:pt x="16" y="1624"/>
                  </a:cubicBezTo>
                  <a:cubicBezTo>
                    <a:pt x="21" y="1999"/>
                    <a:pt x="105" y="2299"/>
                    <a:pt x="264" y="2622"/>
                  </a:cubicBezTo>
                  <a:lnTo>
                    <a:pt x="264" y="2622"/>
                  </a:lnTo>
                  <a:cubicBezTo>
                    <a:pt x="342" y="2864"/>
                    <a:pt x="456" y="3093"/>
                    <a:pt x="588" y="3310"/>
                  </a:cubicBezTo>
                  <a:cubicBezTo>
                    <a:pt x="926" y="3866"/>
                    <a:pt x="1271" y="4379"/>
                    <a:pt x="1709" y="4869"/>
                  </a:cubicBezTo>
                  <a:cubicBezTo>
                    <a:pt x="2156" y="5366"/>
                    <a:pt x="2791" y="5599"/>
                    <a:pt x="3433" y="5599"/>
                  </a:cubicBezTo>
                  <a:cubicBezTo>
                    <a:pt x="4105" y="5599"/>
                    <a:pt x="4784" y="5344"/>
                    <a:pt x="5258" y="4869"/>
                  </a:cubicBezTo>
                  <a:cubicBezTo>
                    <a:pt x="6429" y="3698"/>
                    <a:pt x="6114" y="1785"/>
                    <a:pt x="4750" y="928"/>
                  </a:cubicBezTo>
                  <a:cubicBezTo>
                    <a:pt x="4147" y="549"/>
                    <a:pt x="3487" y="214"/>
                    <a:pt x="2781" y="69"/>
                  </a:cubicBezTo>
                  <a:cubicBezTo>
                    <a:pt x="2565" y="25"/>
                    <a:pt x="2329" y="0"/>
                    <a:pt x="20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595;p40">
              <a:extLst>
                <a:ext uri="{FF2B5EF4-FFF2-40B4-BE49-F238E27FC236}">
                  <a16:creationId xmlns:a16="http://schemas.microsoft.com/office/drawing/2014/main" xmlns="" id="{4D61EBA2-5991-A445-9085-044D7994EF30}"/>
                </a:ext>
              </a:extLst>
            </p:cNvPr>
            <p:cNvSpPr/>
            <p:nvPr/>
          </p:nvSpPr>
          <p:spPr>
            <a:xfrm>
              <a:off x="1963100" y="3348175"/>
              <a:ext cx="60675" cy="129125"/>
            </a:xfrm>
            <a:custGeom>
              <a:avLst/>
              <a:gdLst/>
              <a:ahLst/>
              <a:cxnLst/>
              <a:rect l="l" t="t" r="r" b="b"/>
              <a:pathLst>
                <a:path w="2427" h="5165" extrusionOk="0">
                  <a:moveTo>
                    <a:pt x="2237" y="0"/>
                  </a:moveTo>
                  <a:lnTo>
                    <a:pt x="2237" y="0"/>
                  </a:lnTo>
                  <a:cubicBezTo>
                    <a:pt x="2090" y="79"/>
                    <a:pt x="1940" y="164"/>
                    <a:pt x="1789" y="250"/>
                  </a:cubicBezTo>
                  <a:cubicBezTo>
                    <a:pt x="1412" y="462"/>
                    <a:pt x="1121" y="820"/>
                    <a:pt x="834" y="1136"/>
                  </a:cubicBezTo>
                  <a:cubicBezTo>
                    <a:pt x="295" y="1723"/>
                    <a:pt x="15" y="2351"/>
                    <a:pt x="6" y="3147"/>
                  </a:cubicBezTo>
                  <a:cubicBezTo>
                    <a:pt x="0" y="3951"/>
                    <a:pt x="535" y="4767"/>
                    <a:pt x="1260" y="5165"/>
                  </a:cubicBezTo>
                  <a:cubicBezTo>
                    <a:pt x="2113" y="3664"/>
                    <a:pt x="2426" y="1783"/>
                    <a:pt x="2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596;p40">
              <a:extLst>
                <a:ext uri="{FF2B5EF4-FFF2-40B4-BE49-F238E27FC236}">
                  <a16:creationId xmlns:a16="http://schemas.microsoft.com/office/drawing/2014/main" xmlns="" id="{3869EF39-D594-4741-BFF1-D8BAF1669954}"/>
                </a:ext>
              </a:extLst>
            </p:cNvPr>
            <p:cNvSpPr/>
            <p:nvPr/>
          </p:nvSpPr>
          <p:spPr>
            <a:xfrm>
              <a:off x="1846750" y="3528200"/>
              <a:ext cx="37125" cy="91050"/>
            </a:xfrm>
            <a:custGeom>
              <a:avLst/>
              <a:gdLst/>
              <a:ahLst/>
              <a:cxnLst/>
              <a:rect l="l" t="t" r="r" b="b"/>
              <a:pathLst>
                <a:path w="1485" h="3642" extrusionOk="0">
                  <a:moveTo>
                    <a:pt x="720" y="1"/>
                  </a:moveTo>
                  <a:cubicBezTo>
                    <a:pt x="617" y="1"/>
                    <a:pt x="511" y="86"/>
                    <a:pt x="557" y="203"/>
                  </a:cubicBezTo>
                  <a:cubicBezTo>
                    <a:pt x="748" y="687"/>
                    <a:pt x="673" y="1301"/>
                    <a:pt x="572" y="1801"/>
                  </a:cubicBezTo>
                  <a:cubicBezTo>
                    <a:pt x="467" y="2315"/>
                    <a:pt x="91" y="2724"/>
                    <a:pt x="31" y="3234"/>
                  </a:cubicBezTo>
                  <a:cubicBezTo>
                    <a:pt x="1" y="3488"/>
                    <a:pt x="251" y="3641"/>
                    <a:pt x="472" y="3641"/>
                  </a:cubicBezTo>
                  <a:cubicBezTo>
                    <a:pt x="501" y="3641"/>
                    <a:pt x="528" y="3639"/>
                    <a:pt x="555" y="3634"/>
                  </a:cubicBezTo>
                  <a:cubicBezTo>
                    <a:pt x="1266" y="3493"/>
                    <a:pt x="1453" y="2526"/>
                    <a:pt x="1468" y="1924"/>
                  </a:cubicBezTo>
                  <a:cubicBezTo>
                    <a:pt x="1485" y="1223"/>
                    <a:pt x="1197" y="663"/>
                    <a:pt x="856" y="77"/>
                  </a:cubicBezTo>
                  <a:cubicBezTo>
                    <a:pt x="826" y="23"/>
                    <a:pt x="773" y="1"/>
                    <a:pt x="7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1461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  <p:bldP spid="22" grpId="0"/>
      <p:bldP spid="24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00200" y="400050"/>
            <a:ext cx="57042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b="1" u="sng">
                <a:solidFill>
                  <a:srgbClr val="3B11A3"/>
                </a:solidFill>
                <a:latin typeface="Times New Roman" pitchFamily="18" charset="0"/>
              </a:rPr>
              <a:t>Bài tập 1</a:t>
            </a:r>
            <a:r>
              <a:rPr lang="en-US" altLang="en-US" sz="2100" b="1">
                <a:solidFill>
                  <a:srgbClr val="3B11A3"/>
                </a:solidFill>
                <a:latin typeface="Times New Roman" pitchFamily="18" charset="0"/>
              </a:rPr>
              <a:t>: Viết số thích hợp vào ô trống: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53781" y="914400"/>
          <a:ext cx="6218619" cy="22820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4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63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61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1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86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100" b="1" i="0" kern="1200" baseline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của</a:t>
                      </a:r>
                      <a:r>
                        <a:rPr lang="en-US" sz="21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hai số</a:t>
                      </a:r>
                      <a:endParaRPr lang="en-US" sz="21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1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r>
                        <a:rPr lang="en-US" sz="2100" b="1" i="0" kern="1200" dirty="0" err="1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100" b="1" i="0" kern="1200" dirty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i="0" kern="1200" dirty="0" err="1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100" b="1" i="0" kern="1200" dirty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i="0" kern="1200" dirty="0" err="1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100" b="1" i="0" kern="1200" dirty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i="0" kern="1200" dirty="0" err="1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100" b="1" i="0" kern="1200" dirty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i="0" kern="1200" dirty="0" err="1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100" b="1" dirty="0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1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bé</a:t>
                      </a:r>
                      <a:endParaRPr lang="en-US" sz="21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1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1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7522">
                <a:tc>
                  <a:txBody>
                    <a:bodyPr/>
                    <a:lstStyle/>
                    <a:p>
                      <a:r>
                        <a:rPr lang="en-US" sz="2100" b="1" i="0" kern="120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</a:t>
                      </a:r>
                      <a:r>
                        <a:rPr lang="en-US" sz="2100" b="1" i="0" kern="1200" baseline="0">
                          <a:solidFill>
                            <a:srgbClr val="3B11A3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lớn</a:t>
                      </a:r>
                      <a:endParaRPr lang="en-US" sz="2100" b="1">
                        <a:solidFill>
                          <a:srgbClr val="3B11A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41449" y="2647215"/>
            <a:ext cx="7812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 dirty="0">
                <a:solidFill>
                  <a:srgbClr val="FF0000"/>
                </a:solidFill>
              </a:rPr>
              <a:t>90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000498" y="1537989"/>
            <a:ext cx="329073" cy="654844"/>
            <a:chOff x="1866" y="1174"/>
            <a:chExt cx="147" cy="550"/>
          </a:xfrm>
        </p:grpSpPr>
        <p:sp>
          <p:nvSpPr>
            <p:cNvPr id="8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1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0" name="Text Box 61"/>
            <p:cNvSpPr txBox="1">
              <a:spLocks noChangeArrowheads="1"/>
            </p:cNvSpPr>
            <p:nvPr/>
          </p:nvSpPr>
          <p:spPr bwMode="auto">
            <a:xfrm>
              <a:off x="1873" y="141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5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458219" y="1494951"/>
            <a:ext cx="329073" cy="669132"/>
            <a:chOff x="1866" y="1174"/>
            <a:chExt cx="147" cy="562"/>
          </a:xfrm>
        </p:grpSpPr>
        <p:sp>
          <p:nvSpPr>
            <p:cNvPr id="12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3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4" name="Text Box 61"/>
            <p:cNvSpPr txBox="1">
              <a:spLocks noChangeArrowheads="1"/>
            </p:cNvSpPr>
            <p:nvPr/>
          </p:nvSpPr>
          <p:spPr bwMode="auto">
            <a:xfrm>
              <a:off x="1873" y="1426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4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6743698" y="1536028"/>
            <a:ext cx="329073" cy="651273"/>
            <a:chOff x="1866" y="1189"/>
            <a:chExt cx="147" cy="547"/>
          </a:xfrm>
        </p:grpSpPr>
        <p:sp>
          <p:nvSpPr>
            <p:cNvPr id="16" name="Text Box 59"/>
            <p:cNvSpPr txBox="1">
              <a:spLocks noChangeArrowheads="1"/>
            </p:cNvSpPr>
            <p:nvPr/>
          </p:nvSpPr>
          <p:spPr bwMode="auto">
            <a:xfrm>
              <a:off x="1872" y="1189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4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  <p:sp>
          <p:nvSpPr>
            <p:cNvPr id="17" name="Line 60"/>
            <p:cNvSpPr>
              <a:spLocks noChangeShapeType="1"/>
            </p:cNvSpPr>
            <p:nvPr/>
          </p:nvSpPr>
          <p:spPr bwMode="auto">
            <a:xfrm>
              <a:off x="1866" y="1456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8" name="Text Box 61"/>
            <p:cNvSpPr txBox="1">
              <a:spLocks noChangeArrowheads="1"/>
            </p:cNvSpPr>
            <p:nvPr/>
          </p:nvSpPr>
          <p:spPr bwMode="auto">
            <a:xfrm>
              <a:off x="1873" y="1426"/>
              <a:ext cx="140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2060"/>
                  </a:solidFill>
                </a:rPr>
                <a:t>7</a:t>
              </a:r>
              <a:endParaRPr lang="vi-VN" altLang="en-US" b="1">
                <a:solidFill>
                  <a:srgbClr val="002060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3927681" y="2195662"/>
            <a:ext cx="58717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02552" y="2647215"/>
            <a:ext cx="78120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 dirty="0">
                <a:solidFill>
                  <a:srgbClr val="FF0000"/>
                </a:solidFill>
              </a:rPr>
              <a:t>189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15362" y="2152340"/>
            <a:ext cx="82053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 dirty="0">
                <a:solidFill>
                  <a:srgbClr val="FF0000"/>
                </a:solidFill>
              </a:rPr>
              <a:t>152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670881" y="2152340"/>
            <a:ext cx="78120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 dirty="0">
                <a:solidFill>
                  <a:srgbClr val="FF0000"/>
                </a:solidFill>
              </a:rPr>
              <a:t>140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670882" y="2687289"/>
            <a:ext cx="78120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100" b="1" dirty="0">
                <a:solidFill>
                  <a:srgbClr val="FF0000"/>
                </a:solidFill>
              </a:rPr>
              <a:t>245</a:t>
            </a:r>
          </a:p>
        </p:txBody>
      </p:sp>
      <p:sp>
        <p:nvSpPr>
          <p:cNvPr id="25" name="Text Box 112"/>
          <p:cNvSpPr txBox="1">
            <a:spLocks noChangeArrowheads="1"/>
          </p:cNvSpPr>
          <p:nvPr/>
        </p:nvSpPr>
        <p:spPr bwMode="auto">
          <a:xfrm>
            <a:off x="1003086" y="3321159"/>
            <a:ext cx="11013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950878" y="3321159"/>
            <a:ext cx="55435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phần bằng nhau</a:t>
            </a:r>
            <a:b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Bước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 =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số phần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</a:t>
            </a:r>
            <a:b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Bước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T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 =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600" b="1" dirty="0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9828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vi-VN" sz="1600" b="1" dirty="0">
              <a:solidFill>
                <a:srgbClr val="9828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oogle Shape;1616;p40">
            <a:extLst>
              <a:ext uri="{FF2B5EF4-FFF2-40B4-BE49-F238E27FC236}">
                <a16:creationId xmlns:a16="http://schemas.microsoft.com/office/drawing/2014/main" xmlns="" id="{CD437F27-4DEA-5B4C-B20F-195996DA7F77}"/>
              </a:ext>
            </a:extLst>
          </p:cNvPr>
          <p:cNvGrpSpPr/>
          <p:nvPr/>
        </p:nvGrpSpPr>
        <p:grpSpPr>
          <a:xfrm rot="559199">
            <a:off x="7537774" y="3421243"/>
            <a:ext cx="1396821" cy="1172108"/>
            <a:chOff x="1354150" y="981400"/>
            <a:chExt cx="890600" cy="747325"/>
          </a:xfrm>
        </p:grpSpPr>
        <p:sp>
          <p:nvSpPr>
            <p:cNvPr id="29" name="Google Shape;1617;p40">
              <a:extLst>
                <a:ext uri="{FF2B5EF4-FFF2-40B4-BE49-F238E27FC236}">
                  <a16:creationId xmlns:a16="http://schemas.microsoft.com/office/drawing/2014/main" xmlns="" id="{34740D9D-FCDB-2644-98F3-4C67040A05F2}"/>
                </a:ext>
              </a:extLst>
            </p:cNvPr>
            <p:cNvSpPr/>
            <p:nvPr/>
          </p:nvSpPr>
          <p:spPr>
            <a:xfrm>
              <a:off x="1354150" y="981400"/>
              <a:ext cx="890600" cy="747325"/>
            </a:xfrm>
            <a:custGeom>
              <a:avLst/>
              <a:gdLst/>
              <a:ahLst/>
              <a:cxnLst/>
              <a:rect l="l" t="t" r="r" b="b"/>
              <a:pathLst>
                <a:path w="35624" h="29893" extrusionOk="0">
                  <a:moveTo>
                    <a:pt x="17330" y="1"/>
                  </a:moveTo>
                  <a:cubicBezTo>
                    <a:pt x="16554" y="1"/>
                    <a:pt x="15820" y="279"/>
                    <a:pt x="15240" y="780"/>
                  </a:cubicBezTo>
                  <a:cubicBezTo>
                    <a:pt x="15177" y="792"/>
                    <a:pt x="15115" y="806"/>
                    <a:pt x="15054" y="818"/>
                  </a:cubicBezTo>
                  <a:cubicBezTo>
                    <a:pt x="13985" y="1053"/>
                    <a:pt x="12899" y="1521"/>
                    <a:pt x="11911" y="2151"/>
                  </a:cubicBezTo>
                  <a:cubicBezTo>
                    <a:pt x="11206" y="1216"/>
                    <a:pt x="10158" y="558"/>
                    <a:pt x="8881" y="558"/>
                  </a:cubicBezTo>
                  <a:cubicBezTo>
                    <a:pt x="8540" y="558"/>
                    <a:pt x="8198" y="608"/>
                    <a:pt x="7867" y="704"/>
                  </a:cubicBezTo>
                  <a:cubicBezTo>
                    <a:pt x="7506" y="811"/>
                    <a:pt x="7089" y="990"/>
                    <a:pt x="6681" y="1293"/>
                  </a:cubicBezTo>
                  <a:cubicBezTo>
                    <a:pt x="6571" y="1280"/>
                    <a:pt x="6460" y="1274"/>
                    <a:pt x="6347" y="1274"/>
                  </a:cubicBezTo>
                  <a:cubicBezTo>
                    <a:pt x="6253" y="1274"/>
                    <a:pt x="6162" y="1278"/>
                    <a:pt x="6069" y="1285"/>
                  </a:cubicBezTo>
                  <a:cubicBezTo>
                    <a:pt x="5310" y="814"/>
                    <a:pt x="4565" y="734"/>
                    <a:pt x="4147" y="734"/>
                  </a:cubicBezTo>
                  <a:cubicBezTo>
                    <a:pt x="3611" y="734"/>
                    <a:pt x="3077" y="850"/>
                    <a:pt x="2561" y="1079"/>
                  </a:cubicBezTo>
                  <a:cubicBezTo>
                    <a:pt x="1779" y="1426"/>
                    <a:pt x="761" y="2204"/>
                    <a:pt x="347" y="3942"/>
                  </a:cubicBezTo>
                  <a:cubicBezTo>
                    <a:pt x="5" y="5387"/>
                    <a:pt x="0" y="6724"/>
                    <a:pt x="334" y="7919"/>
                  </a:cubicBezTo>
                  <a:cubicBezTo>
                    <a:pt x="490" y="8477"/>
                    <a:pt x="743" y="9017"/>
                    <a:pt x="1066" y="9483"/>
                  </a:cubicBezTo>
                  <a:cubicBezTo>
                    <a:pt x="1519" y="10138"/>
                    <a:pt x="2101" y="10630"/>
                    <a:pt x="2755" y="10926"/>
                  </a:cubicBezTo>
                  <a:cubicBezTo>
                    <a:pt x="2755" y="11139"/>
                    <a:pt x="2764" y="11358"/>
                    <a:pt x="2782" y="11583"/>
                  </a:cubicBezTo>
                  <a:cubicBezTo>
                    <a:pt x="2895" y="12887"/>
                    <a:pt x="3373" y="13952"/>
                    <a:pt x="4205" y="14743"/>
                  </a:cubicBezTo>
                  <a:cubicBezTo>
                    <a:pt x="5487" y="15963"/>
                    <a:pt x="6946" y="15965"/>
                    <a:pt x="7647" y="15966"/>
                  </a:cubicBezTo>
                  <a:cubicBezTo>
                    <a:pt x="7716" y="15966"/>
                    <a:pt x="7786" y="15966"/>
                    <a:pt x="7855" y="15968"/>
                  </a:cubicBezTo>
                  <a:cubicBezTo>
                    <a:pt x="7959" y="15970"/>
                    <a:pt x="8063" y="15973"/>
                    <a:pt x="8168" y="15974"/>
                  </a:cubicBezTo>
                  <a:cubicBezTo>
                    <a:pt x="9111" y="17702"/>
                    <a:pt x="10658" y="19284"/>
                    <a:pt x="12384" y="20251"/>
                  </a:cubicBezTo>
                  <a:cubicBezTo>
                    <a:pt x="12541" y="20337"/>
                    <a:pt x="12701" y="20420"/>
                    <a:pt x="12865" y="20498"/>
                  </a:cubicBezTo>
                  <a:cubicBezTo>
                    <a:pt x="12994" y="21088"/>
                    <a:pt x="13218" y="21524"/>
                    <a:pt x="13360" y="21802"/>
                  </a:cubicBezTo>
                  <a:cubicBezTo>
                    <a:pt x="13380" y="21840"/>
                    <a:pt x="13399" y="21880"/>
                    <a:pt x="13414" y="21901"/>
                  </a:cubicBezTo>
                  <a:cubicBezTo>
                    <a:pt x="13430" y="21978"/>
                    <a:pt x="13430" y="22248"/>
                    <a:pt x="13429" y="22446"/>
                  </a:cubicBezTo>
                  <a:lnTo>
                    <a:pt x="13429" y="22601"/>
                  </a:lnTo>
                  <a:cubicBezTo>
                    <a:pt x="13430" y="23214"/>
                    <a:pt x="13461" y="23816"/>
                    <a:pt x="13528" y="24449"/>
                  </a:cubicBezTo>
                  <a:cubicBezTo>
                    <a:pt x="12706" y="25439"/>
                    <a:pt x="12524" y="26826"/>
                    <a:pt x="13064" y="27989"/>
                  </a:cubicBezTo>
                  <a:cubicBezTo>
                    <a:pt x="13602" y="29144"/>
                    <a:pt x="14774" y="29891"/>
                    <a:pt x="16048" y="29891"/>
                  </a:cubicBezTo>
                  <a:cubicBezTo>
                    <a:pt x="16309" y="29891"/>
                    <a:pt x="16570" y="29861"/>
                    <a:pt x="16823" y="29801"/>
                  </a:cubicBezTo>
                  <a:cubicBezTo>
                    <a:pt x="17199" y="29712"/>
                    <a:pt x="17528" y="29577"/>
                    <a:pt x="17812" y="29428"/>
                  </a:cubicBezTo>
                  <a:cubicBezTo>
                    <a:pt x="18095" y="29577"/>
                    <a:pt x="18424" y="29712"/>
                    <a:pt x="18799" y="29801"/>
                  </a:cubicBezTo>
                  <a:cubicBezTo>
                    <a:pt x="19054" y="29861"/>
                    <a:pt x="19315" y="29892"/>
                    <a:pt x="19575" y="29892"/>
                  </a:cubicBezTo>
                  <a:cubicBezTo>
                    <a:pt x="20849" y="29892"/>
                    <a:pt x="22021" y="29146"/>
                    <a:pt x="22559" y="27990"/>
                  </a:cubicBezTo>
                  <a:cubicBezTo>
                    <a:pt x="23101" y="26827"/>
                    <a:pt x="22917" y="25440"/>
                    <a:pt x="22095" y="24450"/>
                  </a:cubicBezTo>
                  <a:cubicBezTo>
                    <a:pt x="22162" y="23817"/>
                    <a:pt x="22195" y="23215"/>
                    <a:pt x="22195" y="22602"/>
                  </a:cubicBezTo>
                  <a:lnTo>
                    <a:pt x="22195" y="22449"/>
                  </a:lnTo>
                  <a:cubicBezTo>
                    <a:pt x="22195" y="22252"/>
                    <a:pt x="22194" y="21981"/>
                    <a:pt x="22204" y="21924"/>
                  </a:cubicBezTo>
                  <a:lnTo>
                    <a:pt x="22263" y="21807"/>
                  </a:lnTo>
                  <a:cubicBezTo>
                    <a:pt x="22404" y="21530"/>
                    <a:pt x="22626" y="21099"/>
                    <a:pt x="22755" y="20514"/>
                  </a:cubicBezTo>
                  <a:cubicBezTo>
                    <a:pt x="24817" y="19617"/>
                    <a:pt x="26564" y="17966"/>
                    <a:pt x="27491" y="15978"/>
                  </a:cubicBezTo>
                  <a:cubicBezTo>
                    <a:pt x="27584" y="15976"/>
                    <a:pt x="27675" y="15974"/>
                    <a:pt x="27768" y="15971"/>
                  </a:cubicBezTo>
                  <a:cubicBezTo>
                    <a:pt x="27839" y="15970"/>
                    <a:pt x="27909" y="15970"/>
                    <a:pt x="27978" y="15970"/>
                  </a:cubicBezTo>
                  <a:cubicBezTo>
                    <a:pt x="28680" y="15969"/>
                    <a:pt x="30137" y="15966"/>
                    <a:pt x="31419" y="14748"/>
                  </a:cubicBezTo>
                  <a:cubicBezTo>
                    <a:pt x="32251" y="13955"/>
                    <a:pt x="32731" y="12893"/>
                    <a:pt x="32843" y="11588"/>
                  </a:cubicBezTo>
                  <a:cubicBezTo>
                    <a:pt x="32863" y="11363"/>
                    <a:pt x="32870" y="11143"/>
                    <a:pt x="32869" y="10929"/>
                  </a:cubicBezTo>
                  <a:cubicBezTo>
                    <a:pt x="33522" y="10634"/>
                    <a:pt x="34105" y="10142"/>
                    <a:pt x="34558" y="9487"/>
                  </a:cubicBezTo>
                  <a:cubicBezTo>
                    <a:pt x="34881" y="9020"/>
                    <a:pt x="35135" y="8479"/>
                    <a:pt x="35291" y="7922"/>
                  </a:cubicBezTo>
                  <a:cubicBezTo>
                    <a:pt x="35624" y="6727"/>
                    <a:pt x="35621" y="5389"/>
                    <a:pt x="35277" y="3944"/>
                  </a:cubicBezTo>
                  <a:cubicBezTo>
                    <a:pt x="34867" y="2204"/>
                    <a:pt x="33848" y="1426"/>
                    <a:pt x="33068" y="1080"/>
                  </a:cubicBezTo>
                  <a:cubicBezTo>
                    <a:pt x="32552" y="851"/>
                    <a:pt x="32018" y="735"/>
                    <a:pt x="31481" y="735"/>
                  </a:cubicBezTo>
                  <a:cubicBezTo>
                    <a:pt x="31063" y="735"/>
                    <a:pt x="30317" y="814"/>
                    <a:pt x="29558" y="1286"/>
                  </a:cubicBezTo>
                  <a:cubicBezTo>
                    <a:pt x="29466" y="1278"/>
                    <a:pt x="29375" y="1274"/>
                    <a:pt x="29281" y="1274"/>
                  </a:cubicBezTo>
                  <a:cubicBezTo>
                    <a:pt x="29165" y="1274"/>
                    <a:pt x="29050" y="1280"/>
                    <a:pt x="28937" y="1294"/>
                  </a:cubicBezTo>
                  <a:cubicBezTo>
                    <a:pt x="28501" y="967"/>
                    <a:pt x="28071" y="794"/>
                    <a:pt x="27759" y="704"/>
                  </a:cubicBezTo>
                  <a:cubicBezTo>
                    <a:pt x="27428" y="608"/>
                    <a:pt x="27087" y="558"/>
                    <a:pt x="26746" y="558"/>
                  </a:cubicBezTo>
                  <a:cubicBezTo>
                    <a:pt x="25380" y="558"/>
                    <a:pt x="24277" y="1310"/>
                    <a:pt x="23574" y="2348"/>
                  </a:cubicBezTo>
                  <a:cubicBezTo>
                    <a:pt x="23330" y="2183"/>
                    <a:pt x="23081" y="2028"/>
                    <a:pt x="22825" y="1887"/>
                  </a:cubicBezTo>
                  <a:cubicBezTo>
                    <a:pt x="21752" y="1296"/>
                    <a:pt x="20558" y="893"/>
                    <a:pt x="19312" y="696"/>
                  </a:cubicBezTo>
                  <a:cubicBezTo>
                    <a:pt x="18751" y="252"/>
                    <a:pt x="18051" y="1"/>
                    <a:pt x="173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618;p40">
              <a:extLst>
                <a:ext uri="{FF2B5EF4-FFF2-40B4-BE49-F238E27FC236}">
                  <a16:creationId xmlns:a16="http://schemas.microsoft.com/office/drawing/2014/main" xmlns="" id="{ECBEE7EC-A05C-B148-A505-F05A42CD893E}"/>
                </a:ext>
              </a:extLst>
            </p:cNvPr>
            <p:cNvSpPr/>
            <p:nvPr/>
          </p:nvSpPr>
          <p:spPr>
            <a:xfrm>
              <a:off x="2020200" y="1098775"/>
              <a:ext cx="110800" cy="73225"/>
            </a:xfrm>
            <a:custGeom>
              <a:avLst/>
              <a:gdLst/>
              <a:ahLst/>
              <a:cxnLst/>
              <a:rect l="l" t="t" r="r" b="b"/>
              <a:pathLst>
                <a:path w="4432" h="2929" extrusionOk="0">
                  <a:moveTo>
                    <a:pt x="208" y="1"/>
                  </a:moveTo>
                  <a:cubicBezTo>
                    <a:pt x="184" y="658"/>
                    <a:pt x="133" y="1320"/>
                    <a:pt x="39" y="1971"/>
                  </a:cubicBezTo>
                  <a:cubicBezTo>
                    <a:pt x="1" y="2227"/>
                    <a:pt x="11" y="2388"/>
                    <a:pt x="64" y="2491"/>
                  </a:cubicBezTo>
                  <a:cubicBezTo>
                    <a:pt x="175" y="2708"/>
                    <a:pt x="473" y="2671"/>
                    <a:pt x="932" y="2723"/>
                  </a:cubicBezTo>
                  <a:cubicBezTo>
                    <a:pt x="1654" y="2803"/>
                    <a:pt x="2381" y="2835"/>
                    <a:pt x="3106" y="2870"/>
                  </a:cubicBezTo>
                  <a:cubicBezTo>
                    <a:pt x="3234" y="2875"/>
                    <a:pt x="3483" y="2929"/>
                    <a:pt x="3699" y="2929"/>
                  </a:cubicBezTo>
                  <a:cubicBezTo>
                    <a:pt x="3896" y="2929"/>
                    <a:pt x="4065" y="2884"/>
                    <a:pt x="4090" y="2718"/>
                  </a:cubicBezTo>
                  <a:cubicBezTo>
                    <a:pt x="4204" y="1961"/>
                    <a:pt x="4318" y="1206"/>
                    <a:pt x="4431" y="449"/>
                  </a:cubicBezTo>
                  <a:cubicBezTo>
                    <a:pt x="4314" y="347"/>
                    <a:pt x="4232" y="348"/>
                    <a:pt x="4078" y="334"/>
                  </a:cubicBezTo>
                  <a:cubicBezTo>
                    <a:pt x="2789" y="211"/>
                    <a:pt x="1499" y="100"/>
                    <a:pt x="2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619;p40">
              <a:extLst>
                <a:ext uri="{FF2B5EF4-FFF2-40B4-BE49-F238E27FC236}">
                  <a16:creationId xmlns:a16="http://schemas.microsoft.com/office/drawing/2014/main" xmlns="" id="{DB5D1BA2-9880-B84E-8EE2-5E030222EF66}"/>
                </a:ext>
              </a:extLst>
            </p:cNvPr>
            <p:cNvSpPr/>
            <p:nvPr/>
          </p:nvSpPr>
          <p:spPr>
            <a:xfrm>
              <a:off x="2109975" y="1072800"/>
              <a:ext cx="61800" cy="116750"/>
            </a:xfrm>
            <a:custGeom>
              <a:avLst/>
              <a:gdLst/>
              <a:ahLst/>
              <a:cxnLst/>
              <a:rect l="l" t="t" r="r" b="b"/>
              <a:pathLst>
                <a:path w="2472" h="4670" extrusionOk="0">
                  <a:moveTo>
                    <a:pt x="1247" y="1"/>
                  </a:moveTo>
                  <a:cubicBezTo>
                    <a:pt x="732" y="1"/>
                    <a:pt x="437" y="523"/>
                    <a:pt x="243" y="1016"/>
                  </a:cubicBezTo>
                  <a:cubicBezTo>
                    <a:pt x="8" y="1613"/>
                    <a:pt x="0" y="2281"/>
                    <a:pt x="94" y="2907"/>
                  </a:cubicBezTo>
                  <a:cubicBezTo>
                    <a:pt x="157" y="3329"/>
                    <a:pt x="237" y="4110"/>
                    <a:pt x="566" y="4407"/>
                  </a:cubicBezTo>
                  <a:cubicBezTo>
                    <a:pt x="771" y="4593"/>
                    <a:pt x="967" y="4670"/>
                    <a:pt x="1150" y="4670"/>
                  </a:cubicBezTo>
                  <a:cubicBezTo>
                    <a:pt x="1457" y="4670"/>
                    <a:pt x="1724" y="4451"/>
                    <a:pt x="1924" y="4162"/>
                  </a:cubicBezTo>
                  <a:cubicBezTo>
                    <a:pt x="2071" y="3953"/>
                    <a:pt x="2181" y="3705"/>
                    <a:pt x="2243" y="3475"/>
                  </a:cubicBezTo>
                  <a:cubicBezTo>
                    <a:pt x="2472" y="2663"/>
                    <a:pt x="2394" y="1773"/>
                    <a:pt x="2202" y="961"/>
                  </a:cubicBezTo>
                  <a:cubicBezTo>
                    <a:pt x="2123" y="627"/>
                    <a:pt x="1987" y="245"/>
                    <a:pt x="1650" y="95"/>
                  </a:cubicBezTo>
                  <a:cubicBezTo>
                    <a:pt x="1502" y="30"/>
                    <a:pt x="1369" y="1"/>
                    <a:pt x="1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620;p40">
              <a:extLst>
                <a:ext uri="{FF2B5EF4-FFF2-40B4-BE49-F238E27FC236}">
                  <a16:creationId xmlns:a16="http://schemas.microsoft.com/office/drawing/2014/main" xmlns="" id="{3518301A-BA20-3A41-AFA1-327FC19381B3}"/>
                </a:ext>
              </a:extLst>
            </p:cNvPr>
            <p:cNvSpPr/>
            <p:nvPr/>
          </p:nvSpPr>
          <p:spPr>
            <a:xfrm>
              <a:off x="1994725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24" y="0"/>
                  </a:moveTo>
                  <a:cubicBezTo>
                    <a:pt x="493" y="0"/>
                    <a:pt x="76" y="932"/>
                    <a:pt x="29" y="1458"/>
                  </a:cubicBezTo>
                  <a:cubicBezTo>
                    <a:pt x="14" y="1632"/>
                    <a:pt x="0" y="1919"/>
                    <a:pt x="10" y="2251"/>
                  </a:cubicBezTo>
                  <a:cubicBezTo>
                    <a:pt x="35" y="3206"/>
                    <a:pt x="239" y="4523"/>
                    <a:pt x="1066" y="4523"/>
                  </a:cubicBezTo>
                  <a:cubicBezTo>
                    <a:pt x="1107" y="4523"/>
                    <a:pt x="1151" y="4520"/>
                    <a:pt x="1196" y="4513"/>
                  </a:cubicBezTo>
                  <a:cubicBezTo>
                    <a:pt x="1815" y="4419"/>
                    <a:pt x="2124" y="3480"/>
                    <a:pt x="2193" y="2953"/>
                  </a:cubicBezTo>
                  <a:cubicBezTo>
                    <a:pt x="2285" y="2252"/>
                    <a:pt x="2253" y="1427"/>
                    <a:pt x="1992" y="767"/>
                  </a:cubicBezTo>
                  <a:cubicBezTo>
                    <a:pt x="1863" y="441"/>
                    <a:pt x="1669" y="132"/>
                    <a:pt x="1316" y="28"/>
                  </a:cubicBezTo>
                  <a:cubicBezTo>
                    <a:pt x="1250" y="9"/>
                    <a:pt x="1186" y="0"/>
                    <a:pt x="1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621;p40">
              <a:extLst>
                <a:ext uri="{FF2B5EF4-FFF2-40B4-BE49-F238E27FC236}">
                  <a16:creationId xmlns:a16="http://schemas.microsoft.com/office/drawing/2014/main" xmlns="" id="{7D695812-5E39-0D4F-8A29-D20A13AA1CA3}"/>
                </a:ext>
              </a:extLst>
            </p:cNvPr>
            <p:cNvSpPr/>
            <p:nvPr/>
          </p:nvSpPr>
          <p:spPr>
            <a:xfrm>
              <a:off x="2094000" y="1105225"/>
              <a:ext cx="13675" cy="65950"/>
            </a:xfrm>
            <a:custGeom>
              <a:avLst/>
              <a:gdLst/>
              <a:ahLst/>
              <a:cxnLst/>
              <a:rect l="l" t="t" r="r" b="b"/>
              <a:pathLst>
                <a:path w="547" h="2638" extrusionOk="0">
                  <a:moveTo>
                    <a:pt x="325" y="0"/>
                  </a:moveTo>
                  <a:cubicBezTo>
                    <a:pt x="280" y="512"/>
                    <a:pt x="237" y="1027"/>
                    <a:pt x="179" y="1535"/>
                  </a:cubicBezTo>
                  <a:cubicBezTo>
                    <a:pt x="138" y="1881"/>
                    <a:pt x="65" y="2240"/>
                    <a:pt x="1" y="2599"/>
                  </a:cubicBezTo>
                  <a:cubicBezTo>
                    <a:pt x="53" y="2603"/>
                    <a:pt x="102" y="2607"/>
                    <a:pt x="155" y="2609"/>
                  </a:cubicBezTo>
                  <a:cubicBezTo>
                    <a:pt x="210" y="2612"/>
                    <a:pt x="292" y="2623"/>
                    <a:pt x="383" y="2638"/>
                  </a:cubicBezTo>
                  <a:cubicBezTo>
                    <a:pt x="419" y="2313"/>
                    <a:pt x="436" y="1989"/>
                    <a:pt x="466" y="1690"/>
                  </a:cubicBezTo>
                  <a:cubicBezTo>
                    <a:pt x="518" y="1137"/>
                    <a:pt x="546" y="576"/>
                    <a:pt x="532" y="21"/>
                  </a:cubicBezTo>
                  <a:cubicBezTo>
                    <a:pt x="461" y="13"/>
                    <a:pt x="394" y="7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622;p40">
              <a:extLst>
                <a:ext uri="{FF2B5EF4-FFF2-40B4-BE49-F238E27FC236}">
                  <a16:creationId xmlns:a16="http://schemas.microsoft.com/office/drawing/2014/main" xmlns="" id="{3295B7DB-017E-3644-B81A-830C0E59E909}"/>
                </a:ext>
              </a:extLst>
            </p:cNvPr>
            <p:cNvSpPr/>
            <p:nvPr/>
          </p:nvSpPr>
          <p:spPr>
            <a:xfrm>
              <a:off x="2072800" y="1103525"/>
              <a:ext cx="15075" cy="66150"/>
            </a:xfrm>
            <a:custGeom>
              <a:avLst/>
              <a:gdLst/>
              <a:ahLst/>
              <a:cxnLst/>
              <a:rect l="l" t="t" r="r" b="b"/>
              <a:pathLst>
                <a:path w="603" h="2646" extrusionOk="0">
                  <a:moveTo>
                    <a:pt x="387" y="0"/>
                  </a:moveTo>
                  <a:cubicBezTo>
                    <a:pt x="301" y="576"/>
                    <a:pt x="217" y="1152"/>
                    <a:pt x="136" y="1728"/>
                  </a:cubicBezTo>
                  <a:cubicBezTo>
                    <a:pt x="91" y="2029"/>
                    <a:pt x="44" y="2327"/>
                    <a:pt x="1" y="2629"/>
                  </a:cubicBezTo>
                  <a:cubicBezTo>
                    <a:pt x="120" y="2634"/>
                    <a:pt x="242" y="2643"/>
                    <a:pt x="366" y="2645"/>
                  </a:cubicBezTo>
                  <a:cubicBezTo>
                    <a:pt x="406" y="2356"/>
                    <a:pt x="439" y="2063"/>
                    <a:pt x="477" y="1774"/>
                  </a:cubicBezTo>
                  <a:cubicBezTo>
                    <a:pt x="550" y="1193"/>
                    <a:pt x="593" y="608"/>
                    <a:pt x="603" y="20"/>
                  </a:cubicBezTo>
                  <a:cubicBezTo>
                    <a:pt x="531" y="11"/>
                    <a:pt x="458" y="6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623;p40">
              <a:extLst>
                <a:ext uri="{FF2B5EF4-FFF2-40B4-BE49-F238E27FC236}">
                  <a16:creationId xmlns:a16="http://schemas.microsoft.com/office/drawing/2014/main" xmlns="" id="{6D30CDA0-9B16-3241-92C5-899907409CC3}"/>
                </a:ext>
              </a:extLst>
            </p:cNvPr>
            <p:cNvSpPr/>
            <p:nvPr/>
          </p:nvSpPr>
          <p:spPr>
            <a:xfrm>
              <a:off x="2055550" y="1101750"/>
              <a:ext cx="12075" cy="66900"/>
            </a:xfrm>
            <a:custGeom>
              <a:avLst/>
              <a:gdLst/>
              <a:ahLst/>
              <a:cxnLst/>
              <a:rect l="l" t="t" r="r" b="b"/>
              <a:pathLst>
                <a:path w="483" h="2676" extrusionOk="0">
                  <a:moveTo>
                    <a:pt x="255" y="0"/>
                  </a:moveTo>
                  <a:cubicBezTo>
                    <a:pt x="124" y="874"/>
                    <a:pt x="94" y="1767"/>
                    <a:pt x="1" y="2649"/>
                  </a:cubicBezTo>
                  <a:cubicBezTo>
                    <a:pt x="121" y="2659"/>
                    <a:pt x="240" y="2670"/>
                    <a:pt x="361" y="2675"/>
                  </a:cubicBezTo>
                  <a:cubicBezTo>
                    <a:pt x="366" y="2562"/>
                    <a:pt x="372" y="2448"/>
                    <a:pt x="378" y="2339"/>
                  </a:cubicBezTo>
                  <a:cubicBezTo>
                    <a:pt x="415" y="1568"/>
                    <a:pt x="482" y="793"/>
                    <a:pt x="477" y="18"/>
                  </a:cubicBezTo>
                  <a:cubicBezTo>
                    <a:pt x="404" y="8"/>
                    <a:pt x="330" y="3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624;p40">
              <a:extLst>
                <a:ext uri="{FF2B5EF4-FFF2-40B4-BE49-F238E27FC236}">
                  <a16:creationId xmlns:a16="http://schemas.microsoft.com/office/drawing/2014/main" xmlns="" id="{08B9CCDF-D8D6-094D-866D-C1052E4AF65D}"/>
                </a:ext>
              </a:extLst>
            </p:cNvPr>
            <p:cNvSpPr/>
            <p:nvPr/>
          </p:nvSpPr>
          <p:spPr>
            <a:xfrm>
              <a:off x="195702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625;p40">
              <a:extLst>
                <a:ext uri="{FF2B5EF4-FFF2-40B4-BE49-F238E27FC236}">
                  <a16:creationId xmlns:a16="http://schemas.microsoft.com/office/drawing/2014/main" xmlns="" id="{EED0BCC8-4456-1540-8898-B0CE16B24024}"/>
                </a:ext>
              </a:extLst>
            </p:cNvPr>
            <p:cNvSpPr/>
            <p:nvPr/>
          </p:nvSpPr>
          <p:spPr>
            <a:xfrm>
              <a:off x="1468000" y="1098775"/>
              <a:ext cx="110775" cy="73225"/>
            </a:xfrm>
            <a:custGeom>
              <a:avLst/>
              <a:gdLst/>
              <a:ahLst/>
              <a:cxnLst/>
              <a:rect l="l" t="t" r="r" b="b"/>
              <a:pathLst>
                <a:path w="4431" h="2929" extrusionOk="0">
                  <a:moveTo>
                    <a:pt x="4224" y="1"/>
                  </a:moveTo>
                  <a:cubicBezTo>
                    <a:pt x="2932" y="100"/>
                    <a:pt x="1643" y="211"/>
                    <a:pt x="354" y="334"/>
                  </a:cubicBezTo>
                  <a:cubicBezTo>
                    <a:pt x="199" y="348"/>
                    <a:pt x="119" y="347"/>
                    <a:pt x="0" y="449"/>
                  </a:cubicBezTo>
                  <a:cubicBezTo>
                    <a:pt x="114" y="1206"/>
                    <a:pt x="229" y="1961"/>
                    <a:pt x="342" y="2718"/>
                  </a:cubicBezTo>
                  <a:cubicBezTo>
                    <a:pt x="367" y="2884"/>
                    <a:pt x="536" y="2929"/>
                    <a:pt x="733" y="2929"/>
                  </a:cubicBezTo>
                  <a:cubicBezTo>
                    <a:pt x="949" y="2929"/>
                    <a:pt x="1198" y="2875"/>
                    <a:pt x="1326" y="2870"/>
                  </a:cubicBezTo>
                  <a:cubicBezTo>
                    <a:pt x="2052" y="2835"/>
                    <a:pt x="2778" y="2803"/>
                    <a:pt x="3501" y="2723"/>
                  </a:cubicBezTo>
                  <a:cubicBezTo>
                    <a:pt x="3959" y="2671"/>
                    <a:pt x="4258" y="2708"/>
                    <a:pt x="4368" y="2491"/>
                  </a:cubicBezTo>
                  <a:cubicBezTo>
                    <a:pt x="4420" y="2388"/>
                    <a:pt x="4431" y="2227"/>
                    <a:pt x="4393" y="1971"/>
                  </a:cubicBezTo>
                  <a:cubicBezTo>
                    <a:pt x="4299" y="1320"/>
                    <a:pt x="4247" y="658"/>
                    <a:pt x="4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626;p40">
              <a:extLst>
                <a:ext uri="{FF2B5EF4-FFF2-40B4-BE49-F238E27FC236}">
                  <a16:creationId xmlns:a16="http://schemas.microsoft.com/office/drawing/2014/main" xmlns="" id="{43AFB381-B9FF-7C4F-9E04-2E5DC53E7CAF}"/>
                </a:ext>
              </a:extLst>
            </p:cNvPr>
            <p:cNvSpPr/>
            <p:nvPr/>
          </p:nvSpPr>
          <p:spPr>
            <a:xfrm>
              <a:off x="1427225" y="1072800"/>
              <a:ext cx="61825" cy="116750"/>
            </a:xfrm>
            <a:custGeom>
              <a:avLst/>
              <a:gdLst/>
              <a:ahLst/>
              <a:cxnLst/>
              <a:rect l="l" t="t" r="r" b="b"/>
              <a:pathLst>
                <a:path w="2473" h="4670" extrusionOk="0">
                  <a:moveTo>
                    <a:pt x="1225" y="1"/>
                  </a:moveTo>
                  <a:cubicBezTo>
                    <a:pt x="1104" y="1"/>
                    <a:pt x="970" y="30"/>
                    <a:pt x="823" y="95"/>
                  </a:cubicBezTo>
                  <a:cubicBezTo>
                    <a:pt x="485" y="245"/>
                    <a:pt x="349" y="627"/>
                    <a:pt x="270" y="961"/>
                  </a:cubicBezTo>
                  <a:cubicBezTo>
                    <a:pt x="77" y="1773"/>
                    <a:pt x="1" y="2663"/>
                    <a:pt x="228" y="3475"/>
                  </a:cubicBezTo>
                  <a:cubicBezTo>
                    <a:pt x="292" y="3705"/>
                    <a:pt x="402" y="3953"/>
                    <a:pt x="548" y="4162"/>
                  </a:cubicBezTo>
                  <a:cubicBezTo>
                    <a:pt x="748" y="4451"/>
                    <a:pt x="1015" y="4670"/>
                    <a:pt x="1323" y="4670"/>
                  </a:cubicBezTo>
                  <a:cubicBezTo>
                    <a:pt x="1505" y="4670"/>
                    <a:pt x="1702" y="4593"/>
                    <a:pt x="1907" y="4407"/>
                  </a:cubicBezTo>
                  <a:cubicBezTo>
                    <a:pt x="2234" y="4110"/>
                    <a:pt x="2316" y="3329"/>
                    <a:pt x="2379" y="2907"/>
                  </a:cubicBezTo>
                  <a:cubicBezTo>
                    <a:pt x="2472" y="2281"/>
                    <a:pt x="2464" y="1613"/>
                    <a:pt x="2228" y="1016"/>
                  </a:cubicBezTo>
                  <a:cubicBezTo>
                    <a:pt x="2034" y="523"/>
                    <a:pt x="1739" y="1"/>
                    <a:pt x="12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627;p40">
              <a:extLst>
                <a:ext uri="{FF2B5EF4-FFF2-40B4-BE49-F238E27FC236}">
                  <a16:creationId xmlns:a16="http://schemas.microsoft.com/office/drawing/2014/main" xmlns="" id="{C50A4131-CAB3-9F45-8092-73F5B66E0E48}"/>
                </a:ext>
              </a:extLst>
            </p:cNvPr>
            <p:cNvSpPr/>
            <p:nvPr/>
          </p:nvSpPr>
          <p:spPr>
            <a:xfrm>
              <a:off x="1547150" y="1068425"/>
              <a:ext cx="57125" cy="113100"/>
            </a:xfrm>
            <a:custGeom>
              <a:avLst/>
              <a:gdLst/>
              <a:ahLst/>
              <a:cxnLst/>
              <a:rect l="l" t="t" r="r" b="b"/>
              <a:pathLst>
                <a:path w="2285" h="4524" extrusionOk="0">
                  <a:moveTo>
                    <a:pt x="1162" y="0"/>
                  </a:moveTo>
                  <a:cubicBezTo>
                    <a:pt x="1100" y="0"/>
                    <a:pt x="1035" y="9"/>
                    <a:pt x="969" y="28"/>
                  </a:cubicBezTo>
                  <a:cubicBezTo>
                    <a:pt x="615" y="132"/>
                    <a:pt x="422" y="441"/>
                    <a:pt x="294" y="767"/>
                  </a:cubicBezTo>
                  <a:cubicBezTo>
                    <a:pt x="32" y="1427"/>
                    <a:pt x="1" y="2252"/>
                    <a:pt x="92" y="2953"/>
                  </a:cubicBezTo>
                  <a:cubicBezTo>
                    <a:pt x="162" y="3480"/>
                    <a:pt x="471" y="4419"/>
                    <a:pt x="1090" y="4513"/>
                  </a:cubicBezTo>
                  <a:cubicBezTo>
                    <a:pt x="1135" y="4520"/>
                    <a:pt x="1178" y="4523"/>
                    <a:pt x="1220" y="4523"/>
                  </a:cubicBezTo>
                  <a:cubicBezTo>
                    <a:pt x="2048" y="4523"/>
                    <a:pt x="2250" y="3206"/>
                    <a:pt x="2275" y="2251"/>
                  </a:cubicBezTo>
                  <a:cubicBezTo>
                    <a:pt x="2284" y="1919"/>
                    <a:pt x="2272" y="1632"/>
                    <a:pt x="2256" y="1458"/>
                  </a:cubicBezTo>
                  <a:cubicBezTo>
                    <a:pt x="2210" y="932"/>
                    <a:pt x="1793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628;p40">
              <a:extLst>
                <a:ext uri="{FF2B5EF4-FFF2-40B4-BE49-F238E27FC236}">
                  <a16:creationId xmlns:a16="http://schemas.microsoft.com/office/drawing/2014/main" xmlns="" id="{3FDE68ED-4465-AF40-9FD9-758552D39180}"/>
                </a:ext>
              </a:extLst>
            </p:cNvPr>
            <p:cNvSpPr/>
            <p:nvPr/>
          </p:nvSpPr>
          <p:spPr>
            <a:xfrm>
              <a:off x="1566000" y="10994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10" y="1"/>
                  </a:moveTo>
                  <a:cubicBezTo>
                    <a:pt x="482" y="1"/>
                    <a:pt x="454" y="5"/>
                    <a:pt x="425" y="14"/>
                  </a:cubicBezTo>
                  <a:cubicBezTo>
                    <a:pt x="270" y="65"/>
                    <a:pt x="185" y="212"/>
                    <a:pt x="128" y="369"/>
                  </a:cubicBezTo>
                  <a:cubicBezTo>
                    <a:pt x="15" y="686"/>
                    <a:pt x="1" y="1081"/>
                    <a:pt x="42" y="1418"/>
                  </a:cubicBezTo>
                  <a:cubicBezTo>
                    <a:pt x="71" y="1670"/>
                    <a:pt x="207" y="2120"/>
                    <a:pt x="478" y="2166"/>
                  </a:cubicBezTo>
                  <a:cubicBezTo>
                    <a:pt x="497" y="2169"/>
                    <a:pt x="515" y="2171"/>
                    <a:pt x="533" y="2171"/>
                  </a:cubicBezTo>
                  <a:cubicBezTo>
                    <a:pt x="894" y="2171"/>
                    <a:pt x="983" y="1538"/>
                    <a:pt x="995" y="1080"/>
                  </a:cubicBezTo>
                  <a:cubicBezTo>
                    <a:pt x="1000" y="921"/>
                    <a:pt x="994" y="783"/>
                    <a:pt x="987" y="699"/>
                  </a:cubicBezTo>
                  <a:cubicBezTo>
                    <a:pt x="967" y="448"/>
                    <a:pt x="786" y="1"/>
                    <a:pt x="5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629;p40">
              <a:extLst>
                <a:ext uri="{FF2B5EF4-FFF2-40B4-BE49-F238E27FC236}">
                  <a16:creationId xmlns:a16="http://schemas.microsoft.com/office/drawing/2014/main" xmlns="" id="{05835F36-7989-A548-BC3F-39B27044A30D}"/>
                </a:ext>
              </a:extLst>
            </p:cNvPr>
            <p:cNvSpPr/>
            <p:nvPr/>
          </p:nvSpPr>
          <p:spPr>
            <a:xfrm>
              <a:off x="1444125" y="1104525"/>
              <a:ext cx="24975" cy="54300"/>
            </a:xfrm>
            <a:custGeom>
              <a:avLst/>
              <a:gdLst/>
              <a:ahLst/>
              <a:cxnLst/>
              <a:rect l="l" t="t" r="r" b="b"/>
              <a:pathLst>
                <a:path w="999" h="2172" extrusionOk="0">
                  <a:moveTo>
                    <a:pt x="509" y="1"/>
                  </a:moveTo>
                  <a:cubicBezTo>
                    <a:pt x="482" y="1"/>
                    <a:pt x="454" y="5"/>
                    <a:pt x="424" y="15"/>
                  </a:cubicBezTo>
                  <a:cubicBezTo>
                    <a:pt x="269" y="65"/>
                    <a:pt x="185" y="213"/>
                    <a:pt x="128" y="370"/>
                  </a:cubicBezTo>
                  <a:cubicBezTo>
                    <a:pt x="14" y="687"/>
                    <a:pt x="0" y="1082"/>
                    <a:pt x="40" y="1418"/>
                  </a:cubicBezTo>
                  <a:cubicBezTo>
                    <a:pt x="71" y="1671"/>
                    <a:pt x="207" y="2122"/>
                    <a:pt x="478" y="2167"/>
                  </a:cubicBezTo>
                  <a:cubicBezTo>
                    <a:pt x="497" y="2170"/>
                    <a:pt x="516" y="2171"/>
                    <a:pt x="534" y="2171"/>
                  </a:cubicBezTo>
                  <a:cubicBezTo>
                    <a:pt x="895" y="2171"/>
                    <a:pt x="983" y="1540"/>
                    <a:pt x="995" y="1081"/>
                  </a:cubicBezTo>
                  <a:cubicBezTo>
                    <a:pt x="998" y="923"/>
                    <a:pt x="993" y="783"/>
                    <a:pt x="987" y="700"/>
                  </a:cubicBezTo>
                  <a:cubicBezTo>
                    <a:pt x="967" y="448"/>
                    <a:pt x="785" y="1"/>
                    <a:pt x="5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630;p40">
              <a:extLst>
                <a:ext uri="{FF2B5EF4-FFF2-40B4-BE49-F238E27FC236}">
                  <a16:creationId xmlns:a16="http://schemas.microsoft.com/office/drawing/2014/main" xmlns="" id="{83D41718-DFC8-F64E-BE6F-5726EC90B0F7}"/>
                </a:ext>
              </a:extLst>
            </p:cNvPr>
            <p:cNvSpPr/>
            <p:nvPr/>
          </p:nvSpPr>
          <p:spPr>
            <a:xfrm>
              <a:off x="2007000" y="1096300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4"/>
                    <a:pt x="424" y="14"/>
                  </a:cubicBezTo>
                  <a:cubicBezTo>
                    <a:pt x="269" y="64"/>
                    <a:pt x="184" y="212"/>
                    <a:pt x="129" y="369"/>
                  </a:cubicBezTo>
                  <a:cubicBezTo>
                    <a:pt x="15" y="685"/>
                    <a:pt x="0" y="1081"/>
                    <a:pt x="41" y="1417"/>
                  </a:cubicBezTo>
                  <a:cubicBezTo>
                    <a:pt x="71" y="1670"/>
                    <a:pt x="208" y="2120"/>
                    <a:pt x="478" y="2166"/>
                  </a:cubicBezTo>
                  <a:cubicBezTo>
                    <a:pt x="497" y="2169"/>
                    <a:pt x="516" y="2170"/>
                    <a:pt x="534" y="2170"/>
                  </a:cubicBezTo>
                  <a:cubicBezTo>
                    <a:pt x="895" y="2170"/>
                    <a:pt x="984" y="1539"/>
                    <a:pt x="995" y="1080"/>
                  </a:cubicBezTo>
                  <a:cubicBezTo>
                    <a:pt x="999" y="922"/>
                    <a:pt x="994" y="782"/>
                    <a:pt x="988" y="699"/>
                  </a:cubicBezTo>
                  <a:cubicBezTo>
                    <a:pt x="967" y="447"/>
                    <a:pt x="785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631;p40">
              <a:extLst>
                <a:ext uri="{FF2B5EF4-FFF2-40B4-BE49-F238E27FC236}">
                  <a16:creationId xmlns:a16="http://schemas.microsoft.com/office/drawing/2014/main" xmlns="" id="{F9D5274A-A4A4-4243-A9D9-1E05C6E0E979}"/>
                </a:ext>
              </a:extLst>
            </p:cNvPr>
            <p:cNvSpPr/>
            <p:nvPr/>
          </p:nvSpPr>
          <p:spPr>
            <a:xfrm>
              <a:off x="2129900" y="1100425"/>
              <a:ext cx="25000" cy="54275"/>
            </a:xfrm>
            <a:custGeom>
              <a:avLst/>
              <a:gdLst/>
              <a:ahLst/>
              <a:cxnLst/>
              <a:rect l="l" t="t" r="r" b="b"/>
              <a:pathLst>
                <a:path w="1000" h="2171" extrusionOk="0">
                  <a:moveTo>
                    <a:pt x="509" y="0"/>
                  </a:moveTo>
                  <a:cubicBezTo>
                    <a:pt x="482" y="0"/>
                    <a:pt x="454" y="5"/>
                    <a:pt x="424" y="14"/>
                  </a:cubicBezTo>
                  <a:cubicBezTo>
                    <a:pt x="270" y="64"/>
                    <a:pt x="185" y="211"/>
                    <a:pt x="129" y="368"/>
                  </a:cubicBezTo>
                  <a:cubicBezTo>
                    <a:pt x="15" y="686"/>
                    <a:pt x="0" y="1081"/>
                    <a:pt x="41" y="1417"/>
                  </a:cubicBezTo>
                  <a:cubicBezTo>
                    <a:pt x="72" y="1670"/>
                    <a:pt x="208" y="2120"/>
                    <a:pt x="478" y="2166"/>
                  </a:cubicBezTo>
                  <a:cubicBezTo>
                    <a:pt x="497" y="2169"/>
                    <a:pt x="516" y="2171"/>
                    <a:pt x="534" y="2171"/>
                  </a:cubicBezTo>
                  <a:cubicBezTo>
                    <a:pt x="895" y="2171"/>
                    <a:pt x="985" y="1538"/>
                    <a:pt x="995" y="1079"/>
                  </a:cubicBezTo>
                  <a:cubicBezTo>
                    <a:pt x="999" y="921"/>
                    <a:pt x="994" y="783"/>
                    <a:pt x="988" y="699"/>
                  </a:cubicBezTo>
                  <a:cubicBezTo>
                    <a:pt x="967" y="448"/>
                    <a:pt x="786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632;p40">
              <a:extLst>
                <a:ext uri="{FF2B5EF4-FFF2-40B4-BE49-F238E27FC236}">
                  <a16:creationId xmlns:a16="http://schemas.microsoft.com/office/drawing/2014/main" xmlns="" id="{C3AF7E3B-0F48-D244-BD50-BBBFCFB49700}"/>
                </a:ext>
              </a:extLst>
            </p:cNvPr>
            <p:cNvSpPr/>
            <p:nvPr/>
          </p:nvSpPr>
          <p:spPr>
            <a:xfrm>
              <a:off x="1491450" y="1105225"/>
              <a:ext cx="13375" cy="65950"/>
            </a:xfrm>
            <a:custGeom>
              <a:avLst/>
              <a:gdLst/>
              <a:ahLst/>
              <a:cxnLst/>
              <a:rect l="l" t="t" r="r" b="b"/>
              <a:pathLst>
                <a:path w="535" h="2638" extrusionOk="0">
                  <a:moveTo>
                    <a:pt x="220" y="0"/>
                  </a:moveTo>
                  <a:cubicBezTo>
                    <a:pt x="150" y="7"/>
                    <a:pt x="83" y="12"/>
                    <a:pt x="12" y="21"/>
                  </a:cubicBezTo>
                  <a:cubicBezTo>
                    <a:pt x="1" y="578"/>
                    <a:pt x="30" y="1137"/>
                    <a:pt x="79" y="1690"/>
                  </a:cubicBezTo>
                  <a:cubicBezTo>
                    <a:pt x="105" y="1986"/>
                    <a:pt x="122" y="2313"/>
                    <a:pt x="158" y="2638"/>
                  </a:cubicBezTo>
                  <a:cubicBezTo>
                    <a:pt x="248" y="2623"/>
                    <a:pt x="329" y="2612"/>
                    <a:pt x="388" y="2609"/>
                  </a:cubicBezTo>
                  <a:cubicBezTo>
                    <a:pt x="438" y="2607"/>
                    <a:pt x="485" y="2607"/>
                    <a:pt x="535" y="2603"/>
                  </a:cubicBezTo>
                  <a:cubicBezTo>
                    <a:pt x="481" y="2294"/>
                    <a:pt x="417" y="1986"/>
                    <a:pt x="384" y="1690"/>
                  </a:cubicBezTo>
                  <a:cubicBezTo>
                    <a:pt x="318" y="1126"/>
                    <a:pt x="273" y="565"/>
                    <a:pt x="2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633;p40">
              <a:extLst>
                <a:ext uri="{FF2B5EF4-FFF2-40B4-BE49-F238E27FC236}">
                  <a16:creationId xmlns:a16="http://schemas.microsoft.com/office/drawing/2014/main" xmlns="" id="{FA627E42-51E6-CC49-8D18-8C892EE944C6}"/>
                </a:ext>
              </a:extLst>
            </p:cNvPr>
            <p:cNvSpPr/>
            <p:nvPr/>
          </p:nvSpPr>
          <p:spPr>
            <a:xfrm>
              <a:off x="1511150" y="1103500"/>
              <a:ext cx="15100" cy="66150"/>
            </a:xfrm>
            <a:custGeom>
              <a:avLst/>
              <a:gdLst/>
              <a:ahLst/>
              <a:cxnLst/>
              <a:rect l="l" t="t" r="r" b="b"/>
              <a:pathLst>
                <a:path w="604" h="2646" extrusionOk="0">
                  <a:moveTo>
                    <a:pt x="217" y="0"/>
                  </a:moveTo>
                  <a:cubicBezTo>
                    <a:pt x="143" y="5"/>
                    <a:pt x="71" y="12"/>
                    <a:pt x="1" y="17"/>
                  </a:cubicBezTo>
                  <a:cubicBezTo>
                    <a:pt x="13" y="604"/>
                    <a:pt x="55" y="1189"/>
                    <a:pt x="127" y="1773"/>
                  </a:cubicBezTo>
                  <a:cubicBezTo>
                    <a:pt x="162" y="2066"/>
                    <a:pt x="202" y="2356"/>
                    <a:pt x="241" y="2645"/>
                  </a:cubicBezTo>
                  <a:cubicBezTo>
                    <a:pt x="363" y="2642"/>
                    <a:pt x="483" y="2634"/>
                    <a:pt x="603" y="2628"/>
                  </a:cubicBezTo>
                  <a:cubicBezTo>
                    <a:pt x="558" y="2330"/>
                    <a:pt x="513" y="2028"/>
                    <a:pt x="468" y="1728"/>
                  </a:cubicBezTo>
                  <a:cubicBezTo>
                    <a:pt x="387" y="1152"/>
                    <a:pt x="302" y="576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634;p40">
              <a:extLst>
                <a:ext uri="{FF2B5EF4-FFF2-40B4-BE49-F238E27FC236}">
                  <a16:creationId xmlns:a16="http://schemas.microsoft.com/office/drawing/2014/main" xmlns="" id="{F6B49DA5-EFF0-EB46-B573-8A3944B285A3}"/>
                </a:ext>
              </a:extLst>
            </p:cNvPr>
            <p:cNvSpPr/>
            <p:nvPr/>
          </p:nvSpPr>
          <p:spPr>
            <a:xfrm>
              <a:off x="1531375" y="1101725"/>
              <a:ext cx="12100" cy="66900"/>
            </a:xfrm>
            <a:custGeom>
              <a:avLst/>
              <a:gdLst/>
              <a:ahLst/>
              <a:cxnLst/>
              <a:rect l="l" t="t" r="r" b="b"/>
              <a:pathLst>
                <a:path w="484" h="2676" extrusionOk="0">
                  <a:moveTo>
                    <a:pt x="230" y="0"/>
                  </a:moveTo>
                  <a:cubicBezTo>
                    <a:pt x="154" y="3"/>
                    <a:pt x="81" y="8"/>
                    <a:pt x="8" y="17"/>
                  </a:cubicBezTo>
                  <a:cubicBezTo>
                    <a:pt x="0" y="752"/>
                    <a:pt x="62" y="1482"/>
                    <a:pt x="100" y="2216"/>
                  </a:cubicBezTo>
                  <a:cubicBezTo>
                    <a:pt x="109" y="2365"/>
                    <a:pt x="114" y="2521"/>
                    <a:pt x="124" y="2675"/>
                  </a:cubicBezTo>
                  <a:cubicBezTo>
                    <a:pt x="244" y="2670"/>
                    <a:pt x="363" y="2659"/>
                    <a:pt x="483" y="2649"/>
                  </a:cubicBezTo>
                  <a:cubicBezTo>
                    <a:pt x="391" y="1768"/>
                    <a:pt x="361" y="874"/>
                    <a:pt x="2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635;p40">
              <a:extLst>
                <a:ext uri="{FF2B5EF4-FFF2-40B4-BE49-F238E27FC236}">
                  <a16:creationId xmlns:a16="http://schemas.microsoft.com/office/drawing/2014/main" xmlns="" id="{DF5B7803-68EB-9D4A-AB9A-07A21853BD20}"/>
                </a:ext>
              </a:extLst>
            </p:cNvPr>
            <p:cNvSpPr/>
            <p:nvPr/>
          </p:nvSpPr>
          <p:spPr>
            <a:xfrm>
              <a:off x="1494275" y="1148325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636;p40">
              <a:extLst>
                <a:ext uri="{FF2B5EF4-FFF2-40B4-BE49-F238E27FC236}">
                  <a16:creationId xmlns:a16="http://schemas.microsoft.com/office/drawing/2014/main" xmlns="" id="{EB4E8F7C-8401-8545-A85C-E7A39C2EBADD}"/>
                </a:ext>
              </a:extLst>
            </p:cNvPr>
            <p:cNvSpPr/>
            <p:nvPr/>
          </p:nvSpPr>
          <p:spPr>
            <a:xfrm>
              <a:off x="195652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4958" y="1"/>
                  </a:moveTo>
                  <a:cubicBezTo>
                    <a:pt x="4955" y="1"/>
                    <a:pt x="4951" y="1"/>
                    <a:pt x="4948" y="1"/>
                  </a:cubicBezTo>
                  <a:cubicBezTo>
                    <a:pt x="4863" y="3"/>
                    <a:pt x="4774" y="29"/>
                    <a:pt x="4714" y="89"/>
                  </a:cubicBezTo>
                  <a:cubicBezTo>
                    <a:pt x="4580" y="221"/>
                    <a:pt x="4632" y="444"/>
                    <a:pt x="4683" y="626"/>
                  </a:cubicBezTo>
                  <a:cubicBezTo>
                    <a:pt x="4888" y="1345"/>
                    <a:pt x="4908" y="2216"/>
                    <a:pt x="4850" y="2957"/>
                  </a:cubicBezTo>
                  <a:cubicBezTo>
                    <a:pt x="4826" y="3251"/>
                    <a:pt x="4805" y="3789"/>
                    <a:pt x="4533" y="3984"/>
                  </a:cubicBezTo>
                  <a:cubicBezTo>
                    <a:pt x="4448" y="4046"/>
                    <a:pt x="4355" y="4070"/>
                    <a:pt x="4259" y="4070"/>
                  </a:cubicBezTo>
                  <a:cubicBezTo>
                    <a:pt x="3989" y="4070"/>
                    <a:pt x="3697" y="3876"/>
                    <a:pt x="3479" y="3768"/>
                  </a:cubicBezTo>
                  <a:cubicBezTo>
                    <a:pt x="3173" y="3617"/>
                    <a:pt x="2877" y="3510"/>
                    <a:pt x="2552" y="3510"/>
                  </a:cubicBezTo>
                  <a:cubicBezTo>
                    <a:pt x="2455" y="3510"/>
                    <a:pt x="2355" y="3519"/>
                    <a:pt x="2252" y="3540"/>
                  </a:cubicBezTo>
                  <a:cubicBezTo>
                    <a:pt x="1354" y="3717"/>
                    <a:pt x="0" y="5602"/>
                    <a:pt x="1045" y="6338"/>
                  </a:cubicBezTo>
                  <a:cubicBezTo>
                    <a:pt x="1160" y="6418"/>
                    <a:pt x="1280" y="6441"/>
                    <a:pt x="1404" y="6441"/>
                  </a:cubicBezTo>
                  <a:cubicBezTo>
                    <a:pt x="1551" y="6441"/>
                    <a:pt x="1704" y="6410"/>
                    <a:pt x="1862" y="6404"/>
                  </a:cubicBezTo>
                  <a:cubicBezTo>
                    <a:pt x="2437" y="6385"/>
                    <a:pt x="3010" y="6382"/>
                    <a:pt x="3585" y="6369"/>
                  </a:cubicBezTo>
                  <a:cubicBezTo>
                    <a:pt x="4223" y="6354"/>
                    <a:pt x="4778" y="6437"/>
                    <a:pt x="5291" y="5948"/>
                  </a:cubicBezTo>
                  <a:cubicBezTo>
                    <a:pt x="5646" y="5611"/>
                    <a:pt x="5775" y="5131"/>
                    <a:pt x="5816" y="4657"/>
                  </a:cubicBezTo>
                  <a:cubicBezTo>
                    <a:pt x="5908" y="3595"/>
                    <a:pt x="5574" y="2547"/>
                    <a:pt x="5611" y="1486"/>
                  </a:cubicBezTo>
                  <a:cubicBezTo>
                    <a:pt x="5621" y="1179"/>
                    <a:pt x="5663" y="867"/>
                    <a:pt x="5583" y="571"/>
                  </a:cubicBezTo>
                  <a:cubicBezTo>
                    <a:pt x="5504" y="279"/>
                    <a:pt x="5260" y="1"/>
                    <a:pt x="495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637;p40">
              <a:extLst>
                <a:ext uri="{FF2B5EF4-FFF2-40B4-BE49-F238E27FC236}">
                  <a16:creationId xmlns:a16="http://schemas.microsoft.com/office/drawing/2014/main" xmlns="" id="{E0F31AA3-E7A7-1947-A47C-3D55554AD537}"/>
                </a:ext>
              </a:extLst>
            </p:cNvPr>
            <p:cNvSpPr/>
            <p:nvPr/>
          </p:nvSpPr>
          <p:spPr>
            <a:xfrm>
              <a:off x="1493775" y="1148544"/>
              <a:ext cx="147725" cy="161025"/>
            </a:xfrm>
            <a:custGeom>
              <a:avLst/>
              <a:gdLst/>
              <a:ahLst/>
              <a:cxnLst/>
              <a:rect l="l" t="t" r="r" b="b"/>
              <a:pathLst>
                <a:path w="5909" h="6441" extrusionOk="0">
                  <a:moveTo>
                    <a:pt x="950" y="1"/>
                  </a:moveTo>
                  <a:cubicBezTo>
                    <a:pt x="649" y="1"/>
                    <a:pt x="404" y="279"/>
                    <a:pt x="325" y="571"/>
                  </a:cubicBezTo>
                  <a:cubicBezTo>
                    <a:pt x="246" y="867"/>
                    <a:pt x="288" y="1179"/>
                    <a:pt x="298" y="1486"/>
                  </a:cubicBezTo>
                  <a:cubicBezTo>
                    <a:pt x="335" y="2547"/>
                    <a:pt x="1" y="3595"/>
                    <a:pt x="92" y="4657"/>
                  </a:cubicBezTo>
                  <a:cubicBezTo>
                    <a:pt x="133" y="5131"/>
                    <a:pt x="262" y="5611"/>
                    <a:pt x="617" y="5948"/>
                  </a:cubicBezTo>
                  <a:cubicBezTo>
                    <a:pt x="1129" y="6437"/>
                    <a:pt x="1685" y="6354"/>
                    <a:pt x="2324" y="6369"/>
                  </a:cubicBezTo>
                  <a:cubicBezTo>
                    <a:pt x="2898" y="6382"/>
                    <a:pt x="3472" y="6385"/>
                    <a:pt x="4046" y="6404"/>
                  </a:cubicBezTo>
                  <a:cubicBezTo>
                    <a:pt x="4204" y="6410"/>
                    <a:pt x="4357" y="6441"/>
                    <a:pt x="4504" y="6441"/>
                  </a:cubicBezTo>
                  <a:cubicBezTo>
                    <a:pt x="4629" y="6441"/>
                    <a:pt x="4749" y="6418"/>
                    <a:pt x="4863" y="6338"/>
                  </a:cubicBezTo>
                  <a:cubicBezTo>
                    <a:pt x="5908" y="5602"/>
                    <a:pt x="4556" y="3717"/>
                    <a:pt x="3656" y="3540"/>
                  </a:cubicBezTo>
                  <a:cubicBezTo>
                    <a:pt x="3553" y="3519"/>
                    <a:pt x="3453" y="3510"/>
                    <a:pt x="3356" y="3510"/>
                  </a:cubicBezTo>
                  <a:cubicBezTo>
                    <a:pt x="3030" y="3510"/>
                    <a:pt x="2735" y="3617"/>
                    <a:pt x="2430" y="3768"/>
                  </a:cubicBezTo>
                  <a:cubicBezTo>
                    <a:pt x="2211" y="3876"/>
                    <a:pt x="1919" y="4070"/>
                    <a:pt x="1649" y="4070"/>
                  </a:cubicBezTo>
                  <a:cubicBezTo>
                    <a:pt x="1553" y="4070"/>
                    <a:pt x="1460" y="4046"/>
                    <a:pt x="1374" y="3984"/>
                  </a:cubicBezTo>
                  <a:cubicBezTo>
                    <a:pt x="1102" y="3789"/>
                    <a:pt x="1080" y="3251"/>
                    <a:pt x="1058" y="2957"/>
                  </a:cubicBezTo>
                  <a:cubicBezTo>
                    <a:pt x="1001" y="2216"/>
                    <a:pt x="1020" y="1345"/>
                    <a:pt x="1226" y="626"/>
                  </a:cubicBezTo>
                  <a:cubicBezTo>
                    <a:pt x="1277" y="444"/>
                    <a:pt x="1327" y="221"/>
                    <a:pt x="1194" y="89"/>
                  </a:cubicBezTo>
                  <a:cubicBezTo>
                    <a:pt x="1134" y="29"/>
                    <a:pt x="1045" y="3"/>
                    <a:pt x="960" y="1"/>
                  </a:cubicBezTo>
                  <a:cubicBezTo>
                    <a:pt x="956" y="1"/>
                    <a:pt x="953" y="1"/>
                    <a:pt x="95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638;p40">
              <a:extLst>
                <a:ext uri="{FF2B5EF4-FFF2-40B4-BE49-F238E27FC236}">
                  <a16:creationId xmlns:a16="http://schemas.microsoft.com/office/drawing/2014/main" xmlns="" id="{DA21B296-C38F-AD41-B97A-29840BCFF53B}"/>
                </a:ext>
              </a:extLst>
            </p:cNvPr>
            <p:cNvSpPr/>
            <p:nvPr/>
          </p:nvSpPr>
          <p:spPr>
            <a:xfrm>
              <a:off x="1776375" y="1047306"/>
              <a:ext cx="21325" cy="30150"/>
            </a:xfrm>
            <a:custGeom>
              <a:avLst/>
              <a:gdLst/>
              <a:ahLst/>
              <a:cxnLst/>
              <a:rect l="l" t="t" r="r" b="b"/>
              <a:pathLst>
                <a:path w="853" h="1206" extrusionOk="0">
                  <a:moveTo>
                    <a:pt x="443" y="1"/>
                  </a:moveTo>
                  <a:cubicBezTo>
                    <a:pt x="357" y="1"/>
                    <a:pt x="271" y="45"/>
                    <a:pt x="205" y="130"/>
                  </a:cubicBezTo>
                  <a:cubicBezTo>
                    <a:pt x="0" y="395"/>
                    <a:pt x="101" y="915"/>
                    <a:pt x="335" y="1127"/>
                  </a:cubicBezTo>
                  <a:cubicBezTo>
                    <a:pt x="394" y="1180"/>
                    <a:pt x="467" y="1205"/>
                    <a:pt x="538" y="1205"/>
                  </a:cubicBezTo>
                  <a:cubicBezTo>
                    <a:pt x="657" y="1205"/>
                    <a:pt x="771" y="1134"/>
                    <a:pt x="810" y="1001"/>
                  </a:cubicBezTo>
                  <a:cubicBezTo>
                    <a:pt x="853" y="849"/>
                    <a:pt x="844" y="717"/>
                    <a:pt x="808" y="562"/>
                  </a:cubicBezTo>
                  <a:cubicBezTo>
                    <a:pt x="773" y="415"/>
                    <a:pt x="766" y="256"/>
                    <a:pt x="673" y="130"/>
                  </a:cubicBezTo>
                  <a:cubicBezTo>
                    <a:pt x="609" y="43"/>
                    <a:pt x="526" y="1"/>
                    <a:pt x="4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639;p40">
              <a:extLst>
                <a:ext uri="{FF2B5EF4-FFF2-40B4-BE49-F238E27FC236}">
                  <a16:creationId xmlns:a16="http://schemas.microsoft.com/office/drawing/2014/main" xmlns="" id="{4356207C-4B1F-1646-84F1-57FC82EE9AF4}"/>
                </a:ext>
              </a:extLst>
            </p:cNvPr>
            <p:cNvSpPr/>
            <p:nvPr/>
          </p:nvSpPr>
          <p:spPr>
            <a:xfrm>
              <a:off x="1801100" y="1419850"/>
              <a:ext cx="64800" cy="211075"/>
            </a:xfrm>
            <a:custGeom>
              <a:avLst/>
              <a:gdLst/>
              <a:ahLst/>
              <a:cxnLst/>
              <a:rect l="l" t="t" r="r" b="b"/>
              <a:pathLst>
                <a:path w="2592" h="8443" extrusionOk="0">
                  <a:moveTo>
                    <a:pt x="1544" y="0"/>
                  </a:moveTo>
                  <a:cubicBezTo>
                    <a:pt x="1130" y="0"/>
                    <a:pt x="686" y="200"/>
                    <a:pt x="497" y="539"/>
                  </a:cubicBezTo>
                  <a:cubicBezTo>
                    <a:pt x="36" y="1359"/>
                    <a:pt x="82" y="2981"/>
                    <a:pt x="536" y="3784"/>
                  </a:cubicBezTo>
                  <a:cubicBezTo>
                    <a:pt x="911" y="4448"/>
                    <a:pt x="549" y="5229"/>
                    <a:pt x="409" y="5903"/>
                  </a:cubicBezTo>
                  <a:cubicBezTo>
                    <a:pt x="298" y="6438"/>
                    <a:pt x="1" y="7841"/>
                    <a:pt x="462" y="8282"/>
                  </a:cubicBezTo>
                  <a:cubicBezTo>
                    <a:pt x="581" y="8395"/>
                    <a:pt x="680" y="8442"/>
                    <a:pt x="763" y="8442"/>
                  </a:cubicBezTo>
                  <a:cubicBezTo>
                    <a:pt x="1107" y="8442"/>
                    <a:pt x="1177" y="7636"/>
                    <a:pt x="1216" y="7361"/>
                  </a:cubicBezTo>
                  <a:cubicBezTo>
                    <a:pt x="1331" y="6578"/>
                    <a:pt x="1394" y="5855"/>
                    <a:pt x="1397" y="5059"/>
                  </a:cubicBezTo>
                  <a:cubicBezTo>
                    <a:pt x="1398" y="4345"/>
                    <a:pt x="1371" y="3782"/>
                    <a:pt x="1698" y="3107"/>
                  </a:cubicBezTo>
                  <a:cubicBezTo>
                    <a:pt x="1844" y="2808"/>
                    <a:pt x="2002" y="2562"/>
                    <a:pt x="2047" y="2221"/>
                  </a:cubicBezTo>
                  <a:cubicBezTo>
                    <a:pt x="2109" y="1752"/>
                    <a:pt x="2591" y="304"/>
                    <a:pt x="1920" y="61"/>
                  </a:cubicBezTo>
                  <a:cubicBezTo>
                    <a:pt x="1806" y="21"/>
                    <a:pt x="1681" y="2"/>
                    <a:pt x="1554" y="1"/>
                  </a:cubicBezTo>
                  <a:cubicBezTo>
                    <a:pt x="1550" y="0"/>
                    <a:pt x="1547" y="0"/>
                    <a:pt x="15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640;p40">
              <a:extLst>
                <a:ext uri="{FF2B5EF4-FFF2-40B4-BE49-F238E27FC236}">
                  <a16:creationId xmlns:a16="http://schemas.microsoft.com/office/drawing/2014/main" xmlns="" id="{FADBC11F-A334-8940-B9FB-FF2AE6392402}"/>
                </a:ext>
              </a:extLst>
            </p:cNvPr>
            <p:cNvSpPr/>
            <p:nvPr/>
          </p:nvSpPr>
          <p:spPr>
            <a:xfrm>
              <a:off x="1795850" y="1609425"/>
              <a:ext cx="60025" cy="46175"/>
            </a:xfrm>
            <a:custGeom>
              <a:avLst/>
              <a:gdLst/>
              <a:ahLst/>
              <a:cxnLst/>
              <a:rect l="l" t="t" r="r" b="b"/>
              <a:pathLst>
                <a:path w="2401" h="1847" extrusionOk="0">
                  <a:moveTo>
                    <a:pt x="814" y="1"/>
                  </a:moveTo>
                  <a:cubicBezTo>
                    <a:pt x="368" y="1"/>
                    <a:pt x="0" y="682"/>
                    <a:pt x="528" y="996"/>
                  </a:cubicBezTo>
                  <a:cubicBezTo>
                    <a:pt x="966" y="1258"/>
                    <a:pt x="1293" y="1713"/>
                    <a:pt x="1807" y="1834"/>
                  </a:cubicBezTo>
                  <a:cubicBezTo>
                    <a:pt x="1842" y="1843"/>
                    <a:pt x="1877" y="1846"/>
                    <a:pt x="1909" y="1846"/>
                  </a:cubicBezTo>
                  <a:cubicBezTo>
                    <a:pt x="2235" y="1846"/>
                    <a:pt x="2401" y="1456"/>
                    <a:pt x="2179" y="1193"/>
                  </a:cubicBezTo>
                  <a:cubicBezTo>
                    <a:pt x="1874" y="829"/>
                    <a:pt x="1507" y="501"/>
                    <a:pt x="1170" y="163"/>
                  </a:cubicBezTo>
                  <a:cubicBezTo>
                    <a:pt x="1056" y="48"/>
                    <a:pt x="932" y="1"/>
                    <a:pt x="8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641;p40">
              <a:extLst>
                <a:ext uri="{FF2B5EF4-FFF2-40B4-BE49-F238E27FC236}">
                  <a16:creationId xmlns:a16="http://schemas.microsoft.com/office/drawing/2014/main" xmlns="" id="{9F8289F1-C8FC-8247-8B8D-2A1B63D13249}"/>
                </a:ext>
              </a:extLst>
            </p:cNvPr>
            <p:cNvSpPr/>
            <p:nvPr/>
          </p:nvSpPr>
          <p:spPr>
            <a:xfrm>
              <a:off x="1733150" y="1419850"/>
              <a:ext cx="64750" cy="211075"/>
            </a:xfrm>
            <a:custGeom>
              <a:avLst/>
              <a:gdLst/>
              <a:ahLst/>
              <a:cxnLst/>
              <a:rect l="l" t="t" r="r" b="b"/>
              <a:pathLst>
                <a:path w="2590" h="8443" extrusionOk="0">
                  <a:moveTo>
                    <a:pt x="1048" y="0"/>
                  </a:moveTo>
                  <a:cubicBezTo>
                    <a:pt x="1045" y="0"/>
                    <a:pt x="1041" y="0"/>
                    <a:pt x="1038" y="1"/>
                  </a:cubicBezTo>
                  <a:cubicBezTo>
                    <a:pt x="910" y="2"/>
                    <a:pt x="786" y="21"/>
                    <a:pt x="672" y="61"/>
                  </a:cubicBezTo>
                  <a:cubicBezTo>
                    <a:pt x="0" y="304"/>
                    <a:pt x="483" y="1752"/>
                    <a:pt x="545" y="2221"/>
                  </a:cubicBezTo>
                  <a:cubicBezTo>
                    <a:pt x="589" y="2562"/>
                    <a:pt x="748" y="2808"/>
                    <a:pt x="893" y="3107"/>
                  </a:cubicBezTo>
                  <a:cubicBezTo>
                    <a:pt x="1220" y="3782"/>
                    <a:pt x="1194" y="4345"/>
                    <a:pt x="1195" y="5059"/>
                  </a:cubicBezTo>
                  <a:cubicBezTo>
                    <a:pt x="1196" y="5855"/>
                    <a:pt x="1260" y="6578"/>
                    <a:pt x="1374" y="7361"/>
                  </a:cubicBezTo>
                  <a:cubicBezTo>
                    <a:pt x="1415" y="7636"/>
                    <a:pt x="1484" y="8442"/>
                    <a:pt x="1828" y="8442"/>
                  </a:cubicBezTo>
                  <a:cubicBezTo>
                    <a:pt x="1911" y="8442"/>
                    <a:pt x="2010" y="8395"/>
                    <a:pt x="2128" y="8282"/>
                  </a:cubicBezTo>
                  <a:cubicBezTo>
                    <a:pt x="2590" y="7841"/>
                    <a:pt x="2294" y="6438"/>
                    <a:pt x="2182" y="5903"/>
                  </a:cubicBezTo>
                  <a:cubicBezTo>
                    <a:pt x="2042" y="5229"/>
                    <a:pt x="1681" y="4448"/>
                    <a:pt x="2055" y="3784"/>
                  </a:cubicBezTo>
                  <a:cubicBezTo>
                    <a:pt x="2509" y="2981"/>
                    <a:pt x="2555" y="1359"/>
                    <a:pt x="2095" y="539"/>
                  </a:cubicBezTo>
                  <a:cubicBezTo>
                    <a:pt x="1905" y="200"/>
                    <a:pt x="1462" y="0"/>
                    <a:pt x="1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642;p40">
              <a:extLst>
                <a:ext uri="{FF2B5EF4-FFF2-40B4-BE49-F238E27FC236}">
                  <a16:creationId xmlns:a16="http://schemas.microsoft.com/office/drawing/2014/main" xmlns="" id="{72445E15-D508-5249-8B12-8B87E0262B50}"/>
                </a:ext>
              </a:extLst>
            </p:cNvPr>
            <p:cNvSpPr/>
            <p:nvPr/>
          </p:nvSpPr>
          <p:spPr>
            <a:xfrm>
              <a:off x="1599000" y="1068250"/>
              <a:ext cx="396200" cy="374225"/>
            </a:xfrm>
            <a:custGeom>
              <a:avLst/>
              <a:gdLst/>
              <a:ahLst/>
              <a:cxnLst/>
              <a:rect l="l" t="t" r="r" b="b"/>
              <a:pathLst>
                <a:path w="15848" h="14969" extrusionOk="0">
                  <a:moveTo>
                    <a:pt x="7720" y="1"/>
                  </a:moveTo>
                  <a:cubicBezTo>
                    <a:pt x="7103" y="1"/>
                    <a:pt x="6486" y="67"/>
                    <a:pt x="5886" y="198"/>
                  </a:cubicBezTo>
                  <a:cubicBezTo>
                    <a:pt x="4474" y="507"/>
                    <a:pt x="2937" y="1475"/>
                    <a:pt x="2021" y="2601"/>
                  </a:cubicBezTo>
                  <a:cubicBezTo>
                    <a:pt x="1385" y="3380"/>
                    <a:pt x="1186" y="4243"/>
                    <a:pt x="826" y="5146"/>
                  </a:cubicBezTo>
                  <a:cubicBezTo>
                    <a:pt x="210" y="6690"/>
                    <a:pt x="0" y="8877"/>
                    <a:pt x="634" y="10454"/>
                  </a:cubicBezTo>
                  <a:cubicBezTo>
                    <a:pt x="1247" y="11981"/>
                    <a:pt x="2587" y="13426"/>
                    <a:pt x="4017" y="14224"/>
                  </a:cubicBezTo>
                  <a:cubicBezTo>
                    <a:pt x="4976" y="14761"/>
                    <a:pt x="6096" y="14958"/>
                    <a:pt x="7196" y="14958"/>
                  </a:cubicBezTo>
                  <a:cubicBezTo>
                    <a:pt x="8351" y="14957"/>
                    <a:pt x="9504" y="14968"/>
                    <a:pt x="10640" y="14729"/>
                  </a:cubicBezTo>
                  <a:cubicBezTo>
                    <a:pt x="12571" y="14322"/>
                    <a:pt x="14387" y="12885"/>
                    <a:pt x="15142" y="11056"/>
                  </a:cubicBezTo>
                  <a:cubicBezTo>
                    <a:pt x="15848" y="9345"/>
                    <a:pt x="15776" y="7375"/>
                    <a:pt x="15221" y="5633"/>
                  </a:cubicBezTo>
                  <a:cubicBezTo>
                    <a:pt x="14595" y="3670"/>
                    <a:pt x="13321" y="1911"/>
                    <a:pt x="11621" y="974"/>
                  </a:cubicBezTo>
                  <a:cubicBezTo>
                    <a:pt x="10433" y="320"/>
                    <a:pt x="9076" y="1"/>
                    <a:pt x="77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643;p40">
              <a:extLst>
                <a:ext uri="{FF2B5EF4-FFF2-40B4-BE49-F238E27FC236}">
                  <a16:creationId xmlns:a16="http://schemas.microsoft.com/office/drawing/2014/main" xmlns="" id="{6AA0EA06-7258-7449-A61B-F5F3A0718C55}"/>
                </a:ext>
              </a:extLst>
            </p:cNvPr>
            <p:cNvSpPr/>
            <p:nvPr/>
          </p:nvSpPr>
          <p:spPr>
            <a:xfrm>
              <a:off x="1743150" y="1609450"/>
              <a:ext cx="60025" cy="46150"/>
            </a:xfrm>
            <a:custGeom>
              <a:avLst/>
              <a:gdLst/>
              <a:ahLst/>
              <a:cxnLst/>
              <a:rect l="l" t="t" r="r" b="b"/>
              <a:pathLst>
                <a:path w="2401" h="1846" extrusionOk="0">
                  <a:moveTo>
                    <a:pt x="1586" y="1"/>
                  </a:moveTo>
                  <a:cubicBezTo>
                    <a:pt x="1468" y="1"/>
                    <a:pt x="1344" y="48"/>
                    <a:pt x="1231" y="162"/>
                  </a:cubicBezTo>
                  <a:cubicBezTo>
                    <a:pt x="895" y="500"/>
                    <a:pt x="528" y="828"/>
                    <a:pt x="222" y="1192"/>
                  </a:cubicBezTo>
                  <a:cubicBezTo>
                    <a:pt x="1" y="1455"/>
                    <a:pt x="166" y="1845"/>
                    <a:pt x="492" y="1845"/>
                  </a:cubicBezTo>
                  <a:cubicBezTo>
                    <a:pt x="525" y="1845"/>
                    <a:pt x="559" y="1842"/>
                    <a:pt x="595" y="1833"/>
                  </a:cubicBezTo>
                  <a:cubicBezTo>
                    <a:pt x="1108" y="1712"/>
                    <a:pt x="1435" y="1259"/>
                    <a:pt x="1874" y="995"/>
                  </a:cubicBezTo>
                  <a:cubicBezTo>
                    <a:pt x="2401" y="681"/>
                    <a:pt x="2032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644;p40">
              <a:extLst>
                <a:ext uri="{FF2B5EF4-FFF2-40B4-BE49-F238E27FC236}">
                  <a16:creationId xmlns:a16="http://schemas.microsoft.com/office/drawing/2014/main" xmlns="" id="{1717B9E3-673C-DC46-A8F6-E5716F5F8798}"/>
                </a:ext>
              </a:extLst>
            </p:cNvPr>
            <p:cNvSpPr/>
            <p:nvPr/>
          </p:nvSpPr>
          <p:spPr>
            <a:xfrm>
              <a:off x="1684850" y="1094400"/>
              <a:ext cx="277275" cy="261650"/>
            </a:xfrm>
            <a:custGeom>
              <a:avLst/>
              <a:gdLst/>
              <a:ahLst/>
              <a:cxnLst/>
              <a:rect l="l" t="t" r="r" b="b"/>
              <a:pathLst>
                <a:path w="11091" h="10466" extrusionOk="0">
                  <a:moveTo>
                    <a:pt x="5406" y="1"/>
                  </a:moveTo>
                  <a:cubicBezTo>
                    <a:pt x="4973" y="1"/>
                    <a:pt x="4541" y="47"/>
                    <a:pt x="4121" y="139"/>
                  </a:cubicBezTo>
                  <a:cubicBezTo>
                    <a:pt x="3132" y="355"/>
                    <a:pt x="2057" y="1032"/>
                    <a:pt x="1415" y="1821"/>
                  </a:cubicBezTo>
                  <a:cubicBezTo>
                    <a:pt x="971" y="2365"/>
                    <a:pt x="832" y="2969"/>
                    <a:pt x="579" y="3602"/>
                  </a:cubicBezTo>
                  <a:cubicBezTo>
                    <a:pt x="148" y="4681"/>
                    <a:pt x="1" y="6212"/>
                    <a:pt x="444" y="7315"/>
                  </a:cubicBezTo>
                  <a:cubicBezTo>
                    <a:pt x="874" y="8383"/>
                    <a:pt x="1812" y="9396"/>
                    <a:pt x="2812" y="9953"/>
                  </a:cubicBezTo>
                  <a:cubicBezTo>
                    <a:pt x="3481" y="10327"/>
                    <a:pt x="4262" y="10466"/>
                    <a:pt x="5028" y="10466"/>
                  </a:cubicBezTo>
                  <a:cubicBezTo>
                    <a:pt x="5031" y="10466"/>
                    <a:pt x="5034" y="10466"/>
                    <a:pt x="5037" y="10466"/>
                  </a:cubicBezTo>
                  <a:cubicBezTo>
                    <a:pt x="5102" y="10466"/>
                    <a:pt x="5168" y="10466"/>
                    <a:pt x="5233" y="10466"/>
                  </a:cubicBezTo>
                  <a:cubicBezTo>
                    <a:pt x="5975" y="10466"/>
                    <a:pt x="6715" y="10460"/>
                    <a:pt x="7446" y="10307"/>
                  </a:cubicBezTo>
                  <a:cubicBezTo>
                    <a:pt x="8797" y="10022"/>
                    <a:pt x="10068" y="9016"/>
                    <a:pt x="10597" y="7736"/>
                  </a:cubicBezTo>
                  <a:cubicBezTo>
                    <a:pt x="11090" y="6540"/>
                    <a:pt x="11040" y="5161"/>
                    <a:pt x="10652" y="3942"/>
                  </a:cubicBezTo>
                  <a:cubicBezTo>
                    <a:pt x="10215" y="2568"/>
                    <a:pt x="9322" y="1338"/>
                    <a:pt x="8133" y="682"/>
                  </a:cubicBezTo>
                  <a:cubicBezTo>
                    <a:pt x="7303" y="224"/>
                    <a:pt x="6354" y="1"/>
                    <a:pt x="5406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645;p40">
              <a:extLst>
                <a:ext uri="{FF2B5EF4-FFF2-40B4-BE49-F238E27FC236}">
                  <a16:creationId xmlns:a16="http://schemas.microsoft.com/office/drawing/2014/main" xmlns="" id="{7301AA22-12F4-DA41-92D5-430FF8CE79A9}"/>
                </a:ext>
              </a:extLst>
            </p:cNvPr>
            <p:cNvSpPr/>
            <p:nvPr/>
          </p:nvSpPr>
          <p:spPr>
            <a:xfrm>
              <a:off x="1688000" y="1338225"/>
              <a:ext cx="6075" cy="4725"/>
            </a:xfrm>
            <a:custGeom>
              <a:avLst/>
              <a:gdLst/>
              <a:ahLst/>
              <a:cxnLst/>
              <a:rect l="l" t="t" r="r" b="b"/>
              <a:pathLst>
                <a:path w="243" h="189" extrusionOk="0">
                  <a:moveTo>
                    <a:pt x="122" y="1"/>
                  </a:moveTo>
                  <a:cubicBezTo>
                    <a:pt x="0" y="1"/>
                    <a:pt x="0" y="188"/>
                    <a:pt x="122" y="188"/>
                  </a:cubicBezTo>
                  <a:cubicBezTo>
                    <a:pt x="242" y="188"/>
                    <a:pt x="242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646;p40">
              <a:extLst>
                <a:ext uri="{FF2B5EF4-FFF2-40B4-BE49-F238E27FC236}">
                  <a16:creationId xmlns:a16="http://schemas.microsoft.com/office/drawing/2014/main" xmlns="" id="{FC8F159A-FD45-8D45-9CD1-6EF6DDCC8371}"/>
                </a:ext>
              </a:extLst>
            </p:cNvPr>
            <p:cNvSpPr/>
            <p:nvPr/>
          </p:nvSpPr>
          <p:spPr>
            <a:xfrm>
              <a:off x="1713050" y="1364625"/>
              <a:ext cx="5525" cy="4250"/>
            </a:xfrm>
            <a:custGeom>
              <a:avLst/>
              <a:gdLst/>
              <a:ahLst/>
              <a:cxnLst/>
              <a:rect l="l" t="t" r="r" b="b"/>
              <a:pathLst>
                <a:path w="221" h="170" extrusionOk="0">
                  <a:moveTo>
                    <a:pt x="110" y="0"/>
                  </a:moveTo>
                  <a:cubicBezTo>
                    <a:pt x="0" y="0"/>
                    <a:pt x="0" y="170"/>
                    <a:pt x="110" y="170"/>
                  </a:cubicBezTo>
                  <a:cubicBezTo>
                    <a:pt x="220" y="170"/>
                    <a:pt x="220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647;p40">
              <a:extLst>
                <a:ext uri="{FF2B5EF4-FFF2-40B4-BE49-F238E27FC236}">
                  <a16:creationId xmlns:a16="http://schemas.microsoft.com/office/drawing/2014/main" xmlns="" id="{45092D6C-930A-7146-B9F4-F8FAED795CD3}"/>
                </a:ext>
              </a:extLst>
            </p:cNvPr>
            <p:cNvSpPr/>
            <p:nvPr/>
          </p:nvSpPr>
          <p:spPr>
            <a:xfrm>
              <a:off x="1689300" y="1366800"/>
              <a:ext cx="3450" cy="2675"/>
            </a:xfrm>
            <a:custGeom>
              <a:avLst/>
              <a:gdLst/>
              <a:ahLst/>
              <a:cxnLst/>
              <a:rect l="l" t="t" r="r" b="b"/>
              <a:pathLst>
                <a:path w="138" h="107" extrusionOk="0">
                  <a:moveTo>
                    <a:pt x="70" y="0"/>
                  </a:moveTo>
                  <a:cubicBezTo>
                    <a:pt x="1" y="0"/>
                    <a:pt x="1" y="107"/>
                    <a:pt x="70" y="107"/>
                  </a:cubicBezTo>
                  <a:cubicBezTo>
                    <a:pt x="138" y="107"/>
                    <a:pt x="138" y="0"/>
                    <a:pt x="7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648;p40">
              <a:extLst>
                <a:ext uri="{FF2B5EF4-FFF2-40B4-BE49-F238E27FC236}">
                  <a16:creationId xmlns:a16="http://schemas.microsoft.com/office/drawing/2014/main" xmlns="" id="{48AE891E-B3FE-D249-9844-5E842BE82E02}"/>
                </a:ext>
              </a:extLst>
            </p:cNvPr>
            <p:cNvSpPr/>
            <p:nvPr/>
          </p:nvSpPr>
          <p:spPr>
            <a:xfrm>
              <a:off x="1707325" y="1389225"/>
              <a:ext cx="5975" cy="4625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19" y="0"/>
                  </a:moveTo>
                  <a:cubicBezTo>
                    <a:pt x="1" y="0"/>
                    <a:pt x="1" y="185"/>
                    <a:pt x="119" y="185"/>
                  </a:cubicBezTo>
                  <a:cubicBezTo>
                    <a:pt x="239" y="185"/>
                    <a:pt x="239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649;p40">
              <a:extLst>
                <a:ext uri="{FF2B5EF4-FFF2-40B4-BE49-F238E27FC236}">
                  <a16:creationId xmlns:a16="http://schemas.microsoft.com/office/drawing/2014/main" xmlns="" id="{3CD58D6A-42D1-F742-B5BD-300D041605E7}"/>
                </a:ext>
              </a:extLst>
            </p:cNvPr>
            <p:cNvSpPr/>
            <p:nvPr/>
          </p:nvSpPr>
          <p:spPr>
            <a:xfrm>
              <a:off x="1695900" y="1382725"/>
              <a:ext cx="4775" cy="4975"/>
            </a:xfrm>
            <a:custGeom>
              <a:avLst/>
              <a:gdLst/>
              <a:ahLst/>
              <a:cxnLst/>
              <a:rect l="l" t="t" r="r" b="b"/>
              <a:pathLst>
                <a:path w="191" h="199" extrusionOk="0">
                  <a:moveTo>
                    <a:pt x="83" y="1"/>
                  </a:moveTo>
                  <a:cubicBezTo>
                    <a:pt x="36" y="1"/>
                    <a:pt x="9" y="36"/>
                    <a:pt x="4" y="77"/>
                  </a:cubicBezTo>
                  <a:cubicBezTo>
                    <a:pt x="0" y="105"/>
                    <a:pt x="6" y="133"/>
                    <a:pt x="20" y="158"/>
                  </a:cubicBezTo>
                  <a:cubicBezTo>
                    <a:pt x="34" y="182"/>
                    <a:pt x="61" y="196"/>
                    <a:pt x="88" y="196"/>
                  </a:cubicBezTo>
                  <a:lnTo>
                    <a:pt x="88" y="196"/>
                  </a:lnTo>
                  <a:cubicBezTo>
                    <a:pt x="95" y="198"/>
                    <a:pt x="101" y="198"/>
                    <a:pt x="108" y="198"/>
                  </a:cubicBezTo>
                  <a:cubicBezTo>
                    <a:pt x="140" y="198"/>
                    <a:pt x="171" y="181"/>
                    <a:pt x="182" y="146"/>
                  </a:cubicBezTo>
                  <a:cubicBezTo>
                    <a:pt x="190" y="117"/>
                    <a:pt x="176" y="99"/>
                    <a:pt x="160" y="85"/>
                  </a:cubicBezTo>
                  <a:lnTo>
                    <a:pt x="160" y="85"/>
                  </a:lnTo>
                  <a:cubicBezTo>
                    <a:pt x="160" y="83"/>
                    <a:pt x="159" y="82"/>
                    <a:pt x="158" y="81"/>
                  </a:cubicBezTo>
                  <a:lnTo>
                    <a:pt x="158" y="81"/>
                  </a:lnTo>
                  <a:cubicBezTo>
                    <a:pt x="159" y="80"/>
                    <a:pt x="159" y="79"/>
                    <a:pt x="159" y="77"/>
                  </a:cubicBezTo>
                  <a:cubicBezTo>
                    <a:pt x="161" y="35"/>
                    <a:pt x="124" y="1"/>
                    <a:pt x="8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650;p40">
              <a:extLst>
                <a:ext uri="{FF2B5EF4-FFF2-40B4-BE49-F238E27FC236}">
                  <a16:creationId xmlns:a16="http://schemas.microsoft.com/office/drawing/2014/main" xmlns="" id="{2FDAAEC4-1228-4249-A5EA-3E6C0DDB7110}"/>
                </a:ext>
              </a:extLst>
            </p:cNvPr>
            <p:cNvSpPr/>
            <p:nvPr/>
          </p:nvSpPr>
          <p:spPr>
            <a:xfrm>
              <a:off x="1728625" y="1379025"/>
              <a:ext cx="7425" cy="5725"/>
            </a:xfrm>
            <a:custGeom>
              <a:avLst/>
              <a:gdLst/>
              <a:ahLst/>
              <a:cxnLst/>
              <a:rect l="l" t="t" r="r" b="b"/>
              <a:pathLst>
                <a:path w="297" h="229" extrusionOk="0">
                  <a:moveTo>
                    <a:pt x="149" y="0"/>
                  </a:moveTo>
                  <a:cubicBezTo>
                    <a:pt x="0" y="1"/>
                    <a:pt x="0" y="228"/>
                    <a:pt x="149" y="228"/>
                  </a:cubicBezTo>
                  <a:cubicBezTo>
                    <a:pt x="297" y="228"/>
                    <a:pt x="297" y="0"/>
                    <a:pt x="14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651;p40">
              <a:extLst>
                <a:ext uri="{FF2B5EF4-FFF2-40B4-BE49-F238E27FC236}">
                  <a16:creationId xmlns:a16="http://schemas.microsoft.com/office/drawing/2014/main" xmlns="" id="{B352245D-EB56-DF46-8286-C7FF4CAC6B10}"/>
                </a:ext>
              </a:extLst>
            </p:cNvPr>
            <p:cNvSpPr/>
            <p:nvPr/>
          </p:nvSpPr>
          <p:spPr>
            <a:xfrm>
              <a:off x="1778425" y="13282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5"/>
                    <a:pt x="139" y="215"/>
                  </a:cubicBezTo>
                  <a:cubicBezTo>
                    <a:pt x="278" y="215"/>
                    <a:pt x="278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652;p40">
              <a:extLst>
                <a:ext uri="{FF2B5EF4-FFF2-40B4-BE49-F238E27FC236}">
                  <a16:creationId xmlns:a16="http://schemas.microsoft.com/office/drawing/2014/main" xmlns="" id="{FD97AE3C-5453-D84A-81A3-1E8B7DC0AB15}"/>
                </a:ext>
              </a:extLst>
            </p:cNvPr>
            <p:cNvSpPr/>
            <p:nvPr/>
          </p:nvSpPr>
          <p:spPr>
            <a:xfrm>
              <a:off x="1797800" y="1368225"/>
              <a:ext cx="6750" cy="5275"/>
            </a:xfrm>
            <a:custGeom>
              <a:avLst/>
              <a:gdLst/>
              <a:ahLst/>
              <a:cxnLst/>
              <a:rect l="l" t="t" r="r" b="b"/>
              <a:pathLst>
                <a:path w="270" h="211" extrusionOk="0">
                  <a:moveTo>
                    <a:pt x="136" y="1"/>
                  </a:moveTo>
                  <a:cubicBezTo>
                    <a:pt x="1" y="1"/>
                    <a:pt x="1" y="210"/>
                    <a:pt x="136" y="210"/>
                  </a:cubicBezTo>
                  <a:cubicBezTo>
                    <a:pt x="270" y="210"/>
                    <a:pt x="270" y="1"/>
                    <a:pt x="13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653;p40">
              <a:extLst>
                <a:ext uri="{FF2B5EF4-FFF2-40B4-BE49-F238E27FC236}">
                  <a16:creationId xmlns:a16="http://schemas.microsoft.com/office/drawing/2014/main" xmlns="" id="{5C9626A4-9410-CE4D-AA04-5D3271C8FA58}"/>
                </a:ext>
              </a:extLst>
            </p:cNvPr>
            <p:cNvSpPr/>
            <p:nvPr/>
          </p:nvSpPr>
          <p:spPr>
            <a:xfrm>
              <a:off x="1803875" y="1379725"/>
              <a:ext cx="5650" cy="4375"/>
            </a:xfrm>
            <a:custGeom>
              <a:avLst/>
              <a:gdLst/>
              <a:ahLst/>
              <a:cxnLst/>
              <a:rect l="l" t="t" r="r" b="b"/>
              <a:pathLst>
                <a:path w="226" h="175" extrusionOk="0">
                  <a:moveTo>
                    <a:pt x="113" y="0"/>
                  </a:moveTo>
                  <a:cubicBezTo>
                    <a:pt x="1" y="0"/>
                    <a:pt x="1" y="174"/>
                    <a:pt x="114" y="174"/>
                  </a:cubicBezTo>
                  <a:cubicBezTo>
                    <a:pt x="226" y="174"/>
                    <a:pt x="226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654;p40">
              <a:extLst>
                <a:ext uri="{FF2B5EF4-FFF2-40B4-BE49-F238E27FC236}">
                  <a16:creationId xmlns:a16="http://schemas.microsoft.com/office/drawing/2014/main" xmlns="" id="{26251930-F279-1B43-AE5A-B6B926EE140F}"/>
                </a:ext>
              </a:extLst>
            </p:cNvPr>
            <p:cNvSpPr/>
            <p:nvPr/>
          </p:nvSpPr>
          <p:spPr>
            <a:xfrm>
              <a:off x="1753975" y="1365400"/>
              <a:ext cx="3525" cy="2725"/>
            </a:xfrm>
            <a:custGeom>
              <a:avLst/>
              <a:gdLst/>
              <a:ahLst/>
              <a:cxnLst/>
              <a:rect l="l" t="t" r="r" b="b"/>
              <a:pathLst>
                <a:path w="141" h="109" extrusionOk="0">
                  <a:moveTo>
                    <a:pt x="70" y="1"/>
                  </a:moveTo>
                  <a:cubicBezTo>
                    <a:pt x="1" y="1"/>
                    <a:pt x="1" y="108"/>
                    <a:pt x="70" y="108"/>
                  </a:cubicBezTo>
                  <a:cubicBezTo>
                    <a:pt x="140" y="108"/>
                    <a:pt x="140" y="1"/>
                    <a:pt x="7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655;p40">
              <a:extLst>
                <a:ext uri="{FF2B5EF4-FFF2-40B4-BE49-F238E27FC236}">
                  <a16:creationId xmlns:a16="http://schemas.microsoft.com/office/drawing/2014/main" xmlns="" id="{721C20DF-DFAE-F747-8623-1DA40E337C8E}"/>
                </a:ext>
              </a:extLst>
            </p:cNvPr>
            <p:cNvSpPr/>
            <p:nvPr/>
          </p:nvSpPr>
          <p:spPr>
            <a:xfrm>
              <a:off x="1774825" y="1405775"/>
              <a:ext cx="5925" cy="4575"/>
            </a:xfrm>
            <a:custGeom>
              <a:avLst/>
              <a:gdLst/>
              <a:ahLst/>
              <a:cxnLst/>
              <a:rect l="l" t="t" r="r" b="b"/>
              <a:pathLst>
                <a:path w="237" h="183" extrusionOk="0">
                  <a:moveTo>
                    <a:pt x="119" y="0"/>
                  </a:moveTo>
                  <a:cubicBezTo>
                    <a:pt x="0" y="0"/>
                    <a:pt x="0" y="182"/>
                    <a:pt x="119" y="182"/>
                  </a:cubicBezTo>
                  <a:cubicBezTo>
                    <a:pt x="236" y="182"/>
                    <a:pt x="236" y="0"/>
                    <a:pt x="11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656;p40">
              <a:extLst>
                <a:ext uri="{FF2B5EF4-FFF2-40B4-BE49-F238E27FC236}">
                  <a16:creationId xmlns:a16="http://schemas.microsoft.com/office/drawing/2014/main" xmlns="" id="{0D7C777D-5980-674F-90BF-241464B9FF0E}"/>
                </a:ext>
              </a:extLst>
            </p:cNvPr>
            <p:cNvSpPr/>
            <p:nvPr/>
          </p:nvSpPr>
          <p:spPr>
            <a:xfrm>
              <a:off x="1745575" y="1419275"/>
              <a:ext cx="6575" cy="5100"/>
            </a:xfrm>
            <a:custGeom>
              <a:avLst/>
              <a:gdLst/>
              <a:ahLst/>
              <a:cxnLst/>
              <a:rect l="l" t="t" r="r" b="b"/>
              <a:pathLst>
                <a:path w="263" h="204" extrusionOk="0">
                  <a:moveTo>
                    <a:pt x="132" y="0"/>
                  </a:moveTo>
                  <a:cubicBezTo>
                    <a:pt x="1" y="0"/>
                    <a:pt x="1" y="204"/>
                    <a:pt x="132" y="204"/>
                  </a:cubicBezTo>
                  <a:cubicBezTo>
                    <a:pt x="263" y="204"/>
                    <a:pt x="263" y="0"/>
                    <a:pt x="13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657;p40">
              <a:extLst>
                <a:ext uri="{FF2B5EF4-FFF2-40B4-BE49-F238E27FC236}">
                  <a16:creationId xmlns:a16="http://schemas.microsoft.com/office/drawing/2014/main" xmlns="" id="{6146FEBF-D5DE-4F4E-BA04-D619CA122A22}"/>
                </a:ext>
              </a:extLst>
            </p:cNvPr>
            <p:cNvSpPr/>
            <p:nvPr/>
          </p:nvSpPr>
          <p:spPr>
            <a:xfrm>
              <a:off x="1832725" y="1411000"/>
              <a:ext cx="5000" cy="5075"/>
            </a:xfrm>
            <a:custGeom>
              <a:avLst/>
              <a:gdLst/>
              <a:ahLst/>
              <a:cxnLst/>
              <a:rect l="l" t="t" r="r" b="b"/>
              <a:pathLst>
                <a:path w="200" h="203" extrusionOk="0">
                  <a:moveTo>
                    <a:pt x="78" y="0"/>
                  </a:moveTo>
                  <a:cubicBezTo>
                    <a:pt x="74" y="0"/>
                    <a:pt x="70" y="1"/>
                    <a:pt x="66" y="2"/>
                  </a:cubicBezTo>
                  <a:lnTo>
                    <a:pt x="66" y="2"/>
                  </a:lnTo>
                  <a:cubicBezTo>
                    <a:pt x="66" y="2"/>
                    <a:pt x="66" y="2"/>
                    <a:pt x="65" y="2"/>
                  </a:cubicBezTo>
                  <a:cubicBezTo>
                    <a:pt x="18" y="2"/>
                    <a:pt x="0" y="52"/>
                    <a:pt x="5" y="102"/>
                  </a:cubicBezTo>
                  <a:lnTo>
                    <a:pt x="5" y="102"/>
                  </a:lnTo>
                  <a:cubicBezTo>
                    <a:pt x="0" y="151"/>
                    <a:pt x="18" y="201"/>
                    <a:pt x="65" y="201"/>
                  </a:cubicBezTo>
                  <a:cubicBezTo>
                    <a:pt x="65" y="201"/>
                    <a:pt x="65" y="201"/>
                    <a:pt x="66" y="201"/>
                  </a:cubicBezTo>
                  <a:lnTo>
                    <a:pt x="66" y="201"/>
                  </a:lnTo>
                  <a:cubicBezTo>
                    <a:pt x="70" y="202"/>
                    <a:pt x="74" y="202"/>
                    <a:pt x="78" y="202"/>
                  </a:cubicBezTo>
                  <a:cubicBezTo>
                    <a:pt x="95" y="202"/>
                    <a:pt x="114" y="194"/>
                    <a:pt x="134" y="175"/>
                  </a:cubicBezTo>
                  <a:lnTo>
                    <a:pt x="134" y="175"/>
                  </a:lnTo>
                  <a:cubicBezTo>
                    <a:pt x="140" y="171"/>
                    <a:pt x="147" y="168"/>
                    <a:pt x="152" y="164"/>
                  </a:cubicBezTo>
                  <a:cubicBezTo>
                    <a:pt x="200" y="137"/>
                    <a:pt x="200" y="68"/>
                    <a:pt x="152" y="38"/>
                  </a:cubicBezTo>
                  <a:cubicBezTo>
                    <a:pt x="146" y="35"/>
                    <a:pt x="140" y="31"/>
                    <a:pt x="134" y="27"/>
                  </a:cubicBezTo>
                  <a:lnTo>
                    <a:pt x="134" y="27"/>
                  </a:lnTo>
                  <a:cubicBezTo>
                    <a:pt x="113" y="8"/>
                    <a:pt x="95" y="0"/>
                    <a:pt x="7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658;p40">
              <a:extLst>
                <a:ext uri="{FF2B5EF4-FFF2-40B4-BE49-F238E27FC236}">
                  <a16:creationId xmlns:a16="http://schemas.microsoft.com/office/drawing/2014/main" xmlns="" id="{A644C3F2-C12E-D44A-9C84-11A0AE95F65B}"/>
                </a:ext>
              </a:extLst>
            </p:cNvPr>
            <p:cNvSpPr/>
            <p:nvPr/>
          </p:nvSpPr>
          <p:spPr>
            <a:xfrm>
              <a:off x="1856350" y="14164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15" y="1"/>
                  </a:moveTo>
                  <a:cubicBezTo>
                    <a:pt x="55" y="1"/>
                    <a:pt x="0" y="38"/>
                    <a:pt x="0" y="106"/>
                  </a:cubicBezTo>
                  <a:cubicBezTo>
                    <a:pt x="0" y="174"/>
                    <a:pt x="54" y="210"/>
                    <a:pt x="113" y="210"/>
                  </a:cubicBezTo>
                  <a:cubicBezTo>
                    <a:pt x="121" y="210"/>
                    <a:pt x="129" y="210"/>
                    <a:pt x="136" y="209"/>
                  </a:cubicBezTo>
                  <a:cubicBezTo>
                    <a:pt x="150" y="208"/>
                    <a:pt x="162" y="206"/>
                    <a:pt x="175" y="202"/>
                  </a:cubicBezTo>
                  <a:cubicBezTo>
                    <a:pt x="272" y="181"/>
                    <a:pt x="272" y="30"/>
                    <a:pt x="175" y="9"/>
                  </a:cubicBezTo>
                  <a:cubicBezTo>
                    <a:pt x="162" y="7"/>
                    <a:pt x="149" y="3"/>
                    <a:pt x="136" y="2"/>
                  </a:cubicBezTo>
                  <a:cubicBezTo>
                    <a:pt x="129" y="1"/>
                    <a:pt x="122" y="1"/>
                    <a:pt x="11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659;p40">
              <a:extLst>
                <a:ext uri="{FF2B5EF4-FFF2-40B4-BE49-F238E27FC236}">
                  <a16:creationId xmlns:a16="http://schemas.microsoft.com/office/drawing/2014/main" xmlns="" id="{E5D91EF9-B383-0247-BA12-C3D39B55D4C4}"/>
                </a:ext>
              </a:extLst>
            </p:cNvPr>
            <p:cNvSpPr/>
            <p:nvPr/>
          </p:nvSpPr>
          <p:spPr>
            <a:xfrm>
              <a:off x="1863200" y="1391650"/>
              <a:ext cx="6750" cy="5300"/>
            </a:xfrm>
            <a:custGeom>
              <a:avLst/>
              <a:gdLst/>
              <a:ahLst/>
              <a:cxnLst/>
              <a:rect l="l" t="t" r="r" b="b"/>
              <a:pathLst>
                <a:path w="270" h="212" extrusionOk="0">
                  <a:moveTo>
                    <a:pt x="111" y="0"/>
                  </a:moveTo>
                  <a:cubicBezTo>
                    <a:pt x="53" y="0"/>
                    <a:pt x="0" y="43"/>
                    <a:pt x="0" y="105"/>
                  </a:cubicBezTo>
                  <a:cubicBezTo>
                    <a:pt x="1" y="169"/>
                    <a:pt x="54" y="212"/>
                    <a:pt x="111" y="212"/>
                  </a:cubicBezTo>
                  <a:cubicBezTo>
                    <a:pt x="120" y="212"/>
                    <a:pt x="128" y="211"/>
                    <a:pt x="137" y="209"/>
                  </a:cubicBezTo>
                  <a:cubicBezTo>
                    <a:pt x="150" y="207"/>
                    <a:pt x="163" y="204"/>
                    <a:pt x="176" y="200"/>
                  </a:cubicBezTo>
                  <a:cubicBezTo>
                    <a:pt x="270" y="173"/>
                    <a:pt x="270" y="37"/>
                    <a:pt x="176" y="11"/>
                  </a:cubicBezTo>
                  <a:cubicBezTo>
                    <a:pt x="163" y="8"/>
                    <a:pt x="150" y="5"/>
                    <a:pt x="137" y="3"/>
                  </a:cubicBezTo>
                  <a:cubicBezTo>
                    <a:pt x="128" y="1"/>
                    <a:pt x="120" y="0"/>
                    <a:pt x="11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660;p40">
              <a:extLst>
                <a:ext uri="{FF2B5EF4-FFF2-40B4-BE49-F238E27FC236}">
                  <a16:creationId xmlns:a16="http://schemas.microsoft.com/office/drawing/2014/main" xmlns="" id="{DE7CB160-17E4-014E-A261-6561C39EC068}"/>
                </a:ext>
              </a:extLst>
            </p:cNvPr>
            <p:cNvSpPr/>
            <p:nvPr/>
          </p:nvSpPr>
          <p:spPr>
            <a:xfrm>
              <a:off x="1923350" y="1361550"/>
              <a:ext cx="6300" cy="4925"/>
            </a:xfrm>
            <a:custGeom>
              <a:avLst/>
              <a:gdLst/>
              <a:ahLst/>
              <a:cxnLst/>
              <a:rect l="l" t="t" r="r" b="b"/>
              <a:pathLst>
                <a:path w="252" h="197" extrusionOk="0">
                  <a:moveTo>
                    <a:pt x="125" y="1"/>
                  </a:moveTo>
                  <a:cubicBezTo>
                    <a:pt x="1" y="1"/>
                    <a:pt x="1" y="196"/>
                    <a:pt x="126" y="196"/>
                  </a:cubicBezTo>
                  <a:cubicBezTo>
                    <a:pt x="252" y="196"/>
                    <a:pt x="252" y="1"/>
                    <a:pt x="126" y="1"/>
                  </a:cubicBezTo>
                  <a:cubicBezTo>
                    <a:pt x="126" y="1"/>
                    <a:pt x="126" y="1"/>
                    <a:pt x="12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661;p40">
              <a:extLst>
                <a:ext uri="{FF2B5EF4-FFF2-40B4-BE49-F238E27FC236}">
                  <a16:creationId xmlns:a16="http://schemas.microsoft.com/office/drawing/2014/main" xmlns="" id="{074A0C6B-D851-E149-9672-32F16BEC87D8}"/>
                </a:ext>
              </a:extLst>
            </p:cNvPr>
            <p:cNvSpPr/>
            <p:nvPr/>
          </p:nvSpPr>
          <p:spPr>
            <a:xfrm>
              <a:off x="1944400" y="1333750"/>
              <a:ext cx="5975" cy="5400"/>
            </a:xfrm>
            <a:custGeom>
              <a:avLst/>
              <a:gdLst/>
              <a:ahLst/>
              <a:cxnLst/>
              <a:rect l="l" t="t" r="r" b="b"/>
              <a:pathLst>
                <a:path w="239" h="216" extrusionOk="0">
                  <a:moveTo>
                    <a:pt x="113" y="0"/>
                  </a:moveTo>
                  <a:cubicBezTo>
                    <a:pt x="57" y="0"/>
                    <a:pt x="1" y="41"/>
                    <a:pt x="1" y="107"/>
                  </a:cubicBezTo>
                  <a:cubicBezTo>
                    <a:pt x="1" y="174"/>
                    <a:pt x="58" y="216"/>
                    <a:pt x="114" y="216"/>
                  </a:cubicBezTo>
                  <a:cubicBezTo>
                    <a:pt x="149" y="216"/>
                    <a:pt x="184" y="200"/>
                    <a:pt x="205" y="163"/>
                  </a:cubicBezTo>
                  <a:cubicBezTo>
                    <a:pt x="206" y="161"/>
                    <a:pt x="207" y="159"/>
                    <a:pt x="207" y="158"/>
                  </a:cubicBezTo>
                  <a:lnTo>
                    <a:pt x="207" y="158"/>
                  </a:lnTo>
                  <a:cubicBezTo>
                    <a:pt x="208" y="158"/>
                    <a:pt x="210" y="156"/>
                    <a:pt x="212" y="155"/>
                  </a:cubicBezTo>
                  <a:cubicBezTo>
                    <a:pt x="238" y="134"/>
                    <a:pt x="238" y="80"/>
                    <a:pt x="212" y="60"/>
                  </a:cubicBezTo>
                  <a:cubicBezTo>
                    <a:pt x="209" y="58"/>
                    <a:pt x="207" y="57"/>
                    <a:pt x="206" y="56"/>
                  </a:cubicBezTo>
                  <a:lnTo>
                    <a:pt x="206" y="56"/>
                  </a:lnTo>
                  <a:cubicBezTo>
                    <a:pt x="206" y="55"/>
                    <a:pt x="205" y="54"/>
                    <a:pt x="205" y="53"/>
                  </a:cubicBezTo>
                  <a:cubicBezTo>
                    <a:pt x="183" y="17"/>
                    <a:pt x="148" y="0"/>
                    <a:pt x="11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662;p40">
              <a:extLst>
                <a:ext uri="{FF2B5EF4-FFF2-40B4-BE49-F238E27FC236}">
                  <a16:creationId xmlns:a16="http://schemas.microsoft.com/office/drawing/2014/main" xmlns="" id="{9560944F-C7D7-AB4A-A720-2D1481A931B8}"/>
                </a:ext>
              </a:extLst>
            </p:cNvPr>
            <p:cNvSpPr/>
            <p:nvPr/>
          </p:nvSpPr>
          <p:spPr>
            <a:xfrm>
              <a:off x="1924275" y="1345075"/>
              <a:ext cx="5875" cy="4825"/>
            </a:xfrm>
            <a:custGeom>
              <a:avLst/>
              <a:gdLst/>
              <a:ahLst/>
              <a:cxnLst/>
              <a:rect l="l" t="t" r="r" b="b"/>
              <a:pathLst>
                <a:path w="235" h="193" extrusionOk="0">
                  <a:moveTo>
                    <a:pt x="103" y="0"/>
                  </a:moveTo>
                  <a:cubicBezTo>
                    <a:pt x="1" y="0"/>
                    <a:pt x="1" y="193"/>
                    <a:pt x="102" y="193"/>
                  </a:cubicBezTo>
                  <a:cubicBezTo>
                    <a:pt x="118" y="193"/>
                    <a:pt x="136" y="188"/>
                    <a:pt x="157" y="177"/>
                  </a:cubicBezTo>
                  <a:cubicBezTo>
                    <a:pt x="167" y="173"/>
                    <a:pt x="174" y="167"/>
                    <a:pt x="184" y="164"/>
                  </a:cubicBezTo>
                  <a:cubicBezTo>
                    <a:pt x="235" y="136"/>
                    <a:pt x="235" y="55"/>
                    <a:pt x="184" y="29"/>
                  </a:cubicBezTo>
                  <a:cubicBezTo>
                    <a:pt x="174" y="25"/>
                    <a:pt x="167" y="20"/>
                    <a:pt x="157" y="16"/>
                  </a:cubicBezTo>
                  <a:cubicBezTo>
                    <a:pt x="137" y="5"/>
                    <a:pt x="118" y="0"/>
                    <a:pt x="1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663;p40">
              <a:extLst>
                <a:ext uri="{FF2B5EF4-FFF2-40B4-BE49-F238E27FC236}">
                  <a16:creationId xmlns:a16="http://schemas.microsoft.com/office/drawing/2014/main" xmlns="" id="{714449BE-4C1C-1C45-99A2-05431D6DD025}"/>
                </a:ext>
              </a:extLst>
            </p:cNvPr>
            <p:cNvSpPr/>
            <p:nvPr/>
          </p:nvSpPr>
          <p:spPr>
            <a:xfrm>
              <a:off x="1941750" y="1355225"/>
              <a:ext cx="6125" cy="4700"/>
            </a:xfrm>
            <a:custGeom>
              <a:avLst/>
              <a:gdLst/>
              <a:ahLst/>
              <a:cxnLst/>
              <a:rect l="l" t="t" r="r" b="b"/>
              <a:pathLst>
                <a:path w="245" h="188" extrusionOk="0">
                  <a:moveTo>
                    <a:pt x="110" y="1"/>
                  </a:moveTo>
                  <a:cubicBezTo>
                    <a:pt x="54" y="1"/>
                    <a:pt x="1" y="78"/>
                    <a:pt x="54" y="127"/>
                  </a:cubicBezTo>
                  <a:cubicBezTo>
                    <a:pt x="70" y="142"/>
                    <a:pt x="85" y="156"/>
                    <a:pt x="101" y="169"/>
                  </a:cubicBezTo>
                  <a:cubicBezTo>
                    <a:pt x="117" y="182"/>
                    <a:pt x="134" y="187"/>
                    <a:pt x="150" y="187"/>
                  </a:cubicBezTo>
                  <a:cubicBezTo>
                    <a:pt x="203" y="187"/>
                    <a:pt x="244" y="124"/>
                    <a:pt x="200" y="70"/>
                  </a:cubicBezTo>
                  <a:cubicBezTo>
                    <a:pt x="186" y="55"/>
                    <a:pt x="171" y="39"/>
                    <a:pt x="158" y="23"/>
                  </a:cubicBez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664;p40">
              <a:extLst>
                <a:ext uri="{FF2B5EF4-FFF2-40B4-BE49-F238E27FC236}">
                  <a16:creationId xmlns:a16="http://schemas.microsoft.com/office/drawing/2014/main" xmlns="" id="{6BF6BA02-1A24-C84D-9602-B312BE53BA6B}"/>
                </a:ext>
              </a:extLst>
            </p:cNvPr>
            <p:cNvSpPr/>
            <p:nvPr/>
          </p:nvSpPr>
          <p:spPr>
            <a:xfrm>
              <a:off x="1889825" y="1399375"/>
              <a:ext cx="5800" cy="5325"/>
            </a:xfrm>
            <a:custGeom>
              <a:avLst/>
              <a:gdLst/>
              <a:ahLst/>
              <a:cxnLst/>
              <a:rect l="l" t="t" r="r" b="b"/>
              <a:pathLst>
                <a:path w="232" h="213" extrusionOk="0">
                  <a:moveTo>
                    <a:pt x="170" y="62"/>
                  </a:moveTo>
                  <a:cubicBezTo>
                    <a:pt x="170" y="62"/>
                    <a:pt x="171" y="62"/>
                    <a:pt x="171" y="62"/>
                  </a:cubicBezTo>
                  <a:cubicBezTo>
                    <a:pt x="173" y="68"/>
                    <a:pt x="173" y="70"/>
                    <a:pt x="173" y="70"/>
                  </a:cubicBezTo>
                  <a:cubicBezTo>
                    <a:pt x="173" y="70"/>
                    <a:pt x="172" y="67"/>
                    <a:pt x="170" y="62"/>
                  </a:cubicBezTo>
                  <a:close/>
                  <a:moveTo>
                    <a:pt x="90" y="0"/>
                  </a:moveTo>
                  <a:cubicBezTo>
                    <a:pt x="83" y="0"/>
                    <a:pt x="77" y="1"/>
                    <a:pt x="71" y="3"/>
                  </a:cubicBezTo>
                  <a:cubicBezTo>
                    <a:pt x="45" y="9"/>
                    <a:pt x="24" y="25"/>
                    <a:pt x="14" y="48"/>
                  </a:cubicBezTo>
                  <a:cubicBezTo>
                    <a:pt x="7" y="61"/>
                    <a:pt x="2" y="77"/>
                    <a:pt x="2" y="93"/>
                  </a:cubicBezTo>
                  <a:lnTo>
                    <a:pt x="2" y="100"/>
                  </a:lnTo>
                  <a:cubicBezTo>
                    <a:pt x="5" y="117"/>
                    <a:pt x="6" y="125"/>
                    <a:pt x="6" y="125"/>
                  </a:cubicBezTo>
                  <a:cubicBezTo>
                    <a:pt x="6" y="125"/>
                    <a:pt x="5" y="121"/>
                    <a:pt x="3" y="114"/>
                  </a:cubicBezTo>
                  <a:lnTo>
                    <a:pt x="3" y="114"/>
                  </a:lnTo>
                  <a:cubicBezTo>
                    <a:pt x="0" y="144"/>
                    <a:pt x="23" y="183"/>
                    <a:pt x="51" y="194"/>
                  </a:cubicBezTo>
                  <a:cubicBezTo>
                    <a:pt x="77" y="207"/>
                    <a:pt x="101" y="212"/>
                    <a:pt x="127" y="212"/>
                  </a:cubicBezTo>
                  <a:cubicBezTo>
                    <a:pt x="140" y="212"/>
                    <a:pt x="154" y="211"/>
                    <a:pt x="169" y="208"/>
                  </a:cubicBezTo>
                  <a:cubicBezTo>
                    <a:pt x="206" y="202"/>
                    <a:pt x="232" y="161"/>
                    <a:pt x="232" y="125"/>
                  </a:cubicBezTo>
                  <a:cubicBezTo>
                    <a:pt x="231" y="85"/>
                    <a:pt x="201" y="55"/>
                    <a:pt x="163" y="45"/>
                  </a:cubicBezTo>
                  <a:lnTo>
                    <a:pt x="163" y="45"/>
                  </a:lnTo>
                  <a:cubicBezTo>
                    <a:pt x="159" y="37"/>
                    <a:pt x="154" y="30"/>
                    <a:pt x="148" y="25"/>
                  </a:cubicBezTo>
                  <a:cubicBezTo>
                    <a:pt x="133" y="9"/>
                    <a:pt x="111" y="0"/>
                    <a:pt x="9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665;p40">
              <a:extLst>
                <a:ext uri="{FF2B5EF4-FFF2-40B4-BE49-F238E27FC236}">
                  <a16:creationId xmlns:a16="http://schemas.microsoft.com/office/drawing/2014/main" xmlns="" id="{2707EB2D-BA72-D845-A3CD-5777343AC8B6}"/>
                </a:ext>
              </a:extLst>
            </p:cNvPr>
            <p:cNvSpPr/>
            <p:nvPr/>
          </p:nvSpPr>
          <p:spPr>
            <a:xfrm>
              <a:off x="1657250" y="1256650"/>
              <a:ext cx="6975" cy="5400"/>
            </a:xfrm>
            <a:custGeom>
              <a:avLst/>
              <a:gdLst/>
              <a:ahLst/>
              <a:cxnLst/>
              <a:rect l="l" t="t" r="r" b="b"/>
              <a:pathLst>
                <a:path w="279" h="216" extrusionOk="0">
                  <a:moveTo>
                    <a:pt x="139" y="1"/>
                  </a:moveTo>
                  <a:cubicBezTo>
                    <a:pt x="1" y="1"/>
                    <a:pt x="1" y="216"/>
                    <a:pt x="140" y="216"/>
                  </a:cubicBezTo>
                  <a:cubicBezTo>
                    <a:pt x="278" y="216"/>
                    <a:pt x="278" y="1"/>
                    <a:pt x="140" y="1"/>
                  </a:cubicBezTo>
                  <a:cubicBezTo>
                    <a:pt x="140" y="1"/>
                    <a:pt x="139" y="1"/>
                    <a:pt x="13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666;p40">
              <a:extLst>
                <a:ext uri="{FF2B5EF4-FFF2-40B4-BE49-F238E27FC236}">
                  <a16:creationId xmlns:a16="http://schemas.microsoft.com/office/drawing/2014/main" xmlns="" id="{25504045-29B4-D64E-8A8F-67CB5CA7A186}"/>
                </a:ext>
              </a:extLst>
            </p:cNvPr>
            <p:cNvSpPr/>
            <p:nvPr/>
          </p:nvSpPr>
          <p:spPr>
            <a:xfrm>
              <a:off x="1689675" y="1270500"/>
              <a:ext cx="3625" cy="2450"/>
            </a:xfrm>
            <a:custGeom>
              <a:avLst/>
              <a:gdLst/>
              <a:ahLst/>
              <a:cxnLst/>
              <a:rect l="l" t="t" r="r" b="b"/>
              <a:pathLst>
                <a:path w="145" h="98" extrusionOk="0">
                  <a:moveTo>
                    <a:pt x="101" y="0"/>
                  </a:moveTo>
                  <a:cubicBezTo>
                    <a:pt x="100" y="0"/>
                    <a:pt x="98" y="1"/>
                    <a:pt x="97" y="1"/>
                  </a:cubicBezTo>
                  <a:cubicBezTo>
                    <a:pt x="84" y="2"/>
                    <a:pt x="69" y="4"/>
                    <a:pt x="55" y="6"/>
                  </a:cubicBezTo>
                  <a:cubicBezTo>
                    <a:pt x="0" y="13"/>
                    <a:pt x="0" y="85"/>
                    <a:pt x="55" y="92"/>
                  </a:cubicBezTo>
                  <a:cubicBezTo>
                    <a:pt x="68" y="93"/>
                    <a:pt x="82" y="96"/>
                    <a:pt x="97" y="97"/>
                  </a:cubicBezTo>
                  <a:cubicBezTo>
                    <a:pt x="98" y="97"/>
                    <a:pt x="100" y="97"/>
                    <a:pt x="101" y="97"/>
                  </a:cubicBezTo>
                  <a:cubicBezTo>
                    <a:pt x="121" y="97"/>
                    <a:pt x="137" y="79"/>
                    <a:pt x="143" y="62"/>
                  </a:cubicBezTo>
                  <a:cubicBezTo>
                    <a:pt x="145" y="53"/>
                    <a:pt x="145" y="45"/>
                    <a:pt x="143" y="35"/>
                  </a:cubicBezTo>
                  <a:cubicBezTo>
                    <a:pt x="137" y="19"/>
                    <a:pt x="121" y="0"/>
                    <a:pt x="10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667;p40">
              <a:extLst>
                <a:ext uri="{FF2B5EF4-FFF2-40B4-BE49-F238E27FC236}">
                  <a16:creationId xmlns:a16="http://schemas.microsoft.com/office/drawing/2014/main" xmlns="" id="{CFF87241-3A52-F447-96CE-C387EBD562D8}"/>
                </a:ext>
              </a:extLst>
            </p:cNvPr>
            <p:cNvSpPr/>
            <p:nvPr/>
          </p:nvSpPr>
          <p:spPr>
            <a:xfrm>
              <a:off x="1712600" y="1266475"/>
              <a:ext cx="6425" cy="5000"/>
            </a:xfrm>
            <a:custGeom>
              <a:avLst/>
              <a:gdLst/>
              <a:ahLst/>
              <a:cxnLst/>
              <a:rect l="l" t="t" r="r" b="b"/>
              <a:pathLst>
                <a:path w="257" h="200" extrusionOk="0">
                  <a:moveTo>
                    <a:pt x="128" y="1"/>
                  </a:moveTo>
                  <a:cubicBezTo>
                    <a:pt x="0" y="1"/>
                    <a:pt x="0" y="199"/>
                    <a:pt x="128" y="199"/>
                  </a:cubicBezTo>
                  <a:cubicBezTo>
                    <a:pt x="257" y="199"/>
                    <a:pt x="257" y="1"/>
                    <a:pt x="12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668;p40">
              <a:extLst>
                <a:ext uri="{FF2B5EF4-FFF2-40B4-BE49-F238E27FC236}">
                  <a16:creationId xmlns:a16="http://schemas.microsoft.com/office/drawing/2014/main" xmlns="" id="{BF4CD11A-9CAB-7D4C-8CA6-6EA1B1BA84FF}"/>
                </a:ext>
              </a:extLst>
            </p:cNvPr>
            <p:cNvSpPr/>
            <p:nvPr/>
          </p:nvSpPr>
          <p:spPr>
            <a:xfrm>
              <a:off x="1720325" y="1288700"/>
              <a:ext cx="5100" cy="4625"/>
            </a:xfrm>
            <a:custGeom>
              <a:avLst/>
              <a:gdLst/>
              <a:ahLst/>
              <a:cxnLst/>
              <a:rect l="l" t="t" r="r" b="b"/>
              <a:pathLst>
                <a:path w="204" h="185" extrusionOk="0">
                  <a:moveTo>
                    <a:pt x="97" y="1"/>
                  </a:moveTo>
                  <a:cubicBezTo>
                    <a:pt x="49" y="1"/>
                    <a:pt x="0" y="36"/>
                    <a:pt x="0" y="93"/>
                  </a:cubicBezTo>
                  <a:cubicBezTo>
                    <a:pt x="1" y="150"/>
                    <a:pt x="49" y="185"/>
                    <a:pt x="97" y="185"/>
                  </a:cubicBezTo>
                  <a:cubicBezTo>
                    <a:pt x="127" y="185"/>
                    <a:pt x="157" y="171"/>
                    <a:pt x="175" y="140"/>
                  </a:cubicBezTo>
                  <a:cubicBezTo>
                    <a:pt x="178" y="135"/>
                    <a:pt x="178" y="134"/>
                    <a:pt x="178" y="134"/>
                  </a:cubicBezTo>
                  <a:lnTo>
                    <a:pt x="178" y="134"/>
                  </a:lnTo>
                  <a:cubicBezTo>
                    <a:pt x="178" y="134"/>
                    <a:pt x="177" y="135"/>
                    <a:pt x="177" y="135"/>
                  </a:cubicBezTo>
                  <a:cubicBezTo>
                    <a:pt x="177" y="135"/>
                    <a:pt x="179" y="134"/>
                    <a:pt x="185" y="127"/>
                  </a:cubicBezTo>
                  <a:cubicBezTo>
                    <a:pt x="203" y="106"/>
                    <a:pt x="203" y="79"/>
                    <a:pt x="185" y="58"/>
                  </a:cubicBezTo>
                  <a:cubicBezTo>
                    <a:pt x="180" y="52"/>
                    <a:pt x="179" y="51"/>
                    <a:pt x="178" y="51"/>
                  </a:cubicBezTo>
                  <a:lnTo>
                    <a:pt x="178" y="51"/>
                  </a:lnTo>
                  <a:cubicBezTo>
                    <a:pt x="178" y="50"/>
                    <a:pt x="177" y="49"/>
                    <a:pt x="175" y="46"/>
                  </a:cubicBezTo>
                  <a:cubicBezTo>
                    <a:pt x="157" y="15"/>
                    <a:pt x="127" y="1"/>
                    <a:pt x="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669;p40">
              <a:extLst>
                <a:ext uri="{FF2B5EF4-FFF2-40B4-BE49-F238E27FC236}">
                  <a16:creationId xmlns:a16="http://schemas.microsoft.com/office/drawing/2014/main" xmlns="" id="{1513209A-5A59-3F49-B081-C1BEA6673133}"/>
                </a:ext>
              </a:extLst>
            </p:cNvPr>
            <p:cNvSpPr/>
            <p:nvPr/>
          </p:nvSpPr>
          <p:spPr>
            <a:xfrm>
              <a:off x="1676700" y="1302500"/>
              <a:ext cx="6125" cy="4550"/>
            </a:xfrm>
            <a:custGeom>
              <a:avLst/>
              <a:gdLst/>
              <a:ahLst/>
              <a:cxnLst/>
              <a:rect l="l" t="t" r="r" b="b"/>
              <a:pathLst>
                <a:path w="245" h="182" extrusionOk="0">
                  <a:moveTo>
                    <a:pt x="92" y="0"/>
                  </a:moveTo>
                  <a:cubicBezTo>
                    <a:pt x="44" y="0"/>
                    <a:pt x="1" y="40"/>
                    <a:pt x="1" y="90"/>
                  </a:cubicBezTo>
                  <a:cubicBezTo>
                    <a:pt x="1" y="143"/>
                    <a:pt x="44" y="182"/>
                    <a:pt x="92" y="182"/>
                  </a:cubicBezTo>
                  <a:cubicBezTo>
                    <a:pt x="100" y="182"/>
                    <a:pt x="108" y="181"/>
                    <a:pt x="116" y="178"/>
                  </a:cubicBezTo>
                  <a:cubicBezTo>
                    <a:pt x="121" y="177"/>
                    <a:pt x="128" y="177"/>
                    <a:pt x="133" y="177"/>
                  </a:cubicBezTo>
                  <a:cubicBezTo>
                    <a:pt x="245" y="176"/>
                    <a:pt x="245" y="7"/>
                    <a:pt x="133" y="5"/>
                  </a:cubicBezTo>
                  <a:cubicBezTo>
                    <a:pt x="128" y="5"/>
                    <a:pt x="121" y="5"/>
                    <a:pt x="116" y="3"/>
                  </a:cubicBezTo>
                  <a:cubicBezTo>
                    <a:pt x="108" y="1"/>
                    <a:pt x="100" y="0"/>
                    <a:pt x="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670;p40">
              <a:extLst>
                <a:ext uri="{FF2B5EF4-FFF2-40B4-BE49-F238E27FC236}">
                  <a16:creationId xmlns:a16="http://schemas.microsoft.com/office/drawing/2014/main" xmlns="" id="{3C99FC89-2E99-B241-B365-B8F044D006E0}"/>
                </a:ext>
              </a:extLst>
            </p:cNvPr>
            <p:cNvSpPr/>
            <p:nvPr/>
          </p:nvSpPr>
          <p:spPr>
            <a:xfrm>
              <a:off x="1660625" y="1286800"/>
              <a:ext cx="6100" cy="5700"/>
            </a:xfrm>
            <a:custGeom>
              <a:avLst/>
              <a:gdLst/>
              <a:ahLst/>
              <a:cxnLst/>
              <a:rect l="l" t="t" r="r" b="b"/>
              <a:pathLst>
                <a:path w="244" h="228" extrusionOk="0">
                  <a:moveTo>
                    <a:pt x="117" y="1"/>
                  </a:moveTo>
                  <a:cubicBezTo>
                    <a:pt x="57" y="1"/>
                    <a:pt x="1" y="49"/>
                    <a:pt x="1" y="114"/>
                  </a:cubicBezTo>
                  <a:cubicBezTo>
                    <a:pt x="0" y="179"/>
                    <a:pt x="57" y="228"/>
                    <a:pt x="117" y="228"/>
                  </a:cubicBezTo>
                  <a:cubicBezTo>
                    <a:pt x="136" y="228"/>
                    <a:pt x="155" y="223"/>
                    <a:pt x="173" y="213"/>
                  </a:cubicBezTo>
                  <a:cubicBezTo>
                    <a:pt x="209" y="190"/>
                    <a:pt x="244" y="161"/>
                    <a:pt x="244" y="114"/>
                  </a:cubicBezTo>
                  <a:cubicBezTo>
                    <a:pt x="244" y="67"/>
                    <a:pt x="210" y="38"/>
                    <a:pt x="173" y="16"/>
                  </a:cubicBezTo>
                  <a:cubicBezTo>
                    <a:pt x="155" y="5"/>
                    <a:pt x="136" y="1"/>
                    <a:pt x="11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671;p40">
              <a:extLst>
                <a:ext uri="{FF2B5EF4-FFF2-40B4-BE49-F238E27FC236}">
                  <a16:creationId xmlns:a16="http://schemas.microsoft.com/office/drawing/2014/main" xmlns="" id="{BA35911F-209D-0249-A086-F0BB90EDAB11}"/>
                </a:ext>
              </a:extLst>
            </p:cNvPr>
            <p:cNvSpPr/>
            <p:nvPr/>
          </p:nvSpPr>
          <p:spPr>
            <a:xfrm>
              <a:off x="1673600" y="1290075"/>
              <a:ext cx="5275" cy="4625"/>
            </a:xfrm>
            <a:custGeom>
              <a:avLst/>
              <a:gdLst/>
              <a:ahLst/>
              <a:cxnLst/>
              <a:rect l="l" t="t" r="r" b="b"/>
              <a:pathLst>
                <a:path w="211" h="185" extrusionOk="0">
                  <a:moveTo>
                    <a:pt x="92" y="1"/>
                  </a:moveTo>
                  <a:cubicBezTo>
                    <a:pt x="43" y="1"/>
                    <a:pt x="0" y="41"/>
                    <a:pt x="0" y="91"/>
                  </a:cubicBezTo>
                  <a:cubicBezTo>
                    <a:pt x="0" y="144"/>
                    <a:pt x="43" y="184"/>
                    <a:pt x="92" y="184"/>
                  </a:cubicBezTo>
                  <a:cubicBezTo>
                    <a:pt x="100" y="184"/>
                    <a:pt x="108" y="183"/>
                    <a:pt x="115" y="181"/>
                  </a:cubicBezTo>
                  <a:cubicBezTo>
                    <a:pt x="142" y="173"/>
                    <a:pt x="165" y="165"/>
                    <a:pt x="184" y="144"/>
                  </a:cubicBezTo>
                  <a:cubicBezTo>
                    <a:pt x="211" y="115"/>
                    <a:pt x="211" y="71"/>
                    <a:pt x="184" y="41"/>
                  </a:cubicBezTo>
                  <a:cubicBezTo>
                    <a:pt x="164" y="21"/>
                    <a:pt x="142" y="11"/>
                    <a:pt x="115" y="4"/>
                  </a:cubicBezTo>
                  <a:cubicBezTo>
                    <a:pt x="107" y="2"/>
                    <a:pt x="99" y="1"/>
                    <a:pt x="9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672;p40">
              <a:extLst>
                <a:ext uri="{FF2B5EF4-FFF2-40B4-BE49-F238E27FC236}">
                  <a16:creationId xmlns:a16="http://schemas.microsoft.com/office/drawing/2014/main" xmlns="" id="{0ECE65D9-2782-D846-BB69-D0CF830C8AA0}"/>
                </a:ext>
              </a:extLst>
            </p:cNvPr>
            <p:cNvSpPr/>
            <p:nvPr/>
          </p:nvSpPr>
          <p:spPr>
            <a:xfrm>
              <a:off x="1651925" y="1316475"/>
              <a:ext cx="5700" cy="4100"/>
            </a:xfrm>
            <a:custGeom>
              <a:avLst/>
              <a:gdLst/>
              <a:ahLst/>
              <a:cxnLst/>
              <a:rect l="l" t="t" r="r" b="b"/>
              <a:pathLst>
                <a:path w="228" h="164" extrusionOk="0">
                  <a:moveTo>
                    <a:pt x="89" y="0"/>
                  </a:moveTo>
                  <a:cubicBezTo>
                    <a:pt x="61" y="0"/>
                    <a:pt x="35" y="14"/>
                    <a:pt x="18" y="41"/>
                  </a:cubicBezTo>
                  <a:cubicBezTo>
                    <a:pt x="16" y="42"/>
                    <a:pt x="15" y="44"/>
                    <a:pt x="14" y="47"/>
                  </a:cubicBezTo>
                  <a:cubicBezTo>
                    <a:pt x="0" y="68"/>
                    <a:pt x="0" y="97"/>
                    <a:pt x="14" y="118"/>
                  </a:cubicBezTo>
                  <a:cubicBezTo>
                    <a:pt x="15" y="121"/>
                    <a:pt x="16" y="122"/>
                    <a:pt x="18" y="123"/>
                  </a:cubicBezTo>
                  <a:cubicBezTo>
                    <a:pt x="35" y="150"/>
                    <a:pt x="61" y="164"/>
                    <a:pt x="89" y="164"/>
                  </a:cubicBezTo>
                  <a:cubicBezTo>
                    <a:pt x="103" y="164"/>
                    <a:pt x="117" y="160"/>
                    <a:pt x="131" y="153"/>
                  </a:cubicBezTo>
                  <a:lnTo>
                    <a:pt x="131" y="154"/>
                  </a:lnTo>
                  <a:cubicBezTo>
                    <a:pt x="227" y="152"/>
                    <a:pt x="227" y="13"/>
                    <a:pt x="131" y="10"/>
                  </a:cubicBezTo>
                  <a:lnTo>
                    <a:pt x="131" y="11"/>
                  </a:lnTo>
                  <a:cubicBezTo>
                    <a:pt x="117" y="4"/>
                    <a:pt x="103" y="0"/>
                    <a:pt x="8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673;p40">
              <a:extLst>
                <a:ext uri="{FF2B5EF4-FFF2-40B4-BE49-F238E27FC236}">
                  <a16:creationId xmlns:a16="http://schemas.microsoft.com/office/drawing/2014/main" xmlns="" id="{75A8E8B0-D9F6-A742-A3E1-D475F3E29992}"/>
                </a:ext>
              </a:extLst>
            </p:cNvPr>
            <p:cNvSpPr/>
            <p:nvPr/>
          </p:nvSpPr>
          <p:spPr>
            <a:xfrm>
              <a:off x="1629075" y="1291575"/>
              <a:ext cx="5475" cy="5975"/>
            </a:xfrm>
            <a:custGeom>
              <a:avLst/>
              <a:gdLst/>
              <a:ahLst/>
              <a:cxnLst/>
              <a:rect l="l" t="t" r="r" b="b"/>
              <a:pathLst>
                <a:path w="219" h="239" extrusionOk="0">
                  <a:moveTo>
                    <a:pt x="110" y="1"/>
                  </a:moveTo>
                  <a:cubicBezTo>
                    <a:pt x="55" y="1"/>
                    <a:pt x="1" y="34"/>
                    <a:pt x="6" y="101"/>
                  </a:cubicBezTo>
                  <a:cubicBezTo>
                    <a:pt x="7" y="114"/>
                    <a:pt x="9" y="128"/>
                    <a:pt x="11" y="143"/>
                  </a:cubicBezTo>
                  <a:cubicBezTo>
                    <a:pt x="16" y="207"/>
                    <a:pt x="62" y="239"/>
                    <a:pt x="109" y="239"/>
                  </a:cubicBezTo>
                  <a:cubicBezTo>
                    <a:pt x="156" y="239"/>
                    <a:pt x="203" y="207"/>
                    <a:pt x="210" y="143"/>
                  </a:cubicBezTo>
                  <a:cubicBezTo>
                    <a:pt x="211" y="129"/>
                    <a:pt x="212" y="116"/>
                    <a:pt x="213" y="101"/>
                  </a:cubicBezTo>
                  <a:cubicBezTo>
                    <a:pt x="219" y="34"/>
                    <a:pt x="165" y="1"/>
                    <a:pt x="1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674;p40">
              <a:extLst>
                <a:ext uri="{FF2B5EF4-FFF2-40B4-BE49-F238E27FC236}">
                  <a16:creationId xmlns:a16="http://schemas.microsoft.com/office/drawing/2014/main" xmlns="" id="{C972D870-B90C-9842-A925-BB93394918C2}"/>
                </a:ext>
              </a:extLst>
            </p:cNvPr>
            <p:cNvSpPr/>
            <p:nvPr/>
          </p:nvSpPr>
          <p:spPr>
            <a:xfrm>
              <a:off x="1641625" y="1209350"/>
              <a:ext cx="6900" cy="4875"/>
            </a:xfrm>
            <a:custGeom>
              <a:avLst/>
              <a:gdLst/>
              <a:ahLst/>
              <a:cxnLst/>
              <a:rect l="l" t="t" r="r" b="b"/>
              <a:pathLst>
                <a:path w="276" h="195" extrusionOk="0">
                  <a:moveTo>
                    <a:pt x="106" y="0"/>
                  </a:moveTo>
                  <a:cubicBezTo>
                    <a:pt x="50" y="0"/>
                    <a:pt x="0" y="66"/>
                    <a:pt x="51" y="123"/>
                  </a:cubicBezTo>
                  <a:cubicBezTo>
                    <a:pt x="81" y="158"/>
                    <a:pt x="135" y="194"/>
                    <a:pt x="184" y="194"/>
                  </a:cubicBezTo>
                  <a:cubicBezTo>
                    <a:pt x="201" y="194"/>
                    <a:pt x="218" y="190"/>
                    <a:pt x="233" y="180"/>
                  </a:cubicBezTo>
                  <a:cubicBezTo>
                    <a:pt x="268" y="157"/>
                    <a:pt x="275" y="113"/>
                    <a:pt x="247" y="81"/>
                  </a:cubicBezTo>
                  <a:cubicBezTo>
                    <a:pt x="224" y="57"/>
                    <a:pt x="187" y="59"/>
                    <a:pt x="168" y="33"/>
                  </a:cubicBezTo>
                  <a:cubicBezTo>
                    <a:pt x="150" y="10"/>
                    <a:pt x="128" y="0"/>
                    <a:pt x="10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675;p40">
              <a:extLst>
                <a:ext uri="{FF2B5EF4-FFF2-40B4-BE49-F238E27FC236}">
                  <a16:creationId xmlns:a16="http://schemas.microsoft.com/office/drawing/2014/main" xmlns="" id="{3B12FD1D-B13F-8840-B7EC-A45D75484606}"/>
                </a:ext>
              </a:extLst>
            </p:cNvPr>
            <p:cNvSpPr/>
            <p:nvPr/>
          </p:nvSpPr>
          <p:spPr>
            <a:xfrm>
              <a:off x="1807625" y="1235600"/>
              <a:ext cx="5100" cy="3425"/>
            </a:xfrm>
            <a:custGeom>
              <a:avLst/>
              <a:gdLst/>
              <a:ahLst/>
              <a:cxnLst/>
              <a:rect l="l" t="t" r="r" b="b"/>
              <a:pathLst>
                <a:path w="204" h="137" extrusionOk="0">
                  <a:moveTo>
                    <a:pt x="89" y="1"/>
                  </a:moveTo>
                  <a:cubicBezTo>
                    <a:pt x="1" y="1"/>
                    <a:pt x="1" y="136"/>
                    <a:pt x="89" y="136"/>
                  </a:cubicBezTo>
                  <a:cubicBezTo>
                    <a:pt x="94" y="136"/>
                    <a:pt x="99" y="136"/>
                    <a:pt x="105" y="135"/>
                  </a:cubicBezTo>
                  <a:cubicBezTo>
                    <a:pt x="118" y="132"/>
                    <a:pt x="131" y="130"/>
                    <a:pt x="144" y="128"/>
                  </a:cubicBezTo>
                  <a:cubicBezTo>
                    <a:pt x="204" y="116"/>
                    <a:pt x="204" y="20"/>
                    <a:pt x="144" y="9"/>
                  </a:cubicBezTo>
                  <a:cubicBezTo>
                    <a:pt x="131" y="6"/>
                    <a:pt x="118" y="4"/>
                    <a:pt x="105" y="2"/>
                  </a:cubicBezTo>
                  <a:cubicBezTo>
                    <a:pt x="99" y="1"/>
                    <a:pt x="94" y="1"/>
                    <a:pt x="8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676;p40">
              <a:extLst>
                <a:ext uri="{FF2B5EF4-FFF2-40B4-BE49-F238E27FC236}">
                  <a16:creationId xmlns:a16="http://schemas.microsoft.com/office/drawing/2014/main" xmlns="" id="{14DBE515-3F71-AF48-B691-8BB7649C5D9C}"/>
                </a:ext>
              </a:extLst>
            </p:cNvPr>
            <p:cNvSpPr/>
            <p:nvPr/>
          </p:nvSpPr>
          <p:spPr>
            <a:xfrm>
              <a:off x="1824500" y="1247475"/>
              <a:ext cx="5725" cy="4425"/>
            </a:xfrm>
            <a:custGeom>
              <a:avLst/>
              <a:gdLst/>
              <a:ahLst/>
              <a:cxnLst/>
              <a:rect l="l" t="t" r="r" b="b"/>
              <a:pathLst>
                <a:path w="229" h="177" extrusionOk="0">
                  <a:moveTo>
                    <a:pt x="115" y="0"/>
                  </a:moveTo>
                  <a:cubicBezTo>
                    <a:pt x="1" y="1"/>
                    <a:pt x="1" y="176"/>
                    <a:pt x="115" y="176"/>
                  </a:cubicBezTo>
                  <a:cubicBezTo>
                    <a:pt x="228" y="176"/>
                    <a:pt x="228" y="0"/>
                    <a:pt x="11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677;p40">
              <a:extLst>
                <a:ext uri="{FF2B5EF4-FFF2-40B4-BE49-F238E27FC236}">
                  <a16:creationId xmlns:a16="http://schemas.microsoft.com/office/drawing/2014/main" xmlns="" id="{353421A8-AEE7-1742-98A0-9D5B3E9DD355}"/>
                </a:ext>
              </a:extLst>
            </p:cNvPr>
            <p:cNvSpPr/>
            <p:nvPr/>
          </p:nvSpPr>
          <p:spPr>
            <a:xfrm>
              <a:off x="1805575" y="1269800"/>
              <a:ext cx="4975" cy="3875"/>
            </a:xfrm>
            <a:custGeom>
              <a:avLst/>
              <a:gdLst/>
              <a:ahLst/>
              <a:cxnLst/>
              <a:rect l="l" t="t" r="r" b="b"/>
              <a:pathLst>
                <a:path w="199" h="155" extrusionOk="0">
                  <a:moveTo>
                    <a:pt x="100" y="0"/>
                  </a:moveTo>
                  <a:cubicBezTo>
                    <a:pt x="1" y="0"/>
                    <a:pt x="1" y="154"/>
                    <a:pt x="100" y="154"/>
                  </a:cubicBezTo>
                  <a:cubicBezTo>
                    <a:pt x="199" y="154"/>
                    <a:pt x="199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678;p40">
              <a:extLst>
                <a:ext uri="{FF2B5EF4-FFF2-40B4-BE49-F238E27FC236}">
                  <a16:creationId xmlns:a16="http://schemas.microsoft.com/office/drawing/2014/main" xmlns="" id="{1572F9BF-559E-494A-94B7-500857CAD1D9}"/>
                </a:ext>
              </a:extLst>
            </p:cNvPr>
            <p:cNvSpPr/>
            <p:nvPr/>
          </p:nvSpPr>
          <p:spPr>
            <a:xfrm>
              <a:off x="1820300" y="1288700"/>
              <a:ext cx="6500" cy="4625"/>
            </a:xfrm>
            <a:custGeom>
              <a:avLst/>
              <a:gdLst/>
              <a:ahLst/>
              <a:cxnLst/>
              <a:rect l="l" t="t" r="r" b="b"/>
              <a:pathLst>
                <a:path w="260" h="185" extrusionOk="0">
                  <a:moveTo>
                    <a:pt x="132" y="1"/>
                  </a:moveTo>
                  <a:cubicBezTo>
                    <a:pt x="127" y="1"/>
                    <a:pt x="122" y="1"/>
                    <a:pt x="118" y="2"/>
                  </a:cubicBezTo>
                  <a:cubicBezTo>
                    <a:pt x="0" y="11"/>
                    <a:pt x="0" y="174"/>
                    <a:pt x="118" y="184"/>
                  </a:cubicBezTo>
                  <a:cubicBezTo>
                    <a:pt x="122" y="184"/>
                    <a:pt x="127" y="184"/>
                    <a:pt x="131" y="184"/>
                  </a:cubicBezTo>
                  <a:cubicBezTo>
                    <a:pt x="157" y="184"/>
                    <a:pt x="178" y="179"/>
                    <a:pt x="202" y="168"/>
                  </a:cubicBezTo>
                  <a:cubicBezTo>
                    <a:pt x="260" y="144"/>
                    <a:pt x="260" y="42"/>
                    <a:pt x="202" y="17"/>
                  </a:cubicBezTo>
                  <a:cubicBezTo>
                    <a:pt x="178" y="8"/>
                    <a:pt x="157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679;p40">
              <a:extLst>
                <a:ext uri="{FF2B5EF4-FFF2-40B4-BE49-F238E27FC236}">
                  <a16:creationId xmlns:a16="http://schemas.microsoft.com/office/drawing/2014/main" xmlns="" id="{5DB9A068-C25A-4C4F-827A-CFDF64AD21E0}"/>
                </a:ext>
              </a:extLst>
            </p:cNvPr>
            <p:cNvSpPr/>
            <p:nvPr/>
          </p:nvSpPr>
          <p:spPr>
            <a:xfrm>
              <a:off x="1805375" y="130985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0" y="1"/>
                    <a:pt x="0" y="255"/>
                    <a:pt x="164" y="255"/>
                  </a:cubicBezTo>
                  <a:cubicBezTo>
                    <a:pt x="327" y="255"/>
                    <a:pt x="327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680;p40">
              <a:extLst>
                <a:ext uri="{FF2B5EF4-FFF2-40B4-BE49-F238E27FC236}">
                  <a16:creationId xmlns:a16="http://schemas.microsoft.com/office/drawing/2014/main" xmlns="" id="{6BE0F59A-02C8-9647-A292-B882FE5B8320}"/>
                </a:ext>
              </a:extLst>
            </p:cNvPr>
            <p:cNvSpPr/>
            <p:nvPr/>
          </p:nvSpPr>
          <p:spPr>
            <a:xfrm>
              <a:off x="1790325" y="1296800"/>
              <a:ext cx="6225" cy="6400"/>
            </a:xfrm>
            <a:custGeom>
              <a:avLst/>
              <a:gdLst/>
              <a:ahLst/>
              <a:cxnLst/>
              <a:rect l="l" t="t" r="r" b="b"/>
              <a:pathLst>
                <a:path w="249" h="256" extrusionOk="0">
                  <a:moveTo>
                    <a:pt x="207" y="135"/>
                  </a:moveTo>
                  <a:cubicBezTo>
                    <a:pt x="208" y="135"/>
                    <a:pt x="208" y="138"/>
                    <a:pt x="207" y="143"/>
                  </a:cubicBezTo>
                  <a:lnTo>
                    <a:pt x="207" y="143"/>
                  </a:lnTo>
                  <a:cubicBezTo>
                    <a:pt x="207" y="137"/>
                    <a:pt x="207" y="135"/>
                    <a:pt x="207" y="135"/>
                  </a:cubicBezTo>
                  <a:close/>
                  <a:moveTo>
                    <a:pt x="177" y="187"/>
                  </a:moveTo>
                  <a:cubicBezTo>
                    <a:pt x="176" y="188"/>
                    <a:pt x="175" y="189"/>
                    <a:pt x="174" y="190"/>
                  </a:cubicBezTo>
                  <a:cubicBezTo>
                    <a:pt x="175" y="189"/>
                    <a:pt x="176" y="188"/>
                    <a:pt x="177" y="187"/>
                  </a:cubicBezTo>
                  <a:close/>
                  <a:moveTo>
                    <a:pt x="130" y="1"/>
                  </a:moveTo>
                  <a:cubicBezTo>
                    <a:pt x="100" y="1"/>
                    <a:pt x="70" y="14"/>
                    <a:pt x="45" y="35"/>
                  </a:cubicBezTo>
                  <a:cubicBezTo>
                    <a:pt x="12" y="65"/>
                    <a:pt x="0" y="109"/>
                    <a:pt x="0" y="153"/>
                  </a:cubicBezTo>
                  <a:cubicBezTo>
                    <a:pt x="0" y="208"/>
                    <a:pt x="47" y="256"/>
                    <a:pt x="103" y="256"/>
                  </a:cubicBezTo>
                  <a:cubicBezTo>
                    <a:pt x="104" y="256"/>
                    <a:pt x="105" y="256"/>
                    <a:pt x="106" y="256"/>
                  </a:cubicBezTo>
                  <a:cubicBezTo>
                    <a:pt x="156" y="256"/>
                    <a:pt x="212" y="212"/>
                    <a:pt x="208" y="159"/>
                  </a:cubicBezTo>
                  <a:lnTo>
                    <a:pt x="208" y="159"/>
                  </a:lnTo>
                  <a:cubicBezTo>
                    <a:pt x="212" y="154"/>
                    <a:pt x="215" y="150"/>
                    <a:pt x="218" y="145"/>
                  </a:cubicBezTo>
                  <a:cubicBezTo>
                    <a:pt x="248" y="102"/>
                    <a:pt x="225" y="44"/>
                    <a:pt x="186" y="18"/>
                  </a:cubicBezTo>
                  <a:cubicBezTo>
                    <a:pt x="168" y="6"/>
                    <a:pt x="149" y="1"/>
                    <a:pt x="1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681;p40">
              <a:extLst>
                <a:ext uri="{FF2B5EF4-FFF2-40B4-BE49-F238E27FC236}">
                  <a16:creationId xmlns:a16="http://schemas.microsoft.com/office/drawing/2014/main" xmlns="" id="{59CF03AF-D3C9-C04B-AD01-6D03C1931670}"/>
                </a:ext>
              </a:extLst>
            </p:cNvPr>
            <p:cNvSpPr/>
            <p:nvPr/>
          </p:nvSpPr>
          <p:spPr>
            <a:xfrm>
              <a:off x="1894150" y="1280050"/>
              <a:ext cx="6875" cy="535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137" y="1"/>
                  </a:moveTo>
                  <a:cubicBezTo>
                    <a:pt x="0" y="2"/>
                    <a:pt x="0" y="214"/>
                    <a:pt x="137" y="214"/>
                  </a:cubicBezTo>
                  <a:cubicBezTo>
                    <a:pt x="274" y="214"/>
                    <a:pt x="274" y="1"/>
                    <a:pt x="13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682;p40">
              <a:extLst>
                <a:ext uri="{FF2B5EF4-FFF2-40B4-BE49-F238E27FC236}">
                  <a16:creationId xmlns:a16="http://schemas.microsoft.com/office/drawing/2014/main" xmlns="" id="{8421F591-E837-E841-B8EE-5B02065860EF}"/>
                </a:ext>
              </a:extLst>
            </p:cNvPr>
            <p:cNvSpPr/>
            <p:nvPr/>
          </p:nvSpPr>
          <p:spPr>
            <a:xfrm>
              <a:off x="1898050" y="1261650"/>
              <a:ext cx="6175" cy="4300"/>
            </a:xfrm>
            <a:custGeom>
              <a:avLst/>
              <a:gdLst/>
              <a:ahLst/>
              <a:cxnLst/>
              <a:rect l="l" t="t" r="r" b="b"/>
              <a:pathLst>
                <a:path w="247" h="172" extrusionOk="0">
                  <a:moveTo>
                    <a:pt x="88" y="1"/>
                  </a:moveTo>
                  <a:cubicBezTo>
                    <a:pt x="1" y="1"/>
                    <a:pt x="1" y="143"/>
                    <a:pt x="91" y="143"/>
                  </a:cubicBezTo>
                  <a:cubicBezTo>
                    <a:pt x="107" y="143"/>
                    <a:pt x="122" y="146"/>
                    <a:pt x="136" y="147"/>
                  </a:cubicBezTo>
                  <a:lnTo>
                    <a:pt x="136" y="147"/>
                  </a:lnTo>
                  <a:lnTo>
                    <a:pt x="191" y="168"/>
                  </a:lnTo>
                  <a:cubicBezTo>
                    <a:pt x="196" y="170"/>
                    <a:pt x="200" y="171"/>
                    <a:pt x="205" y="171"/>
                  </a:cubicBezTo>
                  <a:cubicBezTo>
                    <a:pt x="230" y="171"/>
                    <a:pt x="246" y="141"/>
                    <a:pt x="242" y="117"/>
                  </a:cubicBezTo>
                  <a:cubicBezTo>
                    <a:pt x="235" y="80"/>
                    <a:pt x="221" y="61"/>
                    <a:pt x="192" y="38"/>
                  </a:cubicBezTo>
                  <a:lnTo>
                    <a:pt x="192" y="38"/>
                  </a:lnTo>
                  <a:cubicBezTo>
                    <a:pt x="191" y="36"/>
                    <a:pt x="189" y="34"/>
                    <a:pt x="187" y="31"/>
                  </a:cubicBezTo>
                  <a:cubicBezTo>
                    <a:pt x="178" y="22"/>
                    <a:pt x="169" y="17"/>
                    <a:pt x="156" y="12"/>
                  </a:cubicBezTo>
                  <a:cubicBezTo>
                    <a:pt x="136" y="6"/>
                    <a:pt x="115" y="2"/>
                    <a:pt x="92" y="1"/>
                  </a:cubicBezTo>
                  <a:cubicBezTo>
                    <a:pt x="91" y="1"/>
                    <a:pt x="89" y="1"/>
                    <a:pt x="8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683;p40">
              <a:extLst>
                <a:ext uri="{FF2B5EF4-FFF2-40B4-BE49-F238E27FC236}">
                  <a16:creationId xmlns:a16="http://schemas.microsoft.com/office/drawing/2014/main" xmlns="" id="{0F8E4E1E-EFCA-5E41-A0F3-7DBE7D0A4113}"/>
                </a:ext>
              </a:extLst>
            </p:cNvPr>
            <p:cNvSpPr/>
            <p:nvPr/>
          </p:nvSpPr>
          <p:spPr>
            <a:xfrm>
              <a:off x="1763950" y="1264350"/>
              <a:ext cx="8350" cy="6475"/>
            </a:xfrm>
            <a:custGeom>
              <a:avLst/>
              <a:gdLst/>
              <a:ahLst/>
              <a:cxnLst/>
              <a:rect l="l" t="t" r="r" b="b"/>
              <a:pathLst>
                <a:path w="334" h="259" extrusionOk="0">
                  <a:moveTo>
                    <a:pt x="167" y="1"/>
                  </a:moveTo>
                  <a:cubicBezTo>
                    <a:pt x="1" y="2"/>
                    <a:pt x="1" y="258"/>
                    <a:pt x="167" y="258"/>
                  </a:cubicBezTo>
                  <a:cubicBezTo>
                    <a:pt x="334" y="258"/>
                    <a:pt x="334" y="1"/>
                    <a:pt x="1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684;p40">
              <a:extLst>
                <a:ext uri="{FF2B5EF4-FFF2-40B4-BE49-F238E27FC236}">
                  <a16:creationId xmlns:a16="http://schemas.microsoft.com/office/drawing/2014/main" xmlns="" id="{598D0F71-CC54-F149-84E4-C0D72E722CC9}"/>
                </a:ext>
              </a:extLst>
            </p:cNvPr>
            <p:cNvSpPr/>
            <p:nvPr/>
          </p:nvSpPr>
          <p:spPr>
            <a:xfrm>
              <a:off x="1769150" y="1291000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69" y="1"/>
                  </a:moveTo>
                  <a:cubicBezTo>
                    <a:pt x="0" y="1"/>
                    <a:pt x="0" y="110"/>
                    <a:pt x="69" y="110"/>
                  </a:cubicBezTo>
                  <a:cubicBezTo>
                    <a:pt x="138" y="110"/>
                    <a:pt x="138" y="1"/>
                    <a:pt x="6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685;p40">
              <a:extLst>
                <a:ext uri="{FF2B5EF4-FFF2-40B4-BE49-F238E27FC236}">
                  <a16:creationId xmlns:a16="http://schemas.microsoft.com/office/drawing/2014/main" xmlns="" id="{642ED584-1505-5E42-8C05-A8F5BDB97F66}"/>
                </a:ext>
              </a:extLst>
            </p:cNvPr>
            <p:cNvSpPr/>
            <p:nvPr/>
          </p:nvSpPr>
          <p:spPr>
            <a:xfrm>
              <a:off x="1844975" y="1323775"/>
              <a:ext cx="6375" cy="6075"/>
            </a:xfrm>
            <a:custGeom>
              <a:avLst/>
              <a:gdLst/>
              <a:ahLst/>
              <a:cxnLst/>
              <a:rect l="l" t="t" r="r" b="b"/>
              <a:pathLst>
                <a:path w="255" h="243" extrusionOk="0">
                  <a:moveTo>
                    <a:pt x="124" y="1"/>
                  </a:moveTo>
                  <a:cubicBezTo>
                    <a:pt x="61" y="1"/>
                    <a:pt x="1" y="56"/>
                    <a:pt x="1" y="122"/>
                  </a:cubicBezTo>
                  <a:cubicBezTo>
                    <a:pt x="1" y="188"/>
                    <a:pt x="61" y="243"/>
                    <a:pt x="124" y="243"/>
                  </a:cubicBezTo>
                  <a:cubicBezTo>
                    <a:pt x="144" y="243"/>
                    <a:pt x="164" y="238"/>
                    <a:pt x="182" y="226"/>
                  </a:cubicBezTo>
                  <a:cubicBezTo>
                    <a:pt x="220" y="201"/>
                    <a:pt x="254" y="170"/>
                    <a:pt x="254" y="122"/>
                  </a:cubicBezTo>
                  <a:cubicBezTo>
                    <a:pt x="254" y="72"/>
                    <a:pt x="218" y="44"/>
                    <a:pt x="182" y="18"/>
                  </a:cubicBezTo>
                  <a:cubicBezTo>
                    <a:pt x="163" y="6"/>
                    <a:pt x="143" y="1"/>
                    <a:pt x="12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686;p40">
              <a:extLst>
                <a:ext uri="{FF2B5EF4-FFF2-40B4-BE49-F238E27FC236}">
                  <a16:creationId xmlns:a16="http://schemas.microsoft.com/office/drawing/2014/main" xmlns="" id="{BEAB3129-2B31-9142-91F5-EB77500DCAED}"/>
                </a:ext>
              </a:extLst>
            </p:cNvPr>
            <p:cNvSpPr/>
            <p:nvPr/>
          </p:nvSpPr>
          <p:spPr>
            <a:xfrm>
              <a:off x="1861825" y="1305675"/>
              <a:ext cx="6825" cy="5000"/>
            </a:xfrm>
            <a:custGeom>
              <a:avLst/>
              <a:gdLst/>
              <a:ahLst/>
              <a:cxnLst/>
              <a:rect l="l" t="t" r="r" b="b"/>
              <a:pathLst>
                <a:path w="273" h="200" extrusionOk="0">
                  <a:moveTo>
                    <a:pt x="110" y="0"/>
                  </a:moveTo>
                  <a:cubicBezTo>
                    <a:pt x="52" y="0"/>
                    <a:pt x="0" y="68"/>
                    <a:pt x="53" y="129"/>
                  </a:cubicBezTo>
                  <a:cubicBezTo>
                    <a:pt x="84" y="164"/>
                    <a:pt x="136" y="199"/>
                    <a:pt x="184" y="199"/>
                  </a:cubicBezTo>
                  <a:cubicBezTo>
                    <a:pt x="207" y="199"/>
                    <a:pt x="229" y="191"/>
                    <a:pt x="248" y="171"/>
                  </a:cubicBezTo>
                  <a:cubicBezTo>
                    <a:pt x="267" y="151"/>
                    <a:pt x="272" y="123"/>
                    <a:pt x="258" y="98"/>
                  </a:cubicBezTo>
                  <a:cubicBezTo>
                    <a:pt x="246" y="78"/>
                    <a:pt x="226" y="61"/>
                    <a:pt x="203" y="52"/>
                  </a:cubicBezTo>
                  <a:cubicBezTo>
                    <a:pt x="192" y="49"/>
                    <a:pt x="182" y="44"/>
                    <a:pt x="175" y="35"/>
                  </a:cubicBezTo>
                  <a:cubicBezTo>
                    <a:pt x="156" y="10"/>
                    <a:pt x="133" y="0"/>
                    <a:pt x="11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687;p40">
              <a:extLst>
                <a:ext uri="{FF2B5EF4-FFF2-40B4-BE49-F238E27FC236}">
                  <a16:creationId xmlns:a16="http://schemas.microsoft.com/office/drawing/2014/main" xmlns="" id="{E1365911-6A06-774C-979A-BE6EFCDFB54E}"/>
                </a:ext>
              </a:extLst>
            </p:cNvPr>
            <p:cNvSpPr/>
            <p:nvPr/>
          </p:nvSpPr>
          <p:spPr>
            <a:xfrm>
              <a:off x="1666425" y="1230875"/>
              <a:ext cx="5875" cy="4525"/>
            </a:xfrm>
            <a:custGeom>
              <a:avLst/>
              <a:gdLst/>
              <a:ahLst/>
              <a:cxnLst/>
              <a:rect l="l" t="t" r="r" b="b"/>
              <a:pathLst>
                <a:path w="235" h="181" extrusionOk="0">
                  <a:moveTo>
                    <a:pt x="140" y="1"/>
                  </a:moveTo>
                  <a:cubicBezTo>
                    <a:pt x="133" y="1"/>
                    <a:pt x="126" y="1"/>
                    <a:pt x="120" y="3"/>
                  </a:cubicBezTo>
                  <a:cubicBezTo>
                    <a:pt x="106" y="6"/>
                    <a:pt x="94" y="8"/>
                    <a:pt x="80" y="10"/>
                  </a:cubicBezTo>
                  <a:cubicBezTo>
                    <a:pt x="0" y="27"/>
                    <a:pt x="0" y="158"/>
                    <a:pt x="80" y="172"/>
                  </a:cubicBezTo>
                  <a:cubicBezTo>
                    <a:pt x="94" y="174"/>
                    <a:pt x="106" y="177"/>
                    <a:pt x="120" y="178"/>
                  </a:cubicBezTo>
                  <a:cubicBezTo>
                    <a:pt x="126" y="180"/>
                    <a:pt x="133" y="180"/>
                    <a:pt x="140" y="180"/>
                  </a:cubicBezTo>
                  <a:cubicBezTo>
                    <a:pt x="190" y="180"/>
                    <a:pt x="235" y="146"/>
                    <a:pt x="235" y="91"/>
                  </a:cubicBezTo>
                  <a:cubicBezTo>
                    <a:pt x="235" y="35"/>
                    <a:pt x="19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688;p40">
              <a:extLst>
                <a:ext uri="{FF2B5EF4-FFF2-40B4-BE49-F238E27FC236}">
                  <a16:creationId xmlns:a16="http://schemas.microsoft.com/office/drawing/2014/main" xmlns="" id="{0FD2DE86-BFEC-5641-935D-08A7EA4D79B1}"/>
                </a:ext>
              </a:extLst>
            </p:cNvPr>
            <p:cNvSpPr/>
            <p:nvPr/>
          </p:nvSpPr>
          <p:spPr>
            <a:xfrm>
              <a:off x="1639200" y="1238600"/>
              <a:ext cx="7300" cy="5650"/>
            </a:xfrm>
            <a:custGeom>
              <a:avLst/>
              <a:gdLst/>
              <a:ahLst/>
              <a:cxnLst/>
              <a:rect l="l" t="t" r="r" b="b"/>
              <a:pathLst>
                <a:path w="292" h="226" extrusionOk="0">
                  <a:moveTo>
                    <a:pt x="146" y="0"/>
                  </a:moveTo>
                  <a:cubicBezTo>
                    <a:pt x="0" y="0"/>
                    <a:pt x="0" y="225"/>
                    <a:pt x="146" y="225"/>
                  </a:cubicBezTo>
                  <a:cubicBezTo>
                    <a:pt x="291" y="225"/>
                    <a:pt x="291" y="0"/>
                    <a:pt x="14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689;p40">
              <a:extLst>
                <a:ext uri="{FF2B5EF4-FFF2-40B4-BE49-F238E27FC236}">
                  <a16:creationId xmlns:a16="http://schemas.microsoft.com/office/drawing/2014/main" xmlns="" id="{ADF87402-D0EF-E24C-B524-49F614CBB1A0}"/>
                </a:ext>
              </a:extLst>
            </p:cNvPr>
            <p:cNvSpPr/>
            <p:nvPr/>
          </p:nvSpPr>
          <p:spPr>
            <a:xfrm>
              <a:off x="1715150" y="1347600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4" y="0"/>
                  </a:moveTo>
                  <a:cubicBezTo>
                    <a:pt x="0" y="0"/>
                    <a:pt x="1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ubicBezTo>
                    <a:pt x="135" y="0"/>
                    <a:pt x="135" y="0"/>
                    <a:pt x="13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690;p40">
              <a:extLst>
                <a:ext uri="{FF2B5EF4-FFF2-40B4-BE49-F238E27FC236}">
                  <a16:creationId xmlns:a16="http://schemas.microsoft.com/office/drawing/2014/main" xmlns="" id="{ED771753-DAFF-BD4B-AC80-C9D0B91F7415}"/>
                </a:ext>
              </a:extLst>
            </p:cNvPr>
            <p:cNvSpPr/>
            <p:nvPr/>
          </p:nvSpPr>
          <p:spPr>
            <a:xfrm>
              <a:off x="1751075" y="1383400"/>
              <a:ext cx="7925" cy="5275"/>
            </a:xfrm>
            <a:custGeom>
              <a:avLst/>
              <a:gdLst/>
              <a:ahLst/>
              <a:cxnLst/>
              <a:rect l="l" t="t" r="r" b="b"/>
              <a:pathLst>
                <a:path w="317" h="211" extrusionOk="0">
                  <a:moveTo>
                    <a:pt x="138" y="1"/>
                  </a:moveTo>
                  <a:cubicBezTo>
                    <a:pt x="127" y="1"/>
                    <a:pt x="115" y="1"/>
                    <a:pt x="102" y="3"/>
                  </a:cubicBezTo>
                  <a:cubicBezTo>
                    <a:pt x="1" y="17"/>
                    <a:pt x="1" y="194"/>
                    <a:pt x="102" y="208"/>
                  </a:cubicBezTo>
                  <a:cubicBezTo>
                    <a:pt x="114" y="210"/>
                    <a:pt x="124" y="210"/>
                    <a:pt x="134" y="210"/>
                  </a:cubicBezTo>
                  <a:cubicBezTo>
                    <a:pt x="153" y="210"/>
                    <a:pt x="169" y="209"/>
                    <a:pt x="186" y="207"/>
                  </a:cubicBezTo>
                  <a:cubicBezTo>
                    <a:pt x="317" y="197"/>
                    <a:pt x="317" y="15"/>
                    <a:pt x="186" y="4"/>
                  </a:cubicBezTo>
                  <a:cubicBezTo>
                    <a:pt x="170" y="2"/>
                    <a:pt x="155" y="1"/>
                    <a:pt x="13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691;p40">
              <a:extLst>
                <a:ext uri="{FF2B5EF4-FFF2-40B4-BE49-F238E27FC236}">
                  <a16:creationId xmlns:a16="http://schemas.microsoft.com/office/drawing/2014/main" xmlns="" id="{A0238AE2-351C-B943-8305-3B8132A39BE1}"/>
                </a:ext>
              </a:extLst>
            </p:cNvPr>
            <p:cNvSpPr/>
            <p:nvPr/>
          </p:nvSpPr>
          <p:spPr>
            <a:xfrm>
              <a:off x="1666825" y="1332900"/>
              <a:ext cx="8800" cy="7075"/>
            </a:xfrm>
            <a:custGeom>
              <a:avLst/>
              <a:gdLst/>
              <a:ahLst/>
              <a:cxnLst/>
              <a:rect l="l" t="t" r="r" b="b"/>
              <a:pathLst>
                <a:path w="352" h="283" extrusionOk="0">
                  <a:moveTo>
                    <a:pt x="261" y="266"/>
                  </a:moveTo>
                  <a:cubicBezTo>
                    <a:pt x="261" y="266"/>
                    <a:pt x="260" y="266"/>
                    <a:pt x="260" y="266"/>
                  </a:cubicBezTo>
                  <a:lnTo>
                    <a:pt x="260" y="266"/>
                  </a:lnTo>
                  <a:cubicBezTo>
                    <a:pt x="260" y="266"/>
                    <a:pt x="259" y="266"/>
                    <a:pt x="258" y="267"/>
                  </a:cubicBezTo>
                  <a:lnTo>
                    <a:pt x="258" y="267"/>
                  </a:lnTo>
                  <a:cubicBezTo>
                    <a:pt x="260" y="266"/>
                    <a:pt x="261" y="266"/>
                    <a:pt x="261" y="266"/>
                  </a:cubicBezTo>
                  <a:close/>
                  <a:moveTo>
                    <a:pt x="258" y="267"/>
                  </a:moveTo>
                  <a:lnTo>
                    <a:pt x="258" y="267"/>
                  </a:lnTo>
                  <a:cubicBezTo>
                    <a:pt x="257" y="267"/>
                    <a:pt x="256" y="267"/>
                    <a:pt x="256" y="267"/>
                  </a:cubicBezTo>
                  <a:cubicBezTo>
                    <a:pt x="256" y="267"/>
                    <a:pt x="257" y="267"/>
                    <a:pt x="258" y="267"/>
                  </a:cubicBezTo>
                  <a:close/>
                  <a:moveTo>
                    <a:pt x="141" y="0"/>
                  </a:moveTo>
                  <a:cubicBezTo>
                    <a:pt x="64" y="0"/>
                    <a:pt x="0" y="65"/>
                    <a:pt x="0" y="141"/>
                  </a:cubicBezTo>
                  <a:cubicBezTo>
                    <a:pt x="0" y="219"/>
                    <a:pt x="64" y="283"/>
                    <a:pt x="141" y="283"/>
                  </a:cubicBezTo>
                  <a:cubicBezTo>
                    <a:pt x="157" y="283"/>
                    <a:pt x="173" y="283"/>
                    <a:pt x="189" y="282"/>
                  </a:cubicBezTo>
                  <a:cubicBezTo>
                    <a:pt x="183" y="282"/>
                    <a:pt x="258" y="266"/>
                    <a:pt x="260" y="266"/>
                  </a:cubicBezTo>
                  <a:lnTo>
                    <a:pt x="260" y="266"/>
                  </a:lnTo>
                  <a:cubicBezTo>
                    <a:pt x="313" y="252"/>
                    <a:pt x="352" y="195"/>
                    <a:pt x="352" y="141"/>
                  </a:cubicBezTo>
                  <a:cubicBezTo>
                    <a:pt x="352" y="87"/>
                    <a:pt x="310" y="28"/>
                    <a:pt x="256" y="16"/>
                  </a:cubicBezTo>
                  <a:lnTo>
                    <a:pt x="256" y="16"/>
                  </a:lnTo>
                  <a:cubicBezTo>
                    <a:pt x="259" y="17"/>
                    <a:pt x="261" y="17"/>
                    <a:pt x="260" y="17"/>
                  </a:cubicBezTo>
                  <a:cubicBezTo>
                    <a:pt x="258" y="17"/>
                    <a:pt x="191" y="2"/>
                    <a:pt x="188" y="2"/>
                  </a:cubicBezTo>
                  <a:lnTo>
                    <a:pt x="188" y="2"/>
                  </a:lnTo>
                  <a:cubicBezTo>
                    <a:pt x="188" y="2"/>
                    <a:pt x="188" y="2"/>
                    <a:pt x="189" y="2"/>
                  </a:cubicBezTo>
                  <a:cubicBezTo>
                    <a:pt x="173" y="0"/>
                    <a:pt x="157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692;p40">
              <a:extLst>
                <a:ext uri="{FF2B5EF4-FFF2-40B4-BE49-F238E27FC236}">
                  <a16:creationId xmlns:a16="http://schemas.microsoft.com/office/drawing/2014/main" xmlns="" id="{D1475DEA-B1BE-0E4D-8567-667A8BD5DBB7}"/>
                </a:ext>
              </a:extLst>
            </p:cNvPr>
            <p:cNvSpPr/>
            <p:nvPr/>
          </p:nvSpPr>
          <p:spPr>
            <a:xfrm>
              <a:off x="1663225" y="1359225"/>
              <a:ext cx="6000" cy="6075"/>
            </a:xfrm>
            <a:custGeom>
              <a:avLst/>
              <a:gdLst/>
              <a:ahLst/>
              <a:cxnLst/>
              <a:rect l="l" t="t" r="r" b="b"/>
              <a:pathLst>
                <a:path w="240" h="243" extrusionOk="0">
                  <a:moveTo>
                    <a:pt x="120" y="0"/>
                  </a:moveTo>
                  <a:cubicBezTo>
                    <a:pt x="81" y="0"/>
                    <a:pt x="42" y="23"/>
                    <a:pt x="28" y="70"/>
                  </a:cubicBezTo>
                  <a:cubicBezTo>
                    <a:pt x="24" y="82"/>
                    <a:pt x="22" y="96"/>
                    <a:pt x="17" y="107"/>
                  </a:cubicBezTo>
                  <a:cubicBezTo>
                    <a:pt x="1" y="174"/>
                    <a:pt x="49" y="242"/>
                    <a:pt x="119" y="242"/>
                  </a:cubicBezTo>
                  <a:cubicBezTo>
                    <a:pt x="191" y="242"/>
                    <a:pt x="239" y="174"/>
                    <a:pt x="223" y="107"/>
                  </a:cubicBezTo>
                  <a:cubicBezTo>
                    <a:pt x="221" y="94"/>
                    <a:pt x="216" y="81"/>
                    <a:pt x="212" y="70"/>
                  </a:cubicBezTo>
                  <a:cubicBezTo>
                    <a:pt x="198" y="23"/>
                    <a:pt x="159" y="0"/>
                    <a:pt x="12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693;p40">
              <a:extLst>
                <a:ext uri="{FF2B5EF4-FFF2-40B4-BE49-F238E27FC236}">
                  <a16:creationId xmlns:a16="http://schemas.microsoft.com/office/drawing/2014/main" xmlns="" id="{A481941B-5B94-4F4C-ADED-44A04B73B8BB}"/>
                </a:ext>
              </a:extLst>
            </p:cNvPr>
            <p:cNvSpPr/>
            <p:nvPr/>
          </p:nvSpPr>
          <p:spPr>
            <a:xfrm>
              <a:off x="1843125" y="1374250"/>
              <a:ext cx="6975" cy="7025"/>
            </a:xfrm>
            <a:custGeom>
              <a:avLst/>
              <a:gdLst/>
              <a:ahLst/>
              <a:cxnLst/>
              <a:rect l="l" t="t" r="r" b="b"/>
              <a:pathLst>
                <a:path w="279" h="281" extrusionOk="0">
                  <a:moveTo>
                    <a:pt x="141" y="0"/>
                  </a:moveTo>
                  <a:cubicBezTo>
                    <a:pt x="64" y="0"/>
                    <a:pt x="0" y="63"/>
                    <a:pt x="0" y="141"/>
                  </a:cubicBezTo>
                  <a:cubicBezTo>
                    <a:pt x="1" y="217"/>
                    <a:pt x="64" y="280"/>
                    <a:pt x="141" y="280"/>
                  </a:cubicBezTo>
                  <a:cubicBezTo>
                    <a:pt x="216" y="280"/>
                    <a:pt x="279" y="217"/>
                    <a:pt x="279" y="141"/>
                  </a:cubicBezTo>
                  <a:cubicBezTo>
                    <a:pt x="279" y="65"/>
                    <a:pt x="216" y="0"/>
                    <a:pt x="14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694;p40">
              <a:extLst>
                <a:ext uri="{FF2B5EF4-FFF2-40B4-BE49-F238E27FC236}">
                  <a16:creationId xmlns:a16="http://schemas.microsoft.com/office/drawing/2014/main" xmlns="" id="{FC3E8DA6-0C18-CF49-A504-799C550532C0}"/>
                </a:ext>
              </a:extLst>
            </p:cNvPr>
            <p:cNvSpPr/>
            <p:nvPr/>
          </p:nvSpPr>
          <p:spPr>
            <a:xfrm>
              <a:off x="1842825" y="1388975"/>
              <a:ext cx="6300" cy="5075"/>
            </a:xfrm>
            <a:custGeom>
              <a:avLst/>
              <a:gdLst/>
              <a:ahLst/>
              <a:cxnLst/>
              <a:rect l="l" t="t" r="r" b="b"/>
              <a:pathLst>
                <a:path w="252" h="203" extrusionOk="0">
                  <a:moveTo>
                    <a:pt x="112" y="1"/>
                  </a:moveTo>
                  <a:cubicBezTo>
                    <a:pt x="0" y="1"/>
                    <a:pt x="0" y="202"/>
                    <a:pt x="112" y="202"/>
                  </a:cubicBezTo>
                  <a:cubicBezTo>
                    <a:pt x="128" y="202"/>
                    <a:pt x="148" y="198"/>
                    <a:pt x="169" y="187"/>
                  </a:cubicBezTo>
                  <a:cubicBezTo>
                    <a:pt x="179" y="184"/>
                    <a:pt x="188" y="179"/>
                    <a:pt x="196" y="175"/>
                  </a:cubicBezTo>
                  <a:cubicBezTo>
                    <a:pt x="251" y="149"/>
                    <a:pt x="251" y="55"/>
                    <a:pt x="196" y="28"/>
                  </a:cubicBezTo>
                  <a:cubicBezTo>
                    <a:pt x="186" y="24"/>
                    <a:pt x="178" y="19"/>
                    <a:pt x="169" y="16"/>
                  </a:cubicBezTo>
                  <a:cubicBezTo>
                    <a:pt x="148" y="5"/>
                    <a:pt x="128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695;p40">
              <a:extLst>
                <a:ext uri="{FF2B5EF4-FFF2-40B4-BE49-F238E27FC236}">
                  <a16:creationId xmlns:a16="http://schemas.microsoft.com/office/drawing/2014/main" xmlns="" id="{98A5C8AD-0849-B440-934C-AC4716673B5C}"/>
                </a:ext>
              </a:extLst>
            </p:cNvPr>
            <p:cNvSpPr/>
            <p:nvPr/>
          </p:nvSpPr>
          <p:spPr>
            <a:xfrm>
              <a:off x="1879875" y="1373325"/>
              <a:ext cx="7875" cy="6125"/>
            </a:xfrm>
            <a:custGeom>
              <a:avLst/>
              <a:gdLst/>
              <a:ahLst/>
              <a:cxnLst/>
              <a:rect l="l" t="t" r="r" b="b"/>
              <a:pathLst>
                <a:path w="315" h="245" extrusionOk="0">
                  <a:moveTo>
                    <a:pt x="157" y="1"/>
                  </a:moveTo>
                  <a:cubicBezTo>
                    <a:pt x="0" y="1"/>
                    <a:pt x="1" y="245"/>
                    <a:pt x="158" y="245"/>
                  </a:cubicBezTo>
                  <a:cubicBezTo>
                    <a:pt x="315" y="245"/>
                    <a:pt x="315" y="1"/>
                    <a:pt x="158" y="1"/>
                  </a:cubicBezTo>
                  <a:cubicBezTo>
                    <a:pt x="157" y="1"/>
                    <a:pt x="157" y="1"/>
                    <a:pt x="1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696;p40">
              <a:extLst>
                <a:ext uri="{FF2B5EF4-FFF2-40B4-BE49-F238E27FC236}">
                  <a16:creationId xmlns:a16="http://schemas.microsoft.com/office/drawing/2014/main" xmlns="" id="{1D2DFA7D-8E18-8A48-8409-60F2F4335251}"/>
                </a:ext>
              </a:extLst>
            </p:cNvPr>
            <p:cNvSpPr/>
            <p:nvPr/>
          </p:nvSpPr>
          <p:spPr>
            <a:xfrm>
              <a:off x="1893900" y="1380375"/>
              <a:ext cx="7375" cy="5750"/>
            </a:xfrm>
            <a:custGeom>
              <a:avLst/>
              <a:gdLst/>
              <a:ahLst/>
              <a:cxnLst/>
              <a:rect l="l" t="t" r="r" b="b"/>
              <a:pathLst>
                <a:path w="295" h="230" extrusionOk="0">
                  <a:moveTo>
                    <a:pt x="147" y="0"/>
                  </a:moveTo>
                  <a:cubicBezTo>
                    <a:pt x="1" y="2"/>
                    <a:pt x="1" y="230"/>
                    <a:pt x="147" y="230"/>
                  </a:cubicBezTo>
                  <a:cubicBezTo>
                    <a:pt x="295" y="230"/>
                    <a:pt x="295" y="0"/>
                    <a:pt x="14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697;p40">
              <a:extLst>
                <a:ext uri="{FF2B5EF4-FFF2-40B4-BE49-F238E27FC236}">
                  <a16:creationId xmlns:a16="http://schemas.microsoft.com/office/drawing/2014/main" xmlns="" id="{65913C25-3C85-6A42-B190-BF8507C33ABC}"/>
                </a:ext>
              </a:extLst>
            </p:cNvPr>
            <p:cNvSpPr/>
            <p:nvPr/>
          </p:nvSpPr>
          <p:spPr>
            <a:xfrm>
              <a:off x="1874950" y="1317075"/>
              <a:ext cx="6700" cy="6950"/>
            </a:xfrm>
            <a:custGeom>
              <a:avLst/>
              <a:gdLst/>
              <a:ahLst/>
              <a:cxnLst/>
              <a:rect l="l" t="t" r="r" b="b"/>
              <a:pathLst>
                <a:path w="268" h="278" extrusionOk="0">
                  <a:moveTo>
                    <a:pt x="135" y="1"/>
                  </a:moveTo>
                  <a:cubicBezTo>
                    <a:pt x="85" y="1"/>
                    <a:pt x="36" y="28"/>
                    <a:pt x="25" y="83"/>
                  </a:cubicBezTo>
                  <a:lnTo>
                    <a:pt x="16" y="123"/>
                  </a:lnTo>
                  <a:cubicBezTo>
                    <a:pt x="1" y="201"/>
                    <a:pt x="51" y="277"/>
                    <a:pt x="135" y="277"/>
                  </a:cubicBezTo>
                  <a:cubicBezTo>
                    <a:pt x="218" y="277"/>
                    <a:pt x="268" y="201"/>
                    <a:pt x="252" y="123"/>
                  </a:cubicBezTo>
                  <a:lnTo>
                    <a:pt x="245" y="83"/>
                  </a:lnTo>
                  <a:cubicBezTo>
                    <a:pt x="234" y="28"/>
                    <a:pt x="184" y="1"/>
                    <a:pt x="1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698;p40">
              <a:extLst>
                <a:ext uri="{FF2B5EF4-FFF2-40B4-BE49-F238E27FC236}">
                  <a16:creationId xmlns:a16="http://schemas.microsoft.com/office/drawing/2014/main" xmlns="" id="{3CA3DA0B-F95F-2244-A438-59C4D0E69BBB}"/>
                </a:ext>
              </a:extLst>
            </p:cNvPr>
            <p:cNvSpPr/>
            <p:nvPr/>
          </p:nvSpPr>
          <p:spPr>
            <a:xfrm>
              <a:off x="1869800" y="1331175"/>
              <a:ext cx="5725" cy="5050"/>
            </a:xfrm>
            <a:custGeom>
              <a:avLst/>
              <a:gdLst/>
              <a:ahLst/>
              <a:cxnLst/>
              <a:rect l="l" t="t" r="r" b="b"/>
              <a:pathLst>
                <a:path w="229" h="202" extrusionOk="0">
                  <a:moveTo>
                    <a:pt x="122" y="1"/>
                  </a:moveTo>
                  <a:cubicBezTo>
                    <a:pt x="77" y="1"/>
                    <a:pt x="35" y="30"/>
                    <a:pt x="22" y="74"/>
                  </a:cubicBezTo>
                  <a:cubicBezTo>
                    <a:pt x="1" y="151"/>
                    <a:pt x="66" y="201"/>
                    <a:pt x="128" y="201"/>
                  </a:cubicBezTo>
                  <a:cubicBezTo>
                    <a:pt x="169" y="201"/>
                    <a:pt x="208" y="179"/>
                    <a:pt x="219" y="129"/>
                  </a:cubicBezTo>
                  <a:lnTo>
                    <a:pt x="219" y="129"/>
                  </a:lnTo>
                  <a:cubicBezTo>
                    <a:pt x="217" y="130"/>
                    <a:pt x="215" y="132"/>
                    <a:pt x="213" y="134"/>
                  </a:cubicBezTo>
                  <a:lnTo>
                    <a:pt x="213" y="134"/>
                  </a:lnTo>
                  <a:cubicBezTo>
                    <a:pt x="228" y="113"/>
                    <a:pt x="229" y="92"/>
                    <a:pt x="214" y="72"/>
                  </a:cubicBezTo>
                  <a:lnTo>
                    <a:pt x="214" y="72"/>
                  </a:lnTo>
                  <a:cubicBezTo>
                    <a:pt x="217" y="74"/>
                    <a:pt x="218" y="76"/>
                    <a:pt x="218" y="76"/>
                  </a:cubicBezTo>
                  <a:cubicBezTo>
                    <a:pt x="220" y="76"/>
                    <a:pt x="217" y="68"/>
                    <a:pt x="209" y="51"/>
                  </a:cubicBezTo>
                  <a:cubicBezTo>
                    <a:pt x="195" y="29"/>
                    <a:pt x="173" y="11"/>
                    <a:pt x="148" y="4"/>
                  </a:cubicBezTo>
                  <a:cubicBezTo>
                    <a:pt x="139" y="2"/>
                    <a:pt x="130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699;p40">
              <a:extLst>
                <a:ext uri="{FF2B5EF4-FFF2-40B4-BE49-F238E27FC236}">
                  <a16:creationId xmlns:a16="http://schemas.microsoft.com/office/drawing/2014/main" xmlns="" id="{C0853297-BC6F-BC47-AE35-1F31A48B479A}"/>
                </a:ext>
              </a:extLst>
            </p:cNvPr>
            <p:cNvSpPr/>
            <p:nvPr/>
          </p:nvSpPr>
          <p:spPr>
            <a:xfrm>
              <a:off x="1859750" y="1326925"/>
              <a:ext cx="6825" cy="5275"/>
            </a:xfrm>
            <a:custGeom>
              <a:avLst/>
              <a:gdLst/>
              <a:ahLst/>
              <a:cxnLst/>
              <a:rect l="l" t="t" r="r" b="b"/>
              <a:pathLst>
                <a:path w="273" h="211" extrusionOk="0">
                  <a:moveTo>
                    <a:pt x="136" y="0"/>
                  </a:moveTo>
                  <a:cubicBezTo>
                    <a:pt x="0" y="0"/>
                    <a:pt x="0" y="211"/>
                    <a:pt x="136" y="211"/>
                  </a:cubicBezTo>
                  <a:cubicBezTo>
                    <a:pt x="272" y="211"/>
                    <a:pt x="272" y="0"/>
                    <a:pt x="13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700;p40">
              <a:extLst>
                <a:ext uri="{FF2B5EF4-FFF2-40B4-BE49-F238E27FC236}">
                  <a16:creationId xmlns:a16="http://schemas.microsoft.com/office/drawing/2014/main" xmlns="" id="{0D412963-7DFB-4C41-B74E-7886EF5A3C67}"/>
                </a:ext>
              </a:extLst>
            </p:cNvPr>
            <p:cNvSpPr/>
            <p:nvPr/>
          </p:nvSpPr>
          <p:spPr>
            <a:xfrm>
              <a:off x="1903825" y="1353975"/>
              <a:ext cx="12450" cy="12475"/>
            </a:xfrm>
            <a:custGeom>
              <a:avLst/>
              <a:gdLst/>
              <a:ahLst/>
              <a:cxnLst/>
              <a:rect l="l" t="t" r="r" b="b"/>
              <a:pathLst>
                <a:path w="498" h="499" extrusionOk="0">
                  <a:moveTo>
                    <a:pt x="245" y="1"/>
                  </a:moveTo>
                  <a:cubicBezTo>
                    <a:pt x="204" y="1"/>
                    <a:pt x="162" y="12"/>
                    <a:pt x="126" y="32"/>
                  </a:cubicBezTo>
                  <a:cubicBezTo>
                    <a:pt x="63" y="70"/>
                    <a:pt x="1" y="156"/>
                    <a:pt x="11" y="236"/>
                  </a:cubicBezTo>
                  <a:cubicBezTo>
                    <a:pt x="15" y="264"/>
                    <a:pt x="16" y="291"/>
                    <a:pt x="23" y="317"/>
                  </a:cubicBezTo>
                  <a:cubicBezTo>
                    <a:pt x="34" y="365"/>
                    <a:pt x="60" y="395"/>
                    <a:pt x="90" y="432"/>
                  </a:cubicBezTo>
                  <a:cubicBezTo>
                    <a:pt x="125" y="478"/>
                    <a:pt x="185" y="499"/>
                    <a:pt x="244" y="499"/>
                  </a:cubicBezTo>
                  <a:cubicBezTo>
                    <a:pt x="274" y="499"/>
                    <a:pt x="305" y="494"/>
                    <a:pt x="331" y="484"/>
                  </a:cubicBezTo>
                  <a:lnTo>
                    <a:pt x="331" y="484"/>
                  </a:lnTo>
                  <a:cubicBezTo>
                    <a:pt x="397" y="470"/>
                    <a:pt x="451" y="405"/>
                    <a:pt x="468" y="343"/>
                  </a:cubicBezTo>
                  <a:cubicBezTo>
                    <a:pt x="471" y="329"/>
                    <a:pt x="474" y="315"/>
                    <a:pt x="475" y="302"/>
                  </a:cubicBezTo>
                  <a:lnTo>
                    <a:pt x="475" y="302"/>
                  </a:lnTo>
                  <a:cubicBezTo>
                    <a:pt x="475" y="295"/>
                    <a:pt x="476" y="288"/>
                    <a:pt x="477" y="281"/>
                  </a:cubicBezTo>
                  <a:lnTo>
                    <a:pt x="477" y="281"/>
                  </a:lnTo>
                  <a:cubicBezTo>
                    <a:pt x="497" y="162"/>
                    <a:pt x="428" y="41"/>
                    <a:pt x="308" y="9"/>
                  </a:cubicBezTo>
                  <a:cubicBezTo>
                    <a:pt x="288" y="4"/>
                    <a:pt x="267" y="1"/>
                    <a:pt x="24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701;p40">
              <a:extLst>
                <a:ext uri="{FF2B5EF4-FFF2-40B4-BE49-F238E27FC236}">
                  <a16:creationId xmlns:a16="http://schemas.microsoft.com/office/drawing/2014/main" xmlns="" id="{6EC0BA37-87DA-604C-827E-8B334615B72A}"/>
                </a:ext>
              </a:extLst>
            </p:cNvPr>
            <p:cNvSpPr/>
            <p:nvPr/>
          </p:nvSpPr>
          <p:spPr>
            <a:xfrm>
              <a:off x="1940300" y="1324075"/>
              <a:ext cx="8950" cy="6700"/>
            </a:xfrm>
            <a:custGeom>
              <a:avLst/>
              <a:gdLst/>
              <a:ahLst/>
              <a:cxnLst/>
              <a:rect l="l" t="t" r="r" b="b"/>
              <a:pathLst>
                <a:path w="358" h="268" extrusionOk="0">
                  <a:moveTo>
                    <a:pt x="227" y="1"/>
                  </a:moveTo>
                  <a:cubicBezTo>
                    <a:pt x="216" y="1"/>
                    <a:pt x="204" y="3"/>
                    <a:pt x="192" y="7"/>
                  </a:cubicBezTo>
                  <a:cubicBezTo>
                    <a:pt x="186" y="10"/>
                    <a:pt x="179" y="13"/>
                    <a:pt x="173" y="15"/>
                  </a:cubicBezTo>
                  <a:lnTo>
                    <a:pt x="173" y="15"/>
                  </a:lnTo>
                  <a:cubicBezTo>
                    <a:pt x="162" y="13"/>
                    <a:pt x="152" y="12"/>
                    <a:pt x="144" y="12"/>
                  </a:cubicBezTo>
                  <a:cubicBezTo>
                    <a:pt x="1" y="12"/>
                    <a:pt x="73" y="267"/>
                    <a:pt x="178" y="267"/>
                  </a:cubicBezTo>
                  <a:cubicBezTo>
                    <a:pt x="208" y="267"/>
                    <a:pt x="240" y="247"/>
                    <a:pt x="270" y="196"/>
                  </a:cubicBezTo>
                  <a:cubicBezTo>
                    <a:pt x="271" y="198"/>
                    <a:pt x="272" y="200"/>
                    <a:pt x="272" y="201"/>
                  </a:cubicBezTo>
                  <a:cubicBezTo>
                    <a:pt x="358" y="144"/>
                    <a:pt x="321" y="1"/>
                    <a:pt x="22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702;p40">
              <a:extLst>
                <a:ext uri="{FF2B5EF4-FFF2-40B4-BE49-F238E27FC236}">
                  <a16:creationId xmlns:a16="http://schemas.microsoft.com/office/drawing/2014/main" xmlns="" id="{9ECDD364-4CCC-2F47-85EB-C6F280E50C4A}"/>
                </a:ext>
              </a:extLst>
            </p:cNvPr>
            <p:cNvSpPr/>
            <p:nvPr/>
          </p:nvSpPr>
          <p:spPr>
            <a:xfrm>
              <a:off x="1959175" y="1320700"/>
              <a:ext cx="6850" cy="6825"/>
            </a:xfrm>
            <a:custGeom>
              <a:avLst/>
              <a:gdLst/>
              <a:ahLst/>
              <a:cxnLst/>
              <a:rect l="l" t="t" r="r" b="b"/>
              <a:pathLst>
                <a:path w="274" h="273" extrusionOk="0">
                  <a:moveTo>
                    <a:pt x="137" y="0"/>
                  </a:moveTo>
                  <a:cubicBezTo>
                    <a:pt x="62" y="0"/>
                    <a:pt x="1" y="62"/>
                    <a:pt x="1" y="136"/>
                  </a:cubicBezTo>
                  <a:cubicBezTo>
                    <a:pt x="0" y="209"/>
                    <a:pt x="63" y="272"/>
                    <a:pt x="137" y="272"/>
                  </a:cubicBezTo>
                  <a:cubicBezTo>
                    <a:pt x="212" y="272"/>
                    <a:pt x="273" y="211"/>
                    <a:pt x="273" y="136"/>
                  </a:cubicBezTo>
                  <a:cubicBezTo>
                    <a:pt x="273" y="62"/>
                    <a:pt x="212" y="0"/>
                    <a:pt x="13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703;p40">
              <a:extLst>
                <a:ext uri="{FF2B5EF4-FFF2-40B4-BE49-F238E27FC236}">
                  <a16:creationId xmlns:a16="http://schemas.microsoft.com/office/drawing/2014/main" xmlns="" id="{12BC0809-076C-B444-A512-F9499464AB10}"/>
                </a:ext>
              </a:extLst>
            </p:cNvPr>
            <p:cNvSpPr/>
            <p:nvPr/>
          </p:nvSpPr>
          <p:spPr>
            <a:xfrm>
              <a:off x="1958925" y="1292375"/>
              <a:ext cx="9475" cy="5550"/>
            </a:xfrm>
            <a:custGeom>
              <a:avLst/>
              <a:gdLst/>
              <a:ahLst/>
              <a:cxnLst/>
              <a:rect l="l" t="t" r="r" b="b"/>
              <a:pathLst>
                <a:path w="379" h="222" extrusionOk="0">
                  <a:moveTo>
                    <a:pt x="214" y="1"/>
                  </a:moveTo>
                  <a:cubicBezTo>
                    <a:pt x="187" y="1"/>
                    <a:pt x="160" y="3"/>
                    <a:pt x="136" y="6"/>
                  </a:cubicBezTo>
                  <a:cubicBezTo>
                    <a:pt x="1" y="21"/>
                    <a:pt x="1" y="200"/>
                    <a:pt x="136" y="216"/>
                  </a:cubicBezTo>
                  <a:cubicBezTo>
                    <a:pt x="160" y="218"/>
                    <a:pt x="187" y="221"/>
                    <a:pt x="214" y="221"/>
                  </a:cubicBezTo>
                  <a:cubicBezTo>
                    <a:pt x="263" y="221"/>
                    <a:pt x="313" y="212"/>
                    <a:pt x="346" y="173"/>
                  </a:cubicBezTo>
                  <a:cubicBezTo>
                    <a:pt x="379" y="133"/>
                    <a:pt x="379" y="89"/>
                    <a:pt x="346" y="49"/>
                  </a:cubicBezTo>
                  <a:cubicBezTo>
                    <a:pt x="314" y="11"/>
                    <a:pt x="264" y="1"/>
                    <a:pt x="2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704;p40">
              <a:extLst>
                <a:ext uri="{FF2B5EF4-FFF2-40B4-BE49-F238E27FC236}">
                  <a16:creationId xmlns:a16="http://schemas.microsoft.com/office/drawing/2014/main" xmlns="" id="{9ACAD356-B561-4043-B7D7-E0D3B1B28897}"/>
                </a:ext>
              </a:extLst>
            </p:cNvPr>
            <p:cNvSpPr/>
            <p:nvPr/>
          </p:nvSpPr>
          <p:spPr>
            <a:xfrm>
              <a:off x="1730650" y="1354025"/>
              <a:ext cx="12300" cy="12475"/>
            </a:xfrm>
            <a:custGeom>
              <a:avLst/>
              <a:gdLst/>
              <a:ahLst/>
              <a:cxnLst/>
              <a:rect l="l" t="t" r="r" b="b"/>
              <a:pathLst>
                <a:path w="492" h="499" extrusionOk="0">
                  <a:moveTo>
                    <a:pt x="451" y="166"/>
                  </a:moveTo>
                  <a:cubicBezTo>
                    <a:pt x="454" y="174"/>
                    <a:pt x="458" y="183"/>
                    <a:pt x="462" y="191"/>
                  </a:cubicBezTo>
                  <a:lnTo>
                    <a:pt x="463" y="204"/>
                  </a:lnTo>
                  <a:lnTo>
                    <a:pt x="463" y="204"/>
                  </a:lnTo>
                  <a:cubicBezTo>
                    <a:pt x="460" y="191"/>
                    <a:pt x="456" y="178"/>
                    <a:pt x="451" y="166"/>
                  </a:cubicBezTo>
                  <a:close/>
                  <a:moveTo>
                    <a:pt x="238" y="0"/>
                  </a:moveTo>
                  <a:cubicBezTo>
                    <a:pt x="218" y="0"/>
                    <a:pt x="198" y="3"/>
                    <a:pt x="178" y="8"/>
                  </a:cubicBezTo>
                  <a:cubicBezTo>
                    <a:pt x="126" y="23"/>
                    <a:pt x="60" y="64"/>
                    <a:pt x="38" y="116"/>
                  </a:cubicBezTo>
                  <a:cubicBezTo>
                    <a:pt x="17" y="164"/>
                    <a:pt x="1" y="194"/>
                    <a:pt x="1" y="247"/>
                  </a:cubicBezTo>
                  <a:cubicBezTo>
                    <a:pt x="1" y="301"/>
                    <a:pt x="12" y="336"/>
                    <a:pt x="38" y="383"/>
                  </a:cubicBezTo>
                  <a:cubicBezTo>
                    <a:pt x="76" y="459"/>
                    <a:pt x="158" y="498"/>
                    <a:pt x="240" y="498"/>
                  </a:cubicBezTo>
                  <a:cubicBezTo>
                    <a:pt x="281" y="498"/>
                    <a:pt x="323" y="488"/>
                    <a:pt x="358" y="467"/>
                  </a:cubicBezTo>
                  <a:cubicBezTo>
                    <a:pt x="430" y="425"/>
                    <a:pt x="467" y="354"/>
                    <a:pt x="471" y="279"/>
                  </a:cubicBezTo>
                  <a:lnTo>
                    <a:pt x="471" y="279"/>
                  </a:lnTo>
                  <a:cubicBezTo>
                    <a:pt x="492" y="184"/>
                    <a:pt x="441" y="81"/>
                    <a:pt x="358" y="32"/>
                  </a:cubicBezTo>
                  <a:cubicBezTo>
                    <a:pt x="322" y="11"/>
                    <a:pt x="280" y="0"/>
                    <a:pt x="23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705;p40">
              <a:extLst>
                <a:ext uri="{FF2B5EF4-FFF2-40B4-BE49-F238E27FC236}">
                  <a16:creationId xmlns:a16="http://schemas.microsoft.com/office/drawing/2014/main" xmlns="" id="{CBC85390-4A73-2241-AF7E-5C8D1C02CD12}"/>
                </a:ext>
              </a:extLst>
            </p:cNvPr>
            <p:cNvSpPr/>
            <p:nvPr/>
          </p:nvSpPr>
          <p:spPr>
            <a:xfrm>
              <a:off x="1697150" y="1312300"/>
              <a:ext cx="7800" cy="7025"/>
            </a:xfrm>
            <a:custGeom>
              <a:avLst/>
              <a:gdLst/>
              <a:ahLst/>
              <a:cxnLst/>
              <a:rect l="l" t="t" r="r" b="b"/>
              <a:pathLst>
                <a:path w="312" h="281" extrusionOk="0">
                  <a:moveTo>
                    <a:pt x="129" y="0"/>
                  </a:moveTo>
                  <a:cubicBezTo>
                    <a:pt x="58" y="0"/>
                    <a:pt x="1" y="76"/>
                    <a:pt x="1" y="141"/>
                  </a:cubicBezTo>
                  <a:cubicBezTo>
                    <a:pt x="2" y="206"/>
                    <a:pt x="58" y="280"/>
                    <a:pt x="130" y="280"/>
                  </a:cubicBezTo>
                  <a:cubicBezTo>
                    <a:pt x="133" y="280"/>
                    <a:pt x="137" y="280"/>
                    <a:pt x="141" y="280"/>
                  </a:cubicBezTo>
                  <a:cubicBezTo>
                    <a:pt x="207" y="272"/>
                    <a:pt x="248" y="259"/>
                    <a:pt x="289" y="203"/>
                  </a:cubicBezTo>
                  <a:cubicBezTo>
                    <a:pt x="312" y="172"/>
                    <a:pt x="312" y="110"/>
                    <a:pt x="289" y="78"/>
                  </a:cubicBezTo>
                  <a:cubicBezTo>
                    <a:pt x="248" y="22"/>
                    <a:pt x="206" y="8"/>
                    <a:pt x="141" y="1"/>
                  </a:cubicBezTo>
                  <a:cubicBezTo>
                    <a:pt x="137" y="0"/>
                    <a:pt x="133" y="0"/>
                    <a:pt x="12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706;p40">
              <a:extLst>
                <a:ext uri="{FF2B5EF4-FFF2-40B4-BE49-F238E27FC236}">
                  <a16:creationId xmlns:a16="http://schemas.microsoft.com/office/drawing/2014/main" xmlns="" id="{F37AB7DD-7252-6E4B-BBA1-770B9DBCF55F}"/>
                </a:ext>
              </a:extLst>
            </p:cNvPr>
            <p:cNvSpPr/>
            <p:nvPr/>
          </p:nvSpPr>
          <p:spPr>
            <a:xfrm>
              <a:off x="1691325" y="1210725"/>
              <a:ext cx="5975" cy="5075"/>
            </a:xfrm>
            <a:custGeom>
              <a:avLst/>
              <a:gdLst/>
              <a:ahLst/>
              <a:cxnLst/>
              <a:rect l="l" t="t" r="r" b="b"/>
              <a:pathLst>
                <a:path w="239" h="203" extrusionOk="0">
                  <a:moveTo>
                    <a:pt x="100" y="1"/>
                  </a:moveTo>
                  <a:cubicBezTo>
                    <a:pt x="44" y="1"/>
                    <a:pt x="1" y="68"/>
                    <a:pt x="46" y="123"/>
                  </a:cubicBezTo>
                  <a:cubicBezTo>
                    <a:pt x="57" y="135"/>
                    <a:pt x="61" y="145"/>
                    <a:pt x="67" y="159"/>
                  </a:cubicBezTo>
                  <a:cubicBezTo>
                    <a:pt x="79" y="188"/>
                    <a:pt x="109" y="202"/>
                    <a:pt x="139" y="202"/>
                  </a:cubicBezTo>
                  <a:cubicBezTo>
                    <a:pt x="163" y="202"/>
                    <a:pt x="187" y="193"/>
                    <a:pt x="203" y="177"/>
                  </a:cubicBezTo>
                  <a:cubicBezTo>
                    <a:pt x="239" y="142"/>
                    <a:pt x="238" y="63"/>
                    <a:pt x="187" y="41"/>
                  </a:cubicBezTo>
                  <a:cubicBezTo>
                    <a:pt x="172" y="34"/>
                    <a:pt x="161" y="31"/>
                    <a:pt x="150" y="20"/>
                  </a:cubicBezTo>
                  <a:cubicBezTo>
                    <a:pt x="133" y="7"/>
                    <a:pt x="116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707;p40">
              <a:extLst>
                <a:ext uri="{FF2B5EF4-FFF2-40B4-BE49-F238E27FC236}">
                  <a16:creationId xmlns:a16="http://schemas.microsoft.com/office/drawing/2014/main" xmlns="" id="{86453C1E-5E64-3942-BC0A-A24C8ED3D83F}"/>
                </a:ext>
              </a:extLst>
            </p:cNvPr>
            <p:cNvSpPr/>
            <p:nvPr/>
          </p:nvSpPr>
          <p:spPr>
            <a:xfrm>
              <a:off x="1756625" y="1173900"/>
              <a:ext cx="8800" cy="5625"/>
            </a:xfrm>
            <a:custGeom>
              <a:avLst/>
              <a:gdLst/>
              <a:ahLst/>
              <a:cxnLst/>
              <a:rect l="l" t="t" r="r" b="b"/>
              <a:pathLst>
                <a:path w="352" h="225" extrusionOk="0">
                  <a:moveTo>
                    <a:pt x="186" y="0"/>
                  </a:moveTo>
                  <a:cubicBezTo>
                    <a:pt x="183" y="0"/>
                    <a:pt x="180" y="1"/>
                    <a:pt x="178" y="1"/>
                  </a:cubicBezTo>
                  <a:cubicBezTo>
                    <a:pt x="153" y="3"/>
                    <a:pt x="128" y="7"/>
                    <a:pt x="102" y="11"/>
                  </a:cubicBezTo>
                  <a:cubicBezTo>
                    <a:pt x="1" y="25"/>
                    <a:pt x="1" y="200"/>
                    <a:pt x="102" y="214"/>
                  </a:cubicBezTo>
                  <a:cubicBezTo>
                    <a:pt x="126" y="218"/>
                    <a:pt x="151" y="222"/>
                    <a:pt x="178" y="224"/>
                  </a:cubicBezTo>
                  <a:cubicBezTo>
                    <a:pt x="180" y="224"/>
                    <a:pt x="183" y="225"/>
                    <a:pt x="186" y="225"/>
                  </a:cubicBezTo>
                  <a:cubicBezTo>
                    <a:pt x="207" y="225"/>
                    <a:pt x="234" y="216"/>
                    <a:pt x="252" y="212"/>
                  </a:cubicBezTo>
                  <a:cubicBezTo>
                    <a:pt x="351" y="195"/>
                    <a:pt x="351" y="30"/>
                    <a:pt x="252" y="12"/>
                  </a:cubicBezTo>
                  <a:cubicBezTo>
                    <a:pt x="234" y="9"/>
                    <a:pt x="207" y="0"/>
                    <a:pt x="18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708;p40">
              <a:extLst>
                <a:ext uri="{FF2B5EF4-FFF2-40B4-BE49-F238E27FC236}">
                  <a16:creationId xmlns:a16="http://schemas.microsoft.com/office/drawing/2014/main" xmlns="" id="{129026D6-22AC-C04C-B2BC-6F8BE68A581C}"/>
                </a:ext>
              </a:extLst>
            </p:cNvPr>
            <p:cNvSpPr/>
            <p:nvPr/>
          </p:nvSpPr>
          <p:spPr>
            <a:xfrm>
              <a:off x="1782475" y="1184650"/>
              <a:ext cx="4425" cy="3450"/>
            </a:xfrm>
            <a:custGeom>
              <a:avLst/>
              <a:gdLst/>
              <a:ahLst/>
              <a:cxnLst/>
              <a:rect l="l" t="t" r="r" b="b"/>
              <a:pathLst>
                <a:path w="177" h="138" extrusionOk="0">
                  <a:moveTo>
                    <a:pt x="85" y="0"/>
                  </a:moveTo>
                  <a:cubicBezTo>
                    <a:pt x="0" y="0"/>
                    <a:pt x="1" y="137"/>
                    <a:pt x="87" y="137"/>
                  </a:cubicBezTo>
                  <a:cubicBezTo>
                    <a:pt x="176" y="137"/>
                    <a:pt x="176" y="0"/>
                    <a:pt x="87" y="0"/>
                  </a:cubicBezTo>
                  <a:cubicBezTo>
                    <a:pt x="86" y="0"/>
                    <a:pt x="86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709;p40">
              <a:extLst>
                <a:ext uri="{FF2B5EF4-FFF2-40B4-BE49-F238E27FC236}">
                  <a16:creationId xmlns:a16="http://schemas.microsoft.com/office/drawing/2014/main" xmlns="" id="{66F90AAC-210E-3E43-8695-21B39BE7F10B}"/>
                </a:ext>
              </a:extLst>
            </p:cNvPr>
            <p:cNvSpPr/>
            <p:nvPr/>
          </p:nvSpPr>
          <p:spPr>
            <a:xfrm>
              <a:off x="1754575" y="1152750"/>
              <a:ext cx="5200" cy="5525"/>
            </a:xfrm>
            <a:custGeom>
              <a:avLst/>
              <a:gdLst/>
              <a:ahLst/>
              <a:cxnLst/>
              <a:rect l="l" t="t" r="r" b="b"/>
              <a:pathLst>
                <a:path w="208" h="221" extrusionOk="0">
                  <a:moveTo>
                    <a:pt x="102" y="0"/>
                  </a:moveTo>
                  <a:cubicBezTo>
                    <a:pt x="67" y="0"/>
                    <a:pt x="32" y="23"/>
                    <a:pt x="24" y="68"/>
                  </a:cubicBezTo>
                  <a:lnTo>
                    <a:pt x="24" y="68"/>
                  </a:lnTo>
                  <a:cubicBezTo>
                    <a:pt x="5" y="97"/>
                    <a:pt x="1" y="134"/>
                    <a:pt x="22" y="167"/>
                  </a:cubicBezTo>
                  <a:cubicBezTo>
                    <a:pt x="24" y="172"/>
                    <a:pt x="25" y="174"/>
                    <a:pt x="28" y="178"/>
                  </a:cubicBezTo>
                  <a:cubicBezTo>
                    <a:pt x="47" y="206"/>
                    <a:pt x="76" y="220"/>
                    <a:pt x="105" y="220"/>
                  </a:cubicBezTo>
                  <a:cubicBezTo>
                    <a:pt x="133" y="220"/>
                    <a:pt x="162" y="206"/>
                    <a:pt x="180" y="178"/>
                  </a:cubicBezTo>
                  <a:cubicBezTo>
                    <a:pt x="182" y="175"/>
                    <a:pt x="184" y="172"/>
                    <a:pt x="186" y="167"/>
                  </a:cubicBezTo>
                  <a:cubicBezTo>
                    <a:pt x="208" y="135"/>
                    <a:pt x="202" y="97"/>
                    <a:pt x="183" y="67"/>
                  </a:cubicBezTo>
                  <a:lnTo>
                    <a:pt x="183" y="67"/>
                  </a:lnTo>
                  <a:cubicBezTo>
                    <a:pt x="173" y="23"/>
                    <a:pt x="137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710;p40">
              <a:extLst>
                <a:ext uri="{FF2B5EF4-FFF2-40B4-BE49-F238E27FC236}">
                  <a16:creationId xmlns:a16="http://schemas.microsoft.com/office/drawing/2014/main" xmlns="" id="{F23EAF79-9F15-834A-B19E-F0E0758F406A}"/>
                </a:ext>
              </a:extLst>
            </p:cNvPr>
            <p:cNvSpPr/>
            <p:nvPr/>
          </p:nvSpPr>
          <p:spPr>
            <a:xfrm>
              <a:off x="1693125" y="1150625"/>
              <a:ext cx="7225" cy="5350"/>
            </a:xfrm>
            <a:custGeom>
              <a:avLst/>
              <a:gdLst/>
              <a:ahLst/>
              <a:cxnLst/>
              <a:rect l="l" t="t" r="r" b="b"/>
              <a:pathLst>
                <a:path w="289" h="214" extrusionOk="0">
                  <a:moveTo>
                    <a:pt x="147" y="1"/>
                  </a:moveTo>
                  <a:cubicBezTo>
                    <a:pt x="144" y="1"/>
                    <a:pt x="140" y="1"/>
                    <a:pt x="137" y="1"/>
                  </a:cubicBezTo>
                  <a:cubicBezTo>
                    <a:pt x="0" y="6"/>
                    <a:pt x="0" y="207"/>
                    <a:pt x="137" y="213"/>
                  </a:cubicBezTo>
                  <a:cubicBezTo>
                    <a:pt x="142" y="213"/>
                    <a:pt x="147" y="213"/>
                    <a:pt x="153" y="213"/>
                  </a:cubicBezTo>
                  <a:cubicBezTo>
                    <a:pt x="179" y="213"/>
                    <a:pt x="205" y="208"/>
                    <a:pt x="227" y="191"/>
                  </a:cubicBezTo>
                  <a:cubicBezTo>
                    <a:pt x="288" y="143"/>
                    <a:pt x="288" y="70"/>
                    <a:pt x="227" y="23"/>
                  </a:cubicBezTo>
                  <a:cubicBezTo>
                    <a:pt x="203" y="5"/>
                    <a:pt x="176" y="1"/>
                    <a:pt x="14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711;p40">
              <a:extLst>
                <a:ext uri="{FF2B5EF4-FFF2-40B4-BE49-F238E27FC236}">
                  <a16:creationId xmlns:a16="http://schemas.microsoft.com/office/drawing/2014/main" xmlns="" id="{9E0ED6E0-6D8C-0645-9DC9-1AE9D99CA3B7}"/>
                </a:ext>
              </a:extLst>
            </p:cNvPr>
            <p:cNvSpPr/>
            <p:nvPr/>
          </p:nvSpPr>
          <p:spPr>
            <a:xfrm>
              <a:off x="1708175" y="1120875"/>
              <a:ext cx="4875" cy="4250"/>
            </a:xfrm>
            <a:custGeom>
              <a:avLst/>
              <a:gdLst/>
              <a:ahLst/>
              <a:cxnLst/>
              <a:rect l="l" t="t" r="r" b="b"/>
              <a:pathLst>
                <a:path w="195" h="170" extrusionOk="0">
                  <a:moveTo>
                    <a:pt x="87" y="1"/>
                  </a:moveTo>
                  <a:cubicBezTo>
                    <a:pt x="42" y="1"/>
                    <a:pt x="0" y="35"/>
                    <a:pt x="0" y="85"/>
                  </a:cubicBezTo>
                  <a:cubicBezTo>
                    <a:pt x="0" y="135"/>
                    <a:pt x="42" y="170"/>
                    <a:pt x="87" y="170"/>
                  </a:cubicBezTo>
                  <a:cubicBezTo>
                    <a:pt x="101" y="170"/>
                    <a:pt x="116" y="166"/>
                    <a:pt x="129" y="159"/>
                  </a:cubicBezTo>
                  <a:cubicBezTo>
                    <a:pt x="148" y="148"/>
                    <a:pt x="163" y="138"/>
                    <a:pt x="176" y="120"/>
                  </a:cubicBezTo>
                  <a:cubicBezTo>
                    <a:pt x="194" y="97"/>
                    <a:pt x="194" y="73"/>
                    <a:pt x="176" y="50"/>
                  </a:cubicBezTo>
                  <a:cubicBezTo>
                    <a:pt x="163" y="33"/>
                    <a:pt x="147" y="23"/>
                    <a:pt x="129" y="12"/>
                  </a:cubicBezTo>
                  <a:cubicBezTo>
                    <a:pt x="116" y="4"/>
                    <a:pt x="101" y="1"/>
                    <a:pt x="8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712;p40">
              <a:extLst>
                <a:ext uri="{FF2B5EF4-FFF2-40B4-BE49-F238E27FC236}">
                  <a16:creationId xmlns:a16="http://schemas.microsoft.com/office/drawing/2014/main" xmlns="" id="{B67BDB01-675D-724B-8E7B-4EB86F348070}"/>
                </a:ext>
              </a:extLst>
            </p:cNvPr>
            <p:cNvSpPr/>
            <p:nvPr/>
          </p:nvSpPr>
          <p:spPr>
            <a:xfrm>
              <a:off x="1741425" y="1101125"/>
              <a:ext cx="6650" cy="5175"/>
            </a:xfrm>
            <a:custGeom>
              <a:avLst/>
              <a:gdLst/>
              <a:ahLst/>
              <a:cxnLst/>
              <a:rect l="l" t="t" r="r" b="b"/>
              <a:pathLst>
                <a:path w="266" h="207" extrusionOk="0">
                  <a:moveTo>
                    <a:pt x="132" y="1"/>
                  </a:moveTo>
                  <a:cubicBezTo>
                    <a:pt x="0" y="2"/>
                    <a:pt x="0" y="206"/>
                    <a:pt x="132" y="206"/>
                  </a:cubicBezTo>
                  <a:cubicBezTo>
                    <a:pt x="265" y="206"/>
                    <a:pt x="265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713;p40">
              <a:extLst>
                <a:ext uri="{FF2B5EF4-FFF2-40B4-BE49-F238E27FC236}">
                  <a16:creationId xmlns:a16="http://schemas.microsoft.com/office/drawing/2014/main" xmlns="" id="{33369C25-CA10-6543-9874-FB29308291BB}"/>
                </a:ext>
              </a:extLst>
            </p:cNvPr>
            <p:cNvSpPr/>
            <p:nvPr/>
          </p:nvSpPr>
          <p:spPr>
            <a:xfrm>
              <a:off x="1672125" y="1145950"/>
              <a:ext cx="4800" cy="3700"/>
            </a:xfrm>
            <a:custGeom>
              <a:avLst/>
              <a:gdLst/>
              <a:ahLst/>
              <a:cxnLst/>
              <a:rect l="l" t="t" r="r" b="b"/>
              <a:pathLst>
                <a:path w="192" h="148" extrusionOk="0">
                  <a:moveTo>
                    <a:pt x="95" y="1"/>
                  </a:moveTo>
                  <a:cubicBezTo>
                    <a:pt x="1" y="1"/>
                    <a:pt x="1" y="147"/>
                    <a:pt x="96" y="147"/>
                  </a:cubicBezTo>
                  <a:cubicBezTo>
                    <a:pt x="191" y="147"/>
                    <a:pt x="191" y="1"/>
                    <a:pt x="96" y="1"/>
                  </a:cubicBezTo>
                  <a:cubicBezTo>
                    <a:pt x="96" y="1"/>
                    <a:pt x="95" y="1"/>
                    <a:pt x="9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714;p40">
              <a:extLst>
                <a:ext uri="{FF2B5EF4-FFF2-40B4-BE49-F238E27FC236}">
                  <a16:creationId xmlns:a16="http://schemas.microsoft.com/office/drawing/2014/main" xmlns="" id="{78FDBA23-D8FF-1549-833A-5981E141722F}"/>
                </a:ext>
              </a:extLst>
            </p:cNvPr>
            <p:cNvSpPr/>
            <p:nvPr/>
          </p:nvSpPr>
          <p:spPr>
            <a:xfrm>
              <a:off x="1663500" y="1201675"/>
              <a:ext cx="7350" cy="5150"/>
            </a:xfrm>
            <a:custGeom>
              <a:avLst/>
              <a:gdLst/>
              <a:ahLst/>
              <a:cxnLst/>
              <a:rect l="l" t="t" r="r" b="b"/>
              <a:pathLst>
                <a:path w="294" h="206" extrusionOk="0">
                  <a:moveTo>
                    <a:pt x="122" y="1"/>
                  </a:moveTo>
                  <a:cubicBezTo>
                    <a:pt x="1" y="1"/>
                    <a:pt x="1" y="205"/>
                    <a:pt x="122" y="205"/>
                  </a:cubicBezTo>
                  <a:cubicBezTo>
                    <a:pt x="125" y="205"/>
                    <a:pt x="128" y="205"/>
                    <a:pt x="131" y="205"/>
                  </a:cubicBezTo>
                  <a:cubicBezTo>
                    <a:pt x="142" y="204"/>
                    <a:pt x="153" y="204"/>
                    <a:pt x="164" y="202"/>
                  </a:cubicBezTo>
                  <a:cubicBezTo>
                    <a:pt x="293" y="194"/>
                    <a:pt x="293" y="12"/>
                    <a:pt x="164" y="3"/>
                  </a:cubicBezTo>
                  <a:cubicBezTo>
                    <a:pt x="153" y="2"/>
                    <a:pt x="142" y="2"/>
                    <a:pt x="131" y="1"/>
                  </a:cubicBezTo>
                  <a:cubicBezTo>
                    <a:pt x="128" y="1"/>
                    <a:pt x="125" y="1"/>
                    <a:pt x="12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715;p40">
              <a:extLst>
                <a:ext uri="{FF2B5EF4-FFF2-40B4-BE49-F238E27FC236}">
                  <a16:creationId xmlns:a16="http://schemas.microsoft.com/office/drawing/2014/main" xmlns="" id="{3DBDA55C-171A-D241-A74E-8FDFF176E881}"/>
                </a:ext>
              </a:extLst>
            </p:cNvPr>
            <p:cNvSpPr/>
            <p:nvPr/>
          </p:nvSpPr>
          <p:spPr>
            <a:xfrm>
              <a:off x="1842625" y="1129550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1" y="0"/>
                  </a:moveTo>
                  <a:cubicBezTo>
                    <a:pt x="0" y="0"/>
                    <a:pt x="0" y="247"/>
                    <a:pt x="161" y="247"/>
                  </a:cubicBezTo>
                  <a:cubicBezTo>
                    <a:pt x="320" y="247"/>
                    <a:pt x="320" y="0"/>
                    <a:pt x="1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716;p40">
              <a:extLst>
                <a:ext uri="{FF2B5EF4-FFF2-40B4-BE49-F238E27FC236}">
                  <a16:creationId xmlns:a16="http://schemas.microsoft.com/office/drawing/2014/main" xmlns="" id="{9D83C221-9D9E-AF41-948B-05810668E1C8}"/>
                </a:ext>
              </a:extLst>
            </p:cNvPr>
            <p:cNvSpPr/>
            <p:nvPr/>
          </p:nvSpPr>
          <p:spPr>
            <a:xfrm>
              <a:off x="1868925" y="1145550"/>
              <a:ext cx="6875" cy="6425"/>
            </a:xfrm>
            <a:custGeom>
              <a:avLst/>
              <a:gdLst/>
              <a:ahLst/>
              <a:cxnLst/>
              <a:rect l="l" t="t" r="r" b="b"/>
              <a:pathLst>
                <a:path w="275" h="257" extrusionOk="0">
                  <a:moveTo>
                    <a:pt x="186" y="65"/>
                  </a:moveTo>
                  <a:lnTo>
                    <a:pt x="186" y="65"/>
                  </a:lnTo>
                  <a:cubicBezTo>
                    <a:pt x="191" y="72"/>
                    <a:pt x="193" y="80"/>
                    <a:pt x="192" y="91"/>
                  </a:cubicBezTo>
                  <a:cubicBezTo>
                    <a:pt x="191" y="82"/>
                    <a:pt x="189" y="73"/>
                    <a:pt x="186" y="65"/>
                  </a:cubicBezTo>
                  <a:close/>
                  <a:moveTo>
                    <a:pt x="65" y="226"/>
                  </a:moveTo>
                  <a:lnTo>
                    <a:pt x="65" y="226"/>
                  </a:lnTo>
                  <a:cubicBezTo>
                    <a:pt x="66" y="227"/>
                    <a:pt x="67" y="228"/>
                    <a:pt x="69" y="229"/>
                  </a:cubicBezTo>
                  <a:lnTo>
                    <a:pt x="69" y="229"/>
                  </a:lnTo>
                  <a:cubicBezTo>
                    <a:pt x="68" y="228"/>
                    <a:pt x="66" y="227"/>
                    <a:pt x="65" y="226"/>
                  </a:cubicBezTo>
                  <a:close/>
                  <a:moveTo>
                    <a:pt x="99" y="0"/>
                  </a:moveTo>
                  <a:cubicBezTo>
                    <a:pt x="60" y="0"/>
                    <a:pt x="22" y="25"/>
                    <a:pt x="12" y="65"/>
                  </a:cubicBezTo>
                  <a:cubicBezTo>
                    <a:pt x="6" y="95"/>
                    <a:pt x="1" y="128"/>
                    <a:pt x="14" y="158"/>
                  </a:cubicBezTo>
                  <a:cubicBezTo>
                    <a:pt x="23" y="179"/>
                    <a:pt x="27" y="190"/>
                    <a:pt x="45" y="208"/>
                  </a:cubicBezTo>
                  <a:cubicBezTo>
                    <a:pt x="49" y="213"/>
                    <a:pt x="67" y="227"/>
                    <a:pt x="73" y="232"/>
                  </a:cubicBezTo>
                  <a:lnTo>
                    <a:pt x="73" y="232"/>
                  </a:lnTo>
                  <a:cubicBezTo>
                    <a:pt x="72" y="231"/>
                    <a:pt x="70" y="230"/>
                    <a:pt x="69" y="229"/>
                  </a:cubicBezTo>
                  <a:lnTo>
                    <a:pt x="69" y="229"/>
                  </a:lnTo>
                  <a:cubicBezTo>
                    <a:pt x="73" y="232"/>
                    <a:pt x="75" y="234"/>
                    <a:pt x="75" y="234"/>
                  </a:cubicBezTo>
                  <a:cubicBezTo>
                    <a:pt x="75" y="234"/>
                    <a:pt x="74" y="233"/>
                    <a:pt x="73" y="232"/>
                  </a:cubicBezTo>
                  <a:lnTo>
                    <a:pt x="73" y="232"/>
                  </a:lnTo>
                  <a:cubicBezTo>
                    <a:pt x="97" y="248"/>
                    <a:pt x="125" y="257"/>
                    <a:pt x="151" y="257"/>
                  </a:cubicBezTo>
                  <a:cubicBezTo>
                    <a:pt x="198" y="257"/>
                    <a:pt x="241" y="231"/>
                    <a:pt x="256" y="177"/>
                  </a:cubicBezTo>
                  <a:cubicBezTo>
                    <a:pt x="274" y="112"/>
                    <a:pt x="229" y="49"/>
                    <a:pt x="171" y="35"/>
                  </a:cubicBezTo>
                  <a:lnTo>
                    <a:pt x="171" y="35"/>
                  </a:lnTo>
                  <a:cubicBezTo>
                    <a:pt x="160" y="20"/>
                    <a:pt x="145" y="10"/>
                    <a:pt x="125" y="4"/>
                  </a:cubicBezTo>
                  <a:cubicBezTo>
                    <a:pt x="117" y="1"/>
                    <a:pt x="108" y="0"/>
                    <a:pt x="9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717;p40">
              <a:extLst>
                <a:ext uri="{FF2B5EF4-FFF2-40B4-BE49-F238E27FC236}">
                  <a16:creationId xmlns:a16="http://schemas.microsoft.com/office/drawing/2014/main" xmlns="" id="{D02252D8-E85B-A248-9157-E9CA740BF253}"/>
                </a:ext>
              </a:extLst>
            </p:cNvPr>
            <p:cNvSpPr/>
            <p:nvPr/>
          </p:nvSpPr>
          <p:spPr>
            <a:xfrm>
              <a:off x="1824125" y="1154850"/>
              <a:ext cx="6675" cy="7225"/>
            </a:xfrm>
            <a:custGeom>
              <a:avLst/>
              <a:gdLst/>
              <a:ahLst/>
              <a:cxnLst/>
              <a:rect l="l" t="t" r="r" b="b"/>
              <a:pathLst>
                <a:path w="267" h="289" extrusionOk="0">
                  <a:moveTo>
                    <a:pt x="254" y="136"/>
                  </a:moveTo>
                  <a:cubicBezTo>
                    <a:pt x="255" y="142"/>
                    <a:pt x="255" y="148"/>
                    <a:pt x="253" y="154"/>
                  </a:cubicBezTo>
                  <a:lnTo>
                    <a:pt x="253" y="154"/>
                  </a:lnTo>
                  <a:cubicBezTo>
                    <a:pt x="253" y="149"/>
                    <a:pt x="253" y="144"/>
                    <a:pt x="253" y="139"/>
                  </a:cubicBezTo>
                  <a:lnTo>
                    <a:pt x="253" y="139"/>
                  </a:lnTo>
                  <a:cubicBezTo>
                    <a:pt x="253" y="138"/>
                    <a:pt x="254" y="137"/>
                    <a:pt x="254" y="136"/>
                  </a:cubicBezTo>
                  <a:close/>
                  <a:moveTo>
                    <a:pt x="253" y="155"/>
                  </a:moveTo>
                  <a:lnTo>
                    <a:pt x="253" y="155"/>
                  </a:lnTo>
                  <a:cubicBezTo>
                    <a:pt x="253" y="155"/>
                    <a:pt x="253" y="156"/>
                    <a:pt x="252" y="157"/>
                  </a:cubicBezTo>
                  <a:cubicBezTo>
                    <a:pt x="253" y="156"/>
                    <a:pt x="253" y="155"/>
                    <a:pt x="253" y="155"/>
                  </a:cubicBezTo>
                  <a:close/>
                  <a:moveTo>
                    <a:pt x="133" y="1"/>
                  </a:moveTo>
                  <a:cubicBezTo>
                    <a:pt x="90" y="1"/>
                    <a:pt x="43" y="26"/>
                    <a:pt x="25" y="63"/>
                  </a:cubicBezTo>
                  <a:cubicBezTo>
                    <a:pt x="10" y="96"/>
                    <a:pt x="1" y="126"/>
                    <a:pt x="1" y="162"/>
                  </a:cubicBezTo>
                  <a:cubicBezTo>
                    <a:pt x="0" y="231"/>
                    <a:pt x="60" y="289"/>
                    <a:pt x="128" y="289"/>
                  </a:cubicBezTo>
                  <a:cubicBezTo>
                    <a:pt x="209" y="285"/>
                    <a:pt x="252" y="223"/>
                    <a:pt x="253" y="154"/>
                  </a:cubicBezTo>
                  <a:lnTo>
                    <a:pt x="253" y="154"/>
                  </a:lnTo>
                  <a:cubicBezTo>
                    <a:pt x="256" y="145"/>
                    <a:pt x="257" y="136"/>
                    <a:pt x="257" y="127"/>
                  </a:cubicBezTo>
                  <a:lnTo>
                    <a:pt x="257" y="127"/>
                  </a:lnTo>
                  <a:cubicBezTo>
                    <a:pt x="267" y="88"/>
                    <a:pt x="244" y="44"/>
                    <a:pt x="211" y="23"/>
                  </a:cubicBezTo>
                  <a:cubicBezTo>
                    <a:pt x="201" y="16"/>
                    <a:pt x="193" y="12"/>
                    <a:pt x="180" y="10"/>
                  </a:cubicBezTo>
                  <a:cubicBezTo>
                    <a:pt x="151" y="7"/>
                    <a:pt x="146" y="6"/>
                    <a:pt x="165" y="6"/>
                  </a:cubicBezTo>
                  <a:cubicBezTo>
                    <a:pt x="155" y="3"/>
                    <a:pt x="144" y="1"/>
                    <a:pt x="13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718;p40">
              <a:extLst>
                <a:ext uri="{FF2B5EF4-FFF2-40B4-BE49-F238E27FC236}">
                  <a16:creationId xmlns:a16="http://schemas.microsoft.com/office/drawing/2014/main" xmlns="" id="{BA0A5DB8-FA7A-7147-9FB0-9550499F951E}"/>
                </a:ext>
              </a:extLst>
            </p:cNvPr>
            <p:cNvSpPr/>
            <p:nvPr/>
          </p:nvSpPr>
          <p:spPr>
            <a:xfrm>
              <a:off x="1873875" y="1118600"/>
              <a:ext cx="7075" cy="6025"/>
            </a:xfrm>
            <a:custGeom>
              <a:avLst/>
              <a:gdLst/>
              <a:ahLst/>
              <a:cxnLst/>
              <a:rect l="l" t="t" r="r" b="b"/>
              <a:pathLst>
                <a:path w="283" h="241" extrusionOk="0">
                  <a:moveTo>
                    <a:pt x="123" y="1"/>
                  </a:moveTo>
                  <a:cubicBezTo>
                    <a:pt x="60" y="1"/>
                    <a:pt x="1" y="46"/>
                    <a:pt x="1" y="121"/>
                  </a:cubicBezTo>
                  <a:cubicBezTo>
                    <a:pt x="1" y="195"/>
                    <a:pt x="59" y="240"/>
                    <a:pt x="123" y="240"/>
                  </a:cubicBezTo>
                  <a:cubicBezTo>
                    <a:pt x="143" y="240"/>
                    <a:pt x="164" y="235"/>
                    <a:pt x="184" y="226"/>
                  </a:cubicBezTo>
                  <a:cubicBezTo>
                    <a:pt x="282" y="177"/>
                    <a:pt x="282" y="63"/>
                    <a:pt x="184" y="15"/>
                  </a:cubicBezTo>
                  <a:cubicBezTo>
                    <a:pt x="164" y="5"/>
                    <a:pt x="144" y="1"/>
                    <a:pt x="1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719;p40">
              <a:extLst>
                <a:ext uri="{FF2B5EF4-FFF2-40B4-BE49-F238E27FC236}">
                  <a16:creationId xmlns:a16="http://schemas.microsoft.com/office/drawing/2014/main" xmlns="" id="{8A0240C4-15CE-2446-B43F-3CDEB47ECE17}"/>
                </a:ext>
              </a:extLst>
            </p:cNvPr>
            <p:cNvSpPr/>
            <p:nvPr/>
          </p:nvSpPr>
          <p:spPr>
            <a:xfrm>
              <a:off x="1890725" y="1137700"/>
              <a:ext cx="8200" cy="6400"/>
            </a:xfrm>
            <a:custGeom>
              <a:avLst/>
              <a:gdLst/>
              <a:ahLst/>
              <a:cxnLst/>
              <a:rect l="l" t="t" r="r" b="b"/>
              <a:pathLst>
                <a:path w="328" h="256" extrusionOk="0">
                  <a:moveTo>
                    <a:pt x="164" y="1"/>
                  </a:moveTo>
                  <a:cubicBezTo>
                    <a:pt x="1" y="1"/>
                    <a:pt x="1" y="255"/>
                    <a:pt x="164" y="255"/>
                  </a:cubicBezTo>
                  <a:cubicBezTo>
                    <a:pt x="328" y="255"/>
                    <a:pt x="328" y="1"/>
                    <a:pt x="1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720;p40">
              <a:extLst>
                <a:ext uri="{FF2B5EF4-FFF2-40B4-BE49-F238E27FC236}">
                  <a16:creationId xmlns:a16="http://schemas.microsoft.com/office/drawing/2014/main" xmlns="" id="{D93B53CE-A004-5740-8354-F0065258A8DC}"/>
                </a:ext>
              </a:extLst>
            </p:cNvPr>
            <p:cNvSpPr/>
            <p:nvPr/>
          </p:nvSpPr>
          <p:spPr>
            <a:xfrm>
              <a:off x="1896950" y="1153125"/>
              <a:ext cx="14675" cy="13475"/>
            </a:xfrm>
            <a:custGeom>
              <a:avLst/>
              <a:gdLst/>
              <a:ahLst/>
              <a:cxnLst/>
              <a:rect l="l" t="t" r="r" b="b"/>
              <a:pathLst>
                <a:path w="587" h="539" extrusionOk="0">
                  <a:moveTo>
                    <a:pt x="260" y="0"/>
                  </a:moveTo>
                  <a:cubicBezTo>
                    <a:pt x="255" y="0"/>
                    <a:pt x="249" y="0"/>
                    <a:pt x="244" y="1"/>
                  </a:cubicBezTo>
                  <a:cubicBezTo>
                    <a:pt x="142" y="6"/>
                    <a:pt x="53" y="65"/>
                    <a:pt x="24" y="168"/>
                  </a:cubicBezTo>
                  <a:cubicBezTo>
                    <a:pt x="0" y="257"/>
                    <a:pt x="39" y="382"/>
                    <a:pt x="130" y="424"/>
                  </a:cubicBezTo>
                  <a:cubicBezTo>
                    <a:pt x="134" y="425"/>
                    <a:pt x="137" y="426"/>
                    <a:pt x="141" y="428"/>
                  </a:cubicBezTo>
                  <a:lnTo>
                    <a:pt x="141" y="428"/>
                  </a:lnTo>
                  <a:cubicBezTo>
                    <a:pt x="141" y="428"/>
                    <a:pt x="141" y="429"/>
                    <a:pt x="142" y="429"/>
                  </a:cubicBezTo>
                  <a:cubicBezTo>
                    <a:pt x="149" y="435"/>
                    <a:pt x="155" y="441"/>
                    <a:pt x="162" y="448"/>
                  </a:cubicBezTo>
                  <a:cubicBezTo>
                    <a:pt x="176" y="462"/>
                    <a:pt x="220" y="497"/>
                    <a:pt x="221" y="497"/>
                  </a:cubicBezTo>
                  <a:cubicBezTo>
                    <a:pt x="222" y="497"/>
                    <a:pt x="216" y="492"/>
                    <a:pt x="200" y="479"/>
                  </a:cubicBezTo>
                  <a:lnTo>
                    <a:pt x="200" y="479"/>
                  </a:lnTo>
                  <a:cubicBezTo>
                    <a:pt x="245" y="515"/>
                    <a:pt x="297" y="538"/>
                    <a:pt x="352" y="538"/>
                  </a:cubicBezTo>
                  <a:cubicBezTo>
                    <a:pt x="371" y="538"/>
                    <a:pt x="389" y="536"/>
                    <a:pt x="409" y="530"/>
                  </a:cubicBezTo>
                  <a:cubicBezTo>
                    <a:pt x="511" y="503"/>
                    <a:pt x="564" y="416"/>
                    <a:pt x="571" y="317"/>
                  </a:cubicBezTo>
                  <a:cubicBezTo>
                    <a:pt x="586" y="143"/>
                    <a:pt x="427" y="0"/>
                    <a:pt x="2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721;p40">
              <a:extLst>
                <a:ext uri="{FF2B5EF4-FFF2-40B4-BE49-F238E27FC236}">
                  <a16:creationId xmlns:a16="http://schemas.microsoft.com/office/drawing/2014/main" xmlns="" id="{940AF9FC-D8D0-7D4A-9263-2AA89EDD81DC}"/>
                </a:ext>
              </a:extLst>
            </p:cNvPr>
            <p:cNvSpPr/>
            <p:nvPr/>
          </p:nvSpPr>
          <p:spPr>
            <a:xfrm>
              <a:off x="1918150" y="1174475"/>
              <a:ext cx="5725" cy="4450"/>
            </a:xfrm>
            <a:custGeom>
              <a:avLst/>
              <a:gdLst/>
              <a:ahLst/>
              <a:cxnLst/>
              <a:rect l="l" t="t" r="r" b="b"/>
              <a:pathLst>
                <a:path w="229" h="178" extrusionOk="0">
                  <a:moveTo>
                    <a:pt x="114" y="1"/>
                  </a:moveTo>
                  <a:cubicBezTo>
                    <a:pt x="0" y="1"/>
                    <a:pt x="0" y="178"/>
                    <a:pt x="114" y="178"/>
                  </a:cubicBezTo>
                  <a:cubicBezTo>
                    <a:pt x="229" y="178"/>
                    <a:pt x="229" y="1"/>
                    <a:pt x="11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722;p40">
              <a:extLst>
                <a:ext uri="{FF2B5EF4-FFF2-40B4-BE49-F238E27FC236}">
                  <a16:creationId xmlns:a16="http://schemas.microsoft.com/office/drawing/2014/main" xmlns="" id="{92275F82-E5FC-074F-B308-3B45320B1984}"/>
                </a:ext>
              </a:extLst>
            </p:cNvPr>
            <p:cNvSpPr/>
            <p:nvPr/>
          </p:nvSpPr>
          <p:spPr>
            <a:xfrm>
              <a:off x="1951950" y="1170775"/>
              <a:ext cx="4250" cy="5200"/>
            </a:xfrm>
            <a:custGeom>
              <a:avLst/>
              <a:gdLst/>
              <a:ahLst/>
              <a:cxnLst/>
              <a:rect l="l" t="t" r="r" b="b"/>
              <a:pathLst>
                <a:path w="170" h="208" extrusionOk="0">
                  <a:moveTo>
                    <a:pt x="85" y="0"/>
                  </a:moveTo>
                  <a:cubicBezTo>
                    <a:pt x="50" y="0"/>
                    <a:pt x="15" y="24"/>
                    <a:pt x="10" y="71"/>
                  </a:cubicBezTo>
                  <a:cubicBezTo>
                    <a:pt x="9" y="74"/>
                    <a:pt x="9" y="77"/>
                    <a:pt x="9" y="80"/>
                  </a:cubicBezTo>
                  <a:lnTo>
                    <a:pt x="9" y="80"/>
                  </a:lnTo>
                  <a:cubicBezTo>
                    <a:pt x="3" y="95"/>
                    <a:pt x="0" y="110"/>
                    <a:pt x="2" y="127"/>
                  </a:cubicBezTo>
                  <a:cubicBezTo>
                    <a:pt x="5" y="180"/>
                    <a:pt x="45" y="207"/>
                    <a:pt x="85" y="207"/>
                  </a:cubicBezTo>
                  <a:cubicBezTo>
                    <a:pt x="126" y="207"/>
                    <a:pt x="166" y="180"/>
                    <a:pt x="169" y="127"/>
                  </a:cubicBezTo>
                  <a:cubicBezTo>
                    <a:pt x="169" y="109"/>
                    <a:pt x="166" y="93"/>
                    <a:pt x="160" y="77"/>
                  </a:cubicBezTo>
                  <a:lnTo>
                    <a:pt x="160" y="77"/>
                  </a:lnTo>
                  <a:cubicBezTo>
                    <a:pt x="160" y="75"/>
                    <a:pt x="160" y="73"/>
                    <a:pt x="160" y="71"/>
                  </a:cubicBezTo>
                  <a:cubicBezTo>
                    <a:pt x="155" y="24"/>
                    <a:pt x="119" y="0"/>
                    <a:pt x="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723;p40">
              <a:extLst>
                <a:ext uri="{FF2B5EF4-FFF2-40B4-BE49-F238E27FC236}">
                  <a16:creationId xmlns:a16="http://schemas.microsoft.com/office/drawing/2014/main" xmlns="" id="{12E03BD4-DEB4-B542-90C8-C5C1CB6EA75E}"/>
                </a:ext>
              </a:extLst>
            </p:cNvPr>
            <p:cNvSpPr/>
            <p:nvPr/>
          </p:nvSpPr>
          <p:spPr>
            <a:xfrm>
              <a:off x="1960575" y="1195975"/>
              <a:ext cx="5400" cy="5475"/>
            </a:xfrm>
            <a:custGeom>
              <a:avLst/>
              <a:gdLst/>
              <a:ahLst/>
              <a:cxnLst/>
              <a:rect l="l" t="t" r="r" b="b"/>
              <a:pathLst>
                <a:path w="216" h="219" extrusionOk="0">
                  <a:moveTo>
                    <a:pt x="107" y="1"/>
                  </a:moveTo>
                  <a:cubicBezTo>
                    <a:pt x="97" y="1"/>
                    <a:pt x="87" y="4"/>
                    <a:pt x="78" y="10"/>
                  </a:cubicBezTo>
                  <a:lnTo>
                    <a:pt x="78" y="10"/>
                  </a:lnTo>
                  <a:cubicBezTo>
                    <a:pt x="72" y="9"/>
                    <a:pt x="67" y="8"/>
                    <a:pt x="62" y="8"/>
                  </a:cubicBezTo>
                  <a:cubicBezTo>
                    <a:pt x="11" y="8"/>
                    <a:pt x="1" y="57"/>
                    <a:pt x="14" y="108"/>
                  </a:cubicBezTo>
                  <a:lnTo>
                    <a:pt x="14" y="108"/>
                  </a:lnTo>
                  <a:cubicBezTo>
                    <a:pt x="0" y="160"/>
                    <a:pt x="9" y="211"/>
                    <a:pt x="62" y="211"/>
                  </a:cubicBezTo>
                  <a:cubicBezTo>
                    <a:pt x="67" y="211"/>
                    <a:pt x="72" y="211"/>
                    <a:pt x="78" y="210"/>
                  </a:cubicBezTo>
                  <a:lnTo>
                    <a:pt x="78" y="210"/>
                  </a:lnTo>
                  <a:cubicBezTo>
                    <a:pt x="87" y="215"/>
                    <a:pt x="97" y="219"/>
                    <a:pt x="107" y="219"/>
                  </a:cubicBezTo>
                  <a:cubicBezTo>
                    <a:pt x="126" y="219"/>
                    <a:pt x="145" y="207"/>
                    <a:pt x="161" y="177"/>
                  </a:cubicBezTo>
                  <a:lnTo>
                    <a:pt x="161" y="177"/>
                  </a:lnTo>
                  <a:cubicBezTo>
                    <a:pt x="215" y="146"/>
                    <a:pt x="215" y="76"/>
                    <a:pt x="161" y="43"/>
                  </a:cubicBezTo>
                  <a:lnTo>
                    <a:pt x="161" y="43"/>
                  </a:lnTo>
                  <a:cubicBezTo>
                    <a:pt x="144" y="13"/>
                    <a:pt x="125" y="1"/>
                    <a:pt x="10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724;p40">
              <a:extLst>
                <a:ext uri="{FF2B5EF4-FFF2-40B4-BE49-F238E27FC236}">
                  <a16:creationId xmlns:a16="http://schemas.microsoft.com/office/drawing/2014/main" xmlns="" id="{C15D8FDD-5192-1144-BB8D-5C5E06348C44}"/>
                </a:ext>
              </a:extLst>
            </p:cNvPr>
            <p:cNvSpPr/>
            <p:nvPr/>
          </p:nvSpPr>
          <p:spPr>
            <a:xfrm>
              <a:off x="1914575" y="1202575"/>
              <a:ext cx="9925" cy="9225"/>
            </a:xfrm>
            <a:custGeom>
              <a:avLst/>
              <a:gdLst/>
              <a:ahLst/>
              <a:cxnLst/>
              <a:rect l="l" t="t" r="r" b="b"/>
              <a:pathLst>
                <a:path w="397" h="369" extrusionOk="0">
                  <a:moveTo>
                    <a:pt x="277" y="283"/>
                  </a:moveTo>
                  <a:cubicBezTo>
                    <a:pt x="276" y="285"/>
                    <a:pt x="275" y="286"/>
                    <a:pt x="275" y="287"/>
                  </a:cubicBezTo>
                  <a:lnTo>
                    <a:pt x="275" y="287"/>
                  </a:lnTo>
                  <a:cubicBezTo>
                    <a:pt x="275" y="286"/>
                    <a:pt x="276" y="284"/>
                    <a:pt x="277" y="283"/>
                  </a:cubicBezTo>
                  <a:close/>
                  <a:moveTo>
                    <a:pt x="243" y="1"/>
                  </a:moveTo>
                  <a:cubicBezTo>
                    <a:pt x="128" y="2"/>
                    <a:pt x="41" y="85"/>
                    <a:pt x="16" y="195"/>
                  </a:cubicBezTo>
                  <a:cubicBezTo>
                    <a:pt x="1" y="255"/>
                    <a:pt x="23" y="317"/>
                    <a:pt x="78" y="349"/>
                  </a:cubicBezTo>
                  <a:cubicBezTo>
                    <a:pt x="99" y="362"/>
                    <a:pt x="123" y="368"/>
                    <a:pt x="146" y="368"/>
                  </a:cubicBezTo>
                  <a:cubicBezTo>
                    <a:pt x="194" y="368"/>
                    <a:pt x="241" y="344"/>
                    <a:pt x="266" y="301"/>
                  </a:cubicBezTo>
                  <a:cubicBezTo>
                    <a:pt x="267" y="299"/>
                    <a:pt x="268" y="296"/>
                    <a:pt x="270" y="294"/>
                  </a:cubicBezTo>
                  <a:lnTo>
                    <a:pt x="270" y="294"/>
                  </a:lnTo>
                  <a:cubicBezTo>
                    <a:pt x="271" y="293"/>
                    <a:pt x="273" y="290"/>
                    <a:pt x="276" y="286"/>
                  </a:cubicBezTo>
                  <a:cubicBezTo>
                    <a:pt x="287" y="276"/>
                    <a:pt x="297" y="268"/>
                    <a:pt x="308" y="258"/>
                  </a:cubicBezTo>
                  <a:lnTo>
                    <a:pt x="308" y="258"/>
                  </a:lnTo>
                  <a:cubicBezTo>
                    <a:pt x="300" y="265"/>
                    <a:pt x="297" y="268"/>
                    <a:pt x="297" y="268"/>
                  </a:cubicBezTo>
                  <a:cubicBezTo>
                    <a:pt x="297" y="268"/>
                    <a:pt x="332" y="237"/>
                    <a:pt x="339" y="231"/>
                  </a:cubicBezTo>
                  <a:cubicBezTo>
                    <a:pt x="355" y="215"/>
                    <a:pt x="368" y="193"/>
                    <a:pt x="374" y="170"/>
                  </a:cubicBezTo>
                  <a:lnTo>
                    <a:pt x="374" y="170"/>
                  </a:lnTo>
                  <a:cubicBezTo>
                    <a:pt x="397" y="126"/>
                    <a:pt x="384" y="80"/>
                    <a:pt x="347" y="48"/>
                  </a:cubicBezTo>
                  <a:lnTo>
                    <a:pt x="347" y="48"/>
                  </a:lnTo>
                  <a:cubicBezTo>
                    <a:pt x="321" y="19"/>
                    <a:pt x="282" y="1"/>
                    <a:pt x="24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725;p40">
              <a:extLst>
                <a:ext uri="{FF2B5EF4-FFF2-40B4-BE49-F238E27FC236}">
                  <a16:creationId xmlns:a16="http://schemas.microsoft.com/office/drawing/2014/main" xmlns="" id="{0A39A078-E77E-FB46-8339-2A6E238CBA44}"/>
                </a:ext>
              </a:extLst>
            </p:cNvPr>
            <p:cNvSpPr/>
            <p:nvPr/>
          </p:nvSpPr>
          <p:spPr>
            <a:xfrm>
              <a:off x="1935725" y="1219775"/>
              <a:ext cx="7225" cy="7250"/>
            </a:xfrm>
            <a:custGeom>
              <a:avLst/>
              <a:gdLst/>
              <a:ahLst/>
              <a:cxnLst/>
              <a:rect l="l" t="t" r="r" b="b"/>
              <a:pathLst>
                <a:path w="289" h="290" extrusionOk="0">
                  <a:moveTo>
                    <a:pt x="194" y="121"/>
                  </a:moveTo>
                  <a:cubicBezTo>
                    <a:pt x="195" y="121"/>
                    <a:pt x="196" y="121"/>
                    <a:pt x="198" y="121"/>
                  </a:cubicBezTo>
                  <a:lnTo>
                    <a:pt x="200" y="123"/>
                  </a:lnTo>
                  <a:lnTo>
                    <a:pt x="200" y="123"/>
                  </a:lnTo>
                  <a:cubicBezTo>
                    <a:pt x="194" y="121"/>
                    <a:pt x="193" y="121"/>
                    <a:pt x="194" y="121"/>
                  </a:cubicBezTo>
                  <a:close/>
                  <a:moveTo>
                    <a:pt x="28" y="216"/>
                  </a:moveTo>
                  <a:lnTo>
                    <a:pt x="28" y="216"/>
                  </a:lnTo>
                  <a:cubicBezTo>
                    <a:pt x="29" y="217"/>
                    <a:pt x="29" y="218"/>
                    <a:pt x="29" y="218"/>
                  </a:cubicBezTo>
                  <a:lnTo>
                    <a:pt x="29" y="218"/>
                  </a:lnTo>
                  <a:cubicBezTo>
                    <a:pt x="29" y="218"/>
                    <a:pt x="29" y="217"/>
                    <a:pt x="28" y="216"/>
                  </a:cubicBezTo>
                  <a:close/>
                  <a:moveTo>
                    <a:pt x="121" y="0"/>
                  </a:moveTo>
                  <a:cubicBezTo>
                    <a:pt x="103" y="0"/>
                    <a:pt x="86" y="5"/>
                    <a:pt x="71" y="15"/>
                  </a:cubicBezTo>
                  <a:cubicBezTo>
                    <a:pt x="38" y="38"/>
                    <a:pt x="18" y="64"/>
                    <a:pt x="8" y="105"/>
                  </a:cubicBezTo>
                  <a:cubicBezTo>
                    <a:pt x="3" y="129"/>
                    <a:pt x="1" y="152"/>
                    <a:pt x="7" y="176"/>
                  </a:cubicBezTo>
                  <a:cubicBezTo>
                    <a:pt x="7" y="176"/>
                    <a:pt x="24" y="208"/>
                    <a:pt x="31" y="222"/>
                  </a:cubicBezTo>
                  <a:lnTo>
                    <a:pt x="31" y="222"/>
                  </a:lnTo>
                  <a:cubicBezTo>
                    <a:pt x="31" y="221"/>
                    <a:pt x="30" y="220"/>
                    <a:pt x="29" y="218"/>
                  </a:cubicBezTo>
                  <a:lnTo>
                    <a:pt x="29" y="218"/>
                  </a:lnTo>
                  <a:cubicBezTo>
                    <a:pt x="33" y="225"/>
                    <a:pt x="34" y="228"/>
                    <a:pt x="34" y="228"/>
                  </a:cubicBezTo>
                  <a:cubicBezTo>
                    <a:pt x="34" y="228"/>
                    <a:pt x="33" y="225"/>
                    <a:pt x="31" y="222"/>
                  </a:cubicBezTo>
                  <a:lnTo>
                    <a:pt x="31" y="222"/>
                  </a:lnTo>
                  <a:cubicBezTo>
                    <a:pt x="45" y="244"/>
                    <a:pt x="67" y="262"/>
                    <a:pt x="88" y="274"/>
                  </a:cubicBezTo>
                  <a:cubicBezTo>
                    <a:pt x="104" y="283"/>
                    <a:pt x="121" y="288"/>
                    <a:pt x="139" y="288"/>
                  </a:cubicBezTo>
                  <a:cubicBezTo>
                    <a:pt x="143" y="288"/>
                    <a:pt x="148" y="288"/>
                    <a:pt x="152" y="287"/>
                  </a:cubicBezTo>
                  <a:lnTo>
                    <a:pt x="152" y="287"/>
                  </a:lnTo>
                  <a:cubicBezTo>
                    <a:pt x="162" y="289"/>
                    <a:pt x="172" y="289"/>
                    <a:pt x="182" y="289"/>
                  </a:cubicBezTo>
                  <a:cubicBezTo>
                    <a:pt x="185" y="290"/>
                    <a:pt x="187" y="290"/>
                    <a:pt x="189" y="290"/>
                  </a:cubicBezTo>
                  <a:cubicBezTo>
                    <a:pt x="270" y="290"/>
                    <a:pt x="289" y="182"/>
                    <a:pt x="234" y="139"/>
                  </a:cubicBezTo>
                  <a:lnTo>
                    <a:pt x="234" y="139"/>
                  </a:lnTo>
                  <a:cubicBezTo>
                    <a:pt x="233" y="132"/>
                    <a:pt x="233" y="126"/>
                    <a:pt x="232" y="119"/>
                  </a:cubicBezTo>
                  <a:lnTo>
                    <a:pt x="232" y="119"/>
                  </a:lnTo>
                  <a:cubicBezTo>
                    <a:pt x="233" y="125"/>
                    <a:pt x="233" y="128"/>
                    <a:pt x="233" y="128"/>
                  </a:cubicBezTo>
                  <a:cubicBezTo>
                    <a:pt x="233" y="128"/>
                    <a:pt x="233" y="124"/>
                    <a:pt x="233" y="117"/>
                  </a:cubicBezTo>
                  <a:cubicBezTo>
                    <a:pt x="233" y="94"/>
                    <a:pt x="226" y="74"/>
                    <a:pt x="214" y="53"/>
                  </a:cubicBezTo>
                  <a:cubicBezTo>
                    <a:pt x="196" y="21"/>
                    <a:pt x="158" y="0"/>
                    <a:pt x="12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726;p40">
              <a:extLst>
                <a:ext uri="{FF2B5EF4-FFF2-40B4-BE49-F238E27FC236}">
                  <a16:creationId xmlns:a16="http://schemas.microsoft.com/office/drawing/2014/main" xmlns="" id="{12534625-15F4-2B45-8706-9E34DB466C8B}"/>
                </a:ext>
              </a:extLst>
            </p:cNvPr>
            <p:cNvSpPr/>
            <p:nvPr/>
          </p:nvSpPr>
          <p:spPr>
            <a:xfrm>
              <a:off x="1934175" y="1206375"/>
              <a:ext cx="5125" cy="4000"/>
            </a:xfrm>
            <a:custGeom>
              <a:avLst/>
              <a:gdLst/>
              <a:ahLst/>
              <a:cxnLst/>
              <a:rect l="l" t="t" r="r" b="b"/>
              <a:pathLst>
                <a:path w="205" h="160" extrusionOk="0">
                  <a:moveTo>
                    <a:pt x="82" y="0"/>
                  </a:moveTo>
                  <a:cubicBezTo>
                    <a:pt x="38" y="0"/>
                    <a:pt x="0" y="33"/>
                    <a:pt x="0" y="79"/>
                  </a:cubicBezTo>
                  <a:cubicBezTo>
                    <a:pt x="0" y="126"/>
                    <a:pt x="38" y="160"/>
                    <a:pt x="82" y="160"/>
                  </a:cubicBezTo>
                  <a:cubicBezTo>
                    <a:pt x="88" y="160"/>
                    <a:pt x="94" y="159"/>
                    <a:pt x="101" y="157"/>
                  </a:cubicBezTo>
                  <a:cubicBezTo>
                    <a:pt x="113" y="153"/>
                    <a:pt x="127" y="150"/>
                    <a:pt x="138" y="147"/>
                  </a:cubicBezTo>
                  <a:cubicBezTo>
                    <a:pt x="204" y="127"/>
                    <a:pt x="204" y="33"/>
                    <a:pt x="138" y="13"/>
                  </a:cubicBezTo>
                  <a:cubicBezTo>
                    <a:pt x="126" y="9"/>
                    <a:pt x="112" y="7"/>
                    <a:pt x="101" y="2"/>
                  </a:cubicBezTo>
                  <a:cubicBezTo>
                    <a:pt x="94" y="1"/>
                    <a:pt x="88" y="0"/>
                    <a:pt x="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727;p40">
              <a:extLst>
                <a:ext uri="{FF2B5EF4-FFF2-40B4-BE49-F238E27FC236}">
                  <a16:creationId xmlns:a16="http://schemas.microsoft.com/office/drawing/2014/main" xmlns="" id="{354ED76D-2E79-A34B-92C4-855BCF19EC56}"/>
                </a:ext>
              </a:extLst>
            </p:cNvPr>
            <p:cNvSpPr/>
            <p:nvPr/>
          </p:nvSpPr>
          <p:spPr>
            <a:xfrm>
              <a:off x="1917700" y="1273250"/>
              <a:ext cx="7125" cy="5200"/>
            </a:xfrm>
            <a:custGeom>
              <a:avLst/>
              <a:gdLst/>
              <a:ahLst/>
              <a:cxnLst/>
              <a:rect l="l" t="t" r="r" b="b"/>
              <a:pathLst>
                <a:path w="285" h="208" extrusionOk="0">
                  <a:moveTo>
                    <a:pt x="153" y="1"/>
                  </a:moveTo>
                  <a:cubicBezTo>
                    <a:pt x="146" y="1"/>
                    <a:pt x="139" y="1"/>
                    <a:pt x="132" y="2"/>
                  </a:cubicBezTo>
                  <a:cubicBezTo>
                    <a:pt x="1" y="12"/>
                    <a:pt x="1" y="197"/>
                    <a:pt x="132" y="207"/>
                  </a:cubicBezTo>
                  <a:cubicBezTo>
                    <a:pt x="139" y="207"/>
                    <a:pt x="145" y="208"/>
                    <a:pt x="151" y="208"/>
                  </a:cubicBezTo>
                  <a:cubicBezTo>
                    <a:pt x="176" y="208"/>
                    <a:pt x="200" y="203"/>
                    <a:pt x="223" y="187"/>
                  </a:cubicBezTo>
                  <a:cubicBezTo>
                    <a:pt x="284" y="144"/>
                    <a:pt x="284" y="65"/>
                    <a:pt x="223" y="22"/>
                  </a:cubicBezTo>
                  <a:cubicBezTo>
                    <a:pt x="201" y="6"/>
                    <a:pt x="178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728;p40">
              <a:extLst>
                <a:ext uri="{FF2B5EF4-FFF2-40B4-BE49-F238E27FC236}">
                  <a16:creationId xmlns:a16="http://schemas.microsoft.com/office/drawing/2014/main" xmlns="" id="{ADF5A8CA-042E-7E4A-AE0A-30C90013CB4D}"/>
                </a:ext>
              </a:extLst>
            </p:cNvPr>
            <p:cNvSpPr/>
            <p:nvPr/>
          </p:nvSpPr>
          <p:spPr>
            <a:xfrm>
              <a:off x="1848950" y="1288075"/>
              <a:ext cx="7175" cy="6975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135" y="0"/>
                  </a:moveTo>
                  <a:cubicBezTo>
                    <a:pt x="78" y="0"/>
                    <a:pt x="20" y="33"/>
                    <a:pt x="8" y="96"/>
                  </a:cubicBezTo>
                  <a:cubicBezTo>
                    <a:pt x="1" y="141"/>
                    <a:pt x="1" y="183"/>
                    <a:pt x="25" y="221"/>
                  </a:cubicBezTo>
                  <a:cubicBezTo>
                    <a:pt x="49" y="261"/>
                    <a:pt x="85" y="278"/>
                    <a:pt x="121" y="278"/>
                  </a:cubicBezTo>
                  <a:cubicBezTo>
                    <a:pt x="160" y="278"/>
                    <a:pt x="199" y="259"/>
                    <a:pt x="226" y="225"/>
                  </a:cubicBezTo>
                  <a:lnTo>
                    <a:pt x="226" y="225"/>
                  </a:lnTo>
                  <a:cubicBezTo>
                    <a:pt x="276" y="173"/>
                    <a:pt x="287" y="93"/>
                    <a:pt x="230" y="37"/>
                  </a:cubicBezTo>
                  <a:cubicBezTo>
                    <a:pt x="205" y="12"/>
                    <a:pt x="170" y="0"/>
                    <a:pt x="1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729;p40">
              <a:extLst>
                <a:ext uri="{FF2B5EF4-FFF2-40B4-BE49-F238E27FC236}">
                  <a16:creationId xmlns:a16="http://schemas.microsoft.com/office/drawing/2014/main" xmlns="" id="{01BA0D08-CE88-9C4C-A238-8B10A3BCE156}"/>
                </a:ext>
              </a:extLst>
            </p:cNvPr>
            <p:cNvSpPr/>
            <p:nvPr/>
          </p:nvSpPr>
          <p:spPr>
            <a:xfrm>
              <a:off x="1836025" y="1307600"/>
              <a:ext cx="7075" cy="5400"/>
            </a:xfrm>
            <a:custGeom>
              <a:avLst/>
              <a:gdLst/>
              <a:ahLst/>
              <a:cxnLst/>
              <a:rect l="l" t="t" r="r" b="b"/>
              <a:pathLst>
                <a:path w="283" h="216" extrusionOk="0">
                  <a:moveTo>
                    <a:pt x="100" y="0"/>
                  </a:moveTo>
                  <a:cubicBezTo>
                    <a:pt x="46" y="0"/>
                    <a:pt x="1" y="55"/>
                    <a:pt x="1" y="107"/>
                  </a:cubicBezTo>
                  <a:cubicBezTo>
                    <a:pt x="1" y="160"/>
                    <a:pt x="45" y="216"/>
                    <a:pt x="100" y="216"/>
                  </a:cubicBezTo>
                  <a:cubicBezTo>
                    <a:pt x="102" y="216"/>
                    <a:pt x="105" y="215"/>
                    <a:pt x="107" y="215"/>
                  </a:cubicBezTo>
                  <a:cubicBezTo>
                    <a:pt x="122" y="214"/>
                    <a:pt x="135" y="212"/>
                    <a:pt x="149" y="211"/>
                  </a:cubicBezTo>
                  <a:cubicBezTo>
                    <a:pt x="282" y="197"/>
                    <a:pt x="282" y="17"/>
                    <a:pt x="149" y="5"/>
                  </a:cubicBezTo>
                  <a:cubicBezTo>
                    <a:pt x="136" y="4"/>
                    <a:pt x="122" y="2"/>
                    <a:pt x="107" y="1"/>
                  </a:cubicBezTo>
                  <a:cubicBezTo>
                    <a:pt x="105" y="0"/>
                    <a:pt x="102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730;p40">
              <a:extLst>
                <a:ext uri="{FF2B5EF4-FFF2-40B4-BE49-F238E27FC236}">
                  <a16:creationId xmlns:a16="http://schemas.microsoft.com/office/drawing/2014/main" xmlns="" id="{117FA3AA-FAA1-404F-A8A9-8820EB82DDAB}"/>
                </a:ext>
              </a:extLst>
            </p:cNvPr>
            <p:cNvSpPr/>
            <p:nvPr/>
          </p:nvSpPr>
          <p:spPr>
            <a:xfrm>
              <a:off x="1812525" y="1337325"/>
              <a:ext cx="4850" cy="5000"/>
            </a:xfrm>
            <a:custGeom>
              <a:avLst/>
              <a:gdLst/>
              <a:ahLst/>
              <a:cxnLst/>
              <a:rect l="l" t="t" r="r" b="b"/>
              <a:pathLst>
                <a:path w="194" h="200" extrusionOk="0">
                  <a:moveTo>
                    <a:pt x="98" y="1"/>
                  </a:moveTo>
                  <a:cubicBezTo>
                    <a:pt x="63" y="1"/>
                    <a:pt x="29" y="19"/>
                    <a:pt x="24" y="55"/>
                  </a:cubicBezTo>
                  <a:cubicBezTo>
                    <a:pt x="23" y="68"/>
                    <a:pt x="20" y="82"/>
                    <a:pt x="16" y="94"/>
                  </a:cubicBezTo>
                  <a:cubicBezTo>
                    <a:pt x="0" y="147"/>
                    <a:pt x="44" y="200"/>
                    <a:pt x="98" y="200"/>
                  </a:cubicBezTo>
                  <a:cubicBezTo>
                    <a:pt x="151" y="200"/>
                    <a:pt x="194" y="147"/>
                    <a:pt x="178" y="94"/>
                  </a:cubicBezTo>
                  <a:cubicBezTo>
                    <a:pt x="175" y="82"/>
                    <a:pt x="173" y="68"/>
                    <a:pt x="171" y="55"/>
                  </a:cubicBezTo>
                  <a:cubicBezTo>
                    <a:pt x="166" y="19"/>
                    <a:pt x="132" y="1"/>
                    <a:pt x="9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731;p40">
              <a:extLst>
                <a:ext uri="{FF2B5EF4-FFF2-40B4-BE49-F238E27FC236}">
                  <a16:creationId xmlns:a16="http://schemas.microsoft.com/office/drawing/2014/main" xmlns="" id="{D1588FF3-22F7-AD46-AD57-4D3BAF340933}"/>
                </a:ext>
              </a:extLst>
            </p:cNvPr>
            <p:cNvSpPr/>
            <p:nvPr/>
          </p:nvSpPr>
          <p:spPr>
            <a:xfrm>
              <a:off x="1792750" y="1340900"/>
              <a:ext cx="3125" cy="3900"/>
            </a:xfrm>
            <a:custGeom>
              <a:avLst/>
              <a:gdLst/>
              <a:ahLst/>
              <a:cxnLst/>
              <a:rect l="l" t="t" r="r" b="b"/>
              <a:pathLst>
                <a:path w="125" h="156" extrusionOk="0">
                  <a:moveTo>
                    <a:pt x="63" y="0"/>
                  </a:moveTo>
                  <a:cubicBezTo>
                    <a:pt x="36" y="0"/>
                    <a:pt x="9" y="19"/>
                    <a:pt x="5" y="56"/>
                  </a:cubicBezTo>
                  <a:cubicBezTo>
                    <a:pt x="4" y="70"/>
                    <a:pt x="3" y="83"/>
                    <a:pt x="3" y="98"/>
                  </a:cubicBezTo>
                  <a:cubicBezTo>
                    <a:pt x="1" y="137"/>
                    <a:pt x="32" y="156"/>
                    <a:pt x="63" y="156"/>
                  </a:cubicBezTo>
                  <a:cubicBezTo>
                    <a:pt x="94" y="156"/>
                    <a:pt x="125" y="137"/>
                    <a:pt x="123" y="98"/>
                  </a:cubicBezTo>
                  <a:cubicBezTo>
                    <a:pt x="121" y="83"/>
                    <a:pt x="121" y="71"/>
                    <a:pt x="120" y="56"/>
                  </a:cubicBezTo>
                  <a:cubicBezTo>
                    <a:pt x="117" y="19"/>
                    <a:pt x="90" y="0"/>
                    <a:pt x="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732;p40">
              <a:extLst>
                <a:ext uri="{FF2B5EF4-FFF2-40B4-BE49-F238E27FC236}">
                  <a16:creationId xmlns:a16="http://schemas.microsoft.com/office/drawing/2014/main" xmlns="" id="{D3B98CF1-2458-A54E-94D5-41358B04015B}"/>
                </a:ext>
              </a:extLst>
            </p:cNvPr>
            <p:cNvSpPr/>
            <p:nvPr/>
          </p:nvSpPr>
          <p:spPr>
            <a:xfrm>
              <a:off x="1766125" y="1371950"/>
              <a:ext cx="4000" cy="4550"/>
            </a:xfrm>
            <a:custGeom>
              <a:avLst/>
              <a:gdLst/>
              <a:ahLst/>
              <a:cxnLst/>
              <a:rect l="l" t="t" r="r" b="b"/>
              <a:pathLst>
                <a:path w="160" h="182" extrusionOk="0">
                  <a:moveTo>
                    <a:pt x="81" y="0"/>
                  </a:moveTo>
                  <a:cubicBezTo>
                    <a:pt x="49" y="0"/>
                    <a:pt x="16" y="23"/>
                    <a:pt x="11" y="68"/>
                  </a:cubicBezTo>
                  <a:cubicBezTo>
                    <a:pt x="10" y="82"/>
                    <a:pt x="8" y="96"/>
                    <a:pt x="6" y="109"/>
                  </a:cubicBezTo>
                  <a:cubicBezTo>
                    <a:pt x="1" y="157"/>
                    <a:pt x="41" y="181"/>
                    <a:pt x="80" y="181"/>
                  </a:cubicBezTo>
                  <a:cubicBezTo>
                    <a:pt x="120" y="181"/>
                    <a:pt x="160" y="157"/>
                    <a:pt x="155" y="109"/>
                  </a:cubicBezTo>
                  <a:cubicBezTo>
                    <a:pt x="154" y="96"/>
                    <a:pt x="153" y="82"/>
                    <a:pt x="149" y="68"/>
                  </a:cubicBezTo>
                  <a:cubicBezTo>
                    <a:pt x="145" y="23"/>
                    <a:pt x="113" y="0"/>
                    <a:pt x="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733;p40">
              <a:extLst>
                <a:ext uri="{FF2B5EF4-FFF2-40B4-BE49-F238E27FC236}">
                  <a16:creationId xmlns:a16="http://schemas.microsoft.com/office/drawing/2014/main" xmlns="" id="{CA3D6F83-49BF-CB40-BD4F-70510D541118}"/>
                </a:ext>
              </a:extLst>
            </p:cNvPr>
            <p:cNvSpPr/>
            <p:nvPr/>
          </p:nvSpPr>
          <p:spPr>
            <a:xfrm>
              <a:off x="1749475" y="1319925"/>
              <a:ext cx="7025" cy="5475"/>
            </a:xfrm>
            <a:custGeom>
              <a:avLst/>
              <a:gdLst/>
              <a:ahLst/>
              <a:cxnLst/>
              <a:rect l="l" t="t" r="r" b="b"/>
              <a:pathLst>
                <a:path w="281" h="219" extrusionOk="0">
                  <a:moveTo>
                    <a:pt x="140" y="1"/>
                  </a:moveTo>
                  <a:cubicBezTo>
                    <a:pt x="1" y="3"/>
                    <a:pt x="1" y="219"/>
                    <a:pt x="140" y="219"/>
                  </a:cubicBezTo>
                  <a:cubicBezTo>
                    <a:pt x="280" y="219"/>
                    <a:pt x="280" y="1"/>
                    <a:pt x="14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734;p40">
              <a:extLst>
                <a:ext uri="{FF2B5EF4-FFF2-40B4-BE49-F238E27FC236}">
                  <a16:creationId xmlns:a16="http://schemas.microsoft.com/office/drawing/2014/main" xmlns="" id="{BF0D11EF-4853-FF43-9056-10949017F336}"/>
                </a:ext>
              </a:extLst>
            </p:cNvPr>
            <p:cNvSpPr/>
            <p:nvPr/>
          </p:nvSpPr>
          <p:spPr>
            <a:xfrm>
              <a:off x="1718775" y="1331200"/>
              <a:ext cx="6475" cy="5000"/>
            </a:xfrm>
            <a:custGeom>
              <a:avLst/>
              <a:gdLst/>
              <a:ahLst/>
              <a:cxnLst/>
              <a:rect l="l" t="t" r="r" b="b"/>
              <a:pathLst>
                <a:path w="259" h="200" extrusionOk="0">
                  <a:moveTo>
                    <a:pt x="108" y="0"/>
                  </a:moveTo>
                  <a:cubicBezTo>
                    <a:pt x="51" y="0"/>
                    <a:pt x="1" y="37"/>
                    <a:pt x="1" y="99"/>
                  </a:cubicBezTo>
                  <a:cubicBezTo>
                    <a:pt x="1" y="163"/>
                    <a:pt x="51" y="200"/>
                    <a:pt x="108" y="200"/>
                  </a:cubicBezTo>
                  <a:cubicBezTo>
                    <a:pt x="115" y="200"/>
                    <a:pt x="122" y="199"/>
                    <a:pt x="129" y="198"/>
                  </a:cubicBezTo>
                  <a:cubicBezTo>
                    <a:pt x="142" y="196"/>
                    <a:pt x="156" y="194"/>
                    <a:pt x="168" y="191"/>
                  </a:cubicBezTo>
                  <a:cubicBezTo>
                    <a:pt x="258" y="170"/>
                    <a:pt x="258" y="30"/>
                    <a:pt x="168" y="9"/>
                  </a:cubicBezTo>
                  <a:lnTo>
                    <a:pt x="129" y="2"/>
                  </a:lnTo>
                  <a:cubicBezTo>
                    <a:pt x="122" y="1"/>
                    <a:pt x="115" y="0"/>
                    <a:pt x="10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735;p40">
              <a:extLst>
                <a:ext uri="{FF2B5EF4-FFF2-40B4-BE49-F238E27FC236}">
                  <a16:creationId xmlns:a16="http://schemas.microsoft.com/office/drawing/2014/main" xmlns="" id="{AD522DD5-91ED-B14E-8192-8B0C11058DF6}"/>
                </a:ext>
              </a:extLst>
            </p:cNvPr>
            <p:cNvSpPr/>
            <p:nvPr/>
          </p:nvSpPr>
          <p:spPr>
            <a:xfrm>
              <a:off x="1708650" y="1231700"/>
              <a:ext cx="6675" cy="7025"/>
            </a:xfrm>
            <a:custGeom>
              <a:avLst/>
              <a:gdLst/>
              <a:ahLst/>
              <a:cxnLst/>
              <a:rect l="l" t="t" r="r" b="b"/>
              <a:pathLst>
                <a:path w="267" h="281" extrusionOk="0">
                  <a:moveTo>
                    <a:pt x="216" y="69"/>
                  </a:moveTo>
                  <a:cubicBezTo>
                    <a:pt x="216" y="69"/>
                    <a:pt x="218" y="72"/>
                    <a:pt x="222" y="77"/>
                  </a:cubicBezTo>
                  <a:lnTo>
                    <a:pt x="222" y="77"/>
                  </a:lnTo>
                  <a:cubicBezTo>
                    <a:pt x="218" y="72"/>
                    <a:pt x="216" y="69"/>
                    <a:pt x="216" y="69"/>
                  </a:cubicBezTo>
                  <a:close/>
                  <a:moveTo>
                    <a:pt x="121" y="1"/>
                  </a:moveTo>
                  <a:cubicBezTo>
                    <a:pt x="69" y="1"/>
                    <a:pt x="26" y="36"/>
                    <a:pt x="12" y="84"/>
                  </a:cubicBezTo>
                  <a:cubicBezTo>
                    <a:pt x="0" y="129"/>
                    <a:pt x="0" y="177"/>
                    <a:pt x="23" y="218"/>
                  </a:cubicBezTo>
                  <a:cubicBezTo>
                    <a:pt x="40" y="246"/>
                    <a:pt x="70" y="267"/>
                    <a:pt x="102" y="276"/>
                  </a:cubicBezTo>
                  <a:cubicBezTo>
                    <a:pt x="112" y="279"/>
                    <a:pt x="123" y="280"/>
                    <a:pt x="133" y="280"/>
                  </a:cubicBezTo>
                  <a:cubicBezTo>
                    <a:pt x="144" y="280"/>
                    <a:pt x="155" y="279"/>
                    <a:pt x="166" y="276"/>
                  </a:cubicBezTo>
                  <a:cubicBezTo>
                    <a:pt x="185" y="268"/>
                    <a:pt x="195" y="264"/>
                    <a:pt x="196" y="264"/>
                  </a:cubicBezTo>
                  <a:lnTo>
                    <a:pt x="196" y="264"/>
                  </a:lnTo>
                  <a:cubicBezTo>
                    <a:pt x="197" y="264"/>
                    <a:pt x="193" y="266"/>
                    <a:pt x="185" y="270"/>
                  </a:cubicBezTo>
                  <a:cubicBezTo>
                    <a:pt x="220" y="261"/>
                    <a:pt x="249" y="231"/>
                    <a:pt x="258" y="197"/>
                  </a:cubicBezTo>
                  <a:cubicBezTo>
                    <a:pt x="266" y="165"/>
                    <a:pt x="260" y="136"/>
                    <a:pt x="243" y="112"/>
                  </a:cubicBezTo>
                  <a:lnTo>
                    <a:pt x="243" y="112"/>
                  </a:lnTo>
                  <a:cubicBezTo>
                    <a:pt x="241" y="106"/>
                    <a:pt x="238" y="100"/>
                    <a:pt x="236" y="94"/>
                  </a:cubicBezTo>
                  <a:cubicBezTo>
                    <a:pt x="235" y="93"/>
                    <a:pt x="234" y="91"/>
                    <a:pt x="233" y="90"/>
                  </a:cubicBezTo>
                  <a:lnTo>
                    <a:pt x="233" y="90"/>
                  </a:lnTo>
                  <a:cubicBezTo>
                    <a:pt x="232" y="88"/>
                    <a:pt x="232" y="86"/>
                    <a:pt x="232" y="84"/>
                  </a:cubicBezTo>
                  <a:cubicBezTo>
                    <a:pt x="223" y="36"/>
                    <a:pt x="169" y="1"/>
                    <a:pt x="123" y="1"/>
                  </a:cubicBezTo>
                  <a:cubicBezTo>
                    <a:pt x="122" y="1"/>
                    <a:pt x="121" y="1"/>
                    <a:pt x="12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736;p40">
              <a:extLst>
                <a:ext uri="{FF2B5EF4-FFF2-40B4-BE49-F238E27FC236}">
                  <a16:creationId xmlns:a16="http://schemas.microsoft.com/office/drawing/2014/main" xmlns="" id="{81B7B8DE-2CEF-CC42-BDDE-04C54413CE4A}"/>
                </a:ext>
              </a:extLst>
            </p:cNvPr>
            <p:cNvSpPr/>
            <p:nvPr/>
          </p:nvSpPr>
          <p:spPr>
            <a:xfrm>
              <a:off x="1682775" y="1174675"/>
              <a:ext cx="6700" cy="6175"/>
            </a:xfrm>
            <a:custGeom>
              <a:avLst/>
              <a:gdLst/>
              <a:ahLst/>
              <a:cxnLst/>
              <a:rect l="l" t="t" r="r" b="b"/>
              <a:pathLst>
                <a:path w="268" h="247" extrusionOk="0">
                  <a:moveTo>
                    <a:pt x="100" y="1"/>
                  </a:moveTo>
                  <a:cubicBezTo>
                    <a:pt x="68" y="1"/>
                    <a:pt x="39" y="19"/>
                    <a:pt x="31" y="59"/>
                  </a:cubicBezTo>
                  <a:lnTo>
                    <a:pt x="31" y="59"/>
                  </a:lnTo>
                  <a:cubicBezTo>
                    <a:pt x="11" y="90"/>
                    <a:pt x="0" y="122"/>
                    <a:pt x="10" y="159"/>
                  </a:cubicBezTo>
                  <a:cubicBezTo>
                    <a:pt x="21" y="198"/>
                    <a:pt x="52" y="229"/>
                    <a:pt x="91" y="240"/>
                  </a:cubicBezTo>
                  <a:cubicBezTo>
                    <a:pt x="105" y="244"/>
                    <a:pt x="120" y="247"/>
                    <a:pt x="135" y="247"/>
                  </a:cubicBezTo>
                  <a:cubicBezTo>
                    <a:pt x="158" y="247"/>
                    <a:pt x="180" y="241"/>
                    <a:pt x="198" y="228"/>
                  </a:cubicBezTo>
                  <a:cubicBezTo>
                    <a:pt x="243" y="193"/>
                    <a:pt x="268" y="135"/>
                    <a:pt x="235" y="83"/>
                  </a:cubicBezTo>
                  <a:cubicBezTo>
                    <a:pt x="224" y="62"/>
                    <a:pt x="211" y="53"/>
                    <a:pt x="192" y="39"/>
                  </a:cubicBezTo>
                  <a:lnTo>
                    <a:pt x="192" y="39"/>
                  </a:lnTo>
                  <a:cubicBezTo>
                    <a:pt x="201" y="44"/>
                    <a:pt x="205" y="47"/>
                    <a:pt x="206" y="47"/>
                  </a:cubicBezTo>
                  <a:cubicBezTo>
                    <a:pt x="206" y="47"/>
                    <a:pt x="197" y="41"/>
                    <a:pt x="180" y="29"/>
                  </a:cubicBezTo>
                  <a:cubicBezTo>
                    <a:pt x="170" y="23"/>
                    <a:pt x="160" y="19"/>
                    <a:pt x="150" y="16"/>
                  </a:cubicBezTo>
                  <a:lnTo>
                    <a:pt x="150" y="16"/>
                  </a:lnTo>
                  <a:cubicBezTo>
                    <a:pt x="135" y="6"/>
                    <a:pt x="117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737;p40">
              <a:extLst>
                <a:ext uri="{FF2B5EF4-FFF2-40B4-BE49-F238E27FC236}">
                  <a16:creationId xmlns:a16="http://schemas.microsoft.com/office/drawing/2014/main" xmlns="" id="{D67D3635-CADE-2147-B1F3-6ABC5A2420B6}"/>
                </a:ext>
              </a:extLst>
            </p:cNvPr>
            <p:cNvSpPr/>
            <p:nvPr/>
          </p:nvSpPr>
          <p:spPr>
            <a:xfrm>
              <a:off x="1779275" y="1217675"/>
              <a:ext cx="8000" cy="6200"/>
            </a:xfrm>
            <a:custGeom>
              <a:avLst/>
              <a:gdLst/>
              <a:ahLst/>
              <a:cxnLst/>
              <a:rect l="l" t="t" r="r" b="b"/>
              <a:pathLst>
                <a:path w="320" h="248" extrusionOk="0">
                  <a:moveTo>
                    <a:pt x="160" y="1"/>
                  </a:moveTo>
                  <a:cubicBezTo>
                    <a:pt x="0" y="1"/>
                    <a:pt x="1" y="248"/>
                    <a:pt x="161" y="248"/>
                  </a:cubicBezTo>
                  <a:cubicBezTo>
                    <a:pt x="320" y="248"/>
                    <a:pt x="320" y="1"/>
                    <a:pt x="161" y="1"/>
                  </a:cubicBezTo>
                  <a:cubicBezTo>
                    <a:pt x="160" y="1"/>
                    <a:pt x="160" y="1"/>
                    <a:pt x="16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738;p40">
              <a:extLst>
                <a:ext uri="{FF2B5EF4-FFF2-40B4-BE49-F238E27FC236}">
                  <a16:creationId xmlns:a16="http://schemas.microsoft.com/office/drawing/2014/main" xmlns="" id="{09A707DD-289F-5049-B0C4-20CE80732DF2}"/>
                </a:ext>
              </a:extLst>
            </p:cNvPr>
            <p:cNvSpPr/>
            <p:nvPr/>
          </p:nvSpPr>
          <p:spPr>
            <a:xfrm>
              <a:off x="1809350" y="1209850"/>
              <a:ext cx="5675" cy="6200"/>
            </a:xfrm>
            <a:custGeom>
              <a:avLst/>
              <a:gdLst/>
              <a:ahLst/>
              <a:cxnLst/>
              <a:rect l="l" t="t" r="r" b="b"/>
              <a:pathLst>
                <a:path w="227" h="248" extrusionOk="0">
                  <a:moveTo>
                    <a:pt x="113" y="1"/>
                  </a:moveTo>
                  <a:cubicBezTo>
                    <a:pt x="61" y="1"/>
                    <a:pt x="1" y="48"/>
                    <a:pt x="9" y="107"/>
                  </a:cubicBezTo>
                  <a:cubicBezTo>
                    <a:pt x="11" y="129"/>
                    <a:pt x="14" y="152"/>
                    <a:pt x="17" y="175"/>
                  </a:cubicBezTo>
                  <a:cubicBezTo>
                    <a:pt x="27" y="224"/>
                    <a:pt x="71" y="248"/>
                    <a:pt x="115" y="248"/>
                  </a:cubicBezTo>
                  <a:cubicBezTo>
                    <a:pt x="158" y="248"/>
                    <a:pt x="202" y="224"/>
                    <a:pt x="211" y="175"/>
                  </a:cubicBezTo>
                  <a:cubicBezTo>
                    <a:pt x="215" y="152"/>
                    <a:pt x="218" y="129"/>
                    <a:pt x="220" y="107"/>
                  </a:cubicBezTo>
                  <a:cubicBezTo>
                    <a:pt x="227" y="50"/>
                    <a:pt x="167" y="1"/>
                    <a:pt x="115" y="1"/>
                  </a:cubicBezTo>
                  <a:cubicBezTo>
                    <a:pt x="114" y="1"/>
                    <a:pt x="114" y="1"/>
                    <a:pt x="11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739;p40">
              <a:extLst>
                <a:ext uri="{FF2B5EF4-FFF2-40B4-BE49-F238E27FC236}">
                  <a16:creationId xmlns:a16="http://schemas.microsoft.com/office/drawing/2014/main" xmlns="" id="{E1135E82-35DD-5A4B-B1C8-07B8BAEAF561}"/>
                </a:ext>
              </a:extLst>
            </p:cNvPr>
            <p:cNvSpPr/>
            <p:nvPr/>
          </p:nvSpPr>
          <p:spPr>
            <a:xfrm>
              <a:off x="1565000" y="1245800"/>
              <a:ext cx="35975" cy="22800"/>
            </a:xfrm>
            <a:custGeom>
              <a:avLst/>
              <a:gdLst/>
              <a:ahLst/>
              <a:cxnLst/>
              <a:rect l="l" t="t" r="r" b="b"/>
              <a:pathLst>
                <a:path w="1439" h="912" extrusionOk="0">
                  <a:moveTo>
                    <a:pt x="605" y="1"/>
                  </a:moveTo>
                  <a:cubicBezTo>
                    <a:pt x="440" y="1"/>
                    <a:pt x="285" y="44"/>
                    <a:pt x="113" y="114"/>
                  </a:cubicBezTo>
                  <a:cubicBezTo>
                    <a:pt x="31" y="147"/>
                    <a:pt x="1" y="290"/>
                    <a:pt x="111" y="308"/>
                  </a:cubicBezTo>
                  <a:cubicBezTo>
                    <a:pt x="334" y="343"/>
                    <a:pt x="582" y="465"/>
                    <a:pt x="754" y="614"/>
                  </a:cubicBezTo>
                  <a:cubicBezTo>
                    <a:pt x="860" y="707"/>
                    <a:pt x="892" y="861"/>
                    <a:pt x="1046" y="903"/>
                  </a:cubicBezTo>
                  <a:cubicBezTo>
                    <a:pt x="1068" y="909"/>
                    <a:pt x="1091" y="912"/>
                    <a:pt x="1113" y="912"/>
                  </a:cubicBezTo>
                  <a:cubicBezTo>
                    <a:pt x="1225" y="912"/>
                    <a:pt x="1330" y="838"/>
                    <a:pt x="1361" y="724"/>
                  </a:cubicBezTo>
                  <a:cubicBezTo>
                    <a:pt x="1439" y="445"/>
                    <a:pt x="1132" y="107"/>
                    <a:pt x="875" y="38"/>
                  </a:cubicBezTo>
                  <a:cubicBezTo>
                    <a:pt x="780" y="12"/>
                    <a:pt x="691" y="1"/>
                    <a:pt x="605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740;p40">
              <a:extLst>
                <a:ext uri="{FF2B5EF4-FFF2-40B4-BE49-F238E27FC236}">
                  <a16:creationId xmlns:a16="http://schemas.microsoft.com/office/drawing/2014/main" xmlns="" id="{1DA06699-DB09-4545-955C-A63E679D411C}"/>
                </a:ext>
              </a:extLst>
            </p:cNvPr>
            <p:cNvSpPr/>
            <p:nvPr/>
          </p:nvSpPr>
          <p:spPr>
            <a:xfrm>
              <a:off x="2008525" y="1245850"/>
              <a:ext cx="50275" cy="35400"/>
            </a:xfrm>
            <a:custGeom>
              <a:avLst/>
              <a:gdLst/>
              <a:ahLst/>
              <a:cxnLst/>
              <a:rect l="l" t="t" r="r" b="b"/>
              <a:pathLst>
                <a:path w="2011" h="1416" extrusionOk="0">
                  <a:moveTo>
                    <a:pt x="621" y="1"/>
                  </a:moveTo>
                  <a:cubicBezTo>
                    <a:pt x="541" y="1"/>
                    <a:pt x="466" y="11"/>
                    <a:pt x="403" y="35"/>
                  </a:cubicBezTo>
                  <a:cubicBezTo>
                    <a:pt x="300" y="76"/>
                    <a:pt x="1" y="183"/>
                    <a:pt x="70" y="351"/>
                  </a:cubicBezTo>
                  <a:cubicBezTo>
                    <a:pt x="170" y="592"/>
                    <a:pt x="527" y="663"/>
                    <a:pt x="751" y="737"/>
                  </a:cubicBezTo>
                  <a:cubicBezTo>
                    <a:pt x="1089" y="846"/>
                    <a:pt x="1181" y="1072"/>
                    <a:pt x="1405" y="1315"/>
                  </a:cubicBezTo>
                  <a:cubicBezTo>
                    <a:pt x="1470" y="1384"/>
                    <a:pt x="1555" y="1415"/>
                    <a:pt x="1641" y="1415"/>
                  </a:cubicBezTo>
                  <a:cubicBezTo>
                    <a:pt x="1824" y="1415"/>
                    <a:pt x="2011" y="1274"/>
                    <a:pt x="2000" y="1068"/>
                  </a:cubicBezTo>
                  <a:cubicBezTo>
                    <a:pt x="1972" y="565"/>
                    <a:pt x="1514" y="251"/>
                    <a:pt x="1082" y="87"/>
                  </a:cubicBezTo>
                  <a:cubicBezTo>
                    <a:pt x="960" y="42"/>
                    <a:pt x="782" y="1"/>
                    <a:pt x="621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741;p40">
              <a:extLst>
                <a:ext uri="{FF2B5EF4-FFF2-40B4-BE49-F238E27FC236}">
                  <a16:creationId xmlns:a16="http://schemas.microsoft.com/office/drawing/2014/main" xmlns="" id="{2B99A3EB-E30D-8C49-B761-65CFE3E79546}"/>
                </a:ext>
              </a:extLst>
            </p:cNvPr>
            <p:cNvSpPr/>
            <p:nvPr/>
          </p:nvSpPr>
          <p:spPr>
            <a:xfrm>
              <a:off x="1715225" y="1246850"/>
              <a:ext cx="178150" cy="13900"/>
            </a:xfrm>
            <a:custGeom>
              <a:avLst/>
              <a:gdLst/>
              <a:ahLst/>
              <a:cxnLst/>
              <a:rect l="l" t="t" r="r" b="b"/>
              <a:pathLst>
                <a:path w="7126" h="556" extrusionOk="0">
                  <a:moveTo>
                    <a:pt x="6594" y="0"/>
                  </a:moveTo>
                  <a:cubicBezTo>
                    <a:pt x="5333" y="0"/>
                    <a:pt x="4068" y="57"/>
                    <a:pt x="2813" y="153"/>
                  </a:cubicBezTo>
                  <a:cubicBezTo>
                    <a:pt x="2254" y="195"/>
                    <a:pt x="1695" y="231"/>
                    <a:pt x="1136" y="256"/>
                  </a:cubicBezTo>
                  <a:cubicBezTo>
                    <a:pt x="997" y="262"/>
                    <a:pt x="858" y="265"/>
                    <a:pt x="718" y="265"/>
                  </a:cubicBezTo>
                  <a:cubicBezTo>
                    <a:pt x="604" y="265"/>
                    <a:pt x="490" y="263"/>
                    <a:pt x="376" y="259"/>
                  </a:cubicBezTo>
                  <a:cubicBezTo>
                    <a:pt x="321" y="257"/>
                    <a:pt x="263" y="249"/>
                    <a:pt x="207" y="249"/>
                  </a:cubicBezTo>
                  <a:cubicBezTo>
                    <a:pt x="132" y="249"/>
                    <a:pt x="62" y="263"/>
                    <a:pt x="10" y="321"/>
                  </a:cubicBezTo>
                  <a:cubicBezTo>
                    <a:pt x="4" y="325"/>
                    <a:pt x="0" y="332"/>
                    <a:pt x="2" y="340"/>
                  </a:cubicBezTo>
                  <a:cubicBezTo>
                    <a:pt x="80" y="540"/>
                    <a:pt x="483" y="548"/>
                    <a:pt x="746" y="548"/>
                  </a:cubicBezTo>
                  <a:cubicBezTo>
                    <a:pt x="769" y="548"/>
                    <a:pt x="791" y="548"/>
                    <a:pt x="811" y="548"/>
                  </a:cubicBezTo>
                  <a:cubicBezTo>
                    <a:pt x="847" y="548"/>
                    <a:pt x="879" y="548"/>
                    <a:pt x="905" y="549"/>
                  </a:cubicBezTo>
                  <a:cubicBezTo>
                    <a:pt x="1017" y="553"/>
                    <a:pt x="1128" y="555"/>
                    <a:pt x="1240" y="555"/>
                  </a:cubicBezTo>
                  <a:cubicBezTo>
                    <a:pt x="1689" y="555"/>
                    <a:pt x="2138" y="524"/>
                    <a:pt x="2585" y="497"/>
                  </a:cubicBezTo>
                  <a:cubicBezTo>
                    <a:pt x="4026" y="405"/>
                    <a:pt x="5465" y="353"/>
                    <a:pt x="6908" y="337"/>
                  </a:cubicBezTo>
                  <a:cubicBezTo>
                    <a:pt x="7126" y="335"/>
                    <a:pt x="7126" y="2"/>
                    <a:pt x="6908" y="1"/>
                  </a:cubicBezTo>
                  <a:cubicBezTo>
                    <a:pt x="6803" y="0"/>
                    <a:pt x="6698" y="0"/>
                    <a:pt x="65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742;p40">
              <a:extLst>
                <a:ext uri="{FF2B5EF4-FFF2-40B4-BE49-F238E27FC236}">
                  <a16:creationId xmlns:a16="http://schemas.microsoft.com/office/drawing/2014/main" xmlns="" id="{DA05D03B-EAB4-964D-9AE0-8825D11B2887}"/>
                </a:ext>
              </a:extLst>
            </p:cNvPr>
            <p:cNvSpPr/>
            <p:nvPr/>
          </p:nvSpPr>
          <p:spPr>
            <a:xfrm>
              <a:off x="1713275" y="1245475"/>
              <a:ext cx="12500" cy="25150"/>
            </a:xfrm>
            <a:custGeom>
              <a:avLst/>
              <a:gdLst/>
              <a:ahLst/>
              <a:cxnLst/>
              <a:rect l="l" t="t" r="r" b="b"/>
              <a:pathLst>
                <a:path w="500" h="1006" extrusionOk="0">
                  <a:moveTo>
                    <a:pt x="157" y="0"/>
                  </a:moveTo>
                  <a:cubicBezTo>
                    <a:pt x="142" y="0"/>
                    <a:pt x="126" y="6"/>
                    <a:pt x="116" y="17"/>
                  </a:cubicBezTo>
                  <a:cubicBezTo>
                    <a:pt x="7" y="130"/>
                    <a:pt x="10" y="347"/>
                    <a:pt x="6" y="495"/>
                  </a:cubicBezTo>
                  <a:cubicBezTo>
                    <a:pt x="1" y="670"/>
                    <a:pt x="59" y="841"/>
                    <a:pt x="185" y="963"/>
                  </a:cubicBezTo>
                  <a:cubicBezTo>
                    <a:pt x="216" y="993"/>
                    <a:pt x="250" y="1006"/>
                    <a:pt x="283" y="1006"/>
                  </a:cubicBezTo>
                  <a:cubicBezTo>
                    <a:pt x="398" y="1006"/>
                    <a:pt x="500" y="857"/>
                    <a:pt x="393" y="756"/>
                  </a:cubicBezTo>
                  <a:cubicBezTo>
                    <a:pt x="188" y="559"/>
                    <a:pt x="379" y="211"/>
                    <a:pt x="199" y="17"/>
                  </a:cubicBezTo>
                  <a:cubicBezTo>
                    <a:pt x="188" y="6"/>
                    <a:pt x="172" y="0"/>
                    <a:pt x="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743;p40">
              <a:extLst>
                <a:ext uri="{FF2B5EF4-FFF2-40B4-BE49-F238E27FC236}">
                  <a16:creationId xmlns:a16="http://schemas.microsoft.com/office/drawing/2014/main" xmlns="" id="{B6E88DBB-4A37-DF4A-A583-F31602DA1047}"/>
                </a:ext>
              </a:extLst>
            </p:cNvPr>
            <p:cNvSpPr/>
            <p:nvPr/>
          </p:nvSpPr>
          <p:spPr>
            <a:xfrm>
              <a:off x="1886200" y="1239150"/>
              <a:ext cx="12250" cy="30025"/>
            </a:xfrm>
            <a:custGeom>
              <a:avLst/>
              <a:gdLst/>
              <a:ahLst/>
              <a:cxnLst/>
              <a:rect l="l" t="t" r="r" b="b"/>
              <a:pathLst>
                <a:path w="490" h="1201" extrusionOk="0">
                  <a:moveTo>
                    <a:pt x="238" y="1"/>
                  </a:moveTo>
                  <a:cubicBezTo>
                    <a:pt x="206" y="1"/>
                    <a:pt x="173" y="16"/>
                    <a:pt x="157" y="45"/>
                  </a:cubicBezTo>
                  <a:cubicBezTo>
                    <a:pt x="1" y="321"/>
                    <a:pt x="132" y="723"/>
                    <a:pt x="110" y="1027"/>
                  </a:cubicBezTo>
                  <a:cubicBezTo>
                    <a:pt x="101" y="1143"/>
                    <a:pt x="184" y="1200"/>
                    <a:pt x="273" y="1200"/>
                  </a:cubicBezTo>
                  <a:cubicBezTo>
                    <a:pt x="363" y="1200"/>
                    <a:pt x="460" y="1142"/>
                    <a:pt x="472" y="1027"/>
                  </a:cubicBezTo>
                  <a:cubicBezTo>
                    <a:pt x="490" y="863"/>
                    <a:pt x="471" y="702"/>
                    <a:pt x="446" y="539"/>
                  </a:cubicBezTo>
                  <a:cubicBezTo>
                    <a:pt x="421" y="376"/>
                    <a:pt x="392" y="189"/>
                    <a:pt x="314" y="43"/>
                  </a:cubicBezTo>
                  <a:cubicBezTo>
                    <a:pt x="298" y="15"/>
                    <a:pt x="268" y="1"/>
                    <a:pt x="2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744;p40">
              <a:extLst>
                <a:ext uri="{FF2B5EF4-FFF2-40B4-BE49-F238E27FC236}">
                  <a16:creationId xmlns:a16="http://schemas.microsoft.com/office/drawing/2014/main" xmlns="" id="{510E670F-C2BA-584C-A1D2-9BB26FBE45CF}"/>
                </a:ext>
              </a:extLst>
            </p:cNvPr>
            <p:cNvSpPr/>
            <p:nvPr/>
          </p:nvSpPr>
          <p:spPr>
            <a:xfrm>
              <a:off x="1688825" y="1234325"/>
              <a:ext cx="27925" cy="51375"/>
            </a:xfrm>
            <a:custGeom>
              <a:avLst/>
              <a:gdLst/>
              <a:ahLst/>
              <a:cxnLst/>
              <a:rect l="l" t="t" r="r" b="b"/>
              <a:pathLst>
                <a:path w="1117" h="2055" extrusionOk="0">
                  <a:moveTo>
                    <a:pt x="638" y="0"/>
                  </a:moveTo>
                  <a:cubicBezTo>
                    <a:pt x="623" y="0"/>
                    <a:pt x="607" y="5"/>
                    <a:pt x="592" y="16"/>
                  </a:cubicBezTo>
                  <a:cubicBezTo>
                    <a:pt x="1" y="496"/>
                    <a:pt x="183" y="1564"/>
                    <a:pt x="731" y="2011"/>
                  </a:cubicBezTo>
                  <a:cubicBezTo>
                    <a:pt x="767" y="2041"/>
                    <a:pt x="810" y="2054"/>
                    <a:pt x="853" y="2054"/>
                  </a:cubicBezTo>
                  <a:cubicBezTo>
                    <a:pt x="987" y="2054"/>
                    <a:pt x="1116" y="1928"/>
                    <a:pt x="1020" y="1789"/>
                  </a:cubicBezTo>
                  <a:cubicBezTo>
                    <a:pt x="837" y="1529"/>
                    <a:pt x="676" y="1320"/>
                    <a:pt x="604" y="1003"/>
                  </a:cubicBezTo>
                  <a:cubicBezTo>
                    <a:pt x="535" y="694"/>
                    <a:pt x="630" y="380"/>
                    <a:pt x="702" y="81"/>
                  </a:cubicBezTo>
                  <a:cubicBezTo>
                    <a:pt x="714" y="33"/>
                    <a:pt x="678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745;p40">
              <a:extLst>
                <a:ext uri="{FF2B5EF4-FFF2-40B4-BE49-F238E27FC236}">
                  <a16:creationId xmlns:a16="http://schemas.microsoft.com/office/drawing/2014/main" xmlns="" id="{08002BB6-5CA8-1A4F-8A49-366941062AF8}"/>
                </a:ext>
              </a:extLst>
            </p:cNvPr>
            <p:cNvSpPr/>
            <p:nvPr/>
          </p:nvSpPr>
          <p:spPr>
            <a:xfrm>
              <a:off x="1896975" y="1226050"/>
              <a:ext cx="28925" cy="61450"/>
            </a:xfrm>
            <a:custGeom>
              <a:avLst/>
              <a:gdLst/>
              <a:ahLst/>
              <a:cxnLst/>
              <a:rect l="l" t="t" r="r" b="b"/>
              <a:pathLst>
                <a:path w="1157" h="2458" extrusionOk="0">
                  <a:moveTo>
                    <a:pt x="306" y="0"/>
                  </a:moveTo>
                  <a:cubicBezTo>
                    <a:pt x="222" y="0"/>
                    <a:pt x="139" y="95"/>
                    <a:pt x="196" y="180"/>
                  </a:cubicBezTo>
                  <a:cubicBezTo>
                    <a:pt x="495" y="630"/>
                    <a:pt x="601" y="1644"/>
                    <a:pt x="180" y="2038"/>
                  </a:cubicBezTo>
                  <a:cubicBezTo>
                    <a:pt x="1" y="2208"/>
                    <a:pt x="172" y="2457"/>
                    <a:pt x="365" y="2457"/>
                  </a:cubicBezTo>
                  <a:cubicBezTo>
                    <a:pt x="420" y="2457"/>
                    <a:pt x="477" y="2437"/>
                    <a:pt x="528" y="2387"/>
                  </a:cubicBezTo>
                  <a:cubicBezTo>
                    <a:pt x="1156" y="1774"/>
                    <a:pt x="926" y="616"/>
                    <a:pt x="384" y="35"/>
                  </a:cubicBezTo>
                  <a:cubicBezTo>
                    <a:pt x="362" y="11"/>
                    <a:pt x="334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746;p40">
              <a:extLst>
                <a:ext uri="{FF2B5EF4-FFF2-40B4-BE49-F238E27FC236}">
                  <a16:creationId xmlns:a16="http://schemas.microsoft.com/office/drawing/2014/main" xmlns="" id="{CE42CD88-9146-4F43-A9A2-FD32007AD5A1}"/>
                </a:ext>
              </a:extLst>
            </p:cNvPr>
            <p:cNvSpPr/>
            <p:nvPr/>
          </p:nvSpPr>
          <p:spPr>
            <a:xfrm>
              <a:off x="1728550" y="1161200"/>
              <a:ext cx="27575" cy="6250"/>
            </a:xfrm>
            <a:custGeom>
              <a:avLst/>
              <a:gdLst/>
              <a:ahLst/>
              <a:cxnLst/>
              <a:rect l="l" t="t" r="r" b="b"/>
              <a:pathLst>
                <a:path w="1103" h="250" extrusionOk="0">
                  <a:moveTo>
                    <a:pt x="788" y="1"/>
                  </a:moveTo>
                  <a:cubicBezTo>
                    <a:pt x="725" y="1"/>
                    <a:pt x="662" y="6"/>
                    <a:pt x="600" y="6"/>
                  </a:cubicBezTo>
                  <a:cubicBezTo>
                    <a:pt x="422" y="7"/>
                    <a:pt x="251" y="18"/>
                    <a:pt x="76" y="49"/>
                  </a:cubicBezTo>
                  <a:cubicBezTo>
                    <a:pt x="0" y="61"/>
                    <a:pt x="0" y="187"/>
                    <a:pt x="76" y="201"/>
                  </a:cubicBezTo>
                  <a:cubicBezTo>
                    <a:pt x="251" y="233"/>
                    <a:pt x="422" y="243"/>
                    <a:pt x="600" y="244"/>
                  </a:cubicBezTo>
                  <a:cubicBezTo>
                    <a:pt x="661" y="244"/>
                    <a:pt x="724" y="249"/>
                    <a:pt x="787" y="249"/>
                  </a:cubicBezTo>
                  <a:cubicBezTo>
                    <a:pt x="885" y="249"/>
                    <a:pt x="982" y="237"/>
                    <a:pt x="1064" y="179"/>
                  </a:cubicBezTo>
                  <a:cubicBezTo>
                    <a:pt x="1103" y="150"/>
                    <a:pt x="1103" y="101"/>
                    <a:pt x="1064" y="71"/>
                  </a:cubicBezTo>
                  <a:cubicBezTo>
                    <a:pt x="982" y="13"/>
                    <a:pt x="886" y="1"/>
                    <a:pt x="7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747;p40">
              <a:extLst>
                <a:ext uri="{FF2B5EF4-FFF2-40B4-BE49-F238E27FC236}">
                  <a16:creationId xmlns:a16="http://schemas.microsoft.com/office/drawing/2014/main" xmlns="" id="{6350449E-F685-034C-890F-6F5F66510E98}"/>
                </a:ext>
              </a:extLst>
            </p:cNvPr>
            <p:cNvSpPr/>
            <p:nvPr/>
          </p:nvSpPr>
          <p:spPr>
            <a:xfrm>
              <a:off x="1858275" y="1161225"/>
              <a:ext cx="23075" cy="6175"/>
            </a:xfrm>
            <a:custGeom>
              <a:avLst/>
              <a:gdLst/>
              <a:ahLst/>
              <a:cxnLst/>
              <a:rect l="l" t="t" r="r" b="b"/>
              <a:pathLst>
                <a:path w="923" h="247" extrusionOk="0">
                  <a:moveTo>
                    <a:pt x="500" y="0"/>
                  </a:moveTo>
                  <a:cubicBezTo>
                    <a:pt x="352" y="1"/>
                    <a:pt x="207" y="3"/>
                    <a:pt x="68" y="55"/>
                  </a:cubicBezTo>
                  <a:cubicBezTo>
                    <a:pt x="1" y="81"/>
                    <a:pt x="1" y="166"/>
                    <a:pt x="68" y="191"/>
                  </a:cubicBezTo>
                  <a:cubicBezTo>
                    <a:pt x="207" y="243"/>
                    <a:pt x="352" y="246"/>
                    <a:pt x="500" y="246"/>
                  </a:cubicBezTo>
                  <a:cubicBezTo>
                    <a:pt x="509" y="246"/>
                    <a:pt x="517" y="246"/>
                    <a:pt x="526" y="246"/>
                  </a:cubicBezTo>
                  <a:cubicBezTo>
                    <a:pt x="652" y="246"/>
                    <a:pt x="774" y="237"/>
                    <a:pt x="885" y="171"/>
                  </a:cubicBezTo>
                  <a:cubicBezTo>
                    <a:pt x="922" y="149"/>
                    <a:pt x="922" y="96"/>
                    <a:pt x="885" y="74"/>
                  </a:cubicBezTo>
                  <a:cubicBezTo>
                    <a:pt x="766" y="3"/>
                    <a:pt x="636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748;p40">
              <a:extLst>
                <a:ext uri="{FF2B5EF4-FFF2-40B4-BE49-F238E27FC236}">
                  <a16:creationId xmlns:a16="http://schemas.microsoft.com/office/drawing/2014/main" xmlns="" id="{868E0A9D-B411-FF45-9E0B-19194F122AAE}"/>
                </a:ext>
              </a:extLst>
            </p:cNvPr>
            <p:cNvSpPr/>
            <p:nvPr/>
          </p:nvSpPr>
          <p:spPr>
            <a:xfrm>
              <a:off x="1787125" y="1175325"/>
              <a:ext cx="49975" cy="61550"/>
            </a:xfrm>
            <a:custGeom>
              <a:avLst/>
              <a:gdLst/>
              <a:ahLst/>
              <a:cxnLst/>
              <a:rect l="l" t="t" r="r" b="b"/>
              <a:pathLst>
                <a:path w="1999" h="2462" extrusionOk="0">
                  <a:moveTo>
                    <a:pt x="904" y="1"/>
                  </a:moveTo>
                  <a:cubicBezTo>
                    <a:pt x="821" y="1"/>
                    <a:pt x="735" y="20"/>
                    <a:pt x="652" y="57"/>
                  </a:cubicBezTo>
                  <a:cubicBezTo>
                    <a:pt x="507" y="122"/>
                    <a:pt x="403" y="258"/>
                    <a:pt x="340" y="399"/>
                  </a:cubicBezTo>
                  <a:cubicBezTo>
                    <a:pt x="366" y="378"/>
                    <a:pt x="381" y="367"/>
                    <a:pt x="385" y="367"/>
                  </a:cubicBezTo>
                  <a:cubicBezTo>
                    <a:pt x="394" y="367"/>
                    <a:pt x="353" y="418"/>
                    <a:pt x="260" y="520"/>
                  </a:cubicBezTo>
                  <a:cubicBezTo>
                    <a:pt x="214" y="626"/>
                    <a:pt x="168" y="731"/>
                    <a:pt x="129" y="840"/>
                  </a:cubicBezTo>
                  <a:cubicBezTo>
                    <a:pt x="1" y="1189"/>
                    <a:pt x="27" y="1713"/>
                    <a:pt x="250" y="2017"/>
                  </a:cubicBezTo>
                  <a:cubicBezTo>
                    <a:pt x="444" y="2281"/>
                    <a:pt x="711" y="2461"/>
                    <a:pt x="1026" y="2461"/>
                  </a:cubicBezTo>
                  <a:cubicBezTo>
                    <a:pt x="1102" y="2461"/>
                    <a:pt x="1180" y="2451"/>
                    <a:pt x="1261" y="2429"/>
                  </a:cubicBezTo>
                  <a:cubicBezTo>
                    <a:pt x="1746" y="2296"/>
                    <a:pt x="1998" y="1803"/>
                    <a:pt x="1887" y="1327"/>
                  </a:cubicBezTo>
                  <a:cubicBezTo>
                    <a:pt x="1868" y="1227"/>
                    <a:pt x="1832" y="1130"/>
                    <a:pt x="1780" y="1041"/>
                  </a:cubicBezTo>
                  <a:cubicBezTo>
                    <a:pt x="1769" y="1022"/>
                    <a:pt x="1721" y="911"/>
                    <a:pt x="1718" y="911"/>
                  </a:cubicBezTo>
                  <a:lnTo>
                    <a:pt x="1718" y="911"/>
                  </a:lnTo>
                  <a:cubicBezTo>
                    <a:pt x="1716" y="911"/>
                    <a:pt x="1723" y="930"/>
                    <a:pt x="1743" y="984"/>
                  </a:cubicBezTo>
                  <a:cubicBezTo>
                    <a:pt x="1681" y="822"/>
                    <a:pt x="1601" y="674"/>
                    <a:pt x="1521" y="521"/>
                  </a:cubicBezTo>
                  <a:cubicBezTo>
                    <a:pt x="1432" y="418"/>
                    <a:pt x="1390" y="366"/>
                    <a:pt x="1397" y="366"/>
                  </a:cubicBezTo>
                  <a:cubicBezTo>
                    <a:pt x="1400" y="366"/>
                    <a:pt x="1414" y="378"/>
                    <a:pt x="1438" y="400"/>
                  </a:cubicBezTo>
                  <a:cubicBezTo>
                    <a:pt x="1390" y="314"/>
                    <a:pt x="1356" y="237"/>
                    <a:pt x="1281" y="162"/>
                  </a:cubicBezTo>
                  <a:cubicBezTo>
                    <a:pt x="1173" y="52"/>
                    <a:pt x="1041" y="1"/>
                    <a:pt x="9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749;p40">
              <a:extLst>
                <a:ext uri="{FF2B5EF4-FFF2-40B4-BE49-F238E27FC236}">
                  <a16:creationId xmlns:a16="http://schemas.microsoft.com/office/drawing/2014/main" xmlns="" id="{84C08D5A-A7A5-E34B-B76A-DB84972EF993}"/>
                </a:ext>
              </a:extLst>
            </p:cNvPr>
            <p:cNvSpPr/>
            <p:nvPr/>
          </p:nvSpPr>
          <p:spPr>
            <a:xfrm>
              <a:off x="1711550" y="1179300"/>
              <a:ext cx="58150" cy="58150"/>
            </a:xfrm>
            <a:custGeom>
              <a:avLst/>
              <a:gdLst/>
              <a:ahLst/>
              <a:cxnLst/>
              <a:rect l="l" t="t" r="r" b="b"/>
              <a:pathLst>
                <a:path w="2326" h="2326" extrusionOk="0">
                  <a:moveTo>
                    <a:pt x="1163" y="1"/>
                  </a:moveTo>
                  <a:cubicBezTo>
                    <a:pt x="856" y="1"/>
                    <a:pt x="558" y="123"/>
                    <a:pt x="341" y="341"/>
                  </a:cubicBezTo>
                  <a:cubicBezTo>
                    <a:pt x="123" y="558"/>
                    <a:pt x="1" y="855"/>
                    <a:pt x="1" y="1163"/>
                  </a:cubicBezTo>
                  <a:cubicBezTo>
                    <a:pt x="1" y="1469"/>
                    <a:pt x="123" y="1767"/>
                    <a:pt x="341" y="1985"/>
                  </a:cubicBezTo>
                  <a:cubicBezTo>
                    <a:pt x="558" y="2202"/>
                    <a:pt x="855" y="2325"/>
                    <a:pt x="1163" y="2325"/>
                  </a:cubicBezTo>
                  <a:cubicBezTo>
                    <a:pt x="1469" y="2325"/>
                    <a:pt x="1767" y="2202"/>
                    <a:pt x="1985" y="1985"/>
                  </a:cubicBezTo>
                  <a:cubicBezTo>
                    <a:pt x="2202" y="1767"/>
                    <a:pt x="2325" y="1471"/>
                    <a:pt x="2325" y="1163"/>
                  </a:cubicBezTo>
                  <a:cubicBezTo>
                    <a:pt x="2325" y="856"/>
                    <a:pt x="2202" y="558"/>
                    <a:pt x="1985" y="341"/>
                  </a:cubicBezTo>
                  <a:cubicBezTo>
                    <a:pt x="1767" y="123"/>
                    <a:pt x="1471" y="1"/>
                    <a:pt x="11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750;p40">
              <a:extLst>
                <a:ext uri="{FF2B5EF4-FFF2-40B4-BE49-F238E27FC236}">
                  <a16:creationId xmlns:a16="http://schemas.microsoft.com/office/drawing/2014/main" xmlns="" id="{4523B9D7-A6D8-D344-82A3-36033C1418E0}"/>
                </a:ext>
              </a:extLst>
            </p:cNvPr>
            <p:cNvSpPr/>
            <p:nvPr/>
          </p:nvSpPr>
          <p:spPr>
            <a:xfrm>
              <a:off x="1840700" y="1178625"/>
              <a:ext cx="69725" cy="54025"/>
            </a:xfrm>
            <a:custGeom>
              <a:avLst/>
              <a:gdLst/>
              <a:ahLst/>
              <a:cxnLst/>
              <a:rect l="l" t="t" r="r" b="b"/>
              <a:pathLst>
                <a:path w="2789" h="2161" extrusionOk="0">
                  <a:moveTo>
                    <a:pt x="1395" y="0"/>
                  </a:moveTo>
                  <a:cubicBezTo>
                    <a:pt x="1" y="0"/>
                    <a:pt x="1" y="2161"/>
                    <a:pt x="1395" y="2161"/>
                  </a:cubicBezTo>
                  <a:cubicBezTo>
                    <a:pt x="2788" y="2161"/>
                    <a:pt x="2788" y="0"/>
                    <a:pt x="13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751;p40">
              <a:extLst>
                <a:ext uri="{FF2B5EF4-FFF2-40B4-BE49-F238E27FC236}">
                  <a16:creationId xmlns:a16="http://schemas.microsoft.com/office/drawing/2014/main" xmlns="" id="{CE842300-CB2E-9547-B8DC-5DBD138BF616}"/>
                </a:ext>
              </a:extLst>
            </p:cNvPr>
            <p:cNvSpPr/>
            <p:nvPr/>
          </p:nvSpPr>
          <p:spPr>
            <a:xfrm>
              <a:off x="1728275" y="1193175"/>
              <a:ext cx="35450" cy="33100"/>
            </a:xfrm>
            <a:custGeom>
              <a:avLst/>
              <a:gdLst/>
              <a:ahLst/>
              <a:cxnLst/>
              <a:rect l="l" t="t" r="r" b="b"/>
              <a:pathLst>
                <a:path w="1418" h="1324" extrusionOk="0">
                  <a:moveTo>
                    <a:pt x="708" y="0"/>
                  </a:moveTo>
                  <a:cubicBezTo>
                    <a:pt x="691" y="0"/>
                    <a:pt x="675" y="1"/>
                    <a:pt x="658" y="3"/>
                  </a:cubicBezTo>
                  <a:cubicBezTo>
                    <a:pt x="601" y="11"/>
                    <a:pt x="542" y="18"/>
                    <a:pt x="483" y="27"/>
                  </a:cubicBezTo>
                  <a:cubicBezTo>
                    <a:pt x="372" y="58"/>
                    <a:pt x="275" y="115"/>
                    <a:pt x="192" y="195"/>
                  </a:cubicBezTo>
                  <a:cubicBezTo>
                    <a:pt x="70" y="319"/>
                    <a:pt x="1" y="488"/>
                    <a:pt x="1" y="661"/>
                  </a:cubicBezTo>
                  <a:cubicBezTo>
                    <a:pt x="1" y="835"/>
                    <a:pt x="70" y="1005"/>
                    <a:pt x="192" y="1127"/>
                  </a:cubicBezTo>
                  <a:cubicBezTo>
                    <a:pt x="237" y="1162"/>
                    <a:pt x="281" y="1195"/>
                    <a:pt x="326" y="1231"/>
                  </a:cubicBezTo>
                  <a:cubicBezTo>
                    <a:pt x="428" y="1291"/>
                    <a:pt x="540" y="1321"/>
                    <a:pt x="658" y="1321"/>
                  </a:cubicBezTo>
                  <a:cubicBezTo>
                    <a:pt x="676" y="1323"/>
                    <a:pt x="693" y="1324"/>
                    <a:pt x="710" y="1324"/>
                  </a:cubicBezTo>
                  <a:cubicBezTo>
                    <a:pt x="882" y="1324"/>
                    <a:pt x="1045" y="1241"/>
                    <a:pt x="1166" y="1122"/>
                  </a:cubicBezTo>
                  <a:cubicBezTo>
                    <a:pt x="1417" y="876"/>
                    <a:pt x="1417" y="448"/>
                    <a:pt x="1166" y="202"/>
                  </a:cubicBezTo>
                  <a:cubicBezTo>
                    <a:pt x="1045" y="84"/>
                    <a:pt x="881" y="0"/>
                    <a:pt x="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752;p40">
              <a:extLst>
                <a:ext uri="{FF2B5EF4-FFF2-40B4-BE49-F238E27FC236}">
                  <a16:creationId xmlns:a16="http://schemas.microsoft.com/office/drawing/2014/main" xmlns="" id="{694C5752-F8B9-BE4D-9738-5BED1D07D34A}"/>
                </a:ext>
              </a:extLst>
            </p:cNvPr>
            <p:cNvSpPr/>
            <p:nvPr/>
          </p:nvSpPr>
          <p:spPr>
            <a:xfrm>
              <a:off x="1863275" y="1191975"/>
              <a:ext cx="30075" cy="30050"/>
            </a:xfrm>
            <a:custGeom>
              <a:avLst/>
              <a:gdLst/>
              <a:ahLst/>
              <a:cxnLst/>
              <a:rect l="l" t="t" r="r" b="b"/>
              <a:pathLst>
                <a:path w="1203" h="1202" extrusionOk="0">
                  <a:moveTo>
                    <a:pt x="602" y="0"/>
                  </a:moveTo>
                  <a:cubicBezTo>
                    <a:pt x="274" y="0"/>
                    <a:pt x="1" y="274"/>
                    <a:pt x="1" y="600"/>
                  </a:cubicBezTo>
                  <a:cubicBezTo>
                    <a:pt x="1" y="928"/>
                    <a:pt x="274" y="1201"/>
                    <a:pt x="602" y="1201"/>
                  </a:cubicBezTo>
                  <a:cubicBezTo>
                    <a:pt x="928" y="1201"/>
                    <a:pt x="1203" y="928"/>
                    <a:pt x="1203" y="600"/>
                  </a:cubicBezTo>
                  <a:cubicBezTo>
                    <a:pt x="1203" y="274"/>
                    <a:pt x="928" y="0"/>
                    <a:pt x="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287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  <p:bldP spid="22" grpId="0"/>
      <p:bldP spid="23" grpId="0"/>
      <p:bldP spid="25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50438" y="191876"/>
            <a:ext cx="7311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u="sng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b="1" u="sng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Hai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1350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     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800" b="1" dirty="0">
                <a:solidFill>
                  <a:srgbClr val="3021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292043" y="394823"/>
            <a:ext cx="331313" cy="601266"/>
            <a:chOff x="1866" y="1174"/>
            <a:chExt cx="148" cy="505"/>
          </a:xfrm>
        </p:grpSpPr>
        <p:sp>
          <p:nvSpPr>
            <p:cNvPr id="8" name="Text Box 59"/>
            <p:cNvSpPr txBox="1">
              <a:spLocks noChangeArrowheads="1"/>
            </p:cNvSpPr>
            <p:nvPr/>
          </p:nvSpPr>
          <p:spPr bwMode="auto">
            <a:xfrm>
              <a:off x="1872" y="1174"/>
              <a:ext cx="134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3B11A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vi-VN" altLang="en-US" b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60"/>
            <p:cNvSpPr>
              <a:spLocks noChangeShapeType="1"/>
            </p:cNvSpPr>
            <p:nvPr/>
          </p:nvSpPr>
          <p:spPr bwMode="auto">
            <a:xfrm>
              <a:off x="1866" y="1417"/>
              <a:ext cx="1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b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61"/>
            <p:cNvSpPr txBox="1">
              <a:spLocks noChangeArrowheads="1"/>
            </p:cNvSpPr>
            <p:nvPr/>
          </p:nvSpPr>
          <p:spPr bwMode="auto">
            <a:xfrm>
              <a:off x="1880" y="1369"/>
              <a:ext cx="134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3B11A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vi-VN" altLang="en-US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457450" y="2686809"/>
            <a:ext cx="4400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sơ đồ, tổng số phần bằng nhau là: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 (phần)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thóc của kho thứ nhất là: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 (tấn)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thóc của kho thứ hai là: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 (tấn)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Đáp số: Kho thứ nhất: 600tấn thóc;</a:t>
            </a:r>
          </a:p>
          <a:p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 thứ hai: 750 tấn 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969686" y="1664985"/>
            <a:ext cx="2185680" cy="1191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950920" y="2041471"/>
            <a:ext cx="2730695" cy="318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50920" y="2040145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612642" y="1990014"/>
            <a:ext cx="0" cy="1143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63280" y="2007373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457700" y="2041327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074749" y="2009295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696977" y="1954420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950920" y="1628774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55131" y="1609526"/>
            <a:ext cx="0" cy="1143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57700" y="1615120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00700" y="1606144"/>
            <a:ext cx="0" cy="117682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utoShape 31"/>
          <p:cNvSpPr>
            <a:spLocks/>
          </p:cNvSpPr>
          <p:nvPr/>
        </p:nvSpPr>
        <p:spPr bwMode="auto">
          <a:xfrm flipH="1">
            <a:off x="6751267" y="1525661"/>
            <a:ext cx="141360" cy="801143"/>
          </a:xfrm>
          <a:prstGeom prst="leftBrace">
            <a:avLst>
              <a:gd name="adj1" fmla="val 42407"/>
              <a:gd name="adj2" fmla="val 55348"/>
            </a:avLst>
          </a:prstGeom>
          <a:solidFill>
            <a:schemeClr val="bg1"/>
          </a:solidFill>
          <a:ln w="28575">
            <a:solidFill>
              <a:srgbClr val="000099"/>
            </a:solidFill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6824927" y="1664985"/>
            <a:ext cx="116410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1350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endParaRPr lang="en-US" alt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6136599" y="1632156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1287868" y="1168094"/>
            <a:ext cx="2286000" cy="147732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n-US" altLang="en-US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altLang="en-US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AutoShape 31"/>
          <p:cNvSpPr>
            <a:spLocks/>
          </p:cNvSpPr>
          <p:nvPr/>
        </p:nvSpPr>
        <p:spPr bwMode="auto">
          <a:xfrm rot="5400000" flipH="1">
            <a:off x="5177528" y="919039"/>
            <a:ext cx="277478" cy="2800348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28575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4806057" y="2390975"/>
            <a:ext cx="6783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endParaRPr lang="en-US" altLang="en-US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AutoShape 31"/>
          <p:cNvSpPr>
            <a:spLocks/>
          </p:cNvSpPr>
          <p:nvPr/>
        </p:nvSpPr>
        <p:spPr bwMode="auto">
          <a:xfrm rot="16200000" flipH="1">
            <a:off x="4868158" y="384938"/>
            <a:ext cx="277478" cy="2171700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28575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4494863" y="1067064"/>
            <a:ext cx="6783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1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endParaRPr lang="en-US" altLang="en-US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367631" y="757376"/>
            <a:ext cx="1127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800" u="sng" dirty="0">
              <a:solidFill>
                <a:srgbClr val="FF0000"/>
              </a:solidFill>
            </a:endParaRPr>
          </a:p>
        </p:txBody>
      </p:sp>
      <p:grpSp>
        <p:nvGrpSpPr>
          <p:cNvPr id="195" name="Google Shape;2141;p43">
            <a:extLst>
              <a:ext uri="{FF2B5EF4-FFF2-40B4-BE49-F238E27FC236}">
                <a16:creationId xmlns:a16="http://schemas.microsoft.com/office/drawing/2014/main" xmlns="" id="{EEE3347D-C30D-5C42-A6AF-15FCE534299B}"/>
              </a:ext>
            </a:extLst>
          </p:cNvPr>
          <p:cNvGrpSpPr/>
          <p:nvPr/>
        </p:nvGrpSpPr>
        <p:grpSpPr>
          <a:xfrm>
            <a:off x="448733" y="3079567"/>
            <a:ext cx="942793" cy="1226427"/>
            <a:chOff x="4934975" y="962375"/>
            <a:chExt cx="597650" cy="777450"/>
          </a:xfrm>
        </p:grpSpPr>
        <p:sp>
          <p:nvSpPr>
            <p:cNvPr id="196" name="Google Shape;2142;p43">
              <a:extLst>
                <a:ext uri="{FF2B5EF4-FFF2-40B4-BE49-F238E27FC236}">
                  <a16:creationId xmlns:a16="http://schemas.microsoft.com/office/drawing/2014/main" xmlns="" id="{D5E1E51E-A849-4F4E-B26D-92D94C01206B}"/>
                </a:ext>
              </a:extLst>
            </p:cNvPr>
            <p:cNvSpPr/>
            <p:nvPr/>
          </p:nvSpPr>
          <p:spPr>
            <a:xfrm>
              <a:off x="4934975" y="962375"/>
              <a:ext cx="597650" cy="777450"/>
            </a:xfrm>
            <a:custGeom>
              <a:avLst/>
              <a:gdLst/>
              <a:ahLst/>
              <a:cxnLst/>
              <a:rect l="l" t="t" r="r" b="b"/>
              <a:pathLst>
                <a:path w="23906" h="31098" extrusionOk="0">
                  <a:moveTo>
                    <a:pt x="10944" y="0"/>
                  </a:moveTo>
                  <a:cubicBezTo>
                    <a:pt x="10497" y="0"/>
                    <a:pt x="10089" y="32"/>
                    <a:pt x="9782" y="58"/>
                  </a:cubicBezTo>
                  <a:cubicBezTo>
                    <a:pt x="6517" y="346"/>
                    <a:pt x="5147" y="3458"/>
                    <a:pt x="4699" y="4479"/>
                  </a:cubicBezTo>
                  <a:cubicBezTo>
                    <a:pt x="4466" y="5005"/>
                    <a:pt x="4271" y="5528"/>
                    <a:pt x="4089" y="6037"/>
                  </a:cubicBezTo>
                  <a:cubicBezTo>
                    <a:pt x="4057" y="6045"/>
                    <a:pt x="4026" y="6052"/>
                    <a:pt x="3995" y="6060"/>
                  </a:cubicBezTo>
                  <a:cubicBezTo>
                    <a:pt x="3742" y="6121"/>
                    <a:pt x="1515" y="6725"/>
                    <a:pt x="970" y="8790"/>
                  </a:cubicBezTo>
                  <a:cubicBezTo>
                    <a:pt x="667" y="9942"/>
                    <a:pt x="1012" y="11128"/>
                    <a:pt x="1895" y="11960"/>
                  </a:cubicBezTo>
                  <a:cubicBezTo>
                    <a:pt x="2031" y="12088"/>
                    <a:pt x="2169" y="12199"/>
                    <a:pt x="2309" y="12296"/>
                  </a:cubicBezTo>
                  <a:cubicBezTo>
                    <a:pt x="2302" y="12337"/>
                    <a:pt x="2295" y="12379"/>
                    <a:pt x="2289" y="12419"/>
                  </a:cubicBezTo>
                  <a:cubicBezTo>
                    <a:pt x="2153" y="13274"/>
                    <a:pt x="2059" y="14141"/>
                    <a:pt x="2011" y="15000"/>
                  </a:cubicBezTo>
                  <a:cubicBezTo>
                    <a:pt x="1912" y="16764"/>
                    <a:pt x="2130" y="18622"/>
                    <a:pt x="2672" y="20683"/>
                  </a:cubicBezTo>
                  <a:cubicBezTo>
                    <a:pt x="2817" y="21227"/>
                    <a:pt x="2981" y="21728"/>
                    <a:pt x="3174" y="22203"/>
                  </a:cubicBezTo>
                  <a:cubicBezTo>
                    <a:pt x="2587" y="22316"/>
                    <a:pt x="2042" y="22584"/>
                    <a:pt x="1597" y="22989"/>
                  </a:cubicBezTo>
                  <a:cubicBezTo>
                    <a:pt x="738" y="23770"/>
                    <a:pt x="486" y="24767"/>
                    <a:pt x="362" y="25246"/>
                  </a:cubicBezTo>
                  <a:lnTo>
                    <a:pt x="346" y="25309"/>
                  </a:lnTo>
                  <a:cubicBezTo>
                    <a:pt x="1" y="26651"/>
                    <a:pt x="205" y="27796"/>
                    <a:pt x="953" y="28712"/>
                  </a:cubicBezTo>
                  <a:cubicBezTo>
                    <a:pt x="1534" y="29428"/>
                    <a:pt x="2404" y="29840"/>
                    <a:pt x="3339" y="29840"/>
                  </a:cubicBezTo>
                  <a:cubicBezTo>
                    <a:pt x="3970" y="29840"/>
                    <a:pt x="4592" y="29642"/>
                    <a:pt x="5113" y="29275"/>
                  </a:cubicBezTo>
                  <a:cubicBezTo>
                    <a:pt x="5515" y="29401"/>
                    <a:pt x="5854" y="29468"/>
                    <a:pt x="6208" y="29484"/>
                  </a:cubicBezTo>
                  <a:lnTo>
                    <a:pt x="6288" y="29486"/>
                  </a:lnTo>
                  <a:lnTo>
                    <a:pt x="6348" y="29486"/>
                  </a:lnTo>
                  <a:cubicBezTo>
                    <a:pt x="7092" y="29486"/>
                    <a:pt x="8451" y="29240"/>
                    <a:pt x="9324" y="27618"/>
                  </a:cubicBezTo>
                  <a:cubicBezTo>
                    <a:pt x="9344" y="27596"/>
                    <a:pt x="9366" y="27573"/>
                    <a:pt x="9388" y="27549"/>
                  </a:cubicBezTo>
                  <a:cubicBezTo>
                    <a:pt x="10001" y="27679"/>
                    <a:pt x="10626" y="27747"/>
                    <a:pt x="11245" y="27747"/>
                  </a:cubicBezTo>
                  <a:cubicBezTo>
                    <a:pt x="11435" y="27747"/>
                    <a:pt x="11627" y="27740"/>
                    <a:pt x="11816" y="27727"/>
                  </a:cubicBezTo>
                  <a:cubicBezTo>
                    <a:pt x="11994" y="28746"/>
                    <a:pt x="12649" y="29617"/>
                    <a:pt x="13765" y="30323"/>
                  </a:cubicBezTo>
                  <a:lnTo>
                    <a:pt x="13832" y="30365"/>
                  </a:lnTo>
                  <a:cubicBezTo>
                    <a:pt x="14202" y="30602"/>
                    <a:pt x="14971" y="31097"/>
                    <a:pt x="16057" y="31097"/>
                  </a:cubicBezTo>
                  <a:cubicBezTo>
                    <a:pt x="16526" y="31097"/>
                    <a:pt x="16982" y="31004"/>
                    <a:pt x="17409" y="30821"/>
                  </a:cubicBezTo>
                  <a:cubicBezTo>
                    <a:pt x="18875" y="30194"/>
                    <a:pt x="19620" y="28517"/>
                    <a:pt x="19107" y="27007"/>
                  </a:cubicBezTo>
                  <a:cubicBezTo>
                    <a:pt x="19087" y="26951"/>
                    <a:pt x="19068" y="26895"/>
                    <a:pt x="19047" y="26842"/>
                  </a:cubicBezTo>
                  <a:cubicBezTo>
                    <a:pt x="19095" y="26741"/>
                    <a:pt x="19140" y="26642"/>
                    <a:pt x="19181" y="26544"/>
                  </a:cubicBezTo>
                  <a:cubicBezTo>
                    <a:pt x="20229" y="25114"/>
                    <a:pt x="19683" y="23699"/>
                    <a:pt x="19479" y="23281"/>
                  </a:cubicBezTo>
                  <a:cubicBezTo>
                    <a:pt x="19354" y="23024"/>
                    <a:pt x="19202" y="22793"/>
                    <a:pt x="19022" y="22586"/>
                  </a:cubicBezTo>
                  <a:cubicBezTo>
                    <a:pt x="19362" y="21921"/>
                    <a:pt x="19638" y="21222"/>
                    <a:pt x="19857" y="20470"/>
                  </a:cubicBezTo>
                  <a:cubicBezTo>
                    <a:pt x="20535" y="20327"/>
                    <a:pt x="21152" y="19965"/>
                    <a:pt x="21613" y="19431"/>
                  </a:cubicBezTo>
                  <a:cubicBezTo>
                    <a:pt x="22217" y="18731"/>
                    <a:pt x="22514" y="17805"/>
                    <a:pt x="22429" y="16894"/>
                  </a:cubicBezTo>
                  <a:cubicBezTo>
                    <a:pt x="22375" y="16316"/>
                    <a:pt x="22193" y="15789"/>
                    <a:pt x="21888" y="15329"/>
                  </a:cubicBezTo>
                  <a:cubicBezTo>
                    <a:pt x="21550" y="14819"/>
                    <a:pt x="21083" y="14414"/>
                    <a:pt x="20519" y="14145"/>
                  </a:cubicBezTo>
                  <a:cubicBezTo>
                    <a:pt x="20496" y="13680"/>
                    <a:pt x="20454" y="13225"/>
                    <a:pt x="20393" y="12775"/>
                  </a:cubicBezTo>
                  <a:cubicBezTo>
                    <a:pt x="20388" y="12732"/>
                    <a:pt x="20382" y="12690"/>
                    <a:pt x="20376" y="12647"/>
                  </a:cubicBezTo>
                  <a:cubicBezTo>
                    <a:pt x="20634" y="12600"/>
                    <a:pt x="20891" y="12528"/>
                    <a:pt x="21142" y="12428"/>
                  </a:cubicBezTo>
                  <a:cubicBezTo>
                    <a:pt x="22945" y="11722"/>
                    <a:pt x="23905" y="9936"/>
                    <a:pt x="23535" y="7988"/>
                  </a:cubicBezTo>
                  <a:cubicBezTo>
                    <a:pt x="23280" y="6641"/>
                    <a:pt x="22266" y="5522"/>
                    <a:pt x="20894" y="5068"/>
                  </a:cubicBezTo>
                  <a:cubicBezTo>
                    <a:pt x="20428" y="4914"/>
                    <a:pt x="19932" y="4836"/>
                    <a:pt x="19422" y="4836"/>
                  </a:cubicBezTo>
                  <a:cubicBezTo>
                    <a:pt x="18969" y="4836"/>
                    <a:pt x="18561" y="4896"/>
                    <a:pt x="18215" y="4966"/>
                  </a:cubicBezTo>
                  <a:cubicBezTo>
                    <a:pt x="17807" y="4192"/>
                    <a:pt x="17355" y="3506"/>
                    <a:pt x="16846" y="2884"/>
                  </a:cubicBezTo>
                  <a:cubicBezTo>
                    <a:pt x="15843" y="1662"/>
                    <a:pt x="14564" y="968"/>
                    <a:pt x="13690" y="552"/>
                  </a:cubicBezTo>
                  <a:cubicBezTo>
                    <a:pt x="12911" y="181"/>
                    <a:pt x="12012" y="0"/>
                    <a:pt x="10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2143;p43">
              <a:extLst>
                <a:ext uri="{FF2B5EF4-FFF2-40B4-BE49-F238E27FC236}">
                  <a16:creationId xmlns:a16="http://schemas.microsoft.com/office/drawing/2014/main" xmlns="" id="{F9D4CAFD-EA9C-A44B-93B5-E4DA6750FA43}"/>
                </a:ext>
              </a:extLst>
            </p:cNvPr>
            <p:cNvSpPr/>
            <p:nvPr/>
          </p:nvSpPr>
          <p:spPr>
            <a:xfrm>
              <a:off x="5010400" y="1553750"/>
              <a:ext cx="146525" cy="81550"/>
            </a:xfrm>
            <a:custGeom>
              <a:avLst/>
              <a:gdLst/>
              <a:ahLst/>
              <a:cxnLst/>
              <a:rect l="l" t="t" r="r" b="b"/>
              <a:pathLst>
                <a:path w="5861" h="3262" extrusionOk="0">
                  <a:moveTo>
                    <a:pt x="5210" y="1"/>
                  </a:moveTo>
                  <a:cubicBezTo>
                    <a:pt x="4973" y="1"/>
                    <a:pt x="4784" y="171"/>
                    <a:pt x="4609" y="354"/>
                  </a:cubicBezTo>
                  <a:cubicBezTo>
                    <a:pt x="4211" y="769"/>
                    <a:pt x="3827" y="1138"/>
                    <a:pt x="3507" y="1605"/>
                  </a:cubicBezTo>
                  <a:cubicBezTo>
                    <a:pt x="3340" y="1850"/>
                    <a:pt x="3125" y="1931"/>
                    <a:pt x="2890" y="1931"/>
                  </a:cubicBezTo>
                  <a:cubicBezTo>
                    <a:pt x="2691" y="1931"/>
                    <a:pt x="2478" y="1873"/>
                    <a:pt x="2270" y="1808"/>
                  </a:cubicBezTo>
                  <a:cubicBezTo>
                    <a:pt x="1924" y="1699"/>
                    <a:pt x="1566" y="1637"/>
                    <a:pt x="1208" y="1588"/>
                  </a:cubicBezTo>
                  <a:cubicBezTo>
                    <a:pt x="1176" y="1584"/>
                    <a:pt x="1142" y="1581"/>
                    <a:pt x="1108" y="1579"/>
                  </a:cubicBezTo>
                  <a:cubicBezTo>
                    <a:pt x="1043" y="1477"/>
                    <a:pt x="909" y="1414"/>
                    <a:pt x="777" y="1414"/>
                  </a:cubicBezTo>
                  <a:cubicBezTo>
                    <a:pt x="692" y="1414"/>
                    <a:pt x="608" y="1440"/>
                    <a:pt x="543" y="1499"/>
                  </a:cubicBezTo>
                  <a:cubicBezTo>
                    <a:pt x="323" y="1698"/>
                    <a:pt x="235" y="2083"/>
                    <a:pt x="165" y="2360"/>
                  </a:cubicBezTo>
                  <a:cubicBezTo>
                    <a:pt x="93" y="2640"/>
                    <a:pt x="1" y="2966"/>
                    <a:pt x="202" y="3211"/>
                  </a:cubicBezTo>
                  <a:cubicBezTo>
                    <a:pt x="228" y="3243"/>
                    <a:pt x="277" y="3261"/>
                    <a:pt x="323" y="3261"/>
                  </a:cubicBezTo>
                  <a:cubicBezTo>
                    <a:pt x="353" y="3261"/>
                    <a:pt x="382" y="3253"/>
                    <a:pt x="403" y="3237"/>
                  </a:cubicBezTo>
                  <a:cubicBezTo>
                    <a:pt x="610" y="3078"/>
                    <a:pt x="664" y="2836"/>
                    <a:pt x="754" y="2600"/>
                  </a:cubicBezTo>
                  <a:cubicBezTo>
                    <a:pt x="822" y="2429"/>
                    <a:pt x="911" y="2268"/>
                    <a:pt x="995" y="2107"/>
                  </a:cubicBezTo>
                  <a:cubicBezTo>
                    <a:pt x="1099" y="2138"/>
                    <a:pt x="1207" y="2159"/>
                    <a:pt x="1281" y="2185"/>
                  </a:cubicBezTo>
                  <a:cubicBezTo>
                    <a:pt x="1645" y="2311"/>
                    <a:pt x="2946" y="2893"/>
                    <a:pt x="3309" y="2907"/>
                  </a:cubicBezTo>
                  <a:cubicBezTo>
                    <a:pt x="3316" y="2907"/>
                    <a:pt x="3322" y="2908"/>
                    <a:pt x="3327" y="2908"/>
                  </a:cubicBezTo>
                  <a:cubicBezTo>
                    <a:pt x="3662" y="2908"/>
                    <a:pt x="3713" y="2535"/>
                    <a:pt x="3880" y="2312"/>
                  </a:cubicBezTo>
                  <a:cubicBezTo>
                    <a:pt x="4287" y="1771"/>
                    <a:pt x="4843" y="1317"/>
                    <a:pt x="5320" y="837"/>
                  </a:cubicBezTo>
                  <a:cubicBezTo>
                    <a:pt x="5564" y="595"/>
                    <a:pt x="5860" y="208"/>
                    <a:pt x="5407" y="38"/>
                  </a:cubicBezTo>
                  <a:cubicBezTo>
                    <a:pt x="5338" y="12"/>
                    <a:pt x="5272" y="1"/>
                    <a:pt x="5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2144;p43">
              <a:extLst>
                <a:ext uri="{FF2B5EF4-FFF2-40B4-BE49-F238E27FC236}">
                  <a16:creationId xmlns:a16="http://schemas.microsoft.com/office/drawing/2014/main" xmlns="" id="{010C6299-34D3-F745-89B4-15BB4F365C17}"/>
                </a:ext>
              </a:extLst>
            </p:cNvPr>
            <p:cNvSpPr/>
            <p:nvPr/>
          </p:nvSpPr>
          <p:spPr>
            <a:xfrm>
              <a:off x="5264950" y="1538300"/>
              <a:ext cx="93450" cy="128450"/>
            </a:xfrm>
            <a:custGeom>
              <a:avLst/>
              <a:gdLst/>
              <a:ahLst/>
              <a:cxnLst/>
              <a:rect l="l" t="t" r="r" b="b"/>
              <a:pathLst>
                <a:path w="3738" h="5138" extrusionOk="0">
                  <a:moveTo>
                    <a:pt x="702" y="1"/>
                  </a:moveTo>
                  <a:cubicBezTo>
                    <a:pt x="694" y="59"/>
                    <a:pt x="469" y="143"/>
                    <a:pt x="423" y="179"/>
                  </a:cubicBezTo>
                  <a:cubicBezTo>
                    <a:pt x="259" y="305"/>
                    <a:pt x="236" y="367"/>
                    <a:pt x="170" y="569"/>
                  </a:cubicBezTo>
                  <a:cubicBezTo>
                    <a:pt x="1" y="1080"/>
                    <a:pt x="218" y="1212"/>
                    <a:pt x="747" y="1227"/>
                  </a:cubicBezTo>
                  <a:cubicBezTo>
                    <a:pt x="1144" y="1237"/>
                    <a:pt x="1502" y="1383"/>
                    <a:pt x="1869" y="1537"/>
                  </a:cubicBezTo>
                  <a:cubicBezTo>
                    <a:pt x="2585" y="1839"/>
                    <a:pt x="2722" y="2070"/>
                    <a:pt x="2641" y="2270"/>
                  </a:cubicBezTo>
                  <a:cubicBezTo>
                    <a:pt x="2448" y="2746"/>
                    <a:pt x="1912" y="3258"/>
                    <a:pt x="1763" y="3766"/>
                  </a:cubicBezTo>
                  <a:cubicBezTo>
                    <a:pt x="1612" y="3797"/>
                    <a:pt x="1491" y="3934"/>
                    <a:pt x="1490" y="4097"/>
                  </a:cubicBezTo>
                  <a:cubicBezTo>
                    <a:pt x="1486" y="4432"/>
                    <a:pt x="1925" y="4689"/>
                    <a:pt x="2173" y="4846"/>
                  </a:cubicBezTo>
                  <a:cubicBezTo>
                    <a:pt x="2377" y="4975"/>
                    <a:pt x="2613" y="5137"/>
                    <a:pt x="2857" y="5137"/>
                  </a:cubicBezTo>
                  <a:cubicBezTo>
                    <a:pt x="2924" y="5137"/>
                    <a:pt x="2992" y="5125"/>
                    <a:pt x="3060" y="5096"/>
                  </a:cubicBezTo>
                  <a:cubicBezTo>
                    <a:pt x="3124" y="5068"/>
                    <a:pt x="3158" y="4971"/>
                    <a:pt x="3136" y="4907"/>
                  </a:cubicBezTo>
                  <a:cubicBezTo>
                    <a:pt x="3046" y="4641"/>
                    <a:pt x="2773" y="4504"/>
                    <a:pt x="2569" y="4331"/>
                  </a:cubicBezTo>
                  <a:cubicBezTo>
                    <a:pt x="2467" y="4245"/>
                    <a:pt x="2367" y="4153"/>
                    <a:pt x="2272" y="4060"/>
                  </a:cubicBezTo>
                  <a:cubicBezTo>
                    <a:pt x="2613" y="3592"/>
                    <a:pt x="3197" y="2666"/>
                    <a:pt x="3302" y="2325"/>
                  </a:cubicBezTo>
                  <a:cubicBezTo>
                    <a:pt x="3359" y="2143"/>
                    <a:pt x="3378" y="2074"/>
                    <a:pt x="3503" y="1918"/>
                  </a:cubicBezTo>
                  <a:cubicBezTo>
                    <a:pt x="3607" y="1792"/>
                    <a:pt x="3738" y="1705"/>
                    <a:pt x="3649" y="1524"/>
                  </a:cubicBezTo>
                  <a:cubicBezTo>
                    <a:pt x="3563" y="1347"/>
                    <a:pt x="3252" y="1317"/>
                    <a:pt x="3089" y="1271"/>
                  </a:cubicBezTo>
                  <a:cubicBezTo>
                    <a:pt x="2893" y="1216"/>
                    <a:pt x="2718" y="1088"/>
                    <a:pt x="2553" y="972"/>
                  </a:cubicBezTo>
                  <a:cubicBezTo>
                    <a:pt x="2171" y="705"/>
                    <a:pt x="1778" y="457"/>
                    <a:pt x="1371" y="227"/>
                  </a:cubicBezTo>
                  <a:cubicBezTo>
                    <a:pt x="1209" y="135"/>
                    <a:pt x="996" y="47"/>
                    <a:pt x="803" y="47"/>
                  </a:cubicBezTo>
                  <a:cubicBezTo>
                    <a:pt x="753" y="47"/>
                    <a:pt x="704" y="53"/>
                    <a:pt x="657" y="67"/>
                  </a:cubicBezTo>
                  <a:cubicBezTo>
                    <a:pt x="683" y="51"/>
                    <a:pt x="699" y="29"/>
                    <a:pt x="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2145;p43">
              <a:extLst>
                <a:ext uri="{FF2B5EF4-FFF2-40B4-BE49-F238E27FC236}">
                  <a16:creationId xmlns:a16="http://schemas.microsoft.com/office/drawing/2014/main" xmlns="" id="{C8729EC3-6A7D-0546-AE56-4F263697B12A}"/>
                </a:ext>
              </a:extLst>
            </p:cNvPr>
            <p:cNvSpPr/>
            <p:nvPr/>
          </p:nvSpPr>
          <p:spPr>
            <a:xfrm>
              <a:off x="5355250" y="1362125"/>
              <a:ext cx="67850" cy="42625"/>
            </a:xfrm>
            <a:custGeom>
              <a:avLst/>
              <a:gdLst/>
              <a:ahLst/>
              <a:cxnLst/>
              <a:rect l="l" t="t" r="r" b="b"/>
              <a:pathLst>
                <a:path w="2714" h="1705" extrusionOk="0">
                  <a:moveTo>
                    <a:pt x="2507" y="1246"/>
                  </a:moveTo>
                  <a:lnTo>
                    <a:pt x="2508" y="1249"/>
                  </a:lnTo>
                  <a:cubicBezTo>
                    <a:pt x="2507" y="1248"/>
                    <a:pt x="2507" y="1247"/>
                    <a:pt x="2507" y="1246"/>
                  </a:cubicBezTo>
                  <a:close/>
                  <a:moveTo>
                    <a:pt x="192" y="0"/>
                  </a:moveTo>
                  <a:cubicBezTo>
                    <a:pt x="93" y="0"/>
                    <a:pt x="1" y="91"/>
                    <a:pt x="67" y="196"/>
                  </a:cubicBezTo>
                  <a:cubicBezTo>
                    <a:pt x="371" y="678"/>
                    <a:pt x="482" y="1243"/>
                    <a:pt x="978" y="1574"/>
                  </a:cubicBezTo>
                  <a:cubicBezTo>
                    <a:pt x="1118" y="1669"/>
                    <a:pt x="1283" y="1704"/>
                    <a:pt x="1455" y="1704"/>
                  </a:cubicBezTo>
                  <a:cubicBezTo>
                    <a:pt x="1698" y="1704"/>
                    <a:pt x="1957" y="1634"/>
                    <a:pt x="2186" y="1559"/>
                  </a:cubicBezTo>
                  <a:cubicBezTo>
                    <a:pt x="2240" y="1604"/>
                    <a:pt x="2308" y="1629"/>
                    <a:pt x="2376" y="1629"/>
                  </a:cubicBezTo>
                  <a:cubicBezTo>
                    <a:pt x="2451" y="1629"/>
                    <a:pt x="2527" y="1599"/>
                    <a:pt x="2581" y="1535"/>
                  </a:cubicBezTo>
                  <a:cubicBezTo>
                    <a:pt x="2665" y="1436"/>
                    <a:pt x="2713" y="1301"/>
                    <a:pt x="2702" y="1171"/>
                  </a:cubicBezTo>
                  <a:cubicBezTo>
                    <a:pt x="2696" y="1092"/>
                    <a:pt x="2681" y="1016"/>
                    <a:pt x="2637" y="950"/>
                  </a:cubicBezTo>
                  <a:cubicBezTo>
                    <a:pt x="2577" y="861"/>
                    <a:pt x="2501" y="809"/>
                    <a:pt x="2403" y="772"/>
                  </a:cubicBezTo>
                  <a:cubicBezTo>
                    <a:pt x="2385" y="766"/>
                    <a:pt x="2366" y="763"/>
                    <a:pt x="2345" y="763"/>
                  </a:cubicBezTo>
                  <a:cubicBezTo>
                    <a:pt x="2302" y="763"/>
                    <a:pt x="2256" y="776"/>
                    <a:pt x="2221" y="796"/>
                  </a:cubicBezTo>
                  <a:cubicBezTo>
                    <a:pt x="2179" y="821"/>
                    <a:pt x="2152" y="854"/>
                    <a:pt x="2134" y="892"/>
                  </a:cubicBezTo>
                  <a:cubicBezTo>
                    <a:pt x="2131" y="894"/>
                    <a:pt x="2130" y="897"/>
                    <a:pt x="2127" y="899"/>
                  </a:cubicBezTo>
                  <a:lnTo>
                    <a:pt x="2115" y="927"/>
                  </a:lnTo>
                  <a:cubicBezTo>
                    <a:pt x="2111" y="933"/>
                    <a:pt x="2113" y="930"/>
                    <a:pt x="2108" y="938"/>
                  </a:cubicBezTo>
                  <a:cubicBezTo>
                    <a:pt x="2092" y="965"/>
                    <a:pt x="2082" y="1003"/>
                    <a:pt x="2074" y="1034"/>
                  </a:cubicBezTo>
                  <a:cubicBezTo>
                    <a:pt x="2071" y="1055"/>
                    <a:pt x="2071" y="1077"/>
                    <a:pt x="2068" y="1098"/>
                  </a:cubicBezTo>
                  <a:cubicBezTo>
                    <a:pt x="1878" y="1115"/>
                    <a:pt x="1675" y="1213"/>
                    <a:pt x="1459" y="1213"/>
                  </a:cubicBezTo>
                  <a:cubicBezTo>
                    <a:pt x="1430" y="1213"/>
                    <a:pt x="1400" y="1211"/>
                    <a:pt x="1370" y="1207"/>
                  </a:cubicBezTo>
                  <a:cubicBezTo>
                    <a:pt x="1048" y="1164"/>
                    <a:pt x="909" y="792"/>
                    <a:pt x="779" y="546"/>
                  </a:cubicBezTo>
                  <a:cubicBezTo>
                    <a:pt x="658" y="316"/>
                    <a:pt x="493" y="116"/>
                    <a:pt x="251" y="12"/>
                  </a:cubicBezTo>
                  <a:cubicBezTo>
                    <a:pt x="232" y="4"/>
                    <a:pt x="212" y="0"/>
                    <a:pt x="1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146;p43">
              <a:extLst>
                <a:ext uri="{FF2B5EF4-FFF2-40B4-BE49-F238E27FC236}">
                  <a16:creationId xmlns:a16="http://schemas.microsoft.com/office/drawing/2014/main" xmlns="" id="{3B71135F-9BA5-2141-89F9-DD6E09626134}"/>
                </a:ext>
              </a:extLst>
            </p:cNvPr>
            <p:cNvSpPr/>
            <p:nvPr/>
          </p:nvSpPr>
          <p:spPr>
            <a:xfrm>
              <a:off x="5055925" y="1035400"/>
              <a:ext cx="321675" cy="547500"/>
            </a:xfrm>
            <a:custGeom>
              <a:avLst/>
              <a:gdLst/>
              <a:ahLst/>
              <a:cxnLst/>
              <a:rect l="l" t="t" r="r" b="b"/>
              <a:pathLst>
                <a:path w="12867" h="21900" extrusionOk="0">
                  <a:moveTo>
                    <a:pt x="6104" y="1"/>
                  </a:moveTo>
                  <a:cubicBezTo>
                    <a:pt x="5792" y="1"/>
                    <a:pt x="5482" y="22"/>
                    <a:pt x="5199" y="47"/>
                  </a:cubicBezTo>
                  <a:cubicBezTo>
                    <a:pt x="3798" y="170"/>
                    <a:pt x="3039" y="1586"/>
                    <a:pt x="2534" y="2733"/>
                  </a:cubicBezTo>
                  <a:cubicBezTo>
                    <a:pt x="2131" y="3649"/>
                    <a:pt x="1832" y="4621"/>
                    <a:pt x="1482" y="5569"/>
                  </a:cubicBezTo>
                  <a:cubicBezTo>
                    <a:pt x="959" y="6989"/>
                    <a:pt x="574" y="8460"/>
                    <a:pt x="338" y="9957"/>
                  </a:cubicBezTo>
                  <a:cubicBezTo>
                    <a:pt x="217" y="10715"/>
                    <a:pt x="135" y="11477"/>
                    <a:pt x="92" y="12243"/>
                  </a:cubicBezTo>
                  <a:cubicBezTo>
                    <a:pt x="0" y="13861"/>
                    <a:pt x="249" y="15453"/>
                    <a:pt x="660" y="17013"/>
                  </a:cubicBezTo>
                  <a:cubicBezTo>
                    <a:pt x="788" y="17493"/>
                    <a:pt x="945" y="17966"/>
                    <a:pt x="1145" y="18419"/>
                  </a:cubicBezTo>
                  <a:cubicBezTo>
                    <a:pt x="1658" y="19582"/>
                    <a:pt x="2485" y="20643"/>
                    <a:pt x="3617" y="21220"/>
                  </a:cubicBezTo>
                  <a:cubicBezTo>
                    <a:pt x="4474" y="21657"/>
                    <a:pt x="5441" y="21899"/>
                    <a:pt x="6403" y="21899"/>
                  </a:cubicBezTo>
                  <a:cubicBezTo>
                    <a:pt x="7240" y="21899"/>
                    <a:pt x="8072" y="21716"/>
                    <a:pt x="8822" y="21319"/>
                  </a:cubicBezTo>
                  <a:cubicBezTo>
                    <a:pt x="9817" y="20791"/>
                    <a:pt x="10615" y="19941"/>
                    <a:pt x="11210" y="18985"/>
                  </a:cubicBezTo>
                  <a:cubicBezTo>
                    <a:pt x="11981" y="17748"/>
                    <a:pt x="12370" y="16438"/>
                    <a:pt x="12574" y="15005"/>
                  </a:cubicBezTo>
                  <a:cubicBezTo>
                    <a:pt x="12796" y="13428"/>
                    <a:pt x="12866" y="11824"/>
                    <a:pt x="12655" y="10237"/>
                  </a:cubicBezTo>
                  <a:cubicBezTo>
                    <a:pt x="12376" y="8130"/>
                    <a:pt x="12020" y="6073"/>
                    <a:pt x="11140" y="4120"/>
                  </a:cubicBezTo>
                  <a:cubicBezTo>
                    <a:pt x="10769" y="3301"/>
                    <a:pt x="10318" y="2512"/>
                    <a:pt x="9746" y="1814"/>
                  </a:cubicBezTo>
                  <a:cubicBezTo>
                    <a:pt x="9176" y="1120"/>
                    <a:pt x="8404" y="653"/>
                    <a:pt x="7595" y="269"/>
                  </a:cubicBezTo>
                  <a:cubicBezTo>
                    <a:pt x="7159" y="61"/>
                    <a:pt x="6627" y="1"/>
                    <a:pt x="61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147;p43">
              <a:extLst>
                <a:ext uri="{FF2B5EF4-FFF2-40B4-BE49-F238E27FC236}">
                  <a16:creationId xmlns:a16="http://schemas.microsoft.com/office/drawing/2014/main" xmlns="" id="{A9125309-73BB-074F-A117-DB6FF5348E9C}"/>
                </a:ext>
              </a:extLst>
            </p:cNvPr>
            <p:cNvSpPr/>
            <p:nvPr/>
          </p:nvSpPr>
          <p:spPr>
            <a:xfrm>
              <a:off x="5136025" y="1065375"/>
              <a:ext cx="216725" cy="368900"/>
            </a:xfrm>
            <a:custGeom>
              <a:avLst/>
              <a:gdLst/>
              <a:ahLst/>
              <a:cxnLst/>
              <a:rect l="l" t="t" r="r" b="b"/>
              <a:pathLst>
                <a:path w="8669" h="14756" extrusionOk="0">
                  <a:moveTo>
                    <a:pt x="4119" y="1"/>
                  </a:moveTo>
                  <a:cubicBezTo>
                    <a:pt x="3907" y="1"/>
                    <a:pt x="3697" y="16"/>
                    <a:pt x="3505" y="33"/>
                  </a:cubicBezTo>
                  <a:cubicBezTo>
                    <a:pt x="2560" y="115"/>
                    <a:pt x="2050" y="1069"/>
                    <a:pt x="1711" y="1841"/>
                  </a:cubicBezTo>
                  <a:cubicBezTo>
                    <a:pt x="1438" y="2459"/>
                    <a:pt x="1236" y="3114"/>
                    <a:pt x="1001" y="3752"/>
                  </a:cubicBezTo>
                  <a:cubicBezTo>
                    <a:pt x="649" y="4709"/>
                    <a:pt x="388" y="5700"/>
                    <a:pt x="229" y="6708"/>
                  </a:cubicBezTo>
                  <a:cubicBezTo>
                    <a:pt x="147" y="7218"/>
                    <a:pt x="93" y="7732"/>
                    <a:pt x="62" y="8249"/>
                  </a:cubicBezTo>
                  <a:cubicBezTo>
                    <a:pt x="1" y="9339"/>
                    <a:pt x="167" y="10411"/>
                    <a:pt x="446" y="11462"/>
                  </a:cubicBezTo>
                  <a:cubicBezTo>
                    <a:pt x="530" y="11785"/>
                    <a:pt x="637" y="12103"/>
                    <a:pt x="771" y="12411"/>
                  </a:cubicBezTo>
                  <a:cubicBezTo>
                    <a:pt x="1117" y="13193"/>
                    <a:pt x="1675" y="13909"/>
                    <a:pt x="2436" y="14298"/>
                  </a:cubicBezTo>
                  <a:cubicBezTo>
                    <a:pt x="3013" y="14593"/>
                    <a:pt x="3666" y="14756"/>
                    <a:pt x="4314" y="14756"/>
                  </a:cubicBezTo>
                  <a:cubicBezTo>
                    <a:pt x="4878" y="14756"/>
                    <a:pt x="5438" y="14633"/>
                    <a:pt x="5943" y="14365"/>
                  </a:cubicBezTo>
                  <a:cubicBezTo>
                    <a:pt x="6613" y="14010"/>
                    <a:pt x="7150" y="13435"/>
                    <a:pt x="7551" y="12793"/>
                  </a:cubicBezTo>
                  <a:cubicBezTo>
                    <a:pt x="8072" y="11960"/>
                    <a:pt x="8333" y="11077"/>
                    <a:pt x="8471" y="10110"/>
                  </a:cubicBezTo>
                  <a:cubicBezTo>
                    <a:pt x="8621" y="9046"/>
                    <a:pt x="8669" y="7965"/>
                    <a:pt x="8527" y="6897"/>
                  </a:cubicBezTo>
                  <a:cubicBezTo>
                    <a:pt x="8339" y="5478"/>
                    <a:pt x="8099" y="4092"/>
                    <a:pt x="7506" y="2777"/>
                  </a:cubicBezTo>
                  <a:cubicBezTo>
                    <a:pt x="7256" y="2224"/>
                    <a:pt x="6952" y="1692"/>
                    <a:pt x="6568" y="1223"/>
                  </a:cubicBezTo>
                  <a:cubicBezTo>
                    <a:pt x="6184" y="756"/>
                    <a:pt x="5663" y="439"/>
                    <a:pt x="5119" y="181"/>
                  </a:cubicBezTo>
                  <a:cubicBezTo>
                    <a:pt x="4827" y="42"/>
                    <a:pt x="4470" y="1"/>
                    <a:pt x="4119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148;p43">
              <a:extLst>
                <a:ext uri="{FF2B5EF4-FFF2-40B4-BE49-F238E27FC236}">
                  <a16:creationId xmlns:a16="http://schemas.microsoft.com/office/drawing/2014/main" xmlns="" id="{34C9F5D5-3149-FF4E-BC30-8DFA77A4AAE4}"/>
                </a:ext>
              </a:extLst>
            </p:cNvPr>
            <p:cNvSpPr/>
            <p:nvPr/>
          </p:nvSpPr>
          <p:spPr>
            <a:xfrm>
              <a:off x="5152675" y="1385775"/>
              <a:ext cx="56875" cy="139075"/>
            </a:xfrm>
            <a:custGeom>
              <a:avLst/>
              <a:gdLst/>
              <a:ahLst/>
              <a:cxnLst/>
              <a:rect l="l" t="t" r="r" b="b"/>
              <a:pathLst>
                <a:path w="2275" h="5563" extrusionOk="0">
                  <a:moveTo>
                    <a:pt x="417" y="0"/>
                  </a:moveTo>
                  <a:cubicBezTo>
                    <a:pt x="0" y="0"/>
                    <a:pt x="368" y="1221"/>
                    <a:pt x="401" y="1424"/>
                  </a:cubicBezTo>
                  <a:cubicBezTo>
                    <a:pt x="475" y="1889"/>
                    <a:pt x="150" y="2335"/>
                    <a:pt x="249" y="2793"/>
                  </a:cubicBezTo>
                  <a:cubicBezTo>
                    <a:pt x="353" y="3295"/>
                    <a:pt x="929" y="3509"/>
                    <a:pt x="974" y="4070"/>
                  </a:cubicBezTo>
                  <a:cubicBezTo>
                    <a:pt x="1005" y="4434"/>
                    <a:pt x="804" y="4878"/>
                    <a:pt x="950" y="5228"/>
                  </a:cubicBezTo>
                  <a:cubicBezTo>
                    <a:pt x="1048" y="5462"/>
                    <a:pt x="1257" y="5563"/>
                    <a:pt x="1477" y="5563"/>
                  </a:cubicBezTo>
                  <a:cubicBezTo>
                    <a:pt x="1858" y="5563"/>
                    <a:pt x="2274" y="5264"/>
                    <a:pt x="2219" y="4835"/>
                  </a:cubicBezTo>
                  <a:cubicBezTo>
                    <a:pt x="2162" y="4392"/>
                    <a:pt x="1721" y="4084"/>
                    <a:pt x="1673" y="3636"/>
                  </a:cubicBezTo>
                  <a:cubicBezTo>
                    <a:pt x="1636" y="3299"/>
                    <a:pt x="1826" y="2963"/>
                    <a:pt x="1766" y="2632"/>
                  </a:cubicBezTo>
                  <a:cubicBezTo>
                    <a:pt x="1668" y="2087"/>
                    <a:pt x="1080" y="1631"/>
                    <a:pt x="903" y="1083"/>
                  </a:cubicBezTo>
                  <a:cubicBezTo>
                    <a:pt x="827" y="851"/>
                    <a:pt x="857" y="188"/>
                    <a:pt x="598" y="55"/>
                  </a:cubicBezTo>
                  <a:cubicBezTo>
                    <a:pt x="526" y="17"/>
                    <a:pt x="466" y="0"/>
                    <a:pt x="41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149;p43">
              <a:extLst>
                <a:ext uri="{FF2B5EF4-FFF2-40B4-BE49-F238E27FC236}">
                  <a16:creationId xmlns:a16="http://schemas.microsoft.com/office/drawing/2014/main" xmlns="" id="{E23F0BF4-83C3-6143-83BE-F7ADC47A3948}"/>
                </a:ext>
              </a:extLst>
            </p:cNvPr>
            <p:cNvSpPr/>
            <p:nvPr/>
          </p:nvSpPr>
          <p:spPr>
            <a:xfrm>
              <a:off x="5104100" y="1351475"/>
              <a:ext cx="85150" cy="88425"/>
            </a:xfrm>
            <a:custGeom>
              <a:avLst/>
              <a:gdLst/>
              <a:ahLst/>
              <a:cxnLst/>
              <a:rect l="l" t="t" r="r" b="b"/>
              <a:pathLst>
                <a:path w="3406" h="3537" extrusionOk="0">
                  <a:moveTo>
                    <a:pt x="211" y="1"/>
                  </a:moveTo>
                  <a:cubicBezTo>
                    <a:pt x="156" y="1"/>
                    <a:pt x="106" y="31"/>
                    <a:pt x="94" y="103"/>
                  </a:cubicBezTo>
                  <a:cubicBezTo>
                    <a:pt x="0" y="667"/>
                    <a:pt x="128" y="1262"/>
                    <a:pt x="250" y="1815"/>
                  </a:cubicBezTo>
                  <a:cubicBezTo>
                    <a:pt x="356" y="2288"/>
                    <a:pt x="537" y="2807"/>
                    <a:pt x="799" y="3219"/>
                  </a:cubicBezTo>
                  <a:cubicBezTo>
                    <a:pt x="942" y="3446"/>
                    <a:pt x="1168" y="3504"/>
                    <a:pt x="1406" y="3504"/>
                  </a:cubicBezTo>
                  <a:cubicBezTo>
                    <a:pt x="1547" y="3504"/>
                    <a:pt x="1692" y="3483"/>
                    <a:pt x="1826" y="3465"/>
                  </a:cubicBezTo>
                  <a:cubicBezTo>
                    <a:pt x="2041" y="3437"/>
                    <a:pt x="2402" y="3423"/>
                    <a:pt x="2673" y="3315"/>
                  </a:cubicBezTo>
                  <a:cubicBezTo>
                    <a:pt x="2737" y="3456"/>
                    <a:pt x="2884" y="3536"/>
                    <a:pt x="3032" y="3536"/>
                  </a:cubicBezTo>
                  <a:cubicBezTo>
                    <a:pt x="3089" y="3536"/>
                    <a:pt x="3146" y="3525"/>
                    <a:pt x="3199" y="3500"/>
                  </a:cubicBezTo>
                  <a:cubicBezTo>
                    <a:pt x="3390" y="3411"/>
                    <a:pt x="3405" y="3150"/>
                    <a:pt x="3380" y="2976"/>
                  </a:cubicBezTo>
                  <a:cubicBezTo>
                    <a:pt x="3355" y="2796"/>
                    <a:pt x="3257" y="2585"/>
                    <a:pt x="3082" y="2508"/>
                  </a:cubicBezTo>
                  <a:cubicBezTo>
                    <a:pt x="3047" y="2494"/>
                    <a:pt x="3006" y="2485"/>
                    <a:pt x="2964" y="2485"/>
                  </a:cubicBezTo>
                  <a:cubicBezTo>
                    <a:pt x="2865" y="2485"/>
                    <a:pt x="2766" y="2532"/>
                    <a:pt x="2748" y="2644"/>
                  </a:cubicBezTo>
                  <a:cubicBezTo>
                    <a:pt x="2740" y="2696"/>
                    <a:pt x="2737" y="2743"/>
                    <a:pt x="2736" y="2790"/>
                  </a:cubicBezTo>
                  <a:cubicBezTo>
                    <a:pt x="2502" y="2791"/>
                    <a:pt x="2218" y="2915"/>
                    <a:pt x="2013" y="2947"/>
                  </a:cubicBezTo>
                  <a:cubicBezTo>
                    <a:pt x="1841" y="2973"/>
                    <a:pt x="1664" y="3024"/>
                    <a:pt x="1508" y="3024"/>
                  </a:cubicBezTo>
                  <a:cubicBezTo>
                    <a:pt x="1349" y="3024"/>
                    <a:pt x="1212" y="2972"/>
                    <a:pt x="1125" y="2790"/>
                  </a:cubicBezTo>
                  <a:cubicBezTo>
                    <a:pt x="934" y="2392"/>
                    <a:pt x="790" y="1989"/>
                    <a:pt x="690" y="1560"/>
                  </a:cubicBezTo>
                  <a:cubicBezTo>
                    <a:pt x="578" y="1077"/>
                    <a:pt x="560" y="564"/>
                    <a:pt x="371" y="103"/>
                  </a:cubicBezTo>
                  <a:cubicBezTo>
                    <a:pt x="345" y="42"/>
                    <a:pt x="275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150;p43">
              <a:extLst>
                <a:ext uri="{FF2B5EF4-FFF2-40B4-BE49-F238E27FC236}">
                  <a16:creationId xmlns:a16="http://schemas.microsoft.com/office/drawing/2014/main" xmlns="" id="{FF9751B4-61AF-0E41-8949-DB7FA4581E5F}"/>
                </a:ext>
              </a:extLst>
            </p:cNvPr>
            <p:cNvSpPr/>
            <p:nvPr/>
          </p:nvSpPr>
          <p:spPr>
            <a:xfrm>
              <a:off x="5154225" y="1381325"/>
              <a:ext cx="22275" cy="11000"/>
            </a:xfrm>
            <a:custGeom>
              <a:avLst/>
              <a:gdLst/>
              <a:ahLst/>
              <a:cxnLst/>
              <a:rect l="l" t="t" r="r" b="b"/>
              <a:pathLst>
                <a:path w="891" h="440" extrusionOk="0">
                  <a:moveTo>
                    <a:pt x="628" y="0"/>
                  </a:moveTo>
                  <a:cubicBezTo>
                    <a:pt x="557" y="0"/>
                    <a:pt x="483" y="20"/>
                    <a:pt x="407" y="37"/>
                  </a:cubicBezTo>
                  <a:cubicBezTo>
                    <a:pt x="282" y="65"/>
                    <a:pt x="139" y="87"/>
                    <a:pt x="47" y="186"/>
                  </a:cubicBezTo>
                  <a:cubicBezTo>
                    <a:pt x="5" y="233"/>
                    <a:pt x="0" y="304"/>
                    <a:pt x="47" y="350"/>
                  </a:cubicBezTo>
                  <a:cubicBezTo>
                    <a:pt x="115" y="418"/>
                    <a:pt x="202" y="440"/>
                    <a:pt x="292" y="440"/>
                  </a:cubicBezTo>
                  <a:cubicBezTo>
                    <a:pt x="338" y="440"/>
                    <a:pt x="384" y="434"/>
                    <a:pt x="429" y="426"/>
                  </a:cubicBezTo>
                  <a:cubicBezTo>
                    <a:pt x="555" y="403"/>
                    <a:pt x="733" y="411"/>
                    <a:pt x="820" y="302"/>
                  </a:cubicBezTo>
                  <a:cubicBezTo>
                    <a:pt x="873" y="235"/>
                    <a:pt x="890" y="136"/>
                    <a:pt x="820" y="72"/>
                  </a:cubicBezTo>
                  <a:cubicBezTo>
                    <a:pt x="760" y="18"/>
                    <a:pt x="696" y="0"/>
                    <a:pt x="628" y="0"/>
                  </a:cubicBezTo>
                  <a:close/>
                </a:path>
              </a:pathLst>
            </a:custGeom>
            <a:solidFill>
              <a:srgbClr val="9633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151;p43">
              <a:extLst>
                <a:ext uri="{FF2B5EF4-FFF2-40B4-BE49-F238E27FC236}">
                  <a16:creationId xmlns:a16="http://schemas.microsoft.com/office/drawing/2014/main" xmlns="" id="{EFD3E8DF-2A11-2B49-BAB1-AE8A61F5C8E1}"/>
                </a:ext>
              </a:extLst>
            </p:cNvPr>
            <p:cNvSpPr/>
            <p:nvPr/>
          </p:nvSpPr>
          <p:spPr>
            <a:xfrm>
              <a:off x="5078300" y="1167125"/>
              <a:ext cx="281000" cy="58800"/>
            </a:xfrm>
            <a:custGeom>
              <a:avLst/>
              <a:gdLst/>
              <a:ahLst/>
              <a:cxnLst/>
              <a:rect l="l" t="t" r="r" b="b"/>
              <a:pathLst>
                <a:path w="11240" h="2352" extrusionOk="0">
                  <a:moveTo>
                    <a:pt x="10705" y="1"/>
                  </a:moveTo>
                  <a:cubicBezTo>
                    <a:pt x="10564" y="15"/>
                    <a:pt x="10424" y="27"/>
                    <a:pt x="10283" y="42"/>
                  </a:cubicBezTo>
                  <a:cubicBezTo>
                    <a:pt x="8691" y="202"/>
                    <a:pt x="7089" y="269"/>
                    <a:pt x="5489" y="327"/>
                  </a:cubicBezTo>
                  <a:cubicBezTo>
                    <a:pt x="3937" y="387"/>
                    <a:pt x="2387" y="453"/>
                    <a:pt x="837" y="500"/>
                  </a:cubicBezTo>
                  <a:cubicBezTo>
                    <a:pt x="728" y="503"/>
                    <a:pt x="622" y="503"/>
                    <a:pt x="513" y="505"/>
                  </a:cubicBezTo>
                  <a:cubicBezTo>
                    <a:pt x="397" y="828"/>
                    <a:pt x="288" y="1153"/>
                    <a:pt x="188" y="1479"/>
                  </a:cubicBezTo>
                  <a:cubicBezTo>
                    <a:pt x="166" y="1556"/>
                    <a:pt x="142" y="1631"/>
                    <a:pt x="121" y="1708"/>
                  </a:cubicBezTo>
                  <a:cubicBezTo>
                    <a:pt x="77" y="1845"/>
                    <a:pt x="40" y="1985"/>
                    <a:pt x="1" y="2122"/>
                  </a:cubicBezTo>
                  <a:cubicBezTo>
                    <a:pt x="580" y="2216"/>
                    <a:pt x="1146" y="2306"/>
                    <a:pt x="1743" y="2331"/>
                  </a:cubicBezTo>
                  <a:cubicBezTo>
                    <a:pt x="2153" y="2345"/>
                    <a:pt x="2565" y="2351"/>
                    <a:pt x="2977" y="2351"/>
                  </a:cubicBezTo>
                  <a:cubicBezTo>
                    <a:pt x="4248" y="2351"/>
                    <a:pt x="5524" y="2293"/>
                    <a:pt x="6789" y="2237"/>
                  </a:cubicBezTo>
                  <a:cubicBezTo>
                    <a:pt x="8277" y="2170"/>
                    <a:pt x="9760" y="2078"/>
                    <a:pt x="11239" y="1908"/>
                  </a:cubicBezTo>
                  <a:cubicBezTo>
                    <a:pt x="11210" y="1770"/>
                    <a:pt x="11178" y="1630"/>
                    <a:pt x="11143" y="1489"/>
                  </a:cubicBezTo>
                  <a:cubicBezTo>
                    <a:pt x="11113" y="1368"/>
                    <a:pt x="11083" y="1249"/>
                    <a:pt x="11051" y="1128"/>
                  </a:cubicBezTo>
                  <a:cubicBezTo>
                    <a:pt x="10947" y="752"/>
                    <a:pt x="10833" y="375"/>
                    <a:pt x="107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152;p43">
              <a:extLst>
                <a:ext uri="{FF2B5EF4-FFF2-40B4-BE49-F238E27FC236}">
                  <a16:creationId xmlns:a16="http://schemas.microsoft.com/office/drawing/2014/main" xmlns="" id="{E9A84328-992F-2F41-B213-520ABB2610EE}"/>
                </a:ext>
              </a:extLst>
            </p:cNvPr>
            <p:cNvSpPr/>
            <p:nvPr/>
          </p:nvSpPr>
          <p:spPr>
            <a:xfrm>
              <a:off x="5081325" y="1195400"/>
              <a:ext cx="275600" cy="17025"/>
            </a:xfrm>
            <a:custGeom>
              <a:avLst/>
              <a:gdLst/>
              <a:ahLst/>
              <a:cxnLst/>
              <a:rect l="l" t="t" r="r" b="b"/>
              <a:pathLst>
                <a:path w="11024" h="681" extrusionOk="0">
                  <a:moveTo>
                    <a:pt x="10927" y="1"/>
                  </a:moveTo>
                  <a:cubicBezTo>
                    <a:pt x="10825" y="12"/>
                    <a:pt x="10726" y="24"/>
                    <a:pt x="10623" y="36"/>
                  </a:cubicBezTo>
                  <a:cubicBezTo>
                    <a:pt x="9469" y="170"/>
                    <a:pt x="8319" y="247"/>
                    <a:pt x="7159" y="288"/>
                  </a:cubicBezTo>
                  <a:cubicBezTo>
                    <a:pt x="5644" y="343"/>
                    <a:pt x="4130" y="372"/>
                    <a:pt x="2616" y="384"/>
                  </a:cubicBezTo>
                  <a:cubicBezTo>
                    <a:pt x="2419" y="386"/>
                    <a:pt x="2223" y="387"/>
                    <a:pt x="2027" y="387"/>
                  </a:cubicBezTo>
                  <a:cubicBezTo>
                    <a:pt x="1584" y="387"/>
                    <a:pt x="1142" y="382"/>
                    <a:pt x="699" y="369"/>
                  </a:cubicBezTo>
                  <a:cubicBezTo>
                    <a:pt x="491" y="364"/>
                    <a:pt x="281" y="362"/>
                    <a:pt x="67" y="352"/>
                  </a:cubicBezTo>
                  <a:cubicBezTo>
                    <a:pt x="45" y="429"/>
                    <a:pt x="21" y="504"/>
                    <a:pt x="0" y="581"/>
                  </a:cubicBezTo>
                  <a:cubicBezTo>
                    <a:pt x="120" y="592"/>
                    <a:pt x="238" y="600"/>
                    <a:pt x="354" y="609"/>
                  </a:cubicBezTo>
                  <a:cubicBezTo>
                    <a:pt x="1032" y="659"/>
                    <a:pt x="1716" y="664"/>
                    <a:pt x="2395" y="673"/>
                  </a:cubicBezTo>
                  <a:cubicBezTo>
                    <a:pt x="2823" y="678"/>
                    <a:pt x="3252" y="681"/>
                    <a:pt x="3681" y="681"/>
                  </a:cubicBezTo>
                  <a:cubicBezTo>
                    <a:pt x="4878" y="681"/>
                    <a:pt x="6075" y="661"/>
                    <a:pt x="7271" y="629"/>
                  </a:cubicBezTo>
                  <a:cubicBezTo>
                    <a:pt x="8465" y="596"/>
                    <a:pt x="9646" y="515"/>
                    <a:pt x="10832" y="380"/>
                  </a:cubicBezTo>
                  <a:cubicBezTo>
                    <a:pt x="10897" y="373"/>
                    <a:pt x="10958" y="364"/>
                    <a:pt x="11023" y="359"/>
                  </a:cubicBezTo>
                  <a:cubicBezTo>
                    <a:pt x="10990" y="238"/>
                    <a:pt x="10961" y="118"/>
                    <a:pt x="10927" y="1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53;p43">
              <a:extLst>
                <a:ext uri="{FF2B5EF4-FFF2-40B4-BE49-F238E27FC236}">
                  <a16:creationId xmlns:a16="http://schemas.microsoft.com/office/drawing/2014/main" xmlns="" id="{B683AEAF-88F2-4043-B609-0E4BE4DB66DD}"/>
                </a:ext>
              </a:extLst>
            </p:cNvPr>
            <p:cNvSpPr/>
            <p:nvPr/>
          </p:nvSpPr>
          <p:spPr>
            <a:xfrm>
              <a:off x="5115150" y="1251475"/>
              <a:ext cx="24900" cy="42275"/>
            </a:xfrm>
            <a:custGeom>
              <a:avLst/>
              <a:gdLst/>
              <a:ahLst/>
              <a:cxnLst/>
              <a:rect l="l" t="t" r="r" b="b"/>
              <a:pathLst>
                <a:path w="996" h="1691" extrusionOk="0">
                  <a:moveTo>
                    <a:pt x="752" y="1"/>
                  </a:moveTo>
                  <a:cubicBezTo>
                    <a:pt x="752" y="1"/>
                    <a:pt x="752" y="1"/>
                    <a:pt x="752" y="1"/>
                  </a:cubicBezTo>
                  <a:lnTo>
                    <a:pt x="752" y="1"/>
                  </a:lnTo>
                  <a:cubicBezTo>
                    <a:pt x="752" y="1"/>
                    <a:pt x="752" y="1"/>
                    <a:pt x="752" y="1"/>
                  </a:cubicBezTo>
                  <a:close/>
                  <a:moveTo>
                    <a:pt x="752" y="1"/>
                  </a:moveTo>
                  <a:cubicBezTo>
                    <a:pt x="799" y="148"/>
                    <a:pt x="43" y="842"/>
                    <a:pt x="23" y="1119"/>
                  </a:cubicBezTo>
                  <a:cubicBezTo>
                    <a:pt x="0" y="1430"/>
                    <a:pt x="203" y="1690"/>
                    <a:pt x="428" y="1690"/>
                  </a:cubicBezTo>
                  <a:cubicBezTo>
                    <a:pt x="453" y="1690"/>
                    <a:pt x="479" y="1687"/>
                    <a:pt x="505" y="1680"/>
                  </a:cubicBezTo>
                  <a:cubicBezTo>
                    <a:pt x="582" y="1659"/>
                    <a:pt x="660" y="1606"/>
                    <a:pt x="730" y="1511"/>
                  </a:cubicBezTo>
                  <a:cubicBezTo>
                    <a:pt x="996" y="1152"/>
                    <a:pt x="875" y="387"/>
                    <a:pt x="7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54;p43">
              <a:extLst>
                <a:ext uri="{FF2B5EF4-FFF2-40B4-BE49-F238E27FC236}">
                  <a16:creationId xmlns:a16="http://schemas.microsoft.com/office/drawing/2014/main" xmlns="" id="{48FAB19B-3CD4-344B-A2C2-8939ACDE0911}"/>
                </a:ext>
              </a:extLst>
            </p:cNvPr>
            <p:cNvSpPr/>
            <p:nvPr/>
          </p:nvSpPr>
          <p:spPr>
            <a:xfrm>
              <a:off x="5233150" y="1251225"/>
              <a:ext cx="17375" cy="29775"/>
            </a:xfrm>
            <a:custGeom>
              <a:avLst/>
              <a:gdLst/>
              <a:ahLst/>
              <a:cxnLst/>
              <a:rect l="l" t="t" r="r" b="b"/>
              <a:pathLst>
                <a:path w="695" h="1191" extrusionOk="0">
                  <a:moveTo>
                    <a:pt x="276" y="0"/>
                  </a:moveTo>
                  <a:cubicBezTo>
                    <a:pt x="340" y="87"/>
                    <a:pt x="0" y="711"/>
                    <a:pt x="51" y="897"/>
                  </a:cubicBezTo>
                  <a:cubicBezTo>
                    <a:pt x="99" y="1074"/>
                    <a:pt x="244" y="1190"/>
                    <a:pt x="376" y="1190"/>
                  </a:cubicBezTo>
                  <a:cubicBezTo>
                    <a:pt x="417" y="1190"/>
                    <a:pt x="457" y="1179"/>
                    <a:pt x="493" y="1155"/>
                  </a:cubicBezTo>
                  <a:cubicBezTo>
                    <a:pt x="539" y="1125"/>
                    <a:pt x="578" y="1071"/>
                    <a:pt x="601" y="995"/>
                  </a:cubicBezTo>
                  <a:cubicBezTo>
                    <a:pt x="695" y="700"/>
                    <a:pt x="443" y="225"/>
                    <a:pt x="2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55;p43">
              <a:extLst>
                <a:ext uri="{FF2B5EF4-FFF2-40B4-BE49-F238E27FC236}">
                  <a16:creationId xmlns:a16="http://schemas.microsoft.com/office/drawing/2014/main" xmlns="" id="{CCB53098-0FC3-2747-9BD9-821AFF06E786}"/>
                </a:ext>
              </a:extLst>
            </p:cNvPr>
            <p:cNvSpPr/>
            <p:nvPr/>
          </p:nvSpPr>
          <p:spPr>
            <a:xfrm>
              <a:off x="5167250" y="1318350"/>
              <a:ext cx="24375" cy="41850"/>
            </a:xfrm>
            <a:custGeom>
              <a:avLst/>
              <a:gdLst/>
              <a:ahLst/>
              <a:cxnLst/>
              <a:rect l="l" t="t" r="r" b="b"/>
              <a:pathLst>
                <a:path w="975" h="1674" extrusionOk="0">
                  <a:moveTo>
                    <a:pt x="385" y="1"/>
                  </a:moveTo>
                  <a:lnTo>
                    <a:pt x="385" y="1"/>
                  </a:lnTo>
                  <a:cubicBezTo>
                    <a:pt x="385" y="1"/>
                    <a:pt x="385" y="1"/>
                    <a:pt x="386" y="1"/>
                  </a:cubicBezTo>
                  <a:lnTo>
                    <a:pt x="386" y="1"/>
                  </a:lnTo>
                  <a:cubicBezTo>
                    <a:pt x="385" y="1"/>
                    <a:pt x="385" y="1"/>
                    <a:pt x="385" y="1"/>
                  </a:cubicBezTo>
                  <a:close/>
                  <a:moveTo>
                    <a:pt x="386" y="1"/>
                  </a:moveTo>
                  <a:cubicBezTo>
                    <a:pt x="475" y="124"/>
                    <a:pt x="1" y="1000"/>
                    <a:pt x="70" y="1261"/>
                  </a:cubicBezTo>
                  <a:cubicBezTo>
                    <a:pt x="137" y="1509"/>
                    <a:pt x="340" y="1673"/>
                    <a:pt x="527" y="1673"/>
                  </a:cubicBezTo>
                  <a:cubicBezTo>
                    <a:pt x="585" y="1673"/>
                    <a:pt x="641" y="1657"/>
                    <a:pt x="692" y="1623"/>
                  </a:cubicBezTo>
                  <a:cubicBezTo>
                    <a:pt x="757" y="1580"/>
                    <a:pt x="811" y="1506"/>
                    <a:pt x="844" y="1398"/>
                  </a:cubicBezTo>
                  <a:cubicBezTo>
                    <a:pt x="975" y="983"/>
                    <a:pt x="621" y="319"/>
                    <a:pt x="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56;p43">
              <a:extLst>
                <a:ext uri="{FF2B5EF4-FFF2-40B4-BE49-F238E27FC236}">
                  <a16:creationId xmlns:a16="http://schemas.microsoft.com/office/drawing/2014/main" xmlns="" id="{8FAAFFFF-9E22-1B41-8A33-09922F16C843}"/>
                </a:ext>
              </a:extLst>
            </p:cNvPr>
            <p:cNvSpPr/>
            <p:nvPr/>
          </p:nvSpPr>
          <p:spPr>
            <a:xfrm>
              <a:off x="5334525" y="1241975"/>
              <a:ext cx="16700" cy="28650"/>
            </a:xfrm>
            <a:custGeom>
              <a:avLst/>
              <a:gdLst/>
              <a:ahLst/>
              <a:cxnLst/>
              <a:rect l="l" t="t" r="r" b="b"/>
              <a:pathLst>
                <a:path w="668" h="1146" extrusionOk="0">
                  <a:moveTo>
                    <a:pt x="265" y="0"/>
                  </a:moveTo>
                  <a:cubicBezTo>
                    <a:pt x="265" y="1"/>
                    <a:pt x="265" y="1"/>
                    <a:pt x="265" y="1"/>
                  </a:cubicBezTo>
                  <a:lnTo>
                    <a:pt x="265" y="1"/>
                  </a:lnTo>
                  <a:cubicBezTo>
                    <a:pt x="265" y="1"/>
                    <a:pt x="265" y="1"/>
                    <a:pt x="265" y="0"/>
                  </a:cubicBezTo>
                  <a:close/>
                  <a:moveTo>
                    <a:pt x="265" y="1"/>
                  </a:moveTo>
                  <a:cubicBezTo>
                    <a:pt x="326" y="84"/>
                    <a:pt x="1" y="684"/>
                    <a:pt x="49" y="862"/>
                  </a:cubicBezTo>
                  <a:cubicBezTo>
                    <a:pt x="95" y="1033"/>
                    <a:pt x="234" y="1146"/>
                    <a:pt x="362" y="1146"/>
                  </a:cubicBezTo>
                  <a:cubicBezTo>
                    <a:pt x="401" y="1146"/>
                    <a:pt x="440" y="1135"/>
                    <a:pt x="474" y="1111"/>
                  </a:cubicBezTo>
                  <a:cubicBezTo>
                    <a:pt x="519" y="1081"/>
                    <a:pt x="556" y="1032"/>
                    <a:pt x="579" y="955"/>
                  </a:cubicBezTo>
                  <a:cubicBezTo>
                    <a:pt x="668" y="673"/>
                    <a:pt x="426" y="218"/>
                    <a:pt x="2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57;p43">
              <a:extLst>
                <a:ext uri="{FF2B5EF4-FFF2-40B4-BE49-F238E27FC236}">
                  <a16:creationId xmlns:a16="http://schemas.microsoft.com/office/drawing/2014/main" xmlns="" id="{DA3FE5F1-3769-7C4B-8A24-44BD2AD6B289}"/>
                </a:ext>
              </a:extLst>
            </p:cNvPr>
            <p:cNvSpPr/>
            <p:nvPr/>
          </p:nvSpPr>
          <p:spPr>
            <a:xfrm>
              <a:off x="5071700" y="1307225"/>
              <a:ext cx="22000" cy="38475"/>
            </a:xfrm>
            <a:custGeom>
              <a:avLst/>
              <a:gdLst/>
              <a:ahLst/>
              <a:cxnLst/>
              <a:rect l="l" t="t" r="r" b="b"/>
              <a:pathLst>
                <a:path w="880" h="1539" extrusionOk="0">
                  <a:moveTo>
                    <a:pt x="560" y="1"/>
                  </a:moveTo>
                  <a:lnTo>
                    <a:pt x="560" y="1"/>
                  </a:lnTo>
                  <a:cubicBezTo>
                    <a:pt x="614" y="129"/>
                    <a:pt x="1" y="814"/>
                    <a:pt x="8" y="1063"/>
                  </a:cubicBezTo>
                  <a:cubicBezTo>
                    <a:pt x="16" y="1331"/>
                    <a:pt x="202" y="1539"/>
                    <a:pt x="394" y="1539"/>
                  </a:cubicBezTo>
                  <a:cubicBezTo>
                    <a:pt x="425" y="1539"/>
                    <a:pt x="457" y="1533"/>
                    <a:pt x="488" y="1521"/>
                  </a:cubicBezTo>
                  <a:cubicBezTo>
                    <a:pt x="555" y="1495"/>
                    <a:pt x="619" y="1441"/>
                    <a:pt x="673" y="1351"/>
                  </a:cubicBezTo>
                  <a:cubicBezTo>
                    <a:pt x="879" y="1006"/>
                    <a:pt x="704" y="335"/>
                    <a:pt x="5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58;p43">
              <a:extLst>
                <a:ext uri="{FF2B5EF4-FFF2-40B4-BE49-F238E27FC236}">
                  <a16:creationId xmlns:a16="http://schemas.microsoft.com/office/drawing/2014/main" xmlns="" id="{FE6E9162-E11B-7447-A0D9-B4AFBD12D41D}"/>
                </a:ext>
              </a:extLst>
            </p:cNvPr>
            <p:cNvSpPr/>
            <p:nvPr/>
          </p:nvSpPr>
          <p:spPr>
            <a:xfrm>
              <a:off x="5267225" y="1308100"/>
              <a:ext cx="77075" cy="90700"/>
            </a:xfrm>
            <a:custGeom>
              <a:avLst/>
              <a:gdLst/>
              <a:ahLst/>
              <a:cxnLst/>
              <a:rect l="l" t="t" r="r" b="b"/>
              <a:pathLst>
                <a:path w="3083" h="3628" extrusionOk="0">
                  <a:moveTo>
                    <a:pt x="690" y="1"/>
                  </a:moveTo>
                  <a:cubicBezTo>
                    <a:pt x="542" y="1"/>
                    <a:pt x="400" y="70"/>
                    <a:pt x="327" y="233"/>
                  </a:cubicBezTo>
                  <a:cubicBezTo>
                    <a:pt x="56" y="839"/>
                    <a:pt x="1" y="1430"/>
                    <a:pt x="227" y="2067"/>
                  </a:cubicBezTo>
                  <a:cubicBezTo>
                    <a:pt x="460" y="2725"/>
                    <a:pt x="1141" y="3628"/>
                    <a:pt x="1918" y="3628"/>
                  </a:cubicBezTo>
                  <a:cubicBezTo>
                    <a:pt x="1948" y="3628"/>
                    <a:pt x="1979" y="3626"/>
                    <a:pt x="2009" y="3623"/>
                  </a:cubicBezTo>
                  <a:cubicBezTo>
                    <a:pt x="2551" y="3573"/>
                    <a:pt x="3082" y="3081"/>
                    <a:pt x="2876" y="2486"/>
                  </a:cubicBezTo>
                  <a:cubicBezTo>
                    <a:pt x="2690" y="1949"/>
                    <a:pt x="2266" y="1732"/>
                    <a:pt x="1882" y="1362"/>
                  </a:cubicBezTo>
                  <a:cubicBezTo>
                    <a:pt x="1578" y="1066"/>
                    <a:pt x="1312" y="761"/>
                    <a:pt x="1185" y="346"/>
                  </a:cubicBezTo>
                  <a:cubicBezTo>
                    <a:pt x="1121" y="139"/>
                    <a:pt x="899" y="1"/>
                    <a:pt x="6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59;p43">
              <a:extLst>
                <a:ext uri="{FF2B5EF4-FFF2-40B4-BE49-F238E27FC236}">
                  <a16:creationId xmlns:a16="http://schemas.microsoft.com/office/drawing/2014/main" xmlns="" id="{D933C0E8-217E-B744-81C5-9A9CE28BBB6E}"/>
                </a:ext>
              </a:extLst>
            </p:cNvPr>
            <p:cNvSpPr/>
            <p:nvPr/>
          </p:nvSpPr>
          <p:spPr>
            <a:xfrm>
              <a:off x="5212725" y="1296050"/>
              <a:ext cx="49475" cy="47825"/>
            </a:xfrm>
            <a:custGeom>
              <a:avLst/>
              <a:gdLst/>
              <a:ahLst/>
              <a:cxnLst/>
              <a:rect l="l" t="t" r="r" b="b"/>
              <a:pathLst>
                <a:path w="1979" h="1913" extrusionOk="0">
                  <a:moveTo>
                    <a:pt x="1264" y="34"/>
                  </a:moveTo>
                  <a:cubicBezTo>
                    <a:pt x="1267" y="34"/>
                    <a:pt x="1271" y="35"/>
                    <a:pt x="1275" y="36"/>
                  </a:cubicBezTo>
                  <a:cubicBezTo>
                    <a:pt x="1269" y="35"/>
                    <a:pt x="1265" y="34"/>
                    <a:pt x="1264" y="34"/>
                  </a:cubicBezTo>
                  <a:close/>
                  <a:moveTo>
                    <a:pt x="1935" y="1203"/>
                  </a:moveTo>
                  <a:lnTo>
                    <a:pt x="1935" y="1203"/>
                  </a:lnTo>
                  <a:cubicBezTo>
                    <a:pt x="1935" y="1203"/>
                    <a:pt x="1935" y="1203"/>
                    <a:pt x="1935" y="1203"/>
                  </a:cubicBezTo>
                  <a:lnTo>
                    <a:pt x="1935" y="1203"/>
                  </a:lnTo>
                  <a:cubicBezTo>
                    <a:pt x="1935" y="1204"/>
                    <a:pt x="1935" y="1204"/>
                    <a:pt x="1935" y="1204"/>
                  </a:cubicBezTo>
                  <a:lnTo>
                    <a:pt x="1935" y="1204"/>
                  </a:lnTo>
                  <a:cubicBezTo>
                    <a:pt x="1935" y="1204"/>
                    <a:pt x="1935" y="1203"/>
                    <a:pt x="1935" y="1203"/>
                  </a:cubicBezTo>
                  <a:close/>
                  <a:moveTo>
                    <a:pt x="1695" y="1613"/>
                  </a:moveTo>
                  <a:lnTo>
                    <a:pt x="1695" y="1613"/>
                  </a:lnTo>
                  <a:cubicBezTo>
                    <a:pt x="1695" y="1614"/>
                    <a:pt x="1694" y="1615"/>
                    <a:pt x="1694" y="1615"/>
                  </a:cubicBezTo>
                  <a:cubicBezTo>
                    <a:pt x="1694" y="1615"/>
                    <a:pt x="1695" y="1614"/>
                    <a:pt x="1695" y="1613"/>
                  </a:cubicBezTo>
                  <a:close/>
                  <a:moveTo>
                    <a:pt x="990" y="1"/>
                  </a:moveTo>
                  <a:cubicBezTo>
                    <a:pt x="908" y="1"/>
                    <a:pt x="827" y="11"/>
                    <a:pt x="759" y="36"/>
                  </a:cubicBezTo>
                  <a:cubicBezTo>
                    <a:pt x="596" y="81"/>
                    <a:pt x="456" y="163"/>
                    <a:pt x="338" y="282"/>
                  </a:cubicBezTo>
                  <a:cubicBezTo>
                    <a:pt x="218" y="401"/>
                    <a:pt x="137" y="541"/>
                    <a:pt x="92" y="703"/>
                  </a:cubicBezTo>
                  <a:cubicBezTo>
                    <a:pt x="1" y="1032"/>
                    <a:pt x="97" y="1391"/>
                    <a:pt x="338" y="1633"/>
                  </a:cubicBezTo>
                  <a:cubicBezTo>
                    <a:pt x="519" y="1814"/>
                    <a:pt x="766" y="1913"/>
                    <a:pt x="1017" y="1913"/>
                  </a:cubicBezTo>
                  <a:cubicBezTo>
                    <a:pt x="1101" y="1913"/>
                    <a:pt x="1185" y="1902"/>
                    <a:pt x="1267" y="1879"/>
                  </a:cubicBezTo>
                  <a:cubicBezTo>
                    <a:pt x="1429" y="1833"/>
                    <a:pt x="1569" y="1752"/>
                    <a:pt x="1689" y="1633"/>
                  </a:cubicBezTo>
                  <a:cubicBezTo>
                    <a:pt x="1738" y="1568"/>
                    <a:pt x="1788" y="1504"/>
                    <a:pt x="1837" y="1438"/>
                  </a:cubicBezTo>
                  <a:cubicBezTo>
                    <a:pt x="1841" y="1432"/>
                    <a:pt x="1845" y="1425"/>
                    <a:pt x="1849" y="1418"/>
                  </a:cubicBezTo>
                  <a:lnTo>
                    <a:pt x="1849" y="1418"/>
                  </a:lnTo>
                  <a:lnTo>
                    <a:pt x="1851" y="1415"/>
                  </a:lnTo>
                  <a:cubicBezTo>
                    <a:pt x="1936" y="1270"/>
                    <a:pt x="1978" y="1113"/>
                    <a:pt x="1979" y="944"/>
                  </a:cubicBezTo>
                  <a:cubicBezTo>
                    <a:pt x="1979" y="776"/>
                    <a:pt x="1936" y="619"/>
                    <a:pt x="1851" y="473"/>
                  </a:cubicBezTo>
                  <a:cubicBezTo>
                    <a:pt x="1767" y="335"/>
                    <a:pt x="1655" y="222"/>
                    <a:pt x="1514" y="139"/>
                  </a:cubicBezTo>
                  <a:cubicBezTo>
                    <a:pt x="1458" y="97"/>
                    <a:pt x="1255" y="33"/>
                    <a:pt x="1262" y="33"/>
                  </a:cubicBezTo>
                  <a:lnTo>
                    <a:pt x="1262" y="33"/>
                  </a:lnTo>
                  <a:cubicBezTo>
                    <a:pt x="1262" y="33"/>
                    <a:pt x="1263" y="33"/>
                    <a:pt x="1264" y="34"/>
                  </a:cubicBezTo>
                  <a:lnTo>
                    <a:pt x="1264" y="34"/>
                  </a:lnTo>
                  <a:cubicBezTo>
                    <a:pt x="1183" y="14"/>
                    <a:pt x="1086" y="1"/>
                    <a:pt x="9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60;p43">
              <a:extLst>
                <a:ext uri="{FF2B5EF4-FFF2-40B4-BE49-F238E27FC236}">
                  <a16:creationId xmlns:a16="http://schemas.microsoft.com/office/drawing/2014/main" xmlns="" id="{1E79ADA9-749A-3144-8AC6-189698801F1A}"/>
                </a:ext>
              </a:extLst>
            </p:cNvPr>
            <p:cNvSpPr/>
            <p:nvPr/>
          </p:nvSpPr>
          <p:spPr>
            <a:xfrm>
              <a:off x="5303750" y="1287600"/>
              <a:ext cx="47925" cy="47925"/>
            </a:xfrm>
            <a:custGeom>
              <a:avLst/>
              <a:gdLst/>
              <a:ahLst/>
              <a:cxnLst/>
              <a:rect l="l" t="t" r="r" b="b"/>
              <a:pathLst>
                <a:path w="1917" h="1917" extrusionOk="0">
                  <a:moveTo>
                    <a:pt x="959" y="1"/>
                  </a:moveTo>
                  <a:cubicBezTo>
                    <a:pt x="436" y="1"/>
                    <a:pt x="0" y="437"/>
                    <a:pt x="0" y="959"/>
                  </a:cubicBezTo>
                  <a:cubicBezTo>
                    <a:pt x="0" y="1481"/>
                    <a:pt x="436" y="1917"/>
                    <a:pt x="959" y="1917"/>
                  </a:cubicBezTo>
                  <a:cubicBezTo>
                    <a:pt x="1480" y="1917"/>
                    <a:pt x="1917" y="1481"/>
                    <a:pt x="1917" y="959"/>
                  </a:cubicBezTo>
                  <a:cubicBezTo>
                    <a:pt x="1917" y="437"/>
                    <a:pt x="1480" y="1"/>
                    <a:pt x="9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61;p43">
              <a:extLst>
                <a:ext uri="{FF2B5EF4-FFF2-40B4-BE49-F238E27FC236}">
                  <a16:creationId xmlns:a16="http://schemas.microsoft.com/office/drawing/2014/main" xmlns="" id="{FA198101-322E-FF4A-BB07-C95D566AC6EE}"/>
                </a:ext>
              </a:extLst>
            </p:cNvPr>
            <p:cNvSpPr/>
            <p:nvPr/>
          </p:nvSpPr>
          <p:spPr>
            <a:xfrm>
              <a:off x="5223563" y="1306243"/>
              <a:ext cx="33926" cy="26283"/>
            </a:xfrm>
            <a:custGeom>
              <a:avLst/>
              <a:gdLst/>
              <a:ahLst/>
              <a:cxnLst/>
              <a:rect l="l" t="t" r="r" b="b"/>
              <a:pathLst>
                <a:path w="617" h="478" extrusionOk="0">
                  <a:moveTo>
                    <a:pt x="308" y="1"/>
                  </a:moveTo>
                  <a:cubicBezTo>
                    <a:pt x="0" y="1"/>
                    <a:pt x="0" y="477"/>
                    <a:pt x="308" y="477"/>
                  </a:cubicBezTo>
                  <a:cubicBezTo>
                    <a:pt x="616" y="477"/>
                    <a:pt x="616" y="1"/>
                    <a:pt x="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2;p43">
              <a:extLst>
                <a:ext uri="{FF2B5EF4-FFF2-40B4-BE49-F238E27FC236}">
                  <a16:creationId xmlns:a16="http://schemas.microsoft.com/office/drawing/2014/main" xmlns="" id="{3FC07285-5F96-F44A-A257-7A7AE9BB8A76}"/>
                </a:ext>
              </a:extLst>
            </p:cNvPr>
            <p:cNvSpPr/>
            <p:nvPr/>
          </p:nvSpPr>
          <p:spPr>
            <a:xfrm>
              <a:off x="5296375" y="1416200"/>
              <a:ext cx="27700" cy="29250"/>
            </a:xfrm>
            <a:custGeom>
              <a:avLst/>
              <a:gdLst/>
              <a:ahLst/>
              <a:cxnLst/>
              <a:rect l="l" t="t" r="r" b="b"/>
              <a:pathLst>
                <a:path w="1108" h="1170" extrusionOk="0">
                  <a:moveTo>
                    <a:pt x="686" y="358"/>
                  </a:moveTo>
                  <a:lnTo>
                    <a:pt x="686" y="358"/>
                  </a:lnTo>
                  <a:cubicBezTo>
                    <a:pt x="686" y="358"/>
                    <a:pt x="683" y="359"/>
                    <a:pt x="676" y="362"/>
                  </a:cubicBezTo>
                  <a:lnTo>
                    <a:pt x="676" y="362"/>
                  </a:lnTo>
                  <a:cubicBezTo>
                    <a:pt x="675" y="362"/>
                    <a:pt x="675" y="362"/>
                    <a:pt x="674" y="362"/>
                  </a:cubicBezTo>
                  <a:lnTo>
                    <a:pt x="674" y="362"/>
                  </a:lnTo>
                  <a:cubicBezTo>
                    <a:pt x="682" y="359"/>
                    <a:pt x="686" y="358"/>
                    <a:pt x="686" y="358"/>
                  </a:cubicBezTo>
                  <a:close/>
                  <a:moveTo>
                    <a:pt x="553" y="404"/>
                  </a:moveTo>
                  <a:cubicBezTo>
                    <a:pt x="553" y="404"/>
                    <a:pt x="551" y="405"/>
                    <a:pt x="547" y="409"/>
                  </a:cubicBezTo>
                  <a:lnTo>
                    <a:pt x="547" y="409"/>
                  </a:lnTo>
                  <a:cubicBezTo>
                    <a:pt x="547" y="409"/>
                    <a:pt x="547" y="409"/>
                    <a:pt x="547" y="409"/>
                  </a:cubicBezTo>
                  <a:lnTo>
                    <a:pt x="547" y="409"/>
                  </a:lnTo>
                  <a:cubicBezTo>
                    <a:pt x="550" y="406"/>
                    <a:pt x="553" y="404"/>
                    <a:pt x="553" y="404"/>
                  </a:cubicBezTo>
                  <a:close/>
                  <a:moveTo>
                    <a:pt x="546" y="410"/>
                  </a:moveTo>
                  <a:cubicBezTo>
                    <a:pt x="545" y="410"/>
                    <a:pt x="544" y="411"/>
                    <a:pt x="543" y="412"/>
                  </a:cubicBezTo>
                  <a:lnTo>
                    <a:pt x="543" y="412"/>
                  </a:lnTo>
                  <a:cubicBezTo>
                    <a:pt x="544" y="411"/>
                    <a:pt x="545" y="410"/>
                    <a:pt x="545" y="410"/>
                  </a:cubicBezTo>
                  <a:lnTo>
                    <a:pt x="545" y="410"/>
                  </a:lnTo>
                  <a:cubicBezTo>
                    <a:pt x="545" y="410"/>
                    <a:pt x="546" y="410"/>
                    <a:pt x="546" y="410"/>
                  </a:cubicBezTo>
                  <a:close/>
                  <a:moveTo>
                    <a:pt x="513" y="453"/>
                  </a:moveTo>
                  <a:cubicBezTo>
                    <a:pt x="513" y="453"/>
                    <a:pt x="512" y="454"/>
                    <a:pt x="512" y="454"/>
                  </a:cubicBezTo>
                  <a:cubicBezTo>
                    <a:pt x="512" y="454"/>
                    <a:pt x="513" y="453"/>
                    <a:pt x="513" y="453"/>
                  </a:cubicBezTo>
                  <a:close/>
                  <a:moveTo>
                    <a:pt x="530" y="676"/>
                  </a:moveTo>
                  <a:cubicBezTo>
                    <a:pt x="530" y="676"/>
                    <a:pt x="531" y="677"/>
                    <a:pt x="534" y="680"/>
                  </a:cubicBezTo>
                  <a:lnTo>
                    <a:pt x="534" y="680"/>
                  </a:lnTo>
                  <a:cubicBezTo>
                    <a:pt x="534" y="680"/>
                    <a:pt x="534" y="680"/>
                    <a:pt x="535" y="680"/>
                  </a:cubicBezTo>
                  <a:lnTo>
                    <a:pt x="535" y="680"/>
                  </a:lnTo>
                  <a:cubicBezTo>
                    <a:pt x="532" y="678"/>
                    <a:pt x="530" y="676"/>
                    <a:pt x="530" y="676"/>
                  </a:cubicBezTo>
                  <a:close/>
                  <a:moveTo>
                    <a:pt x="601" y="714"/>
                  </a:moveTo>
                  <a:cubicBezTo>
                    <a:pt x="605" y="714"/>
                    <a:pt x="609" y="715"/>
                    <a:pt x="612" y="715"/>
                  </a:cubicBezTo>
                  <a:lnTo>
                    <a:pt x="612" y="715"/>
                  </a:lnTo>
                  <a:cubicBezTo>
                    <a:pt x="608" y="715"/>
                    <a:pt x="605" y="714"/>
                    <a:pt x="601" y="714"/>
                  </a:cubicBezTo>
                  <a:close/>
                  <a:moveTo>
                    <a:pt x="478" y="1"/>
                  </a:moveTo>
                  <a:cubicBezTo>
                    <a:pt x="403" y="1"/>
                    <a:pt x="326" y="24"/>
                    <a:pt x="264" y="64"/>
                  </a:cubicBezTo>
                  <a:cubicBezTo>
                    <a:pt x="82" y="178"/>
                    <a:pt x="0" y="401"/>
                    <a:pt x="21" y="609"/>
                  </a:cubicBezTo>
                  <a:cubicBezTo>
                    <a:pt x="47" y="856"/>
                    <a:pt x="173" y="1049"/>
                    <a:pt x="406" y="1144"/>
                  </a:cubicBezTo>
                  <a:cubicBezTo>
                    <a:pt x="450" y="1162"/>
                    <a:pt x="502" y="1170"/>
                    <a:pt x="554" y="1170"/>
                  </a:cubicBezTo>
                  <a:cubicBezTo>
                    <a:pt x="626" y="1170"/>
                    <a:pt x="699" y="1155"/>
                    <a:pt x="758" y="1131"/>
                  </a:cubicBezTo>
                  <a:cubicBezTo>
                    <a:pt x="788" y="1122"/>
                    <a:pt x="814" y="1109"/>
                    <a:pt x="836" y="1090"/>
                  </a:cubicBezTo>
                  <a:lnTo>
                    <a:pt x="836" y="1090"/>
                  </a:lnTo>
                  <a:cubicBezTo>
                    <a:pt x="834" y="1092"/>
                    <a:pt x="834" y="1093"/>
                    <a:pt x="835" y="1093"/>
                  </a:cubicBezTo>
                  <a:cubicBezTo>
                    <a:pt x="838" y="1093"/>
                    <a:pt x="859" y="1078"/>
                    <a:pt x="864" y="1074"/>
                  </a:cubicBezTo>
                  <a:cubicBezTo>
                    <a:pt x="894" y="1053"/>
                    <a:pt x="937" y="1031"/>
                    <a:pt x="961" y="1005"/>
                  </a:cubicBezTo>
                  <a:cubicBezTo>
                    <a:pt x="1011" y="949"/>
                    <a:pt x="1052" y="888"/>
                    <a:pt x="1082" y="823"/>
                  </a:cubicBezTo>
                  <a:cubicBezTo>
                    <a:pt x="1107" y="764"/>
                    <a:pt x="1081" y="677"/>
                    <a:pt x="1006" y="677"/>
                  </a:cubicBezTo>
                  <a:cubicBezTo>
                    <a:pt x="1003" y="677"/>
                    <a:pt x="1001" y="677"/>
                    <a:pt x="998" y="677"/>
                  </a:cubicBezTo>
                  <a:cubicBezTo>
                    <a:pt x="950" y="682"/>
                    <a:pt x="874" y="689"/>
                    <a:pt x="848" y="692"/>
                  </a:cubicBezTo>
                  <a:cubicBezTo>
                    <a:pt x="814" y="696"/>
                    <a:pt x="780" y="701"/>
                    <a:pt x="747" y="710"/>
                  </a:cubicBezTo>
                  <a:cubicBezTo>
                    <a:pt x="758" y="709"/>
                    <a:pt x="763" y="708"/>
                    <a:pt x="764" y="708"/>
                  </a:cubicBezTo>
                  <a:lnTo>
                    <a:pt x="764" y="708"/>
                  </a:lnTo>
                  <a:cubicBezTo>
                    <a:pt x="764" y="708"/>
                    <a:pt x="759" y="709"/>
                    <a:pt x="748" y="710"/>
                  </a:cubicBezTo>
                  <a:cubicBezTo>
                    <a:pt x="731" y="712"/>
                    <a:pt x="718" y="713"/>
                    <a:pt x="709" y="714"/>
                  </a:cubicBezTo>
                  <a:lnTo>
                    <a:pt x="709" y="714"/>
                  </a:lnTo>
                  <a:cubicBezTo>
                    <a:pt x="704" y="714"/>
                    <a:pt x="700" y="714"/>
                    <a:pt x="696" y="714"/>
                  </a:cubicBezTo>
                  <a:cubicBezTo>
                    <a:pt x="675" y="714"/>
                    <a:pt x="655" y="715"/>
                    <a:pt x="634" y="715"/>
                  </a:cubicBezTo>
                  <a:cubicBezTo>
                    <a:pt x="631" y="715"/>
                    <a:pt x="628" y="715"/>
                    <a:pt x="626" y="715"/>
                  </a:cubicBezTo>
                  <a:lnTo>
                    <a:pt x="626" y="715"/>
                  </a:lnTo>
                  <a:cubicBezTo>
                    <a:pt x="647" y="715"/>
                    <a:pt x="583" y="704"/>
                    <a:pt x="558" y="696"/>
                  </a:cubicBezTo>
                  <a:lnTo>
                    <a:pt x="558" y="696"/>
                  </a:lnTo>
                  <a:cubicBezTo>
                    <a:pt x="556" y="695"/>
                    <a:pt x="553" y="694"/>
                    <a:pt x="551" y="692"/>
                  </a:cubicBezTo>
                  <a:lnTo>
                    <a:pt x="551" y="692"/>
                  </a:lnTo>
                  <a:cubicBezTo>
                    <a:pt x="544" y="686"/>
                    <a:pt x="538" y="680"/>
                    <a:pt x="532" y="673"/>
                  </a:cubicBezTo>
                  <a:cubicBezTo>
                    <a:pt x="532" y="673"/>
                    <a:pt x="532" y="673"/>
                    <a:pt x="532" y="673"/>
                  </a:cubicBezTo>
                  <a:lnTo>
                    <a:pt x="532" y="673"/>
                  </a:lnTo>
                  <a:cubicBezTo>
                    <a:pt x="525" y="663"/>
                    <a:pt x="518" y="651"/>
                    <a:pt x="513" y="641"/>
                  </a:cubicBezTo>
                  <a:cubicBezTo>
                    <a:pt x="512" y="639"/>
                    <a:pt x="511" y="637"/>
                    <a:pt x="510" y="636"/>
                  </a:cubicBezTo>
                  <a:lnTo>
                    <a:pt x="510" y="636"/>
                  </a:lnTo>
                  <a:cubicBezTo>
                    <a:pt x="503" y="612"/>
                    <a:pt x="496" y="585"/>
                    <a:pt x="492" y="559"/>
                  </a:cubicBezTo>
                  <a:lnTo>
                    <a:pt x="492" y="559"/>
                  </a:lnTo>
                  <a:cubicBezTo>
                    <a:pt x="497" y="586"/>
                    <a:pt x="499" y="596"/>
                    <a:pt x="499" y="596"/>
                  </a:cubicBezTo>
                  <a:cubicBezTo>
                    <a:pt x="501" y="596"/>
                    <a:pt x="494" y="540"/>
                    <a:pt x="495" y="521"/>
                  </a:cubicBezTo>
                  <a:cubicBezTo>
                    <a:pt x="496" y="517"/>
                    <a:pt x="496" y="512"/>
                    <a:pt x="497" y="507"/>
                  </a:cubicBezTo>
                  <a:lnTo>
                    <a:pt x="497" y="507"/>
                  </a:lnTo>
                  <a:cubicBezTo>
                    <a:pt x="498" y="500"/>
                    <a:pt x="500" y="493"/>
                    <a:pt x="502" y="486"/>
                  </a:cubicBezTo>
                  <a:cubicBezTo>
                    <a:pt x="502" y="484"/>
                    <a:pt x="503" y="482"/>
                    <a:pt x="504" y="480"/>
                  </a:cubicBezTo>
                  <a:lnTo>
                    <a:pt x="504" y="480"/>
                  </a:lnTo>
                  <a:cubicBezTo>
                    <a:pt x="508" y="471"/>
                    <a:pt x="519" y="445"/>
                    <a:pt x="526" y="430"/>
                  </a:cubicBezTo>
                  <a:lnTo>
                    <a:pt x="526" y="430"/>
                  </a:lnTo>
                  <a:cubicBezTo>
                    <a:pt x="527" y="428"/>
                    <a:pt x="528" y="427"/>
                    <a:pt x="529" y="425"/>
                  </a:cubicBezTo>
                  <a:lnTo>
                    <a:pt x="529" y="425"/>
                  </a:lnTo>
                  <a:cubicBezTo>
                    <a:pt x="530" y="423"/>
                    <a:pt x="533" y="421"/>
                    <a:pt x="535" y="419"/>
                  </a:cubicBezTo>
                  <a:lnTo>
                    <a:pt x="535" y="419"/>
                  </a:lnTo>
                  <a:cubicBezTo>
                    <a:pt x="542" y="414"/>
                    <a:pt x="548" y="410"/>
                    <a:pt x="555" y="406"/>
                  </a:cubicBezTo>
                  <a:cubicBezTo>
                    <a:pt x="555" y="406"/>
                    <a:pt x="556" y="406"/>
                    <a:pt x="556" y="406"/>
                  </a:cubicBezTo>
                  <a:lnTo>
                    <a:pt x="556" y="406"/>
                  </a:lnTo>
                  <a:cubicBezTo>
                    <a:pt x="569" y="401"/>
                    <a:pt x="582" y="395"/>
                    <a:pt x="595" y="389"/>
                  </a:cubicBezTo>
                  <a:cubicBezTo>
                    <a:pt x="599" y="387"/>
                    <a:pt x="601" y="386"/>
                    <a:pt x="604" y="385"/>
                  </a:cubicBezTo>
                  <a:lnTo>
                    <a:pt x="604" y="385"/>
                  </a:lnTo>
                  <a:cubicBezTo>
                    <a:pt x="617" y="381"/>
                    <a:pt x="631" y="378"/>
                    <a:pt x="644" y="375"/>
                  </a:cubicBezTo>
                  <a:cubicBezTo>
                    <a:pt x="656" y="370"/>
                    <a:pt x="666" y="366"/>
                    <a:pt x="672" y="363"/>
                  </a:cubicBezTo>
                  <a:lnTo>
                    <a:pt x="672" y="363"/>
                  </a:lnTo>
                  <a:cubicBezTo>
                    <a:pt x="673" y="363"/>
                    <a:pt x="674" y="363"/>
                    <a:pt x="674" y="363"/>
                  </a:cubicBezTo>
                  <a:lnTo>
                    <a:pt x="674" y="363"/>
                  </a:lnTo>
                  <a:cubicBezTo>
                    <a:pt x="673" y="364"/>
                    <a:pt x="670" y="364"/>
                    <a:pt x="668" y="365"/>
                  </a:cubicBezTo>
                  <a:cubicBezTo>
                    <a:pt x="675" y="364"/>
                    <a:pt x="679" y="363"/>
                    <a:pt x="680" y="362"/>
                  </a:cubicBezTo>
                  <a:lnTo>
                    <a:pt x="680" y="362"/>
                  </a:lnTo>
                  <a:cubicBezTo>
                    <a:pt x="714" y="359"/>
                    <a:pt x="745" y="360"/>
                    <a:pt x="774" y="348"/>
                  </a:cubicBezTo>
                  <a:lnTo>
                    <a:pt x="774" y="348"/>
                  </a:lnTo>
                  <a:cubicBezTo>
                    <a:pt x="774" y="348"/>
                    <a:pt x="775" y="348"/>
                    <a:pt x="776" y="348"/>
                  </a:cubicBezTo>
                  <a:cubicBezTo>
                    <a:pt x="829" y="348"/>
                    <a:pt x="872" y="277"/>
                    <a:pt x="833" y="235"/>
                  </a:cubicBezTo>
                  <a:lnTo>
                    <a:pt x="833" y="235"/>
                  </a:lnTo>
                  <a:cubicBezTo>
                    <a:pt x="815" y="138"/>
                    <a:pt x="675" y="54"/>
                    <a:pt x="599" y="23"/>
                  </a:cubicBezTo>
                  <a:cubicBezTo>
                    <a:pt x="561" y="8"/>
                    <a:pt x="520" y="1"/>
                    <a:pt x="4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63;p43">
              <a:extLst>
                <a:ext uri="{FF2B5EF4-FFF2-40B4-BE49-F238E27FC236}">
                  <a16:creationId xmlns:a16="http://schemas.microsoft.com/office/drawing/2014/main" xmlns="" id="{D60F4471-D7BB-EB49-81B7-44D30D56A1AE}"/>
                </a:ext>
              </a:extLst>
            </p:cNvPr>
            <p:cNvSpPr/>
            <p:nvPr/>
          </p:nvSpPr>
          <p:spPr>
            <a:xfrm>
              <a:off x="5249850" y="1491650"/>
              <a:ext cx="19475" cy="11225"/>
            </a:xfrm>
            <a:custGeom>
              <a:avLst/>
              <a:gdLst/>
              <a:ahLst/>
              <a:cxnLst/>
              <a:rect l="l" t="t" r="r" b="b"/>
              <a:pathLst>
                <a:path w="779" h="449" extrusionOk="0">
                  <a:moveTo>
                    <a:pt x="112" y="1"/>
                  </a:moveTo>
                  <a:cubicBezTo>
                    <a:pt x="46" y="1"/>
                    <a:pt x="0" y="92"/>
                    <a:pt x="71" y="128"/>
                  </a:cubicBezTo>
                  <a:cubicBezTo>
                    <a:pt x="172" y="179"/>
                    <a:pt x="273" y="230"/>
                    <a:pt x="371" y="288"/>
                  </a:cubicBezTo>
                  <a:cubicBezTo>
                    <a:pt x="481" y="352"/>
                    <a:pt x="573" y="417"/>
                    <a:pt x="698" y="447"/>
                  </a:cubicBezTo>
                  <a:cubicBezTo>
                    <a:pt x="702" y="448"/>
                    <a:pt x="707" y="449"/>
                    <a:pt x="711" y="449"/>
                  </a:cubicBezTo>
                  <a:cubicBezTo>
                    <a:pt x="747" y="449"/>
                    <a:pt x="779" y="408"/>
                    <a:pt x="755" y="373"/>
                  </a:cubicBezTo>
                  <a:cubicBezTo>
                    <a:pt x="620" y="179"/>
                    <a:pt x="356" y="42"/>
                    <a:pt x="124" y="2"/>
                  </a:cubicBezTo>
                  <a:cubicBezTo>
                    <a:pt x="120" y="1"/>
                    <a:pt x="116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64;p43">
              <a:extLst>
                <a:ext uri="{FF2B5EF4-FFF2-40B4-BE49-F238E27FC236}">
                  <a16:creationId xmlns:a16="http://schemas.microsoft.com/office/drawing/2014/main" xmlns="" id="{2F073F66-757D-BB42-B55E-4B28DFB0D840}"/>
                </a:ext>
              </a:extLst>
            </p:cNvPr>
            <p:cNvSpPr/>
            <p:nvPr/>
          </p:nvSpPr>
          <p:spPr>
            <a:xfrm>
              <a:off x="5254675" y="1514000"/>
              <a:ext cx="17075" cy="7800"/>
            </a:xfrm>
            <a:custGeom>
              <a:avLst/>
              <a:gdLst/>
              <a:ahLst/>
              <a:cxnLst/>
              <a:rect l="l" t="t" r="r" b="b"/>
              <a:pathLst>
                <a:path w="683" h="312" extrusionOk="0">
                  <a:moveTo>
                    <a:pt x="80" y="1"/>
                  </a:moveTo>
                  <a:cubicBezTo>
                    <a:pt x="40" y="1"/>
                    <a:pt x="0" y="45"/>
                    <a:pt x="28" y="85"/>
                  </a:cubicBezTo>
                  <a:cubicBezTo>
                    <a:pt x="117" y="202"/>
                    <a:pt x="302" y="312"/>
                    <a:pt x="470" y="312"/>
                  </a:cubicBezTo>
                  <a:cubicBezTo>
                    <a:pt x="537" y="312"/>
                    <a:pt x="602" y="294"/>
                    <a:pt x="657" y="251"/>
                  </a:cubicBezTo>
                  <a:cubicBezTo>
                    <a:pt x="683" y="230"/>
                    <a:pt x="663" y="193"/>
                    <a:pt x="639" y="183"/>
                  </a:cubicBezTo>
                  <a:cubicBezTo>
                    <a:pt x="590" y="164"/>
                    <a:pt x="538" y="164"/>
                    <a:pt x="486" y="164"/>
                  </a:cubicBezTo>
                  <a:cubicBezTo>
                    <a:pt x="484" y="164"/>
                    <a:pt x="482" y="164"/>
                    <a:pt x="480" y="164"/>
                  </a:cubicBezTo>
                  <a:cubicBezTo>
                    <a:pt x="447" y="164"/>
                    <a:pt x="415" y="164"/>
                    <a:pt x="383" y="159"/>
                  </a:cubicBezTo>
                  <a:cubicBezTo>
                    <a:pt x="280" y="143"/>
                    <a:pt x="186" y="93"/>
                    <a:pt x="116" y="18"/>
                  </a:cubicBezTo>
                  <a:cubicBezTo>
                    <a:pt x="106" y="6"/>
                    <a:pt x="93" y="1"/>
                    <a:pt x="8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65;p43">
              <a:extLst>
                <a:ext uri="{FF2B5EF4-FFF2-40B4-BE49-F238E27FC236}">
                  <a16:creationId xmlns:a16="http://schemas.microsoft.com/office/drawing/2014/main" xmlns="" id="{16FA1BDD-D1BD-AF46-8E2E-2F9891879D30}"/>
                </a:ext>
              </a:extLst>
            </p:cNvPr>
            <p:cNvSpPr/>
            <p:nvPr/>
          </p:nvSpPr>
          <p:spPr>
            <a:xfrm>
              <a:off x="5280125" y="1502700"/>
              <a:ext cx="16775" cy="7800"/>
            </a:xfrm>
            <a:custGeom>
              <a:avLst/>
              <a:gdLst/>
              <a:ahLst/>
              <a:cxnLst/>
              <a:rect l="l" t="t" r="r" b="b"/>
              <a:pathLst>
                <a:path w="671" h="312" extrusionOk="0">
                  <a:moveTo>
                    <a:pt x="553" y="0"/>
                  </a:moveTo>
                  <a:cubicBezTo>
                    <a:pt x="488" y="0"/>
                    <a:pt x="420" y="29"/>
                    <a:pt x="362" y="50"/>
                  </a:cubicBezTo>
                  <a:cubicBezTo>
                    <a:pt x="262" y="85"/>
                    <a:pt x="163" y="122"/>
                    <a:pt x="66" y="165"/>
                  </a:cubicBezTo>
                  <a:cubicBezTo>
                    <a:pt x="0" y="195"/>
                    <a:pt x="28" y="312"/>
                    <a:pt x="98" y="312"/>
                  </a:cubicBezTo>
                  <a:cubicBezTo>
                    <a:pt x="101" y="312"/>
                    <a:pt x="103" y="312"/>
                    <a:pt x="106" y="312"/>
                  </a:cubicBezTo>
                  <a:cubicBezTo>
                    <a:pt x="213" y="300"/>
                    <a:pt x="313" y="275"/>
                    <a:pt x="417" y="242"/>
                  </a:cubicBezTo>
                  <a:cubicBezTo>
                    <a:pt x="500" y="216"/>
                    <a:pt x="611" y="181"/>
                    <a:pt x="652" y="97"/>
                  </a:cubicBezTo>
                  <a:cubicBezTo>
                    <a:pt x="670" y="60"/>
                    <a:pt x="654" y="24"/>
                    <a:pt x="617" y="11"/>
                  </a:cubicBezTo>
                  <a:cubicBezTo>
                    <a:pt x="596" y="3"/>
                    <a:pt x="575" y="0"/>
                    <a:pt x="55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166;p43">
              <a:extLst>
                <a:ext uri="{FF2B5EF4-FFF2-40B4-BE49-F238E27FC236}">
                  <a16:creationId xmlns:a16="http://schemas.microsoft.com/office/drawing/2014/main" xmlns="" id="{A65CB65A-4057-8B4C-8C35-947381CB2997}"/>
                </a:ext>
              </a:extLst>
            </p:cNvPr>
            <p:cNvSpPr/>
            <p:nvPr/>
          </p:nvSpPr>
          <p:spPr>
            <a:xfrm>
              <a:off x="5273450" y="1479350"/>
              <a:ext cx="14775" cy="9875"/>
            </a:xfrm>
            <a:custGeom>
              <a:avLst/>
              <a:gdLst/>
              <a:ahLst/>
              <a:cxnLst/>
              <a:rect l="l" t="t" r="r" b="b"/>
              <a:pathLst>
                <a:path w="591" h="395" extrusionOk="0">
                  <a:moveTo>
                    <a:pt x="100" y="0"/>
                  </a:moveTo>
                  <a:cubicBezTo>
                    <a:pt x="47" y="0"/>
                    <a:pt x="0" y="71"/>
                    <a:pt x="51" y="113"/>
                  </a:cubicBezTo>
                  <a:cubicBezTo>
                    <a:pt x="132" y="176"/>
                    <a:pt x="210" y="241"/>
                    <a:pt x="297" y="302"/>
                  </a:cubicBezTo>
                  <a:cubicBezTo>
                    <a:pt x="355" y="343"/>
                    <a:pt x="431" y="395"/>
                    <a:pt x="504" y="395"/>
                  </a:cubicBezTo>
                  <a:cubicBezTo>
                    <a:pt x="520" y="395"/>
                    <a:pt x="535" y="392"/>
                    <a:pt x="551" y="387"/>
                  </a:cubicBezTo>
                  <a:cubicBezTo>
                    <a:pt x="577" y="378"/>
                    <a:pt x="590" y="355"/>
                    <a:pt x="585" y="328"/>
                  </a:cubicBezTo>
                  <a:cubicBezTo>
                    <a:pt x="566" y="245"/>
                    <a:pt x="483" y="205"/>
                    <a:pt x="417" y="162"/>
                  </a:cubicBezTo>
                  <a:cubicBezTo>
                    <a:pt x="326" y="103"/>
                    <a:pt x="224" y="62"/>
                    <a:pt x="131" y="9"/>
                  </a:cubicBezTo>
                  <a:cubicBezTo>
                    <a:pt x="121" y="3"/>
                    <a:pt x="110" y="0"/>
                    <a:pt x="1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167;p43">
              <a:extLst>
                <a:ext uri="{FF2B5EF4-FFF2-40B4-BE49-F238E27FC236}">
                  <a16:creationId xmlns:a16="http://schemas.microsoft.com/office/drawing/2014/main" xmlns="" id="{22588D72-DCCE-6344-8ADA-E67FCCF0F0F7}"/>
                </a:ext>
              </a:extLst>
            </p:cNvPr>
            <p:cNvSpPr/>
            <p:nvPr/>
          </p:nvSpPr>
          <p:spPr>
            <a:xfrm>
              <a:off x="5309225" y="1472925"/>
              <a:ext cx="13800" cy="8325"/>
            </a:xfrm>
            <a:custGeom>
              <a:avLst/>
              <a:gdLst/>
              <a:ahLst/>
              <a:cxnLst/>
              <a:rect l="l" t="t" r="r" b="b"/>
              <a:pathLst>
                <a:path w="552" h="333" extrusionOk="0">
                  <a:moveTo>
                    <a:pt x="481" y="0"/>
                  </a:moveTo>
                  <a:cubicBezTo>
                    <a:pt x="478" y="0"/>
                    <a:pt x="475" y="1"/>
                    <a:pt x="473" y="1"/>
                  </a:cubicBezTo>
                  <a:cubicBezTo>
                    <a:pt x="385" y="16"/>
                    <a:pt x="322" y="31"/>
                    <a:pt x="245" y="80"/>
                  </a:cubicBezTo>
                  <a:cubicBezTo>
                    <a:pt x="177" y="121"/>
                    <a:pt x="114" y="171"/>
                    <a:pt x="52" y="220"/>
                  </a:cubicBezTo>
                  <a:cubicBezTo>
                    <a:pt x="0" y="261"/>
                    <a:pt x="48" y="333"/>
                    <a:pt x="103" y="333"/>
                  </a:cubicBezTo>
                  <a:cubicBezTo>
                    <a:pt x="113" y="333"/>
                    <a:pt x="123" y="330"/>
                    <a:pt x="133" y="325"/>
                  </a:cubicBezTo>
                  <a:cubicBezTo>
                    <a:pt x="197" y="289"/>
                    <a:pt x="263" y="254"/>
                    <a:pt x="328" y="221"/>
                  </a:cubicBezTo>
                  <a:cubicBezTo>
                    <a:pt x="405" y="183"/>
                    <a:pt x="455" y="137"/>
                    <a:pt x="518" y="79"/>
                  </a:cubicBezTo>
                  <a:cubicBezTo>
                    <a:pt x="552" y="47"/>
                    <a:pt x="520" y="0"/>
                    <a:pt x="48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168;p43">
              <a:extLst>
                <a:ext uri="{FF2B5EF4-FFF2-40B4-BE49-F238E27FC236}">
                  <a16:creationId xmlns:a16="http://schemas.microsoft.com/office/drawing/2014/main" xmlns="" id="{0A2BF4FA-383C-4F49-862A-7F820E8CEAC6}"/>
                </a:ext>
              </a:extLst>
            </p:cNvPr>
            <p:cNvSpPr/>
            <p:nvPr/>
          </p:nvSpPr>
          <p:spPr>
            <a:xfrm>
              <a:off x="5204550" y="1449775"/>
              <a:ext cx="4975" cy="14750"/>
            </a:xfrm>
            <a:custGeom>
              <a:avLst/>
              <a:gdLst/>
              <a:ahLst/>
              <a:cxnLst/>
              <a:rect l="l" t="t" r="r" b="b"/>
              <a:pathLst>
                <a:path w="199" h="590" extrusionOk="0">
                  <a:moveTo>
                    <a:pt x="100" y="1"/>
                  </a:moveTo>
                  <a:cubicBezTo>
                    <a:pt x="83" y="1"/>
                    <a:pt x="67" y="9"/>
                    <a:pt x="65" y="27"/>
                  </a:cubicBezTo>
                  <a:cubicBezTo>
                    <a:pt x="54" y="95"/>
                    <a:pt x="29" y="157"/>
                    <a:pt x="21" y="228"/>
                  </a:cubicBezTo>
                  <a:cubicBezTo>
                    <a:pt x="8" y="317"/>
                    <a:pt x="1" y="403"/>
                    <a:pt x="5" y="495"/>
                  </a:cubicBezTo>
                  <a:cubicBezTo>
                    <a:pt x="6" y="526"/>
                    <a:pt x="22" y="564"/>
                    <a:pt x="52" y="576"/>
                  </a:cubicBezTo>
                  <a:cubicBezTo>
                    <a:pt x="72" y="585"/>
                    <a:pt x="86" y="590"/>
                    <a:pt x="100" y="590"/>
                  </a:cubicBezTo>
                  <a:cubicBezTo>
                    <a:pt x="115" y="590"/>
                    <a:pt x="129" y="585"/>
                    <a:pt x="149" y="576"/>
                  </a:cubicBezTo>
                  <a:cubicBezTo>
                    <a:pt x="179" y="564"/>
                    <a:pt x="195" y="526"/>
                    <a:pt x="196" y="495"/>
                  </a:cubicBezTo>
                  <a:cubicBezTo>
                    <a:pt x="199" y="417"/>
                    <a:pt x="195" y="343"/>
                    <a:pt x="185" y="265"/>
                  </a:cubicBezTo>
                  <a:cubicBezTo>
                    <a:pt x="175" y="183"/>
                    <a:pt x="149" y="108"/>
                    <a:pt x="136" y="27"/>
                  </a:cubicBezTo>
                  <a:cubicBezTo>
                    <a:pt x="132" y="9"/>
                    <a:pt x="116" y="1"/>
                    <a:pt x="1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169;p43">
              <a:extLst>
                <a:ext uri="{FF2B5EF4-FFF2-40B4-BE49-F238E27FC236}">
                  <a16:creationId xmlns:a16="http://schemas.microsoft.com/office/drawing/2014/main" xmlns="" id="{8817E67F-025A-6A40-B812-B168EA6AD1BF}"/>
                </a:ext>
              </a:extLst>
            </p:cNvPr>
            <p:cNvSpPr/>
            <p:nvPr/>
          </p:nvSpPr>
          <p:spPr>
            <a:xfrm>
              <a:off x="5223200" y="1447925"/>
              <a:ext cx="17125" cy="5375"/>
            </a:xfrm>
            <a:custGeom>
              <a:avLst/>
              <a:gdLst/>
              <a:ahLst/>
              <a:cxnLst/>
              <a:rect l="l" t="t" r="r" b="b"/>
              <a:pathLst>
                <a:path w="685" h="215" extrusionOk="0">
                  <a:moveTo>
                    <a:pt x="400" y="0"/>
                  </a:moveTo>
                  <a:cubicBezTo>
                    <a:pt x="308" y="0"/>
                    <a:pt x="215" y="8"/>
                    <a:pt x="125" y="14"/>
                  </a:cubicBezTo>
                  <a:cubicBezTo>
                    <a:pt x="0" y="22"/>
                    <a:pt x="0" y="198"/>
                    <a:pt x="125" y="205"/>
                  </a:cubicBezTo>
                  <a:cubicBezTo>
                    <a:pt x="240" y="213"/>
                    <a:pt x="354" y="215"/>
                    <a:pt x="469" y="215"/>
                  </a:cubicBezTo>
                  <a:cubicBezTo>
                    <a:pt x="473" y="215"/>
                    <a:pt x="477" y="215"/>
                    <a:pt x="481" y="215"/>
                  </a:cubicBezTo>
                  <a:cubicBezTo>
                    <a:pt x="557" y="215"/>
                    <a:pt x="684" y="212"/>
                    <a:pt x="684" y="110"/>
                  </a:cubicBezTo>
                  <a:cubicBezTo>
                    <a:pt x="684" y="16"/>
                    <a:pt x="573" y="9"/>
                    <a:pt x="506" y="4"/>
                  </a:cubicBezTo>
                  <a:cubicBezTo>
                    <a:pt x="471" y="2"/>
                    <a:pt x="435" y="0"/>
                    <a:pt x="4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170;p43">
              <a:extLst>
                <a:ext uri="{FF2B5EF4-FFF2-40B4-BE49-F238E27FC236}">
                  <a16:creationId xmlns:a16="http://schemas.microsoft.com/office/drawing/2014/main" xmlns="" id="{2C04767D-99EA-004F-B7CC-13B65CFA36C4}"/>
                </a:ext>
              </a:extLst>
            </p:cNvPr>
            <p:cNvSpPr/>
            <p:nvPr/>
          </p:nvSpPr>
          <p:spPr>
            <a:xfrm>
              <a:off x="5219225" y="1475350"/>
              <a:ext cx="5975" cy="16900"/>
            </a:xfrm>
            <a:custGeom>
              <a:avLst/>
              <a:gdLst/>
              <a:ahLst/>
              <a:cxnLst/>
              <a:rect l="l" t="t" r="r" b="b"/>
              <a:pathLst>
                <a:path w="239" h="676" extrusionOk="0">
                  <a:moveTo>
                    <a:pt x="118" y="0"/>
                  </a:moveTo>
                  <a:cubicBezTo>
                    <a:pt x="91" y="0"/>
                    <a:pt x="65" y="15"/>
                    <a:pt x="60" y="43"/>
                  </a:cubicBezTo>
                  <a:cubicBezTo>
                    <a:pt x="34" y="173"/>
                    <a:pt x="21" y="309"/>
                    <a:pt x="16" y="441"/>
                  </a:cubicBezTo>
                  <a:cubicBezTo>
                    <a:pt x="13" y="517"/>
                    <a:pt x="0" y="676"/>
                    <a:pt x="120" y="676"/>
                  </a:cubicBezTo>
                  <a:cubicBezTo>
                    <a:pt x="238" y="676"/>
                    <a:pt x="224" y="517"/>
                    <a:pt x="222" y="441"/>
                  </a:cubicBezTo>
                  <a:cubicBezTo>
                    <a:pt x="219" y="309"/>
                    <a:pt x="205" y="173"/>
                    <a:pt x="178" y="43"/>
                  </a:cubicBezTo>
                  <a:cubicBezTo>
                    <a:pt x="172" y="15"/>
                    <a:pt x="145" y="0"/>
                    <a:pt x="1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171;p43">
              <a:extLst>
                <a:ext uri="{FF2B5EF4-FFF2-40B4-BE49-F238E27FC236}">
                  <a16:creationId xmlns:a16="http://schemas.microsoft.com/office/drawing/2014/main" xmlns="" id="{7F04700B-FFD5-5F43-B264-239C47D44D4D}"/>
                </a:ext>
              </a:extLst>
            </p:cNvPr>
            <p:cNvSpPr/>
            <p:nvPr/>
          </p:nvSpPr>
          <p:spPr>
            <a:xfrm>
              <a:off x="5209175" y="1553725"/>
              <a:ext cx="18700" cy="5925"/>
            </a:xfrm>
            <a:custGeom>
              <a:avLst/>
              <a:gdLst/>
              <a:ahLst/>
              <a:cxnLst/>
              <a:rect l="l" t="t" r="r" b="b"/>
              <a:pathLst>
                <a:path w="748" h="237" extrusionOk="0">
                  <a:moveTo>
                    <a:pt x="508" y="1"/>
                  </a:moveTo>
                  <a:cubicBezTo>
                    <a:pt x="338" y="1"/>
                    <a:pt x="129" y="46"/>
                    <a:pt x="63" y="56"/>
                  </a:cubicBezTo>
                  <a:cubicBezTo>
                    <a:pt x="0" y="66"/>
                    <a:pt x="0" y="172"/>
                    <a:pt x="63" y="182"/>
                  </a:cubicBezTo>
                  <a:cubicBezTo>
                    <a:pt x="128" y="192"/>
                    <a:pt x="337" y="237"/>
                    <a:pt x="507" y="237"/>
                  </a:cubicBezTo>
                  <a:cubicBezTo>
                    <a:pt x="639" y="237"/>
                    <a:pt x="748" y="210"/>
                    <a:pt x="748" y="119"/>
                  </a:cubicBezTo>
                  <a:cubicBezTo>
                    <a:pt x="748" y="28"/>
                    <a:pt x="640" y="1"/>
                    <a:pt x="50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172;p43">
              <a:extLst>
                <a:ext uri="{FF2B5EF4-FFF2-40B4-BE49-F238E27FC236}">
                  <a16:creationId xmlns:a16="http://schemas.microsoft.com/office/drawing/2014/main" xmlns="" id="{BB9809D9-C389-9446-9988-32E4ECFE17ED}"/>
                </a:ext>
              </a:extLst>
            </p:cNvPr>
            <p:cNvSpPr/>
            <p:nvPr/>
          </p:nvSpPr>
          <p:spPr>
            <a:xfrm>
              <a:off x="5111450" y="1462725"/>
              <a:ext cx="7300" cy="15850"/>
            </a:xfrm>
            <a:custGeom>
              <a:avLst/>
              <a:gdLst/>
              <a:ahLst/>
              <a:cxnLst/>
              <a:rect l="l" t="t" r="r" b="b"/>
              <a:pathLst>
                <a:path w="292" h="634" extrusionOk="0">
                  <a:moveTo>
                    <a:pt x="153" y="1"/>
                  </a:moveTo>
                  <a:cubicBezTo>
                    <a:pt x="127" y="1"/>
                    <a:pt x="102" y="10"/>
                    <a:pt x="82" y="32"/>
                  </a:cubicBezTo>
                  <a:cubicBezTo>
                    <a:pt x="10" y="114"/>
                    <a:pt x="0" y="224"/>
                    <a:pt x="0" y="328"/>
                  </a:cubicBezTo>
                  <a:cubicBezTo>
                    <a:pt x="0" y="428"/>
                    <a:pt x="40" y="598"/>
                    <a:pt x="153" y="629"/>
                  </a:cubicBezTo>
                  <a:cubicBezTo>
                    <a:pt x="164" y="632"/>
                    <a:pt x="174" y="633"/>
                    <a:pt x="184" y="633"/>
                  </a:cubicBezTo>
                  <a:cubicBezTo>
                    <a:pt x="267" y="633"/>
                    <a:pt x="286" y="519"/>
                    <a:pt x="288" y="448"/>
                  </a:cubicBezTo>
                  <a:cubicBezTo>
                    <a:pt x="291" y="391"/>
                    <a:pt x="273" y="327"/>
                    <a:pt x="265" y="271"/>
                  </a:cubicBezTo>
                  <a:cubicBezTo>
                    <a:pt x="259" y="215"/>
                    <a:pt x="264" y="162"/>
                    <a:pt x="265" y="109"/>
                  </a:cubicBezTo>
                  <a:cubicBezTo>
                    <a:pt x="267" y="47"/>
                    <a:pt x="210" y="1"/>
                    <a:pt x="1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173;p43">
              <a:extLst>
                <a:ext uri="{FF2B5EF4-FFF2-40B4-BE49-F238E27FC236}">
                  <a16:creationId xmlns:a16="http://schemas.microsoft.com/office/drawing/2014/main" xmlns="" id="{77A9446D-4C61-B84D-8035-05232892B464}"/>
                </a:ext>
              </a:extLst>
            </p:cNvPr>
            <p:cNvSpPr/>
            <p:nvPr/>
          </p:nvSpPr>
          <p:spPr>
            <a:xfrm>
              <a:off x="5126925" y="1460825"/>
              <a:ext cx="18250" cy="4525"/>
            </a:xfrm>
            <a:custGeom>
              <a:avLst/>
              <a:gdLst/>
              <a:ahLst/>
              <a:cxnLst/>
              <a:rect l="l" t="t" r="r" b="b"/>
              <a:pathLst>
                <a:path w="730" h="181" extrusionOk="0">
                  <a:moveTo>
                    <a:pt x="467" y="0"/>
                  </a:moveTo>
                  <a:cubicBezTo>
                    <a:pt x="330" y="0"/>
                    <a:pt x="182" y="32"/>
                    <a:pt x="65" y="40"/>
                  </a:cubicBezTo>
                  <a:cubicBezTo>
                    <a:pt x="0" y="44"/>
                    <a:pt x="0" y="136"/>
                    <a:pt x="65" y="139"/>
                  </a:cubicBezTo>
                  <a:cubicBezTo>
                    <a:pt x="182" y="149"/>
                    <a:pt x="331" y="180"/>
                    <a:pt x="469" y="180"/>
                  </a:cubicBezTo>
                  <a:cubicBezTo>
                    <a:pt x="552" y="180"/>
                    <a:pt x="631" y="168"/>
                    <a:pt x="697" y="133"/>
                  </a:cubicBezTo>
                  <a:cubicBezTo>
                    <a:pt x="729" y="116"/>
                    <a:pt x="729" y="64"/>
                    <a:pt x="697" y="47"/>
                  </a:cubicBezTo>
                  <a:cubicBezTo>
                    <a:pt x="630" y="12"/>
                    <a:pt x="551" y="0"/>
                    <a:pt x="4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174;p43">
              <a:extLst>
                <a:ext uri="{FF2B5EF4-FFF2-40B4-BE49-F238E27FC236}">
                  <a16:creationId xmlns:a16="http://schemas.microsoft.com/office/drawing/2014/main" xmlns="" id="{10B5FEE6-D386-804C-8F9A-1F1401B8E0F2}"/>
                </a:ext>
              </a:extLst>
            </p:cNvPr>
            <p:cNvSpPr/>
            <p:nvPr/>
          </p:nvSpPr>
          <p:spPr>
            <a:xfrm>
              <a:off x="5136750" y="1480400"/>
              <a:ext cx="9500" cy="18875"/>
            </a:xfrm>
            <a:custGeom>
              <a:avLst/>
              <a:gdLst/>
              <a:ahLst/>
              <a:cxnLst/>
              <a:rect l="l" t="t" r="r" b="b"/>
              <a:pathLst>
                <a:path w="380" h="755" extrusionOk="0">
                  <a:moveTo>
                    <a:pt x="118" y="0"/>
                  </a:moveTo>
                  <a:cubicBezTo>
                    <a:pt x="78" y="0"/>
                    <a:pt x="37" y="30"/>
                    <a:pt x="33" y="78"/>
                  </a:cubicBezTo>
                  <a:cubicBezTo>
                    <a:pt x="17" y="303"/>
                    <a:pt x="1" y="564"/>
                    <a:pt x="174" y="733"/>
                  </a:cubicBezTo>
                  <a:cubicBezTo>
                    <a:pt x="188" y="748"/>
                    <a:pt x="205" y="754"/>
                    <a:pt x="221" y="754"/>
                  </a:cubicBezTo>
                  <a:cubicBezTo>
                    <a:pt x="250" y="754"/>
                    <a:pt x="277" y="734"/>
                    <a:pt x="290" y="702"/>
                  </a:cubicBezTo>
                  <a:cubicBezTo>
                    <a:pt x="380" y="485"/>
                    <a:pt x="247" y="266"/>
                    <a:pt x="189" y="57"/>
                  </a:cubicBezTo>
                  <a:cubicBezTo>
                    <a:pt x="178" y="18"/>
                    <a:pt x="149" y="0"/>
                    <a:pt x="1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175;p43">
              <a:extLst>
                <a:ext uri="{FF2B5EF4-FFF2-40B4-BE49-F238E27FC236}">
                  <a16:creationId xmlns:a16="http://schemas.microsoft.com/office/drawing/2014/main" xmlns="" id="{DCE8E908-D8B3-7748-A7C8-296B32D8F8C5}"/>
                </a:ext>
              </a:extLst>
            </p:cNvPr>
            <p:cNvSpPr/>
            <p:nvPr/>
          </p:nvSpPr>
          <p:spPr>
            <a:xfrm>
              <a:off x="5119525" y="1513550"/>
              <a:ext cx="10100" cy="12150"/>
            </a:xfrm>
            <a:custGeom>
              <a:avLst/>
              <a:gdLst/>
              <a:ahLst/>
              <a:cxnLst/>
              <a:rect l="l" t="t" r="r" b="b"/>
              <a:pathLst>
                <a:path w="404" h="486" extrusionOk="0">
                  <a:moveTo>
                    <a:pt x="87" y="1"/>
                  </a:moveTo>
                  <a:cubicBezTo>
                    <a:pt x="41" y="1"/>
                    <a:pt x="1" y="58"/>
                    <a:pt x="24" y="111"/>
                  </a:cubicBezTo>
                  <a:cubicBezTo>
                    <a:pt x="55" y="182"/>
                    <a:pt x="88" y="252"/>
                    <a:pt x="126" y="323"/>
                  </a:cubicBezTo>
                  <a:cubicBezTo>
                    <a:pt x="160" y="384"/>
                    <a:pt x="209" y="472"/>
                    <a:pt x="284" y="484"/>
                  </a:cubicBezTo>
                  <a:cubicBezTo>
                    <a:pt x="289" y="485"/>
                    <a:pt x="295" y="485"/>
                    <a:pt x="301" y="485"/>
                  </a:cubicBezTo>
                  <a:cubicBezTo>
                    <a:pt x="338" y="485"/>
                    <a:pt x="374" y="467"/>
                    <a:pt x="383" y="427"/>
                  </a:cubicBezTo>
                  <a:cubicBezTo>
                    <a:pt x="403" y="349"/>
                    <a:pt x="351" y="274"/>
                    <a:pt x="304" y="216"/>
                  </a:cubicBezTo>
                  <a:cubicBezTo>
                    <a:pt x="250" y="149"/>
                    <a:pt x="195" y="87"/>
                    <a:pt x="136" y="24"/>
                  </a:cubicBezTo>
                  <a:cubicBezTo>
                    <a:pt x="121" y="8"/>
                    <a:pt x="104" y="1"/>
                    <a:pt x="8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176;p43">
              <a:extLst>
                <a:ext uri="{FF2B5EF4-FFF2-40B4-BE49-F238E27FC236}">
                  <a16:creationId xmlns:a16="http://schemas.microsoft.com/office/drawing/2014/main" xmlns="" id="{45D97141-4832-F84F-8228-50A6AC18D34A}"/>
                </a:ext>
              </a:extLst>
            </p:cNvPr>
            <p:cNvSpPr/>
            <p:nvPr/>
          </p:nvSpPr>
          <p:spPr>
            <a:xfrm>
              <a:off x="5084425" y="1423075"/>
              <a:ext cx="12850" cy="11725"/>
            </a:xfrm>
            <a:custGeom>
              <a:avLst/>
              <a:gdLst/>
              <a:ahLst/>
              <a:cxnLst/>
              <a:rect l="l" t="t" r="r" b="b"/>
              <a:pathLst>
                <a:path w="514" h="469" extrusionOk="0">
                  <a:moveTo>
                    <a:pt x="335" y="1"/>
                  </a:moveTo>
                  <a:cubicBezTo>
                    <a:pt x="329" y="1"/>
                    <a:pt x="323" y="1"/>
                    <a:pt x="318" y="2"/>
                  </a:cubicBezTo>
                  <a:cubicBezTo>
                    <a:pt x="236" y="19"/>
                    <a:pt x="204" y="86"/>
                    <a:pt x="161" y="147"/>
                  </a:cubicBezTo>
                  <a:cubicBezTo>
                    <a:pt x="117" y="210"/>
                    <a:pt x="80" y="280"/>
                    <a:pt x="41" y="345"/>
                  </a:cubicBezTo>
                  <a:cubicBezTo>
                    <a:pt x="0" y="409"/>
                    <a:pt x="55" y="469"/>
                    <a:pt x="116" y="469"/>
                  </a:cubicBezTo>
                  <a:cubicBezTo>
                    <a:pt x="129" y="469"/>
                    <a:pt x="143" y="466"/>
                    <a:pt x="156" y="460"/>
                  </a:cubicBezTo>
                  <a:cubicBezTo>
                    <a:pt x="292" y="397"/>
                    <a:pt x="514" y="171"/>
                    <a:pt x="374" y="16"/>
                  </a:cubicBezTo>
                  <a:cubicBezTo>
                    <a:pt x="364" y="5"/>
                    <a:pt x="349" y="1"/>
                    <a:pt x="3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177;p43">
              <a:extLst>
                <a:ext uri="{FF2B5EF4-FFF2-40B4-BE49-F238E27FC236}">
                  <a16:creationId xmlns:a16="http://schemas.microsoft.com/office/drawing/2014/main" xmlns="" id="{1C5D2870-16E0-C147-ACC4-A8E4EA2FC1F7}"/>
                </a:ext>
              </a:extLst>
            </p:cNvPr>
            <p:cNvSpPr/>
            <p:nvPr/>
          </p:nvSpPr>
          <p:spPr>
            <a:xfrm>
              <a:off x="5132325" y="1363825"/>
              <a:ext cx="5375" cy="10850"/>
            </a:xfrm>
            <a:custGeom>
              <a:avLst/>
              <a:gdLst/>
              <a:ahLst/>
              <a:cxnLst/>
              <a:rect l="l" t="t" r="r" b="b"/>
              <a:pathLst>
                <a:path w="215" h="434" extrusionOk="0">
                  <a:moveTo>
                    <a:pt x="72" y="1"/>
                  </a:moveTo>
                  <a:cubicBezTo>
                    <a:pt x="41" y="1"/>
                    <a:pt x="10" y="22"/>
                    <a:pt x="10" y="59"/>
                  </a:cubicBezTo>
                  <a:cubicBezTo>
                    <a:pt x="13" y="164"/>
                    <a:pt x="1" y="349"/>
                    <a:pt x="93" y="422"/>
                  </a:cubicBezTo>
                  <a:cubicBezTo>
                    <a:pt x="103" y="429"/>
                    <a:pt x="115" y="434"/>
                    <a:pt x="127" y="434"/>
                  </a:cubicBezTo>
                  <a:cubicBezTo>
                    <a:pt x="141" y="434"/>
                    <a:pt x="154" y="428"/>
                    <a:pt x="162" y="412"/>
                  </a:cubicBezTo>
                  <a:cubicBezTo>
                    <a:pt x="215" y="311"/>
                    <a:pt x="147" y="149"/>
                    <a:pt x="126" y="44"/>
                  </a:cubicBezTo>
                  <a:cubicBezTo>
                    <a:pt x="120" y="14"/>
                    <a:pt x="96" y="1"/>
                    <a:pt x="7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178;p43">
              <a:extLst>
                <a:ext uri="{FF2B5EF4-FFF2-40B4-BE49-F238E27FC236}">
                  <a16:creationId xmlns:a16="http://schemas.microsoft.com/office/drawing/2014/main" xmlns="" id="{47AF4C0B-7FB3-3C42-AE99-A7DA9FC5E4DF}"/>
                </a:ext>
              </a:extLst>
            </p:cNvPr>
            <p:cNvSpPr/>
            <p:nvPr/>
          </p:nvSpPr>
          <p:spPr>
            <a:xfrm>
              <a:off x="5176625" y="1369375"/>
              <a:ext cx="10850" cy="5150"/>
            </a:xfrm>
            <a:custGeom>
              <a:avLst/>
              <a:gdLst/>
              <a:ahLst/>
              <a:cxnLst/>
              <a:rect l="l" t="t" r="r" b="b"/>
              <a:pathLst>
                <a:path w="434" h="206" extrusionOk="0">
                  <a:moveTo>
                    <a:pt x="162" y="1"/>
                  </a:moveTo>
                  <a:cubicBezTo>
                    <a:pt x="123" y="1"/>
                    <a:pt x="84" y="6"/>
                    <a:pt x="49" y="14"/>
                  </a:cubicBezTo>
                  <a:cubicBezTo>
                    <a:pt x="1" y="26"/>
                    <a:pt x="9" y="101"/>
                    <a:pt x="57" y="101"/>
                  </a:cubicBezTo>
                  <a:cubicBezTo>
                    <a:pt x="58" y="101"/>
                    <a:pt x="59" y="101"/>
                    <a:pt x="60" y="101"/>
                  </a:cubicBezTo>
                  <a:cubicBezTo>
                    <a:pt x="74" y="100"/>
                    <a:pt x="87" y="99"/>
                    <a:pt x="101" y="99"/>
                  </a:cubicBezTo>
                  <a:cubicBezTo>
                    <a:pt x="147" y="99"/>
                    <a:pt x="192" y="107"/>
                    <a:pt x="235" y="129"/>
                  </a:cubicBezTo>
                  <a:cubicBezTo>
                    <a:pt x="285" y="153"/>
                    <a:pt x="328" y="184"/>
                    <a:pt x="380" y="204"/>
                  </a:cubicBezTo>
                  <a:cubicBezTo>
                    <a:pt x="383" y="205"/>
                    <a:pt x="387" y="206"/>
                    <a:pt x="390" y="206"/>
                  </a:cubicBezTo>
                  <a:cubicBezTo>
                    <a:pt x="413" y="206"/>
                    <a:pt x="433" y="179"/>
                    <a:pt x="427" y="157"/>
                  </a:cubicBezTo>
                  <a:cubicBezTo>
                    <a:pt x="387" y="42"/>
                    <a:pt x="274" y="1"/>
                    <a:pt x="16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179;p43">
              <a:extLst>
                <a:ext uri="{FF2B5EF4-FFF2-40B4-BE49-F238E27FC236}">
                  <a16:creationId xmlns:a16="http://schemas.microsoft.com/office/drawing/2014/main" xmlns="" id="{D271B3CE-AF3B-EE43-B9C4-BDAC6FBE19D4}"/>
                </a:ext>
              </a:extLst>
            </p:cNvPr>
            <p:cNvSpPr/>
            <p:nvPr/>
          </p:nvSpPr>
          <p:spPr>
            <a:xfrm>
              <a:off x="5199050" y="1376400"/>
              <a:ext cx="7750" cy="13500"/>
            </a:xfrm>
            <a:custGeom>
              <a:avLst/>
              <a:gdLst/>
              <a:ahLst/>
              <a:cxnLst/>
              <a:rect l="l" t="t" r="r" b="b"/>
              <a:pathLst>
                <a:path w="310" h="540" extrusionOk="0">
                  <a:moveTo>
                    <a:pt x="154" y="0"/>
                  </a:moveTo>
                  <a:cubicBezTo>
                    <a:pt x="132" y="0"/>
                    <a:pt x="111" y="13"/>
                    <a:pt x="105" y="38"/>
                  </a:cubicBezTo>
                  <a:cubicBezTo>
                    <a:pt x="81" y="121"/>
                    <a:pt x="0" y="540"/>
                    <a:pt x="155" y="540"/>
                  </a:cubicBezTo>
                  <a:cubicBezTo>
                    <a:pt x="310" y="540"/>
                    <a:pt x="228" y="122"/>
                    <a:pt x="205" y="38"/>
                  </a:cubicBezTo>
                  <a:cubicBezTo>
                    <a:pt x="198" y="13"/>
                    <a:pt x="176" y="0"/>
                    <a:pt x="1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180;p43">
              <a:extLst>
                <a:ext uri="{FF2B5EF4-FFF2-40B4-BE49-F238E27FC236}">
                  <a16:creationId xmlns:a16="http://schemas.microsoft.com/office/drawing/2014/main" xmlns="" id="{F11D9CFB-D2DF-7E46-9C26-3CE737F70235}"/>
                </a:ext>
              </a:extLst>
            </p:cNvPr>
            <p:cNvSpPr/>
            <p:nvPr/>
          </p:nvSpPr>
          <p:spPr>
            <a:xfrm>
              <a:off x="5191575" y="1401200"/>
              <a:ext cx="14250" cy="8350"/>
            </a:xfrm>
            <a:custGeom>
              <a:avLst/>
              <a:gdLst/>
              <a:ahLst/>
              <a:cxnLst/>
              <a:rect l="l" t="t" r="r" b="b"/>
              <a:pathLst>
                <a:path w="570" h="334" extrusionOk="0">
                  <a:moveTo>
                    <a:pt x="65" y="0"/>
                  </a:moveTo>
                  <a:cubicBezTo>
                    <a:pt x="26" y="0"/>
                    <a:pt x="0" y="56"/>
                    <a:pt x="32" y="87"/>
                  </a:cubicBezTo>
                  <a:cubicBezTo>
                    <a:pt x="106" y="158"/>
                    <a:pt x="191" y="218"/>
                    <a:pt x="281" y="268"/>
                  </a:cubicBezTo>
                  <a:cubicBezTo>
                    <a:pt x="337" y="299"/>
                    <a:pt x="404" y="334"/>
                    <a:pt x="469" y="334"/>
                  </a:cubicBezTo>
                  <a:cubicBezTo>
                    <a:pt x="492" y="334"/>
                    <a:pt x="514" y="330"/>
                    <a:pt x="536" y="319"/>
                  </a:cubicBezTo>
                  <a:cubicBezTo>
                    <a:pt x="557" y="309"/>
                    <a:pt x="569" y="278"/>
                    <a:pt x="561" y="256"/>
                  </a:cubicBezTo>
                  <a:cubicBezTo>
                    <a:pt x="529" y="174"/>
                    <a:pt x="446" y="150"/>
                    <a:pt x="370" y="115"/>
                  </a:cubicBezTo>
                  <a:cubicBezTo>
                    <a:pt x="276" y="72"/>
                    <a:pt x="178" y="36"/>
                    <a:pt x="80" y="3"/>
                  </a:cubicBezTo>
                  <a:cubicBezTo>
                    <a:pt x="75" y="1"/>
                    <a:pt x="70" y="0"/>
                    <a:pt x="6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181;p43">
              <a:extLst>
                <a:ext uri="{FF2B5EF4-FFF2-40B4-BE49-F238E27FC236}">
                  <a16:creationId xmlns:a16="http://schemas.microsoft.com/office/drawing/2014/main" xmlns="" id="{A982ABC4-A22D-B147-9F16-0201F7C1667C}"/>
                </a:ext>
              </a:extLst>
            </p:cNvPr>
            <p:cNvSpPr/>
            <p:nvPr/>
          </p:nvSpPr>
          <p:spPr>
            <a:xfrm>
              <a:off x="5211550" y="1412850"/>
              <a:ext cx="14075" cy="7025"/>
            </a:xfrm>
            <a:custGeom>
              <a:avLst/>
              <a:gdLst/>
              <a:ahLst/>
              <a:cxnLst/>
              <a:rect l="l" t="t" r="r" b="b"/>
              <a:pathLst>
                <a:path w="563" h="281" extrusionOk="0">
                  <a:moveTo>
                    <a:pt x="397" y="1"/>
                  </a:moveTo>
                  <a:cubicBezTo>
                    <a:pt x="277" y="1"/>
                    <a:pt x="153" y="56"/>
                    <a:pt x="56" y="121"/>
                  </a:cubicBezTo>
                  <a:cubicBezTo>
                    <a:pt x="1" y="158"/>
                    <a:pt x="1" y="252"/>
                    <a:pt x="74" y="268"/>
                  </a:cubicBezTo>
                  <a:cubicBezTo>
                    <a:pt x="113" y="276"/>
                    <a:pt x="155" y="281"/>
                    <a:pt x="197" y="281"/>
                  </a:cubicBezTo>
                  <a:cubicBezTo>
                    <a:pt x="332" y="281"/>
                    <a:pt x="469" y="233"/>
                    <a:pt x="540" y="115"/>
                  </a:cubicBezTo>
                  <a:cubicBezTo>
                    <a:pt x="563" y="77"/>
                    <a:pt x="540" y="29"/>
                    <a:pt x="500" y="16"/>
                  </a:cubicBezTo>
                  <a:cubicBezTo>
                    <a:pt x="467" y="5"/>
                    <a:pt x="432" y="1"/>
                    <a:pt x="3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182;p43">
              <a:extLst>
                <a:ext uri="{FF2B5EF4-FFF2-40B4-BE49-F238E27FC236}">
                  <a16:creationId xmlns:a16="http://schemas.microsoft.com/office/drawing/2014/main" xmlns="" id="{47933299-14C9-AF4E-910C-35C5423CA484}"/>
                </a:ext>
              </a:extLst>
            </p:cNvPr>
            <p:cNvSpPr/>
            <p:nvPr/>
          </p:nvSpPr>
          <p:spPr>
            <a:xfrm>
              <a:off x="5218675" y="1383525"/>
              <a:ext cx="14475" cy="4675"/>
            </a:xfrm>
            <a:custGeom>
              <a:avLst/>
              <a:gdLst/>
              <a:ahLst/>
              <a:cxnLst/>
              <a:rect l="l" t="t" r="r" b="b"/>
              <a:pathLst>
                <a:path w="579" h="187" extrusionOk="0">
                  <a:moveTo>
                    <a:pt x="509" y="1"/>
                  </a:moveTo>
                  <a:cubicBezTo>
                    <a:pt x="373" y="1"/>
                    <a:pt x="241" y="33"/>
                    <a:pt x="104" y="33"/>
                  </a:cubicBezTo>
                  <a:cubicBezTo>
                    <a:pt x="98" y="33"/>
                    <a:pt x="92" y="33"/>
                    <a:pt x="86" y="33"/>
                  </a:cubicBezTo>
                  <a:cubicBezTo>
                    <a:pt x="14" y="33"/>
                    <a:pt x="0" y="140"/>
                    <a:pt x="69" y="157"/>
                  </a:cubicBezTo>
                  <a:cubicBezTo>
                    <a:pt x="135" y="175"/>
                    <a:pt x="203" y="186"/>
                    <a:pt x="269" y="186"/>
                  </a:cubicBezTo>
                  <a:cubicBezTo>
                    <a:pt x="375" y="186"/>
                    <a:pt x="477" y="156"/>
                    <a:pt x="555" y="69"/>
                  </a:cubicBezTo>
                  <a:cubicBezTo>
                    <a:pt x="578" y="43"/>
                    <a:pt x="563" y="3"/>
                    <a:pt x="527" y="1"/>
                  </a:cubicBezTo>
                  <a:cubicBezTo>
                    <a:pt x="521" y="1"/>
                    <a:pt x="515" y="1"/>
                    <a:pt x="50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183;p43">
              <a:extLst>
                <a:ext uri="{FF2B5EF4-FFF2-40B4-BE49-F238E27FC236}">
                  <a16:creationId xmlns:a16="http://schemas.microsoft.com/office/drawing/2014/main" xmlns="" id="{9D02D248-80F6-3A4A-8ADA-F383763CE5D0}"/>
                </a:ext>
              </a:extLst>
            </p:cNvPr>
            <p:cNvSpPr/>
            <p:nvPr/>
          </p:nvSpPr>
          <p:spPr>
            <a:xfrm>
              <a:off x="5160100" y="1278600"/>
              <a:ext cx="5750" cy="20025"/>
            </a:xfrm>
            <a:custGeom>
              <a:avLst/>
              <a:gdLst/>
              <a:ahLst/>
              <a:cxnLst/>
              <a:rect l="l" t="t" r="r" b="b"/>
              <a:pathLst>
                <a:path w="230" h="801" extrusionOk="0">
                  <a:moveTo>
                    <a:pt x="167" y="0"/>
                  </a:moveTo>
                  <a:cubicBezTo>
                    <a:pt x="147" y="0"/>
                    <a:pt x="126" y="12"/>
                    <a:pt x="119" y="39"/>
                  </a:cubicBezTo>
                  <a:cubicBezTo>
                    <a:pt x="84" y="159"/>
                    <a:pt x="63" y="281"/>
                    <a:pt x="46" y="406"/>
                  </a:cubicBezTo>
                  <a:cubicBezTo>
                    <a:pt x="30" y="528"/>
                    <a:pt x="1" y="654"/>
                    <a:pt x="27" y="777"/>
                  </a:cubicBezTo>
                  <a:cubicBezTo>
                    <a:pt x="31" y="793"/>
                    <a:pt x="45" y="800"/>
                    <a:pt x="58" y="800"/>
                  </a:cubicBezTo>
                  <a:cubicBezTo>
                    <a:pt x="70" y="800"/>
                    <a:pt x="81" y="795"/>
                    <a:pt x="88" y="785"/>
                  </a:cubicBezTo>
                  <a:cubicBezTo>
                    <a:pt x="141" y="699"/>
                    <a:pt x="150" y="609"/>
                    <a:pt x="160" y="509"/>
                  </a:cubicBezTo>
                  <a:cubicBezTo>
                    <a:pt x="176" y="361"/>
                    <a:pt x="188" y="212"/>
                    <a:pt x="220" y="66"/>
                  </a:cubicBezTo>
                  <a:cubicBezTo>
                    <a:pt x="229" y="26"/>
                    <a:pt x="198" y="0"/>
                    <a:pt x="16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184;p43">
              <a:extLst>
                <a:ext uri="{FF2B5EF4-FFF2-40B4-BE49-F238E27FC236}">
                  <a16:creationId xmlns:a16="http://schemas.microsoft.com/office/drawing/2014/main" xmlns="" id="{76D349C7-BC3B-C240-A0D5-2C8C8C1D4B36}"/>
                </a:ext>
              </a:extLst>
            </p:cNvPr>
            <p:cNvSpPr/>
            <p:nvPr/>
          </p:nvSpPr>
          <p:spPr>
            <a:xfrm>
              <a:off x="5149650" y="1310825"/>
              <a:ext cx="8075" cy="7600"/>
            </a:xfrm>
            <a:custGeom>
              <a:avLst/>
              <a:gdLst/>
              <a:ahLst/>
              <a:cxnLst/>
              <a:rect l="l" t="t" r="r" b="b"/>
              <a:pathLst>
                <a:path w="323" h="304" extrusionOk="0">
                  <a:moveTo>
                    <a:pt x="35" y="1"/>
                  </a:moveTo>
                  <a:cubicBezTo>
                    <a:pt x="8" y="1"/>
                    <a:pt x="1" y="40"/>
                    <a:pt x="23" y="56"/>
                  </a:cubicBezTo>
                  <a:cubicBezTo>
                    <a:pt x="63" y="86"/>
                    <a:pt x="102" y="129"/>
                    <a:pt x="131" y="171"/>
                  </a:cubicBezTo>
                  <a:cubicBezTo>
                    <a:pt x="159" y="211"/>
                    <a:pt x="189" y="276"/>
                    <a:pt x="230" y="297"/>
                  </a:cubicBezTo>
                  <a:cubicBezTo>
                    <a:pt x="239" y="301"/>
                    <a:pt x="249" y="303"/>
                    <a:pt x="258" y="303"/>
                  </a:cubicBezTo>
                  <a:cubicBezTo>
                    <a:pt x="281" y="303"/>
                    <a:pt x="304" y="290"/>
                    <a:pt x="309" y="265"/>
                  </a:cubicBezTo>
                  <a:cubicBezTo>
                    <a:pt x="323" y="204"/>
                    <a:pt x="271" y="136"/>
                    <a:pt x="225" y="98"/>
                  </a:cubicBezTo>
                  <a:cubicBezTo>
                    <a:pt x="171" y="53"/>
                    <a:pt x="112" y="26"/>
                    <a:pt x="45" y="2"/>
                  </a:cubicBezTo>
                  <a:cubicBezTo>
                    <a:pt x="41" y="1"/>
                    <a:pt x="38" y="1"/>
                    <a:pt x="3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185;p43">
              <a:extLst>
                <a:ext uri="{FF2B5EF4-FFF2-40B4-BE49-F238E27FC236}">
                  <a16:creationId xmlns:a16="http://schemas.microsoft.com/office/drawing/2014/main" xmlns="" id="{4AA50AAE-6629-994A-8F3C-69276787BF76}"/>
                </a:ext>
              </a:extLst>
            </p:cNvPr>
            <p:cNvSpPr/>
            <p:nvPr/>
          </p:nvSpPr>
          <p:spPr>
            <a:xfrm>
              <a:off x="5119225" y="1323500"/>
              <a:ext cx="11400" cy="13175"/>
            </a:xfrm>
            <a:custGeom>
              <a:avLst/>
              <a:gdLst/>
              <a:ahLst/>
              <a:cxnLst/>
              <a:rect l="l" t="t" r="r" b="b"/>
              <a:pathLst>
                <a:path w="456" h="527" extrusionOk="0">
                  <a:moveTo>
                    <a:pt x="97" y="1"/>
                  </a:moveTo>
                  <a:cubicBezTo>
                    <a:pt x="46" y="1"/>
                    <a:pt x="1" y="67"/>
                    <a:pt x="34" y="111"/>
                  </a:cubicBezTo>
                  <a:cubicBezTo>
                    <a:pt x="80" y="172"/>
                    <a:pt x="132" y="229"/>
                    <a:pt x="174" y="294"/>
                  </a:cubicBezTo>
                  <a:cubicBezTo>
                    <a:pt x="217" y="360"/>
                    <a:pt x="248" y="439"/>
                    <a:pt x="301" y="500"/>
                  </a:cubicBezTo>
                  <a:cubicBezTo>
                    <a:pt x="318" y="518"/>
                    <a:pt x="339" y="526"/>
                    <a:pt x="361" y="526"/>
                  </a:cubicBezTo>
                  <a:cubicBezTo>
                    <a:pt x="407" y="526"/>
                    <a:pt x="453" y="488"/>
                    <a:pt x="455" y="437"/>
                  </a:cubicBezTo>
                  <a:cubicBezTo>
                    <a:pt x="456" y="255"/>
                    <a:pt x="280" y="64"/>
                    <a:pt x="117" y="4"/>
                  </a:cubicBezTo>
                  <a:cubicBezTo>
                    <a:pt x="110" y="2"/>
                    <a:pt x="103" y="1"/>
                    <a:pt x="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186;p43">
              <a:extLst>
                <a:ext uri="{FF2B5EF4-FFF2-40B4-BE49-F238E27FC236}">
                  <a16:creationId xmlns:a16="http://schemas.microsoft.com/office/drawing/2014/main" xmlns="" id="{7B438102-E82E-CE43-BC28-068BF56C1013}"/>
                </a:ext>
              </a:extLst>
            </p:cNvPr>
            <p:cNvSpPr/>
            <p:nvPr/>
          </p:nvSpPr>
          <p:spPr>
            <a:xfrm>
              <a:off x="5099575" y="1304125"/>
              <a:ext cx="11950" cy="14600"/>
            </a:xfrm>
            <a:custGeom>
              <a:avLst/>
              <a:gdLst/>
              <a:ahLst/>
              <a:cxnLst/>
              <a:rect l="l" t="t" r="r" b="b"/>
              <a:pathLst>
                <a:path w="478" h="584" extrusionOk="0">
                  <a:moveTo>
                    <a:pt x="438" y="165"/>
                  </a:moveTo>
                  <a:cubicBezTo>
                    <a:pt x="438" y="165"/>
                    <a:pt x="438" y="165"/>
                    <a:pt x="438" y="165"/>
                  </a:cubicBezTo>
                  <a:lnTo>
                    <a:pt x="438" y="165"/>
                  </a:lnTo>
                  <a:cubicBezTo>
                    <a:pt x="438" y="165"/>
                    <a:pt x="438" y="165"/>
                    <a:pt x="438" y="165"/>
                  </a:cubicBezTo>
                  <a:close/>
                  <a:moveTo>
                    <a:pt x="397" y="1"/>
                  </a:moveTo>
                  <a:cubicBezTo>
                    <a:pt x="394" y="1"/>
                    <a:pt x="391" y="1"/>
                    <a:pt x="387" y="1"/>
                  </a:cubicBezTo>
                  <a:cubicBezTo>
                    <a:pt x="332" y="8"/>
                    <a:pt x="292" y="4"/>
                    <a:pt x="244" y="41"/>
                  </a:cubicBezTo>
                  <a:cubicBezTo>
                    <a:pt x="191" y="82"/>
                    <a:pt x="149" y="128"/>
                    <a:pt x="108" y="181"/>
                  </a:cubicBezTo>
                  <a:cubicBezTo>
                    <a:pt x="42" y="270"/>
                    <a:pt x="0" y="408"/>
                    <a:pt x="26" y="518"/>
                  </a:cubicBezTo>
                  <a:cubicBezTo>
                    <a:pt x="37" y="563"/>
                    <a:pt x="72" y="584"/>
                    <a:pt x="109" y="584"/>
                  </a:cubicBezTo>
                  <a:cubicBezTo>
                    <a:pt x="141" y="584"/>
                    <a:pt x="175" y="568"/>
                    <a:pt x="196" y="540"/>
                  </a:cubicBezTo>
                  <a:cubicBezTo>
                    <a:pt x="247" y="470"/>
                    <a:pt x="280" y="385"/>
                    <a:pt x="328" y="309"/>
                  </a:cubicBezTo>
                  <a:cubicBezTo>
                    <a:pt x="352" y="275"/>
                    <a:pt x="378" y="240"/>
                    <a:pt x="406" y="209"/>
                  </a:cubicBezTo>
                  <a:cubicBezTo>
                    <a:pt x="419" y="195"/>
                    <a:pt x="429" y="180"/>
                    <a:pt x="438" y="165"/>
                  </a:cubicBezTo>
                  <a:lnTo>
                    <a:pt x="438" y="165"/>
                  </a:lnTo>
                  <a:cubicBezTo>
                    <a:pt x="438" y="165"/>
                    <a:pt x="438" y="165"/>
                    <a:pt x="438" y="165"/>
                  </a:cubicBezTo>
                  <a:cubicBezTo>
                    <a:pt x="438" y="165"/>
                    <a:pt x="459" y="112"/>
                    <a:pt x="457" y="112"/>
                  </a:cubicBezTo>
                  <a:lnTo>
                    <a:pt x="457" y="112"/>
                  </a:lnTo>
                  <a:cubicBezTo>
                    <a:pt x="457" y="112"/>
                    <a:pt x="456" y="113"/>
                    <a:pt x="454" y="117"/>
                  </a:cubicBezTo>
                  <a:lnTo>
                    <a:pt x="454" y="117"/>
                  </a:lnTo>
                  <a:cubicBezTo>
                    <a:pt x="477" y="73"/>
                    <a:pt x="453" y="1"/>
                    <a:pt x="39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187;p43">
              <a:extLst>
                <a:ext uri="{FF2B5EF4-FFF2-40B4-BE49-F238E27FC236}">
                  <a16:creationId xmlns:a16="http://schemas.microsoft.com/office/drawing/2014/main" xmlns="" id="{7CA0D78F-DBCD-9542-A6FE-F77A3BECAB97}"/>
                </a:ext>
              </a:extLst>
            </p:cNvPr>
            <p:cNvSpPr/>
            <p:nvPr/>
          </p:nvSpPr>
          <p:spPr>
            <a:xfrm>
              <a:off x="5088475" y="1278425"/>
              <a:ext cx="10150" cy="11050"/>
            </a:xfrm>
            <a:custGeom>
              <a:avLst/>
              <a:gdLst/>
              <a:ahLst/>
              <a:cxnLst/>
              <a:rect l="l" t="t" r="r" b="b"/>
              <a:pathLst>
                <a:path w="406" h="442" extrusionOk="0">
                  <a:moveTo>
                    <a:pt x="338" y="1"/>
                  </a:moveTo>
                  <a:cubicBezTo>
                    <a:pt x="332" y="1"/>
                    <a:pt x="326" y="2"/>
                    <a:pt x="320" y="3"/>
                  </a:cubicBezTo>
                  <a:cubicBezTo>
                    <a:pt x="247" y="21"/>
                    <a:pt x="179" y="92"/>
                    <a:pt x="133" y="150"/>
                  </a:cubicBezTo>
                  <a:cubicBezTo>
                    <a:pt x="78" y="221"/>
                    <a:pt x="39" y="291"/>
                    <a:pt x="12" y="377"/>
                  </a:cubicBezTo>
                  <a:cubicBezTo>
                    <a:pt x="0" y="411"/>
                    <a:pt x="32" y="442"/>
                    <a:pt x="64" y="442"/>
                  </a:cubicBezTo>
                  <a:cubicBezTo>
                    <a:pt x="75" y="442"/>
                    <a:pt x="87" y="438"/>
                    <a:pt x="96" y="427"/>
                  </a:cubicBezTo>
                  <a:cubicBezTo>
                    <a:pt x="146" y="371"/>
                    <a:pt x="195" y="315"/>
                    <a:pt x="245" y="261"/>
                  </a:cubicBezTo>
                  <a:cubicBezTo>
                    <a:pt x="292" y="209"/>
                    <a:pt x="358" y="153"/>
                    <a:pt x="387" y="89"/>
                  </a:cubicBezTo>
                  <a:cubicBezTo>
                    <a:pt x="405" y="48"/>
                    <a:pt x="382" y="1"/>
                    <a:pt x="33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188;p43">
              <a:extLst>
                <a:ext uri="{FF2B5EF4-FFF2-40B4-BE49-F238E27FC236}">
                  <a16:creationId xmlns:a16="http://schemas.microsoft.com/office/drawing/2014/main" xmlns="" id="{0053EA3F-433F-0440-A395-9411F4BA99F8}"/>
                </a:ext>
              </a:extLst>
            </p:cNvPr>
            <p:cNvSpPr/>
            <p:nvPr/>
          </p:nvSpPr>
          <p:spPr>
            <a:xfrm>
              <a:off x="5086475" y="1253475"/>
              <a:ext cx="8100" cy="11225"/>
            </a:xfrm>
            <a:custGeom>
              <a:avLst/>
              <a:gdLst/>
              <a:ahLst/>
              <a:cxnLst/>
              <a:rect l="l" t="t" r="r" b="b"/>
              <a:pathLst>
                <a:path w="324" h="449" extrusionOk="0">
                  <a:moveTo>
                    <a:pt x="89" y="0"/>
                  </a:moveTo>
                  <a:cubicBezTo>
                    <a:pt x="46" y="0"/>
                    <a:pt x="1" y="54"/>
                    <a:pt x="30" y="99"/>
                  </a:cubicBezTo>
                  <a:cubicBezTo>
                    <a:pt x="96" y="197"/>
                    <a:pt x="137" y="303"/>
                    <a:pt x="182" y="412"/>
                  </a:cubicBezTo>
                  <a:cubicBezTo>
                    <a:pt x="193" y="437"/>
                    <a:pt x="214" y="448"/>
                    <a:pt x="235" y="448"/>
                  </a:cubicBezTo>
                  <a:cubicBezTo>
                    <a:pt x="278" y="448"/>
                    <a:pt x="324" y="407"/>
                    <a:pt x="311" y="357"/>
                  </a:cubicBezTo>
                  <a:cubicBezTo>
                    <a:pt x="280" y="233"/>
                    <a:pt x="207" y="122"/>
                    <a:pt x="129" y="22"/>
                  </a:cubicBezTo>
                  <a:cubicBezTo>
                    <a:pt x="118" y="7"/>
                    <a:pt x="104" y="0"/>
                    <a:pt x="8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189;p43">
              <a:extLst>
                <a:ext uri="{FF2B5EF4-FFF2-40B4-BE49-F238E27FC236}">
                  <a16:creationId xmlns:a16="http://schemas.microsoft.com/office/drawing/2014/main" xmlns="" id="{4C32D598-9599-2347-A8CA-C30D14109B19}"/>
                </a:ext>
              </a:extLst>
            </p:cNvPr>
            <p:cNvSpPr/>
            <p:nvPr/>
          </p:nvSpPr>
          <p:spPr>
            <a:xfrm>
              <a:off x="5099850" y="1245500"/>
              <a:ext cx="12125" cy="11675"/>
            </a:xfrm>
            <a:custGeom>
              <a:avLst/>
              <a:gdLst/>
              <a:ahLst/>
              <a:cxnLst/>
              <a:rect l="l" t="t" r="r" b="b"/>
              <a:pathLst>
                <a:path w="485" h="467" extrusionOk="0">
                  <a:moveTo>
                    <a:pt x="403" y="0"/>
                  </a:moveTo>
                  <a:cubicBezTo>
                    <a:pt x="328" y="0"/>
                    <a:pt x="264" y="53"/>
                    <a:pt x="210" y="107"/>
                  </a:cubicBezTo>
                  <a:cubicBezTo>
                    <a:pt x="138" y="177"/>
                    <a:pt x="81" y="257"/>
                    <a:pt x="33" y="344"/>
                  </a:cubicBezTo>
                  <a:cubicBezTo>
                    <a:pt x="1" y="402"/>
                    <a:pt x="52" y="466"/>
                    <a:pt x="105" y="466"/>
                  </a:cubicBezTo>
                  <a:cubicBezTo>
                    <a:pt x="124" y="466"/>
                    <a:pt x="142" y="459"/>
                    <a:pt x="158" y="442"/>
                  </a:cubicBezTo>
                  <a:cubicBezTo>
                    <a:pt x="217" y="374"/>
                    <a:pt x="283" y="308"/>
                    <a:pt x="350" y="247"/>
                  </a:cubicBezTo>
                  <a:cubicBezTo>
                    <a:pt x="413" y="190"/>
                    <a:pt x="471" y="142"/>
                    <a:pt x="482" y="54"/>
                  </a:cubicBezTo>
                  <a:cubicBezTo>
                    <a:pt x="484" y="32"/>
                    <a:pt x="465" y="11"/>
                    <a:pt x="446" y="6"/>
                  </a:cubicBezTo>
                  <a:cubicBezTo>
                    <a:pt x="431" y="2"/>
                    <a:pt x="417" y="0"/>
                    <a:pt x="4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190;p43">
              <a:extLst>
                <a:ext uri="{FF2B5EF4-FFF2-40B4-BE49-F238E27FC236}">
                  <a16:creationId xmlns:a16="http://schemas.microsoft.com/office/drawing/2014/main" xmlns="" id="{52404F19-2B31-4242-BE27-968D86C35EF8}"/>
                </a:ext>
              </a:extLst>
            </p:cNvPr>
            <p:cNvSpPr/>
            <p:nvPr/>
          </p:nvSpPr>
          <p:spPr>
            <a:xfrm>
              <a:off x="5090900" y="1234400"/>
              <a:ext cx="14350" cy="7925"/>
            </a:xfrm>
            <a:custGeom>
              <a:avLst/>
              <a:gdLst/>
              <a:ahLst/>
              <a:cxnLst/>
              <a:rect l="l" t="t" r="r" b="b"/>
              <a:pathLst>
                <a:path w="574" h="317" extrusionOk="0">
                  <a:moveTo>
                    <a:pt x="439" y="0"/>
                  </a:moveTo>
                  <a:cubicBezTo>
                    <a:pt x="301" y="0"/>
                    <a:pt x="169" y="71"/>
                    <a:pt x="62" y="159"/>
                  </a:cubicBezTo>
                  <a:cubicBezTo>
                    <a:pt x="0" y="210"/>
                    <a:pt x="53" y="316"/>
                    <a:pt x="127" y="316"/>
                  </a:cubicBezTo>
                  <a:cubicBezTo>
                    <a:pt x="135" y="316"/>
                    <a:pt x="144" y="315"/>
                    <a:pt x="153" y="312"/>
                  </a:cubicBezTo>
                  <a:cubicBezTo>
                    <a:pt x="297" y="259"/>
                    <a:pt x="444" y="210"/>
                    <a:pt x="549" y="94"/>
                  </a:cubicBezTo>
                  <a:cubicBezTo>
                    <a:pt x="573" y="68"/>
                    <a:pt x="566" y="18"/>
                    <a:pt x="527" y="10"/>
                  </a:cubicBezTo>
                  <a:cubicBezTo>
                    <a:pt x="498" y="3"/>
                    <a:pt x="468" y="0"/>
                    <a:pt x="43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191;p43">
              <a:extLst>
                <a:ext uri="{FF2B5EF4-FFF2-40B4-BE49-F238E27FC236}">
                  <a16:creationId xmlns:a16="http://schemas.microsoft.com/office/drawing/2014/main" xmlns="" id="{86BD8454-1331-B047-A4BB-5C2D7F9B4F1C}"/>
                </a:ext>
              </a:extLst>
            </p:cNvPr>
            <p:cNvSpPr/>
            <p:nvPr/>
          </p:nvSpPr>
          <p:spPr>
            <a:xfrm>
              <a:off x="5127200" y="1235675"/>
              <a:ext cx="15350" cy="4650"/>
            </a:xfrm>
            <a:custGeom>
              <a:avLst/>
              <a:gdLst/>
              <a:ahLst/>
              <a:cxnLst/>
              <a:rect l="l" t="t" r="r" b="b"/>
              <a:pathLst>
                <a:path w="614" h="186" extrusionOk="0">
                  <a:moveTo>
                    <a:pt x="456" y="0"/>
                  </a:moveTo>
                  <a:cubicBezTo>
                    <a:pt x="318" y="0"/>
                    <a:pt x="163" y="35"/>
                    <a:pt x="43" y="75"/>
                  </a:cubicBezTo>
                  <a:cubicBezTo>
                    <a:pt x="3" y="88"/>
                    <a:pt x="1" y="148"/>
                    <a:pt x="43" y="158"/>
                  </a:cubicBezTo>
                  <a:cubicBezTo>
                    <a:pt x="108" y="175"/>
                    <a:pt x="183" y="186"/>
                    <a:pt x="260" y="186"/>
                  </a:cubicBezTo>
                  <a:cubicBezTo>
                    <a:pt x="374" y="186"/>
                    <a:pt x="490" y="163"/>
                    <a:pt x="577" y="108"/>
                  </a:cubicBezTo>
                  <a:cubicBezTo>
                    <a:pt x="612" y="86"/>
                    <a:pt x="613" y="18"/>
                    <a:pt x="563" y="8"/>
                  </a:cubicBezTo>
                  <a:cubicBezTo>
                    <a:pt x="529" y="3"/>
                    <a:pt x="493" y="0"/>
                    <a:pt x="4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192;p43">
              <a:extLst>
                <a:ext uri="{FF2B5EF4-FFF2-40B4-BE49-F238E27FC236}">
                  <a16:creationId xmlns:a16="http://schemas.microsoft.com/office/drawing/2014/main" xmlns="" id="{C8069A23-AD66-6A40-9A68-7FF925D7CE6A}"/>
                </a:ext>
              </a:extLst>
            </p:cNvPr>
            <p:cNvSpPr/>
            <p:nvPr/>
          </p:nvSpPr>
          <p:spPr>
            <a:xfrm>
              <a:off x="5161925" y="1236850"/>
              <a:ext cx="8900" cy="16075"/>
            </a:xfrm>
            <a:custGeom>
              <a:avLst/>
              <a:gdLst/>
              <a:ahLst/>
              <a:cxnLst/>
              <a:rect l="l" t="t" r="r" b="b"/>
              <a:pathLst>
                <a:path w="356" h="643" extrusionOk="0">
                  <a:moveTo>
                    <a:pt x="152" y="0"/>
                  </a:moveTo>
                  <a:cubicBezTo>
                    <a:pt x="127" y="0"/>
                    <a:pt x="101" y="12"/>
                    <a:pt x="90" y="35"/>
                  </a:cubicBezTo>
                  <a:cubicBezTo>
                    <a:pt x="0" y="222"/>
                    <a:pt x="32" y="455"/>
                    <a:pt x="171" y="611"/>
                  </a:cubicBezTo>
                  <a:cubicBezTo>
                    <a:pt x="187" y="629"/>
                    <a:pt x="216" y="642"/>
                    <a:pt x="243" y="642"/>
                  </a:cubicBezTo>
                  <a:cubicBezTo>
                    <a:pt x="253" y="642"/>
                    <a:pt x="262" y="640"/>
                    <a:pt x="270" y="637"/>
                  </a:cubicBezTo>
                  <a:cubicBezTo>
                    <a:pt x="287" y="631"/>
                    <a:pt x="303" y="624"/>
                    <a:pt x="315" y="611"/>
                  </a:cubicBezTo>
                  <a:cubicBezTo>
                    <a:pt x="338" y="586"/>
                    <a:pt x="355" y="544"/>
                    <a:pt x="342" y="511"/>
                  </a:cubicBezTo>
                  <a:cubicBezTo>
                    <a:pt x="313" y="442"/>
                    <a:pt x="283" y="374"/>
                    <a:pt x="261" y="302"/>
                  </a:cubicBezTo>
                  <a:cubicBezTo>
                    <a:pt x="236" y="222"/>
                    <a:pt x="232" y="133"/>
                    <a:pt x="220" y="50"/>
                  </a:cubicBezTo>
                  <a:cubicBezTo>
                    <a:pt x="216" y="18"/>
                    <a:pt x="184" y="0"/>
                    <a:pt x="15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193;p43">
              <a:extLst>
                <a:ext uri="{FF2B5EF4-FFF2-40B4-BE49-F238E27FC236}">
                  <a16:creationId xmlns:a16="http://schemas.microsoft.com/office/drawing/2014/main" xmlns="" id="{00A13B6D-35F7-424B-91AE-8423E38C8C6F}"/>
                </a:ext>
              </a:extLst>
            </p:cNvPr>
            <p:cNvSpPr/>
            <p:nvPr/>
          </p:nvSpPr>
          <p:spPr>
            <a:xfrm>
              <a:off x="5149650" y="1257175"/>
              <a:ext cx="7225" cy="13225"/>
            </a:xfrm>
            <a:custGeom>
              <a:avLst/>
              <a:gdLst/>
              <a:ahLst/>
              <a:cxnLst/>
              <a:rect l="l" t="t" r="r" b="b"/>
              <a:pathLst>
                <a:path w="289" h="529" extrusionOk="0">
                  <a:moveTo>
                    <a:pt x="200" y="1"/>
                  </a:moveTo>
                  <a:cubicBezTo>
                    <a:pt x="179" y="1"/>
                    <a:pt x="159" y="9"/>
                    <a:pt x="145" y="26"/>
                  </a:cubicBezTo>
                  <a:cubicBezTo>
                    <a:pt x="41" y="145"/>
                    <a:pt x="0" y="341"/>
                    <a:pt x="71" y="486"/>
                  </a:cubicBezTo>
                  <a:cubicBezTo>
                    <a:pt x="85" y="515"/>
                    <a:pt x="111" y="528"/>
                    <a:pt x="139" y="528"/>
                  </a:cubicBezTo>
                  <a:cubicBezTo>
                    <a:pt x="176" y="528"/>
                    <a:pt x="216" y="503"/>
                    <a:pt x="228" y="466"/>
                  </a:cubicBezTo>
                  <a:cubicBezTo>
                    <a:pt x="246" y="406"/>
                    <a:pt x="255" y="346"/>
                    <a:pt x="256" y="285"/>
                  </a:cubicBezTo>
                  <a:cubicBezTo>
                    <a:pt x="259" y="216"/>
                    <a:pt x="281" y="152"/>
                    <a:pt x="286" y="82"/>
                  </a:cubicBezTo>
                  <a:cubicBezTo>
                    <a:pt x="289" y="35"/>
                    <a:pt x="244" y="1"/>
                    <a:pt x="20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194;p43">
              <a:extLst>
                <a:ext uri="{FF2B5EF4-FFF2-40B4-BE49-F238E27FC236}">
                  <a16:creationId xmlns:a16="http://schemas.microsoft.com/office/drawing/2014/main" xmlns="" id="{E5C43EB8-A688-FF47-839C-D27B05F8D636}"/>
                </a:ext>
              </a:extLst>
            </p:cNvPr>
            <p:cNvSpPr/>
            <p:nvPr/>
          </p:nvSpPr>
          <p:spPr>
            <a:xfrm>
              <a:off x="5174750" y="1256475"/>
              <a:ext cx="12400" cy="9600"/>
            </a:xfrm>
            <a:custGeom>
              <a:avLst/>
              <a:gdLst/>
              <a:ahLst/>
              <a:cxnLst/>
              <a:rect l="l" t="t" r="r" b="b"/>
              <a:pathLst>
                <a:path w="496" h="384" extrusionOk="0">
                  <a:moveTo>
                    <a:pt x="79" y="0"/>
                  </a:moveTo>
                  <a:cubicBezTo>
                    <a:pt x="29" y="0"/>
                    <a:pt x="0" y="69"/>
                    <a:pt x="52" y="106"/>
                  </a:cubicBezTo>
                  <a:cubicBezTo>
                    <a:pt x="130" y="162"/>
                    <a:pt x="198" y="226"/>
                    <a:pt x="266" y="296"/>
                  </a:cubicBezTo>
                  <a:cubicBezTo>
                    <a:pt x="291" y="321"/>
                    <a:pt x="356" y="384"/>
                    <a:pt x="405" y="384"/>
                  </a:cubicBezTo>
                  <a:cubicBezTo>
                    <a:pt x="423" y="384"/>
                    <a:pt x="439" y="376"/>
                    <a:pt x="451" y="355"/>
                  </a:cubicBezTo>
                  <a:cubicBezTo>
                    <a:pt x="496" y="281"/>
                    <a:pt x="397" y="196"/>
                    <a:pt x="346" y="154"/>
                  </a:cubicBezTo>
                  <a:cubicBezTo>
                    <a:pt x="274" y="95"/>
                    <a:pt x="192" y="49"/>
                    <a:pt x="109" y="8"/>
                  </a:cubicBezTo>
                  <a:cubicBezTo>
                    <a:pt x="99" y="2"/>
                    <a:pt x="89" y="0"/>
                    <a:pt x="7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195;p43">
              <a:extLst>
                <a:ext uri="{FF2B5EF4-FFF2-40B4-BE49-F238E27FC236}">
                  <a16:creationId xmlns:a16="http://schemas.microsoft.com/office/drawing/2014/main" xmlns="" id="{7BE79E8B-36C6-D948-B2B6-19E87FE5DC95}"/>
                </a:ext>
              </a:extLst>
            </p:cNvPr>
            <p:cNvSpPr/>
            <p:nvPr/>
          </p:nvSpPr>
          <p:spPr>
            <a:xfrm>
              <a:off x="5184175" y="1243150"/>
              <a:ext cx="12525" cy="4725"/>
            </a:xfrm>
            <a:custGeom>
              <a:avLst/>
              <a:gdLst/>
              <a:ahLst/>
              <a:cxnLst/>
              <a:rect l="l" t="t" r="r" b="b"/>
              <a:pathLst>
                <a:path w="501" h="189" extrusionOk="0">
                  <a:moveTo>
                    <a:pt x="318" y="0"/>
                  </a:moveTo>
                  <a:cubicBezTo>
                    <a:pt x="241" y="0"/>
                    <a:pt x="163" y="16"/>
                    <a:pt x="88" y="26"/>
                  </a:cubicBezTo>
                  <a:cubicBezTo>
                    <a:pt x="0" y="37"/>
                    <a:pt x="0" y="150"/>
                    <a:pt x="88" y="163"/>
                  </a:cubicBezTo>
                  <a:cubicBezTo>
                    <a:pt x="164" y="172"/>
                    <a:pt x="243" y="188"/>
                    <a:pt x="321" y="188"/>
                  </a:cubicBezTo>
                  <a:cubicBezTo>
                    <a:pt x="353" y="188"/>
                    <a:pt x="385" y="186"/>
                    <a:pt x="417" y="179"/>
                  </a:cubicBezTo>
                  <a:cubicBezTo>
                    <a:pt x="501" y="159"/>
                    <a:pt x="501" y="30"/>
                    <a:pt x="417" y="11"/>
                  </a:cubicBezTo>
                  <a:cubicBezTo>
                    <a:pt x="384" y="3"/>
                    <a:pt x="351" y="0"/>
                    <a:pt x="31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196;p43">
              <a:extLst>
                <a:ext uri="{FF2B5EF4-FFF2-40B4-BE49-F238E27FC236}">
                  <a16:creationId xmlns:a16="http://schemas.microsoft.com/office/drawing/2014/main" xmlns="" id="{007C52C5-9C2A-F047-9C4D-D4645F9DE0CB}"/>
                </a:ext>
              </a:extLst>
            </p:cNvPr>
            <p:cNvSpPr/>
            <p:nvPr/>
          </p:nvSpPr>
          <p:spPr>
            <a:xfrm>
              <a:off x="5181525" y="1282950"/>
              <a:ext cx="14300" cy="16375"/>
            </a:xfrm>
            <a:custGeom>
              <a:avLst/>
              <a:gdLst/>
              <a:ahLst/>
              <a:cxnLst/>
              <a:rect l="l" t="t" r="r" b="b"/>
              <a:pathLst>
                <a:path w="572" h="655" extrusionOk="0">
                  <a:moveTo>
                    <a:pt x="144" y="0"/>
                  </a:moveTo>
                  <a:cubicBezTo>
                    <a:pt x="72" y="0"/>
                    <a:pt x="1" y="78"/>
                    <a:pt x="53" y="150"/>
                  </a:cubicBezTo>
                  <a:cubicBezTo>
                    <a:pt x="110" y="231"/>
                    <a:pt x="157" y="316"/>
                    <a:pt x="193" y="410"/>
                  </a:cubicBezTo>
                  <a:cubicBezTo>
                    <a:pt x="228" y="498"/>
                    <a:pt x="247" y="590"/>
                    <a:pt x="330" y="646"/>
                  </a:cubicBezTo>
                  <a:cubicBezTo>
                    <a:pt x="339" y="652"/>
                    <a:pt x="349" y="655"/>
                    <a:pt x="359" y="655"/>
                  </a:cubicBezTo>
                  <a:cubicBezTo>
                    <a:pt x="375" y="655"/>
                    <a:pt x="391" y="648"/>
                    <a:pt x="403" y="637"/>
                  </a:cubicBezTo>
                  <a:cubicBezTo>
                    <a:pt x="571" y="458"/>
                    <a:pt x="342" y="158"/>
                    <a:pt x="211" y="28"/>
                  </a:cubicBezTo>
                  <a:cubicBezTo>
                    <a:pt x="191" y="9"/>
                    <a:pt x="168" y="0"/>
                    <a:pt x="14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197;p43">
              <a:extLst>
                <a:ext uri="{FF2B5EF4-FFF2-40B4-BE49-F238E27FC236}">
                  <a16:creationId xmlns:a16="http://schemas.microsoft.com/office/drawing/2014/main" xmlns="" id="{9B263286-416C-864C-8F50-B8C38968A6EB}"/>
                </a:ext>
              </a:extLst>
            </p:cNvPr>
            <p:cNvSpPr/>
            <p:nvPr/>
          </p:nvSpPr>
          <p:spPr>
            <a:xfrm>
              <a:off x="5303900" y="1231000"/>
              <a:ext cx="11550" cy="15175"/>
            </a:xfrm>
            <a:custGeom>
              <a:avLst/>
              <a:gdLst/>
              <a:ahLst/>
              <a:cxnLst/>
              <a:rect l="l" t="t" r="r" b="b"/>
              <a:pathLst>
                <a:path w="462" h="607" extrusionOk="0">
                  <a:moveTo>
                    <a:pt x="94" y="0"/>
                  </a:moveTo>
                  <a:cubicBezTo>
                    <a:pt x="49" y="0"/>
                    <a:pt x="1" y="35"/>
                    <a:pt x="7" y="84"/>
                  </a:cubicBezTo>
                  <a:cubicBezTo>
                    <a:pt x="31" y="274"/>
                    <a:pt x="146" y="479"/>
                    <a:pt x="301" y="589"/>
                  </a:cubicBezTo>
                  <a:cubicBezTo>
                    <a:pt x="319" y="601"/>
                    <a:pt x="336" y="607"/>
                    <a:pt x="352" y="607"/>
                  </a:cubicBezTo>
                  <a:cubicBezTo>
                    <a:pt x="416" y="607"/>
                    <a:pt x="462" y="520"/>
                    <a:pt x="434" y="457"/>
                  </a:cubicBezTo>
                  <a:cubicBezTo>
                    <a:pt x="399" y="378"/>
                    <a:pt x="350" y="309"/>
                    <a:pt x="299" y="236"/>
                  </a:cubicBezTo>
                  <a:cubicBezTo>
                    <a:pt x="249" y="165"/>
                    <a:pt x="207" y="91"/>
                    <a:pt x="151" y="26"/>
                  </a:cubicBezTo>
                  <a:cubicBezTo>
                    <a:pt x="137" y="8"/>
                    <a:pt x="116" y="0"/>
                    <a:pt x="9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198;p43">
              <a:extLst>
                <a:ext uri="{FF2B5EF4-FFF2-40B4-BE49-F238E27FC236}">
                  <a16:creationId xmlns:a16="http://schemas.microsoft.com/office/drawing/2014/main" xmlns="" id="{4D3048D9-E3AE-8B46-A0C4-34055ED56968}"/>
                </a:ext>
              </a:extLst>
            </p:cNvPr>
            <p:cNvSpPr/>
            <p:nvPr/>
          </p:nvSpPr>
          <p:spPr>
            <a:xfrm>
              <a:off x="5290075" y="1244625"/>
              <a:ext cx="6425" cy="12150"/>
            </a:xfrm>
            <a:custGeom>
              <a:avLst/>
              <a:gdLst/>
              <a:ahLst/>
              <a:cxnLst/>
              <a:rect l="l" t="t" r="r" b="b"/>
              <a:pathLst>
                <a:path w="257" h="486" extrusionOk="0">
                  <a:moveTo>
                    <a:pt x="158" y="0"/>
                  </a:moveTo>
                  <a:cubicBezTo>
                    <a:pt x="118" y="0"/>
                    <a:pt x="75" y="24"/>
                    <a:pt x="62" y="65"/>
                  </a:cubicBezTo>
                  <a:cubicBezTo>
                    <a:pt x="30" y="168"/>
                    <a:pt x="1" y="290"/>
                    <a:pt x="9" y="397"/>
                  </a:cubicBezTo>
                  <a:cubicBezTo>
                    <a:pt x="13" y="452"/>
                    <a:pt x="57" y="486"/>
                    <a:pt x="102" y="486"/>
                  </a:cubicBezTo>
                  <a:cubicBezTo>
                    <a:pt x="130" y="486"/>
                    <a:pt x="159" y="472"/>
                    <a:pt x="178" y="442"/>
                  </a:cubicBezTo>
                  <a:cubicBezTo>
                    <a:pt x="247" y="335"/>
                    <a:pt x="256" y="189"/>
                    <a:pt x="235" y="65"/>
                  </a:cubicBezTo>
                  <a:cubicBezTo>
                    <a:pt x="228" y="20"/>
                    <a:pt x="194" y="0"/>
                    <a:pt x="15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199;p43">
              <a:extLst>
                <a:ext uri="{FF2B5EF4-FFF2-40B4-BE49-F238E27FC236}">
                  <a16:creationId xmlns:a16="http://schemas.microsoft.com/office/drawing/2014/main" xmlns="" id="{6DEC116E-6665-FD48-9F7D-13057508E0FA}"/>
                </a:ext>
              </a:extLst>
            </p:cNvPr>
            <p:cNvSpPr/>
            <p:nvPr/>
          </p:nvSpPr>
          <p:spPr>
            <a:xfrm>
              <a:off x="5273075" y="1228725"/>
              <a:ext cx="15400" cy="6475"/>
            </a:xfrm>
            <a:custGeom>
              <a:avLst/>
              <a:gdLst/>
              <a:ahLst/>
              <a:cxnLst/>
              <a:rect l="l" t="t" r="r" b="b"/>
              <a:pathLst>
                <a:path w="616" h="259" extrusionOk="0">
                  <a:moveTo>
                    <a:pt x="510" y="1"/>
                  </a:moveTo>
                  <a:cubicBezTo>
                    <a:pt x="466" y="1"/>
                    <a:pt x="421" y="16"/>
                    <a:pt x="377" y="27"/>
                  </a:cubicBezTo>
                  <a:cubicBezTo>
                    <a:pt x="282" y="51"/>
                    <a:pt x="187" y="73"/>
                    <a:pt x="91" y="97"/>
                  </a:cubicBezTo>
                  <a:cubicBezTo>
                    <a:pt x="1" y="118"/>
                    <a:pt x="20" y="258"/>
                    <a:pt x="112" y="258"/>
                  </a:cubicBezTo>
                  <a:cubicBezTo>
                    <a:pt x="113" y="258"/>
                    <a:pt x="113" y="258"/>
                    <a:pt x="113" y="258"/>
                  </a:cubicBezTo>
                  <a:cubicBezTo>
                    <a:pt x="210" y="256"/>
                    <a:pt x="302" y="239"/>
                    <a:pt x="396" y="217"/>
                  </a:cubicBezTo>
                  <a:cubicBezTo>
                    <a:pt x="477" y="197"/>
                    <a:pt x="578" y="164"/>
                    <a:pt x="608" y="81"/>
                  </a:cubicBezTo>
                  <a:cubicBezTo>
                    <a:pt x="616" y="59"/>
                    <a:pt x="602" y="29"/>
                    <a:pt x="581" y="18"/>
                  </a:cubicBezTo>
                  <a:cubicBezTo>
                    <a:pt x="558" y="6"/>
                    <a:pt x="534" y="1"/>
                    <a:pt x="5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200;p43">
              <a:extLst>
                <a:ext uri="{FF2B5EF4-FFF2-40B4-BE49-F238E27FC236}">
                  <a16:creationId xmlns:a16="http://schemas.microsoft.com/office/drawing/2014/main" xmlns="" id="{8333A2A3-0A07-D34D-B101-78FDC6641EC7}"/>
                </a:ext>
              </a:extLst>
            </p:cNvPr>
            <p:cNvSpPr/>
            <p:nvPr/>
          </p:nvSpPr>
          <p:spPr>
            <a:xfrm>
              <a:off x="5263400" y="1150625"/>
              <a:ext cx="7575" cy="9475"/>
            </a:xfrm>
            <a:custGeom>
              <a:avLst/>
              <a:gdLst/>
              <a:ahLst/>
              <a:cxnLst/>
              <a:rect l="l" t="t" r="r" b="b"/>
              <a:pathLst>
                <a:path w="303" h="379" extrusionOk="0">
                  <a:moveTo>
                    <a:pt x="61" y="0"/>
                  </a:moveTo>
                  <a:cubicBezTo>
                    <a:pt x="30" y="0"/>
                    <a:pt x="1" y="26"/>
                    <a:pt x="12" y="63"/>
                  </a:cubicBezTo>
                  <a:cubicBezTo>
                    <a:pt x="44" y="168"/>
                    <a:pt x="84" y="280"/>
                    <a:pt x="164" y="358"/>
                  </a:cubicBezTo>
                  <a:cubicBezTo>
                    <a:pt x="178" y="372"/>
                    <a:pt x="195" y="378"/>
                    <a:pt x="211" y="378"/>
                  </a:cubicBezTo>
                  <a:cubicBezTo>
                    <a:pt x="258" y="378"/>
                    <a:pt x="302" y="325"/>
                    <a:pt x="274" y="274"/>
                  </a:cubicBezTo>
                  <a:cubicBezTo>
                    <a:pt x="224" y="186"/>
                    <a:pt x="155" y="111"/>
                    <a:pt x="103" y="24"/>
                  </a:cubicBezTo>
                  <a:cubicBezTo>
                    <a:pt x="93" y="8"/>
                    <a:pt x="77" y="0"/>
                    <a:pt x="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201;p43">
              <a:extLst>
                <a:ext uri="{FF2B5EF4-FFF2-40B4-BE49-F238E27FC236}">
                  <a16:creationId xmlns:a16="http://schemas.microsoft.com/office/drawing/2014/main" xmlns="" id="{59382C03-16CD-3949-8A87-0186444A6DCE}"/>
                </a:ext>
              </a:extLst>
            </p:cNvPr>
            <p:cNvSpPr/>
            <p:nvPr/>
          </p:nvSpPr>
          <p:spPr>
            <a:xfrm>
              <a:off x="5282850" y="1150150"/>
              <a:ext cx="13050" cy="6950"/>
            </a:xfrm>
            <a:custGeom>
              <a:avLst/>
              <a:gdLst/>
              <a:ahLst/>
              <a:cxnLst/>
              <a:rect l="l" t="t" r="r" b="b"/>
              <a:pathLst>
                <a:path w="522" h="278" extrusionOk="0">
                  <a:moveTo>
                    <a:pt x="417" y="1"/>
                  </a:moveTo>
                  <a:cubicBezTo>
                    <a:pt x="409" y="1"/>
                    <a:pt x="402" y="2"/>
                    <a:pt x="394" y="4"/>
                  </a:cubicBezTo>
                  <a:cubicBezTo>
                    <a:pt x="329" y="25"/>
                    <a:pt x="266" y="59"/>
                    <a:pt x="205" y="92"/>
                  </a:cubicBezTo>
                  <a:cubicBezTo>
                    <a:pt x="153" y="121"/>
                    <a:pt x="95" y="171"/>
                    <a:pt x="39" y="190"/>
                  </a:cubicBezTo>
                  <a:cubicBezTo>
                    <a:pt x="0" y="207"/>
                    <a:pt x="1" y="277"/>
                    <a:pt x="46" y="277"/>
                  </a:cubicBezTo>
                  <a:cubicBezTo>
                    <a:pt x="48" y="277"/>
                    <a:pt x="50" y="277"/>
                    <a:pt x="52" y="277"/>
                  </a:cubicBezTo>
                  <a:cubicBezTo>
                    <a:pt x="60" y="276"/>
                    <a:pt x="68" y="275"/>
                    <a:pt x="77" y="275"/>
                  </a:cubicBezTo>
                  <a:cubicBezTo>
                    <a:pt x="99" y="275"/>
                    <a:pt x="122" y="278"/>
                    <a:pt x="144" y="278"/>
                  </a:cubicBezTo>
                  <a:cubicBezTo>
                    <a:pt x="146" y="278"/>
                    <a:pt x="149" y="278"/>
                    <a:pt x="152" y="278"/>
                  </a:cubicBezTo>
                  <a:cubicBezTo>
                    <a:pt x="194" y="276"/>
                    <a:pt x="234" y="263"/>
                    <a:pt x="273" y="253"/>
                  </a:cubicBezTo>
                  <a:cubicBezTo>
                    <a:pt x="345" y="234"/>
                    <a:pt x="419" y="193"/>
                    <a:pt x="472" y="139"/>
                  </a:cubicBezTo>
                  <a:cubicBezTo>
                    <a:pt x="522" y="89"/>
                    <a:pt x="482" y="1"/>
                    <a:pt x="41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202;p43">
              <a:extLst>
                <a:ext uri="{FF2B5EF4-FFF2-40B4-BE49-F238E27FC236}">
                  <a16:creationId xmlns:a16="http://schemas.microsoft.com/office/drawing/2014/main" xmlns="" id="{E4DE2AFF-8183-FF4C-B808-D931EAB2A623}"/>
                </a:ext>
              </a:extLst>
            </p:cNvPr>
            <p:cNvSpPr/>
            <p:nvPr/>
          </p:nvSpPr>
          <p:spPr>
            <a:xfrm>
              <a:off x="5271675" y="1131025"/>
              <a:ext cx="5700" cy="13550"/>
            </a:xfrm>
            <a:custGeom>
              <a:avLst/>
              <a:gdLst/>
              <a:ahLst/>
              <a:cxnLst/>
              <a:rect l="l" t="t" r="r" b="b"/>
              <a:pathLst>
                <a:path w="228" h="542" extrusionOk="0">
                  <a:moveTo>
                    <a:pt x="123" y="1"/>
                  </a:moveTo>
                  <a:cubicBezTo>
                    <a:pt x="95" y="1"/>
                    <a:pt x="64" y="18"/>
                    <a:pt x="54" y="46"/>
                  </a:cubicBezTo>
                  <a:cubicBezTo>
                    <a:pt x="1" y="195"/>
                    <a:pt x="4" y="441"/>
                    <a:pt x="148" y="536"/>
                  </a:cubicBezTo>
                  <a:cubicBezTo>
                    <a:pt x="154" y="540"/>
                    <a:pt x="161" y="542"/>
                    <a:pt x="167" y="542"/>
                  </a:cubicBezTo>
                  <a:cubicBezTo>
                    <a:pt x="184" y="542"/>
                    <a:pt x="202" y="529"/>
                    <a:pt x="207" y="513"/>
                  </a:cubicBezTo>
                  <a:cubicBezTo>
                    <a:pt x="228" y="436"/>
                    <a:pt x="213" y="369"/>
                    <a:pt x="200" y="295"/>
                  </a:cubicBezTo>
                  <a:cubicBezTo>
                    <a:pt x="182" y="212"/>
                    <a:pt x="185" y="127"/>
                    <a:pt x="173" y="44"/>
                  </a:cubicBezTo>
                  <a:cubicBezTo>
                    <a:pt x="169" y="14"/>
                    <a:pt x="147" y="1"/>
                    <a:pt x="12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203;p43">
              <a:extLst>
                <a:ext uri="{FF2B5EF4-FFF2-40B4-BE49-F238E27FC236}">
                  <a16:creationId xmlns:a16="http://schemas.microsoft.com/office/drawing/2014/main" xmlns="" id="{CCA8462C-0A7C-6846-A380-1E3F973D2850}"/>
                </a:ext>
              </a:extLst>
            </p:cNvPr>
            <p:cNvSpPr/>
            <p:nvPr/>
          </p:nvSpPr>
          <p:spPr>
            <a:xfrm>
              <a:off x="5276900" y="1110475"/>
              <a:ext cx="14075" cy="6925"/>
            </a:xfrm>
            <a:custGeom>
              <a:avLst/>
              <a:gdLst/>
              <a:ahLst/>
              <a:cxnLst/>
              <a:rect l="l" t="t" r="r" b="b"/>
              <a:pathLst>
                <a:path w="563" h="277" extrusionOk="0">
                  <a:moveTo>
                    <a:pt x="435" y="0"/>
                  </a:moveTo>
                  <a:cubicBezTo>
                    <a:pt x="295" y="0"/>
                    <a:pt x="146" y="103"/>
                    <a:pt x="44" y="178"/>
                  </a:cubicBezTo>
                  <a:cubicBezTo>
                    <a:pt x="0" y="207"/>
                    <a:pt x="19" y="276"/>
                    <a:pt x="69" y="276"/>
                  </a:cubicBezTo>
                  <a:cubicBezTo>
                    <a:pt x="74" y="276"/>
                    <a:pt x="79" y="275"/>
                    <a:pt x="85" y="274"/>
                  </a:cubicBezTo>
                  <a:cubicBezTo>
                    <a:pt x="232" y="235"/>
                    <a:pt x="455" y="213"/>
                    <a:pt x="549" y="80"/>
                  </a:cubicBezTo>
                  <a:cubicBezTo>
                    <a:pt x="562" y="63"/>
                    <a:pt x="554" y="28"/>
                    <a:pt x="533" y="20"/>
                  </a:cubicBezTo>
                  <a:cubicBezTo>
                    <a:pt x="501" y="6"/>
                    <a:pt x="469" y="0"/>
                    <a:pt x="43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204;p43">
              <a:extLst>
                <a:ext uri="{FF2B5EF4-FFF2-40B4-BE49-F238E27FC236}">
                  <a16:creationId xmlns:a16="http://schemas.microsoft.com/office/drawing/2014/main" xmlns="" id="{9F888511-3F08-154B-BF17-728D08C42CF5}"/>
                </a:ext>
              </a:extLst>
            </p:cNvPr>
            <p:cNvSpPr/>
            <p:nvPr/>
          </p:nvSpPr>
          <p:spPr>
            <a:xfrm>
              <a:off x="5288200" y="1130450"/>
              <a:ext cx="14875" cy="5850"/>
            </a:xfrm>
            <a:custGeom>
              <a:avLst/>
              <a:gdLst/>
              <a:ahLst/>
              <a:cxnLst/>
              <a:rect l="l" t="t" r="r" b="b"/>
              <a:pathLst>
                <a:path w="595" h="234" extrusionOk="0">
                  <a:moveTo>
                    <a:pt x="285" y="0"/>
                  </a:moveTo>
                  <a:cubicBezTo>
                    <a:pt x="194" y="0"/>
                    <a:pt x="104" y="18"/>
                    <a:pt x="48" y="39"/>
                  </a:cubicBezTo>
                  <a:cubicBezTo>
                    <a:pt x="0" y="56"/>
                    <a:pt x="1" y="133"/>
                    <a:pt x="57" y="133"/>
                  </a:cubicBezTo>
                  <a:cubicBezTo>
                    <a:pt x="58" y="133"/>
                    <a:pt x="58" y="133"/>
                    <a:pt x="59" y="133"/>
                  </a:cubicBezTo>
                  <a:cubicBezTo>
                    <a:pt x="77" y="132"/>
                    <a:pt x="94" y="131"/>
                    <a:pt x="112" y="131"/>
                  </a:cubicBezTo>
                  <a:cubicBezTo>
                    <a:pt x="190" y="131"/>
                    <a:pt x="265" y="141"/>
                    <a:pt x="343" y="159"/>
                  </a:cubicBezTo>
                  <a:cubicBezTo>
                    <a:pt x="416" y="176"/>
                    <a:pt x="479" y="231"/>
                    <a:pt x="555" y="233"/>
                  </a:cubicBezTo>
                  <a:cubicBezTo>
                    <a:pt x="556" y="233"/>
                    <a:pt x="556" y="233"/>
                    <a:pt x="557" y="233"/>
                  </a:cubicBezTo>
                  <a:cubicBezTo>
                    <a:pt x="576" y="233"/>
                    <a:pt x="594" y="214"/>
                    <a:pt x="593" y="196"/>
                  </a:cubicBezTo>
                  <a:cubicBezTo>
                    <a:pt x="583" y="47"/>
                    <a:pt x="433" y="0"/>
                    <a:pt x="28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205;p43">
              <a:extLst>
                <a:ext uri="{FF2B5EF4-FFF2-40B4-BE49-F238E27FC236}">
                  <a16:creationId xmlns:a16="http://schemas.microsoft.com/office/drawing/2014/main" xmlns="" id="{5CC37CF5-F1CE-3844-B4B9-24362093DEE6}"/>
                </a:ext>
              </a:extLst>
            </p:cNvPr>
            <p:cNvSpPr/>
            <p:nvPr/>
          </p:nvSpPr>
          <p:spPr>
            <a:xfrm>
              <a:off x="5309425" y="1140650"/>
              <a:ext cx="4575" cy="13750"/>
            </a:xfrm>
            <a:custGeom>
              <a:avLst/>
              <a:gdLst/>
              <a:ahLst/>
              <a:cxnLst/>
              <a:rect l="l" t="t" r="r" b="b"/>
              <a:pathLst>
                <a:path w="183" h="550" extrusionOk="0">
                  <a:moveTo>
                    <a:pt x="91" y="1"/>
                  </a:moveTo>
                  <a:cubicBezTo>
                    <a:pt x="60" y="1"/>
                    <a:pt x="28" y="21"/>
                    <a:pt x="27" y="62"/>
                  </a:cubicBezTo>
                  <a:cubicBezTo>
                    <a:pt x="25" y="153"/>
                    <a:pt x="22" y="243"/>
                    <a:pt x="21" y="333"/>
                  </a:cubicBezTo>
                  <a:cubicBezTo>
                    <a:pt x="19" y="405"/>
                    <a:pt x="1" y="483"/>
                    <a:pt x="58" y="536"/>
                  </a:cubicBezTo>
                  <a:cubicBezTo>
                    <a:pt x="68" y="545"/>
                    <a:pt x="80" y="550"/>
                    <a:pt x="92" y="550"/>
                  </a:cubicBezTo>
                  <a:cubicBezTo>
                    <a:pt x="104" y="550"/>
                    <a:pt x="115" y="545"/>
                    <a:pt x="125" y="536"/>
                  </a:cubicBezTo>
                  <a:cubicBezTo>
                    <a:pt x="183" y="483"/>
                    <a:pt x="164" y="405"/>
                    <a:pt x="163" y="333"/>
                  </a:cubicBezTo>
                  <a:cubicBezTo>
                    <a:pt x="161" y="243"/>
                    <a:pt x="158" y="153"/>
                    <a:pt x="157" y="62"/>
                  </a:cubicBezTo>
                  <a:cubicBezTo>
                    <a:pt x="155" y="21"/>
                    <a:pt x="123" y="1"/>
                    <a:pt x="9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206;p43">
              <a:extLst>
                <a:ext uri="{FF2B5EF4-FFF2-40B4-BE49-F238E27FC236}">
                  <a16:creationId xmlns:a16="http://schemas.microsoft.com/office/drawing/2014/main" xmlns="" id="{606B7070-A65F-C24E-8B1D-64030DBE14F0}"/>
                </a:ext>
              </a:extLst>
            </p:cNvPr>
            <p:cNvSpPr/>
            <p:nvPr/>
          </p:nvSpPr>
          <p:spPr>
            <a:xfrm>
              <a:off x="5247225" y="1096500"/>
              <a:ext cx="8550" cy="11725"/>
            </a:xfrm>
            <a:custGeom>
              <a:avLst/>
              <a:gdLst/>
              <a:ahLst/>
              <a:cxnLst/>
              <a:rect l="l" t="t" r="r" b="b"/>
              <a:pathLst>
                <a:path w="342" h="469" extrusionOk="0">
                  <a:moveTo>
                    <a:pt x="263" y="1"/>
                  </a:moveTo>
                  <a:cubicBezTo>
                    <a:pt x="243" y="1"/>
                    <a:pt x="222" y="10"/>
                    <a:pt x="209" y="32"/>
                  </a:cubicBezTo>
                  <a:cubicBezTo>
                    <a:pt x="144" y="139"/>
                    <a:pt x="70" y="235"/>
                    <a:pt x="24" y="350"/>
                  </a:cubicBezTo>
                  <a:cubicBezTo>
                    <a:pt x="0" y="411"/>
                    <a:pt x="62" y="468"/>
                    <a:pt x="119" y="468"/>
                  </a:cubicBezTo>
                  <a:cubicBezTo>
                    <a:pt x="141" y="468"/>
                    <a:pt x="162" y="460"/>
                    <a:pt x="178" y="439"/>
                  </a:cubicBezTo>
                  <a:cubicBezTo>
                    <a:pt x="259" y="334"/>
                    <a:pt x="296" y="210"/>
                    <a:pt x="330" y="82"/>
                  </a:cubicBezTo>
                  <a:cubicBezTo>
                    <a:pt x="341" y="35"/>
                    <a:pt x="302" y="1"/>
                    <a:pt x="26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207;p43">
              <a:extLst>
                <a:ext uri="{FF2B5EF4-FFF2-40B4-BE49-F238E27FC236}">
                  <a16:creationId xmlns:a16="http://schemas.microsoft.com/office/drawing/2014/main" xmlns="" id="{404834A2-89E1-BC45-808B-E2A9F84F060E}"/>
                </a:ext>
              </a:extLst>
            </p:cNvPr>
            <p:cNvSpPr/>
            <p:nvPr/>
          </p:nvSpPr>
          <p:spPr>
            <a:xfrm>
              <a:off x="5147375" y="1084125"/>
              <a:ext cx="17550" cy="9975"/>
            </a:xfrm>
            <a:custGeom>
              <a:avLst/>
              <a:gdLst/>
              <a:ahLst/>
              <a:cxnLst/>
              <a:rect l="l" t="t" r="r" b="b"/>
              <a:pathLst>
                <a:path w="702" h="399" extrusionOk="0">
                  <a:moveTo>
                    <a:pt x="604" y="1"/>
                  </a:moveTo>
                  <a:cubicBezTo>
                    <a:pt x="510" y="1"/>
                    <a:pt x="416" y="61"/>
                    <a:pt x="337" y="107"/>
                  </a:cubicBezTo>
                  <a:cubicBezTo>
                    <a:pt x="239" y="168"/>
                    <a:pt x="143" y="232"/>
                    <a:pt x="44" y="290"/>
                  </a:cubicBezTo>
                  <a:cubicBezTo>
                    <a:pt x="0" y="317"/>
                    <a:pt x="14" y="398"/>
                    <a:pt x="69" y="398"/>
                  </a:cubicBezTo>
                  <a:cubicBezTo>
                    <a:pt x="71" y="398"/>
                    <a:pt x="72" y="398"/>
                    <a:pt x="73" y="398"/>
                  </a:cubicBezTo>
                  <a:cubicBezTo>
                    <a:pt x="278" y="377"/>
                    <a:pt x="604" y="299"/>
                    <a:pt x="686" y="82"/>
                  </a:cubicBezTo>
                  <a:cubicBezTo>
                    <a:pt x="702" y="40"/>
                    <a:pt x="662" y="6"/>
                    <a:pt x="624" y="1"/>
                  </a:cubicBezTo>
                  <a:cubicBezTo>
                    <a:pt x="618" y="1"/>
                    <a:pt x="611" y="1"/>
                    <a:pt x="60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208;p43">
              <a:extLst>
                <a:ext uri="{FF2B5EF4-FFF2-40B4-BE49-F238E27FC236}">
                  <a16:creationId xmlns:a16="http://schemas.microsoft.com/office/drawing/2014/main" xmlns="" id="{3C02656A-B309-C343-84D7-97C343C4570F}"/>
                </a:ext>
              </a:extLst>
            </p:cNvPr>
            <p:cNvSpPr/>
            <p:nvPr/>
          </p:nvSpPr>
          <p:spPr>
            <a:xfrm>
              <a:off x="5152125" y="1060825"/>
              <a:ext cx="7050" cy="16450"/>
            </a:xfrm>
            <a:custGeom>
              <a:avLst/>
              <a:gdLst/>
              <a:ahLst/>
              <a:cxnLst/>
              <a:rect l="l" t="t" r="r" b="b"/>
              <a:pathLst>
                <a:path w="282" h="658" extrusionOk="0">
                  <a:moveTo>
                    <a:pt x="210" y="1"/>
                  </a:moveTo>
                  <a:cubicBezTo>
                    <a:pt x="197" y="1"/>
                    <a:pt x="184" y="6"/>
                    <a:pt x="172" y="19"/>
                  </a:cubicBezTo>
                  <a:cubicBezTo>
                    <a:pt x="108" y="94"/>
                    <a:pt x="83" y="183"/>
                    <a:pt x="61" y="279"/>
                  </a:cubicBezTo>
                  <a:cubicBezTo>
                    <a:pt x="35" y="388"/>
                    <a:pt x="3" y="500"/>
                    <a:pt x="1" y="613"/>
                  </a:cubicBezTo>
                  <a:cubicBezTo>
                    <a:pt x="1" y="641"/>
                    <a:pt x="25" y="658"/>
                    <a:pt x="49" y="658"/>
                  </a:cubicBezTo>
                  <a:cubicBezTo>
                    <a:pt x="65" y="658"/>
                    <a:pt x="80" y="651"/>
                    <a:pt x="90" y="635"/>
                  </a:cubicBezTo>
                  <a:cubicBezTo>
                    <a:pt x="141" y="549"/>
                    <a:pt x="168" y="452"/>
                    <a:pt x="203" y="359"/>
                  </a:cubicBezTo>
                  <a:cubicBezTo>
                    <a:pt x="238" y="261"/>
                    <a:pt x="281" y="164"/>
                    <a:pt x="272" y="60"/>
                  </a:cubicBezTo>
                  <a:cubicBezTo>
                    <a:pt x="269" y="28"/>
                    <a:pt x="240" y="1"/>
                    <a:pt x="21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209;p43">
              <a:extLst>
                <a:ext uri="{FF2B5EF4-FFF2-40B4-BE49-F238E27FC236}">
                  <a16:creationId xmlns:a16="http://schemas.microsoft.com/office/drawing/2014/main" xmlns="" id="{D95201FF-1CF1-FC4B-8EB8-5B710977DBF8}"/>
                </a:ext>
              </a:extLst>
            </p:cNvPr>
            <p:cNvSpPr/>
            <p:nvPr/>
          </p:nvSpPr>
          <p:spPr>
            <a:xfrm>
              <a:off x="5164825" y="1066825"/>
              <a:ext cx="13075" cy="6825"/>
            </a:xfrm>
            <a:custGeom>
              <a:avLst/>
              <a:gdLst/>
              <a:ahLst/>
              <a:cxnLst/>
              <a:rect l="l" t="t" r="r" b="b"/>
              <a:pathLst>
                <a:path w="523" h="273" extrusionOk="0">
                  <a:moveTo>
                    <a:pt x="456" y="1"/>
                  </a:moveTo>
                  <a:cubicBezTo>
                    <a:pt x="398" y="1"/>
                    <a:pt x="342" y="36"/>
                    <a:pt x="290" y="60"/>
                  </a:cubicBezTo>
                  <a:cubicBezTo>
                    <a:pt x="219" y="92"/>
                    <a:pt x="147" y="120"/>
                    <a:pt x="73" y="144"/>
                  </a:cubicBezTo>
                  <a:cubicBezTo>
                    <a:pt x="1" y="167"/>
                    <a:pt x="24" y="272"/>
                    <a:pt x="89" y="272"/>
                  </a:cubicBezTo>
                  <a:cubicBezTo>
                    <a:pt x="95" y="272"/>
                    <a:pt x="102" y="271"/>
                    <a:pt x="108" y="269"/>
                  </a:cubicBezTo>
                  <a:cubicBezTo>
                    <a:pt x="184" y="245"/>
                    <a:pt x="259" y="218"/>
                    <a:pt x="330" y="187"/>
                  </a:cubicBezTo>
                  <a:cubicBezTo>
                    <a:pt x="396" y="158"/>
                    <a:pt x="477" y="129"/>
                    <a:pt x="510" y="61"/>
                  </a:cubicBezTo>
                  <a:cubicBezTo>
                    <a:pt x="523" y="33"/>
                    <a:pt x="507" y="7"/>
                    <a:pt x="476" y="2"/>
                  </a:cubicBezTo>
                  <a:cubicBezTo>
                    <a:pt x="469" y="1"/>
                    <a:pt x="463" y="1"/>
                    <a:pt x="45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210;p43">
              <a:extLst>
                <a:ext uri="{FF2B5EF4-FFF2-40B4-BE49-F238E27FC236}">
                  <a16:creationId xmlns:a16="http://schemas.microsoft.com/office/drawing/2014/main" xmlns="" id="{6B119CD6-9159-164D-AABC-73E5E71BBC40}"/>
                </a:ext>
              </a:extLst>
            </p:cNvPr>
            <p:cNvSpPr/>
            <p:nvPr/>
          </p:nvSpPr>
          <p:spPr>
            <a:xfrm>
              <a:off x="5170950" y="1054000"/>
              <a:ext cx="12425" cy="2925"/>
            </a:xfrm>
            <a:custGeom>
              <a:avLst/>
              <a:gdLst/>
              <a:ahLst/>
              <a:cxnLst/>
              <a:rect l="l" t="t" r="r" b="b"/>
              <a:pathLst>
                <a:path w="497" h="117" extrusionOk="0">
                  <a:moveTo>
                    <a:pt x="374" y="1"/>
                  </a:moveTo>
                  <a:cubicBezTo>
                    <a:pt x="351" y="1"/>
                    <a:pt x="327" y="3"/>
                    <a:pt x="304" y="3"/>
                  </a:cubicBezTo>
                  <a:cubicBezTo>
                    <a:pt x="226" y="4"/>
                    <a:pt x="146" y="6"/>
                    <a:pt x="67" y="7"/>
                  </a:cubicBezTo>
                  <a:cubicBezTo>
                    <a:pt x="0" y="7"/>
                    <a:pt x="0" y="108"/>
                    <a:pt x="66" y="109"/>
                  </a:cubicBezTo>
                  <a:lnTo>
                    <a:pt x="274" y="113"/>
                  </a:lnTo>
                  <a:cubicBezTo>
                    <a:pt x="303" y="114"/>
                    <a:pt x="335" y="117"/>
                    <a:pt x="366" y="117"/>
                  </a:cubicBezTo>
                  <a:cubicBezTo>
                    <a:pt x="404" y="117"/>
                    <a:pt x="440" y="112"/>
                    <a:pt x="472" y="91"/>
                  </a:cubicBezTo>
                  <a:cubicBezTo>
                    <a:pt x="497" y="75"/>
                    <a:pt x="497" y="43"/>
                    <a:pt x="472" y="25"/>
                  </a:cubicBezTo>
                  <a:cubicBezTo>
                    <a:pt x="442" y="5"/>
                    <a:pt x="409" y="1"/>
                    <a:pt x="37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211;p43">
              <a:extLst>
                <a:ext uri="{FF2B5EF4-FFF2-40B4-BE49-F238E27FC236}">
                  <a16:creationId xmlns:a16="http://schemas.microsoft.com/office/drawing/2014/main" xmlns="" id="{0243CBD4-F104-904F-AEE8-03B958DF3221}"/>
                </a:ext>
              </a:extLst>
            </p:cNvPr>
            <p:cNvSpPr/>
            <p:nvPr/>
          </p:nvSpPr>
          <p:spPr>
            <a:xfrm>
              <a:off x="5190550" y="1073450"/>
              <a:ext cx="6750" cy="11875"/>
            </a:xfrm>
            <a:custGeom>
              <a:avLst/>
              <a:gdLst/>
              <a:ahLst/>
              <a:cxnLst/>
              <a:rect l="l" t="t" r="r" b="b"/>
              <a:pathLst>
                <a:path w="270" h="475" extrusionOk="0">
                  <a:moveTo>
                    <a:pt x="57" y="1"/>
                  </a:moveTo>
                  <a:cubicBezTo>
                    <a:pt x="30" y="1"/>
                    <a:pt x="1" y="19"/>
                    <a:pt x="2" y="51"/>
                  </a:cubicBezTo>
                  <a:cubicBezTo>
                    <a:pt x="7" y="136"/>
                    <a:pt x="21" y="221"/>
                    <a:pt x="55" y="299"/>
                  </a:cubicBezTo>
                  <a:cubicBezTo>
                    <a:pt x="84" y="362"/>
                    <a:pt x="134" y="475"/>
                    <a:pt x="216" y="475"/>
                  </a:cubicBezTo>
                  <a:cubicBezTo>
                    <a:pt x="217" y="475"/>
                    <a:pt x="218" y="475"/>
                    <a:pt x="220" y="474"/>
                  </a:cubicBezTo>
                  <a:cubicBezTo>
                    <a:pt x="235" y="472"/>
                    <a:pt x="251" y="463"/>
                    <a:pt x="254" y="446"/>
                  </a:cubicBezTo>
                  <a:cubicBezTo>
                    <a:pt x="270" y="382"/>
                    <a:pt x="216" y="333"/>
                    <a:pt x="188" y="279"/>
                  </a:cubicBezTo>
                  <a:cubicBezTo>
                    <a:pt x="146" y="203"/>
                    <a:pt x="117" y="123"/>
                    <a:pt x="104" y="37"/>
                  </a:cubicBezTo>
                  <a:cubicBezTo>
                    <a:pt x="100" y="12"/>
                    <a:pt x="79" y="1"/>
                    <a:pt x="5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212;p43">
              <a:extLst>
                <a:ext uri="{FF2B5EF4-FFF2-40B4-BE49-F238E27FC236}">
                  <a16:creationId xmlns:a16="http://schemas.microsoft.com/office/drawing/2014/main" xmlns="" id="{DD1FE00D-31ED-3647-868A-6814F2BB4F85}"/>
                </a:ext>
              </a:extLst>
            </p:cNvPr>
            <p:cNvSpPr/>
            <p:nvPr/>
          </p:nvSpPr>
          <p:spPr>
            <a:xfrm>
              <a:off x="5175875" y="1096500"/>
              <a:ext cx="5575" cy="12725"/>
            </a:xfrm>
            <a:custGeom>
              <a:avLst/>
              <a:gdLst/>
              <a:ahLst/>
              <a:cxnLst/>
              <a:rect l="l" t="t" r="r" b="b"/>
              <a:pathLst>
                <a:path w="223" h="509" extrusionOk="0">
                  <a:moveTo>
                    <a:pt x="145" y="0"/>
                  </a:moveTo>
                  <a:cubicBezTo>
                    <a:pt x="119" y="0"/>
                    <a:pt x="92" y="16"/>
                    <a:pt x="80" y="48"/>
                  </a:cubicBezTo>
                  <a:cubicBezTo>
                    <a:pt x="35" y="163"/>
                    <a:pt x="14" y="298"/>
                    <a:pt x="6" y="422"/>
                  </a:cubicBezTo>
                  <a:cubicBezTo>
                    <a:pt x="1" y="477"/>
                    <a:pt x="48" y="509"/>
                    <a:pt x="95" y="509"/>
                  </a:cubicBezTo>
                  <a:cubicBezTo>
                    <a:pt x="133" y="509"/>
                    <a:pt x="170" y="488"/>
                    <a:pt x="179" y="445"/>
                  </a:cubicBezTo>
                  <a:cubicBezTo>
                    <a:pt x="206" y="324"/>
                    <a:pt x="222" y="188"/>
                    <a:pt x="212" y="66"/>
                  </a:cubicBezTo>
                  <a:cubicBezTo>
                    <a:pt x="208" y="23"/>
                    <a:pt x="177" y="0"/>
                    <a:pt x="14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213;p43">
              <a:extLst>
                <a:ext uri="{FF2B5EF4-FFF2-40B4-BE49-F238E27FC236}">
                  <a16:creationId xmlns:a16="http://schemas.microsoft.com/office/drawing/2014/main" xmlns="" id="{E3144CEB-648C-5047-BD32-7067C7CBED73}"/>
                </a:ext>
              </a:extLst>
            </p:cNvPr>
            <p:cNvSpPr/>
            <p:nvPr/>
          </p:nvSpPr>
          <p:spPr>
            <a:xfrm>
              <a:off x="5173775" y="1080450"/>
              <a:ext cx="9875" cy="9425"/>
            </a:xfrm>
            <a:custGeom>
              <a:avLst/>
              <a:gdLst/>
              <a:ahLst/>
              <a:cxnLst/>
              <a:rect l="l" t="t" r="r" b="b"/>
              <a:pathLst>
                <a:path w="395" h="377" extrusionOk="0">
                  <a:moveTo>
                    <a:pt x="311" y="1"/>
                  </a:moveTo>
                  <a:cubicBezTo>
                    <a:pt x="304" y="1"/>
                    <a:pt x="298" y="1"/>
                    <a:pt x="292" y="3"/>
                  </a:cubicBezTo>
                  <a:cubicBezTo>
                    <a:pt x="275" y="6"/>
                    <a:pt x="271" y="8"/>
                    <a:pt x="284" y="11"/>
                  </a:cubicBezTo>
                  <a:lnTo>
                    <a:pt x="284" y="11"/>
                  </a:lnTo>
                  <a:cubicBezTo>
                    <a:pt x="278" y="10"/>
                    <a:pt x="272" y="9"/>
                    <a:pt x="266" y="9"/>
                  </a:cubicBezTo>
                  <a:cubicBezTo>
                    <a:pt x="258" y="9"/>
                    <a:pt x="251" y="10"/>
                    <a:pt x="243" y="12"/>
                  </a:cubicBezTo>
                  <a:cubicBezTo>
                    <a:pt x="203" y="24"/>
                    <a:pt x="169" y="59"/>
                    <a:pt x="139" y="87"/>
                  </a:cubicBezTo>
                  <a:cubicBezTo>
                    <a:pt x="75" y="145"/>
                    <a:pt x="38" y="225"/>
                    <a:pt x="12" y="307"/>
                  </a:cubicBezTo>
                  <a:cubicBezTo>
                    <a:pt x="0" y="343"/>
                    <a:pt x="34" y="377"/>
                    <a:pt x="67" y="377"/>
                  </a:cubicBezTo>
                  <a:cubicBezTo>
                    <a:pt x="79" y="377"/>
                    <a:pt x="92" y="372"/>
                    <a:pt x="102" y="360"/>
                  </a:cubicBezTo>
                  <a:cubicBezTo>
                    <a:pt x="145" y="309"/>
                    <a:pt x="197" y="265"/>
                    <a:pt x="248" y="221"/>
                  </a:cubicBezTo>
                  <a:cubicBezTo>
                    <a:pt x="310" y="165"/>
                    <a:pt x="343" y="131"/>
                    <a:pt x="378" y="69"/>
                  </a:cubicBezTo>
                  <a:cubicBezTo>
                    <a:pt x="394" y="38"/>
                    <a:pt x="373" y="2"/>
                    <a:pt x="339" y="2"/>
                  </a:cubicBezTo>
                  <a:cubicBezTo>
                    <a:pt x="331" y="2"/>
                    <a:pt x="321" y="1"/>
                    <a:pt x="3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214;p43">
              <a:extLst>
                <a:ext uri="{FF2B5EF4-FFF2-40B4-BE49-F238E27FC236}">
                  <a16:creationId xmlns:a16="http://schemas.microsoft.com/office/drawing/2014/main" xmlns="" id="{ACC5F44E-6033-634E-B20B-FB3CE2F17E06}"/>
                </a:ext>
              </a:extLst>
            </p:cNvPr>
            <p:cNvSpPr/>
            <p:nvPr/>
          </p:nvSpPr>
          <p:spPr>
            <a:xfrm>
              <a:off x="5157750" y="1102350"/>
              <a:ext cx="4750" cy="16300"/>
            </a:xfrm>
            <a:custGeom>
              <a:avLst/>
              <a:gdLst/>
              <a:ahLst/>
              <a:cxnLst/>
              <a:rect l="l" t="t" r="r" b="b"/>
              <a:pathLst>
                <a:path w="190" h="652" extrusionOk="0">
                  <a:moveTo>
                    <a:pt x="99" y="1"/>
                  </a:moveTo>
                  <a:cubicBezTo>
                    <a:pt x="74" y="1"/>
                    <a:pt x="49" y="18"/>
                    <a:pt x="46" y="53"/>
                  </a:cubicBezTo>
                  <a:cubicBezTo>
                    <a:pt x="36" y="151"/>
                    <a:pt x="22" y="250"/>
                    <a:pt x="20" y="350"/>
                  </a:cubicBezTo>
                  <a:cubicBezTo>
                    <a:pt x="16" y="445"/>
                    <a:pt x="1" y="545"/>
                    <a:pt x="56" y="628"/>
                  </a:cubicBezTo>
                  <a:cubicBezTo>
                    <a:pt x="67" y="644"/>
                    <a:pt x="83" y="652"/>
                    <a:pt x="99" y="652"/>
                  </a:cubicBezTo>
                  <a:cubicBezTo>
                    <a:pt x="115" y="652"/>
                    <a:pt x="131" y="644"/>
                    <a:pt x="141" y="628"/>
                  </a:cubicBezTo>
                  <a:cubicBezTo>
                    <a:pt x="189" y="555"/>
                    <a:pt x="182" y="477"/>
                    <a:pt x="179" y="392"/>
                  </a:cubicBezTo>
                  <a:cubicBezTo>
                    <a:pt x="177" y="278"/>
                    <a:pt x="163" y="165"/>
                    <a:pt x="152" y="53"/>
                  </a:cubicBezTo>
                  <a:cubicBezTo>
                    <a:pt x="148" y="18"/>
                    <a:pt x="123" y="1"/>
                    <a:pt x="9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215;p43">
              <a:extLst>
                <a:ext uri="{FF2B5EF4-FFF2-40B4-BE49-F238E27FC236}">
                  <a16:creationId xmlns:a16="http://schemas.microsoft.com/office/drawing/2014/main" xmlns="" id="{00697980-EAD2-4045-A4EC-EC94414C41D2}"/>
                </a:ext>
              </a:extLst>
            </p:cNvPr>
            <p:cNvSpPr/>
            <p:nvPr/>
          </p:nvSpPr>
          <p:spPr>
            <a:xfrm>
              <a:off x="5125350" y="1107300"/>
              <a:ext cx="12575" cy="15675"/>
            </a:xfrm>
            <a:custGeom>
              <a:avLst/>
              <a:gdLst/>
              <a:ahLst/>
              <a:cxnLst/>
              <a:rect l="l" t="t" r="r" b="b"/>
              <a:pathLst>
                <a:path w="503" h="627" extrusionOk="0">
                  <a:moveTo>
                    <a:pt x="400" y="0"/>
                  </a:moveTo>
                  <a:cubicBezTo>
                    <a:pt x="388" y="0"/>
                    <a:pt x="376" y="3"/>
                    <a:pt x="365" y="8"/>
                  </a:cubicBezTo>
                  <a:cubicBezTo>
                    <a:pt x="265" y="58"/>
                    <a:pt x="199" y="128"/>
                    <a:pt x="137" y="217"/>
                  </a:cubicBezTo>
                  <a:cubicBezTo>
                    <a:pt x="71" y="309"/>
                    <a:pt x="1" y="424"/>
                    <a:pt x="0" y="539"/>
                  </a:cubicBezTo>
                  <a:cubicBezTo>
                    <a:pt x="0" y="568"/>
                    <a:pt x="17" y="600"/>
                    <a:pt x="43" y="614"/>
                  </a:cubicBezTo>
                  <a:cubicBezTo>
                    <a:pt x="50" y="618"/>
                    <a:pt x="56" y="620"/>
                    <a:pt x="64" y="623"/>
                  </a:cubicBezTo>
                  <a:cubicBezTo>
                    <a:pt x="72" y="626"/>
                    <a:pt x="79" y="627"/>
                    <a:pt x="86" y="627"/>
                  </a:cubicBezTo>
                  <a:cubicBezTo>
                    <a:pt x="110" y="627"/>
                    <a:pt x="132" y="615"/>
                    <a:pt x="149" y="600"/>
                  </a:cubicBezTo>
                  <a:cubicBezTo>
                    <a:pt x="222" y="536"/>
                    <a:pt x="259" y="438"/>
                    <a:pt x="310" y="357"/>
                  </a:cubicBezTo>
                  <a:cubicBezTo>
                    <a:pt x="363" y="274"/>
                    <a:pt x="420" y="196"/>
                    <a:pt x="470" y="112"/>
                  </a:cubicBezTo>
                  <a:cubicBezTo>
                    <a:pt x="502" y="55"/>
                    <a:pt x="455" y="0"/>
                    <a:pt x="40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216;p43">
              <a:extLst>
                <a:ext uri="{FF2B5EF4-FFF2-40B4-BE49-F238E27FC236}">
                  <a16:creationId xmlns:a16="http://schemas.microsoft.com/office/drawing/2014/main" xmlns="" id="{66B720F7-8E12-A44E-A4CA-919E9085D282}"/>
                </a:ext>
              </a:extLst>
            </p:cNvPr>
            <p:cNvSpPr/>
            <p:nvPr/>
          </p:nvSpPr>
          <p:spPr>
            <a:xfrm>
              <a:off x="5140750" y="1125525"/>
              <a:ext cx="8700" cy="12625"/>
            </a:xfrm>
            <a:custGeom>
              <a:avLst/>
              <a:gdLst/>
              <a:ahLst/>
              <a:cxnLst/>
              <a:rect l="l" t="t" r="r" b="b"/>
              <a:pathLst>
                <a:path w="348" h="505" extrusionOk="0">
                  <a:moveTo>
                    <a:pt x="67" y="1"/>
                  </a:moveTo>
                  <a:cubicBezTo>
                    <a:pt x="33" y="1"/>
                    <a:pt x="1" y="39"/>
                    <a:pt x="7" y="77"/>
                  </a:cubicBezTo>
                  <a:cubicBezTo>
                    <a:pt x="23" y="162"/>
                    <a:pt x="63" y="245"/>
                    <a:pt x="103" y="320"/>
                  </a:cubicBezTo>
                  <a:cubicBezTo>
                    <a:pt x="136" y="387"/>
                    <a:pt x="193" y="482"/>
                    <a:pt x="269" y="502"/>
                  </a:cubicBezTo>
                  <a:cubicBezTo>
                    <a:pt x="274" y="504"/>
                    <a:pt x="280" y="505"/>
                    <a:pt x="285" y="505"/>
                  </a:cubicBezTo>
                  <a:cubicBezTo>
                    <a:pt x="315" y="505"/>
                    <a:pt x="340" y="478"/>
                    <a:pt x="343" y="446"/>
                  </a:cubicBezTo>
                  <a:cubicBezTo>
                    <a:pt x="348" y="373"/>
                    <a:pt x="286" y="294"/>
                    <a:pt x="251" y="232"/>
                  </a:cubicBezTo>
                  <a:cubicBezTo>
                    <a:pt x="210" y="159"/>
                    <a:pt x="160" y="84"/>
                    <a:pt x="105" y="19"/>
                  </a:cubicBezTo>
                  <a:cubicBezTo>
                    <a:pt x="93" y="6"/>
                    <a:pt x="80" y="1"/>
                    <a:pt x="67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217;p43">
              <a:extLst>
                <a:ext uri="{FF2B5EF4-FFF2-40B4-BE49-F238E27FC236}">
                  <a16:creationId xmlns:a16="http://schemas.microsoft.com/office/drawing/2014/main" xmlns="" id="{D75E6810-ECC8-FF4B-A97B-41A629292132}"/>
                </a:ext>
              </a:extLst>
            </p:cNvPr>
            <p:cNvSpPr/>
            <p:nvPr/>
          </p:nvSpPr>
          <p:spPr>
            <a:xfrm>
              <a:off x="5169925" y="1123225"/>
              <a:ext cx="9975" cy="13400"/>
            </a:xfrm>
            <a:custGeom>
              <a:avLst/>
              <a:gdLst/>
              <a:ahLst/>
              <a:cxnLst/>
              <a:rect l="l" t="t" r="r" b="b"/>
              <a:pathLst>
                <a:path w="399" h="536" extrusionOk="0">
                  <a:moveTo>
                    <a:pt x="54" y="0"/>
                  </a:moveTo>
                  <a:cubicBezTo>
                    <a:pt x="25" y="0"/>
                    <a:pt x="0" y="33"/>
                    <a:pt x="15" y="65"/>
                  </a:cubicBezTo>
                  <a:cubicBezTo>
                    <a:pt x="86" y="211"/>
                    <a:pt x="156" y="359"/>
                    <a:pt x="245" y="496"/>
                  </a:cubicBezTo>
                  <a:cubicBezTo>
                    <a:pt x="259" y="517"/>
                    <a:pt x="283" y="536"/>
                    <a:pt x="309" y="536"/>
                  </a:cubicBezTo>
                  <a:cubicBezTo>
                    <a:pt x="310" y="536"/>
                    <a:pt x="311" y="536"/>
                    <a:pt x="313" y="536"/>
                  </a:cubicBezTo>
                  <a:cubicBezTo>
                    <a:pt x="348" y="533"/>
                    <a:pt x="360" y="523"/>
                    <a:pt x="381" y="496"/>
                  </a:cubicBezTo>
                  <a:cubicBezTo>
                    <a:pt x="399" y="473"/>
                    <a:pt x="392" y="439"/>
                    <a:pt x="381" y="416"/>
                  </a:cubicBezTo>
                  <a:cubicBezTo>
                    <a:pt x="307" y="261"/>
                    <a:pt x="202" y="133"/>
                    <a:pt x="82" y="13"/>
                  </a:cubicBezTo>
                  <a:cubicBezTo>
                    <a:pt x="73" y="4"/>
                    <a:pt x="63" y="0"/>
                    <a:pt x="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218;p43">
              <a:extLst>
                <a:ext uri="{FF2B5EF4-FFF2-40B4-BE49-F238E27FC236}">
                  <a16:creationId xmlns:a16="http://schemas.microsoft.com/office/drawing/2014/main" xmlns="" id="{882B6392-68AC-264C-839F-60A8A798D15E}"/>
                </a:ext>
              </a:extLst>
            </p:cNvPr>
            <p:cNvSpPr/>
            <p:nvPr/>
          </p:nvSpPr>
          <p:spPr>
            <a:xfrm>
              <a:off x="5157800" y="1139950"/>
              <a:ext cx="7575" cy="13150"/>
            </a:xfrm>
            <a:custGeom>
              <a:avLst/>
              <a:gdLst/>
              <a:ahLst/>
              <a:cxnLst/>
              <a:rect l="l" t="t" r="r" b="b"/>
              <a:pathLst>
                <a:path w="303" h="526" extrusionOk="0">
                  <a:moveTo>
                    <a:pt x="152" y="1"/>
                  </a:moveTo>
                  <a:cubicBezTo>
                    <a:pt x="113" y="1"/>
                    <a:pt x="75" y="23"/>
                    <a:pt x="65" y="67"/>
                  </a:cubicBezTo>
                  <a:cubicBezTo>
                    <a:pt x="33" y="200"/>
                    <a:pt x="1" y="409"/>
                    <a:pt x="117" y="512"/>
                  </a:cubicBezTo>
                  <a:cubicBezTo>
                    <a:pt x="128" y="521"/>
                    <a:pt x="140" y="525"/>
                    <a:pt x="152" y="525"/>
                  </a:cubicBezTo>
                  <a:cubicBezTo>
                    <a:pt x="164" y="525"/>
                    <a:pt x="176" y="521"/>
                    <a:pt x="186" y="512"/>
                  </a:cubicBezTo>
                  <a:cubicBezTo>
                    <a:pt x="302" y="411"/>
                    <a:pt x="270" y="202"/>
                    <a:pt x="239" y="67"/>
                  </a:cubicBezTo>
                  <a:cubicBezTo>
                    <a:pt x="229" y="23"/>
                    <a:pt x="190" y="1"/>
                    <a:pt x="15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219;p43">
              <a:extLst>
                <a:ext uri="{FF2B5EF4-FFF2-40B4-BE49-F238E27FC236}">
                  <a16:creationId xmlns:a16="http://schemas.microsoft.com/office/drawing/2014/main" xmlns="" id="{4A8A0E8A-747A-A047-B21B-5F841DF8162B}"/>
                </a:ext>
              </a:extLst>
            </p:cNvPr>
            <p:cNvSpPr/>
            <p:nvPr/>
          </p:nvSpPr>
          <p:spPr>
            <a:xfrm>
              <a:off x="5118700" y="1138525"/>
              <a:ext cx="10850" cy="17000"/>
            </a:xfrm>
            <a:custGeom>
              <a:avLst/>
              <a:gdLst/>
              <a:ahLst/>
              <a:cxnLst/>
              <a:rect l="l" t="t" r="r" b="b"/>
              <a:pathLst>
                <a:path w="434" h="680" extrusionOk="0">
                  <a:moveTo>
                    <a:pt x="392" y="0"/>
                  </a:moveTo>
                  <a:cubicBezTo>
                    <a:pt x="384" y="0"/>
                    <a:pt x="376" y="4"/>
                    <a:pt x="369" y="13"/>
                  </a:cubicBezTo>
                  <a:cubicBezTo>
                    <a:pt x="290" y="112"/>
                    <a:pt x="217" y="215"/>
                    <a:pt x="148" y="322"/>
                  </a:cubicBezTo>
                  <a:cubicBezTo>
                    <a:pt x="90" y="412"/>
                    <a:pt x="0" y="542"/>
                    <a:pt x="28" y="653"/>
                  </a:cubicBezTo>
                  <a:cubicBezTo>
                    <a:pt x="33" y="671"/>
                    <a:pt x="47" y="679"/>
                    <a:pt x="62" y="679"/>
                  </a:cubicBezTo>
                  <a:cubicBezTo>
                    <a:pt x="72" y="679"/>
                    <a:pt x="82" y="676"/>
                    <a:pt x="90" y="669"/>
                  </a:cubicBezTo>
                  <a:cubicBezTo>
                    <a:pt x="170" y="604"/>
                    <a:pt x="201" y="471"/>
                    <a:pt x="252" y="381"/>
                  </a:cubicBezTo>
                  <a:cubicBezTo>
                    <a:pt x="312" y="273"/>
                    <a:pt x="375" y="168"/>
                    <a:pt x="425" y="55"/>
                  </a:cubicBezTo>
                  <a:cubicBezTo>
                    <a:pt x="434" y="30"/>
                    <a:pt x="413" y="0"/>
                    <a:pt x="39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220;p43">
              <a:extLst>
                <a:ext uri="{FF2B5EF4-FFF2-40B4-BE49-F238E27FC236}">
                  <a16:creationId xmlns:a16="http://schemas.microsoft.com/office/drawing/2014/main" xmlns="" id="{E4534BF1-F624-034E-B257-571E3E408415}"/>
                </a:ext>
              </a:extLst>
            </p:cNvPr>
            <p:cNvSpPr/>
            <p:nvPr/>
          </p:nvSpPr>
          <p:spPr>
            <a:xfrm>
              <a:off x="5137075" y="1152325"/>
              <a:ext cx="10425" cy="6075"/>
            </a:xfrm>
            <a:custGeom>
              <a:avLst/>
              <a:gdLst/>
              <a:ahLst/>
              <a:cxnLst/>
              <a:rect l="l" t="t" r="r" b="b"/>
              <a:pathLst>
                <a:path w="417" h="243" extrusionOk="0">
                  <a:moveTo>
                    <a:pt x="44" y="1"/>
                  </a:moveTo>
                  <a:cubicBezTo>
                    <a:pt x="12" y="1"/>
                    <a:pt x="0" y="46"/>
                    <a:pt x="27" y="65"/>
                  </a:cubicBezTo>
                  <a:cubicBezTo>
                    <a:pt x="87" y="107"/>
                    <a:pt x="147" y="150"/>
                    <a:pt x="212" y="189"/>
                  </a:cubicBezTo>
                  <a:cubicBezTo>
                    <a:pt x="250" y="211"/>
                    <a:pt x="305" y="242"/>
                    <a:pt x="353" y="242"/>
                  </a:cubicBezTo>
                  <a:cubicBezTo>
                    <a:pt x="364" y="242"/>
                    <a:pt x="375" y="240"/>
                    <a:pt x="385" y="237"/>
                  </a:cubicBezTo>
                  <a:cubicBezTo>
                    <a:pt x="403" y="230"/>
                    <a:pt x="416" y="212"/>
                    <a:pt x="411" y="191"/>
                  </a:cubicBezTo>
                  <a:cubicBezTo>
                    <a:pt x="393" y="131"/>
                    <a:pt x="325" y="107"/>
                    <a:pt x="275" y="81"/>
                  </a:cubicBezTo>
                  <a:cubicBezTo>
                    <a:pt x="205" y="45"/>
                    <a:pt x="126" y="27"/>
                    <a:pt x="55" y="2"/>
                  </a:cubicBezTo>
                  <a:cubicBezTo>
                    <a:pt x="51" y="1"/>
                    <a:pt x="48" y="1"/>
                    <a:pt x="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221;p43">
              <a:extLst>
                <a:ext uri="{FF2B5EF4-FFF2-40B4-BE49-F238E27FC236}">
                  <a16:creationId xmlns:a16="http://schemas.microsoft.com/office/drawing/2014/main" xmlns="" id="{6EA57DC8-AE4F-4D4F-8C71-50EF4EBE160A}"/>
                </a:ext>
              </a:extLst>
            </p:cNvPr>
            <p:cNvSpPr/>
            <p:nvPr/>
          </p:nvSpPr>
          <p:spPr>
            <a:xfrm>
              <a:off x="5114200" y="1164375"/>
              <a:ext cx="18400" cy="5125"/>
            </a:xfrm>
            <a:custGeom>
              <a:avLst/>
              <a:gdLst/>
              <a:ahLst/>
              <a:cxnLst/>
              <a:rect l="l" t="t" r="r" b="b"/>
              <a:pathLst>
                <a:path w="736" h="205" extrusionOk="0">
                  <a:moveTo>
                    <a:pt x="82" y="0"/>
                  </a:moveTo>
                  <a:cubicBezTo>
                    <a:pt x="36" y="0"/>
                    <a:pt x="0" y="67"/>
                    <a:pt x="52" y="94"/>
                  </a:cubicBezTo>
                  <a:cubicBezTo>
                    <a:pt x="170" y="150"/>
                    <a:pt x="325" y="204"/>
                    <a:pt x="471" y="204"/>
                  </a:cubicBezTo>
                  <a:cubicBezTo>
                    <a:pt x="555" y="204"/>
                    <a:pt x="636" y="186"/>
                    <a:pt x="704" y="141"/>
                  </a:cubicBezTo>
                  <a:cubicBezTo>
                    <a:pt x="735" y="121"/>
                    <a:pt x="728" y="76"/>
                    <a:pt x="694" y="65"/>
                  </a:cubicBezTo>
                  <a:cubicBezTo>
                    <a:pt x="506" y="2"/>
                    <a:pt x="285" y="31"/>
                    <a:pt x="90" y="1"/>
                  </a:cubicBezTo>
                  <a:cubicBezTo>
                    <a:pt x="88" y="0"/>
                    <a:pt x="85" y="0"/>
                    <a:pt x="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222;p43">
              <a:extLst>
                <a:ext uri="{FF2B5EF4-FFF2-40B4-BE49-F238E27FC236}">
                  <a16:creationId xmlns:a16="http://schemas.microsoft.com/office/drawing/2014/main" xmlns="" id="{D6755DCD-287C-A743-9469-C609AA2ADCF2}"/>
                </a:ext>
              </a:extLst>
            </p:cNvPr>
            <p:cNvSpPr/>
            <p:nvPr/>
          </p:nvSpPr>
          <p:spPr>
            <a:xfrm>
              <a:off x="5230350" y="1538925"/>
              <a:ext cx="14250" cy="14950"/>
            </a:xfrm>
            <a:custGeom>
              <a:avLst/>
              <a:gdLst/>
              <a:ahLst/>
              <a:cxnLst/>
              <a:rect l="l" t="t" r="r" b="b"/>
              <a:pathLst>
                <a:path w="570" h="598" extrusionOk="0">
                  <a:moveTo>
                    <a:pt x="60" y="0"/>
                  </a:moveTo>
                  <a:cubicBezTo>
                    <a:pt x="30" y="0"/>
                    <a:pt x="0" y="29"/>
                    <a:pt x="11" y="65"/>
                  </a:cubicBezTo>
                  <a:cubicBezTo>
                    <a:pt x="43" y="176"/>
                    <a:pt x="114" y="280"/>
                    <a:pt x="188" y="369"/>
                  </a:cubicBezTo>
                  <a:cubicBezTo>
                    <a:pt x="266" y="465"/>
                    <a:pt x="362" y="573"/>
                    <a:pt x="486" y="597"/>
                  </a:cubicBezTo>
                  <a:cubicBezTo>
                    <a:pt x="490" y="597"/>
                    <a:pt x="494" y="598"/>
                    <a:pt x="498" y="598"/>
                  </a:cubicBezTo>
                  <a:cubicBezTo>
                    <a:pt x="536" y="598"/>
                    <a:pt x="570" y="558"/>
                    <a:pt x="545" y="520"/>
                  </a:cubicBezTo>
                  <a:cubicBezTo>
                    <a:pt x="484" y="427"/>
                    <a:pt x="392" y="364"/>
                    <a:pt x="319" y="282"/>
                  </a:cubicBezTo>
                  <a:cubicBezTo>
                    <a:pt x="240" y="198"/>
                    <a:pt x="177" y="97"/>
                    <a:pt x="95" y="14"/>
                  </a:cubicBezTo>
                  <a:cubicBezTo>
                    <a:pt x="85" y="4"/>
                    <a:pt x="72" y="0"/>
                    <a:pt x="6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223;p43">
              <a:extLst>
                <a:ext uri="{FF2B5EF4-FFF2-40B4-BE49-F238E27FC236}">
                  <a16:creationId xmlns:a16="http://schemas.microsoft.com/office/drawing/2014/main" xmlns="" id="{942690FD-75F6-1241-BD3E-977D37E595C7}"/>
                </a:ext>
              </a:extLst>
            </p:cNvPr>
            <p:cNvSpPr/>
            <p:nvPr/>
          </p:nvSpPr>
          <p:spPr>
            <a:xfrm>
              <a:off x="5240000" y="1564900"/>
              <a:ext cx="13800" cy="9600"/>
            </a:xfrm>
            <a:custGeom>
              <a:avLst/>
              <a:gdLst/>
              <a:ahLst/>
              <a:cxnLst/>
              <a:rect l="l" t="t" r="r" b="b"/>
              <a:pathLst>
                <a:path w="552" h="384" extrusionOk="0">
                  <a:moveTo>
                    <a:pt x="444" y="1"/>
                  </a:moveTo>
                  <a:cubicBezTo>
                    <a:pt x="367" y="1"/>
                    <a:pt x="290" y="44"/>
                    <a:pt x="225" y="80"/>
                  </a:cubicBezTo>
                  <a:cubicBezTo>
                    <a:pt x="135" y="131"/>
                    <a:pt x="49" y="226"/>
                    <a:pt x="12" y="321"/>
                  </a:cubicBezTo>
                  <a:cubicBezTo>
                    <a:pt x="1" y="351"/>
                    <a:pt x="31" y="384"/>
                    <a:pt x="61" y="384"/>
                  </a:cubicBezTo>
                  <a:cubicBezTo>
                    <a:pt x="68" y="384"/>
                    <a:pt x="76" y="381"/>
                    <a:pt x="82" y="376"/>
                  </a:cubicBezTo>
                  <a:cubicBezTo>
                    <a:pt x="156" y="320"/>
                    <a:pt x="223" y="261"/>
                    <a:pt x="304" y="215"/>
                  </a:cubicBezTo>
                  <a:cubicBezTo>
                    <a:pt x="376" y="174"/>
                    <a:pt x="475" y="154"/>
                    <a:pt x="532" y="92"/>
                  </a:cubicBezTo>
                  <a:cubicBezTo>
                    <a:pt x="550" y="71"/>
                    <a:pt x="552" y="33"/>
                    <a:pt x="522" y="18"/>
                  </a:cubicBezTo>
                  <a:cubicBezTo>
                    <a:pt x="497" y="6"/>
                    <a:pt x="470" y="1"/>
                    <a:pt x="44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224;p43">
              <a:extLst>
                <a:ext uri="{FF2B5EF4-FFF2-40B4-BE49-F238E27FC236}">
                  <a16:creationId xmlns:a16="http://schemas.microsoft.com/office/drawing/2014/main" xmlns="" id="{282207FB-C2B5-4543-A3B4-B3AE3F16D01D}"/>
                </a:ext>
              </a:extLst>
            </p:cNvPr>
            <p:cNvSpPr/>
            <p:nvPr/>
          </p:nvSpPr>
          <p:spPr>
            <a:xfrm>
              <a:off x="5249375" y="1545700"/>
              <a:ext cx="10750" cy="12500"/>
            </a:xfrm>
            <a:custGeom>
              <a:avLst/>
              <a:gdLst/>
              <a:ahLst/>
              <a:cxnLst/>
              <a:rect l="l" t="t" r="r" b="b"/>
              <a:pathLst>
                <a:path w="430" h="500" extrusionOk="0">
                  <a:moveTo>
                    <a:pt x="70" y="0"/>
                  </a:moveTo>
                  <a:cubicBezTo>
                    <a:pt x="32" y="0"/>
                    <a:pt x="1" y="39"/>
                    <a:pt x="20" y="84"/>
                  </a:cubicBezTo>
                  <a:cubicBezTo>
                    <a:pt x="58" y="171"/>
                    <a:pt x="99" y="249"/>
                    <a:pt x="149" y="330"/>
                  </a:cubicBezTo>
                  <a:cubicBezTo>
                    <a:pt x="189" y="397"/>
                    <a:pt x="250" y="477"/>
                    <a:pt x="329" y="497"/>
                  </a:cubicBezTo>
                  <a:cubicBezTo>
                    <a:pt x="334" y="499"/>
                    <a:pt x="339" y="499"/>
                    <a:pt x="344" y="499"/>
                  </a:cubicBezTo>
                  <a:cubicBezTo>
                    <a:pt x="370" y="499"/>
                    <a:pt x="397" y="483"/>
                    <a:pt x="402" y="455"/>
                  </a:cubicBezTo>
                  <a:cubicBezTo>
                    <a:pt x="430" y="278"/>
                    <a:pt x="233" y="111"/>
                    <a:pt x="108" y="15"/>
                  </a:cubicBezTo>
                  <a:cubicBezTo>
                    <a:pt x="96" y="5"/>
                    <a:pt x="82" y="0"/>
                    <a:pt x="70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225;p43">
              <a:extLst>
                <a:ext uri="{FF2B5EF4-FFF2-40B4-BE49-F238E27FC236}">
                  <a16:creationId xmlns:a16="http://schemas.microsoft.com/office/drawing/2014/main" xmlns="" id="{A3963581-E66A-F945-9A19-B69AFD905A18}"/>
                </a:ext>
              </a:extLst>
            </p:cNvPr>
            <p:cNvSpPr/>
            <p:nvPr/>
          </p:nvSpPr>
          <p:spPr>
            <a:xfrm>
              <a:off x="5244050" y="1529600"/>
              <a:ext cx="12500" cy="9225"/>
            </a:xfrm>
            <a:custGeom>
              <a:avLst/>
              <a:gdLst/>
              <a:ahLst/>
              <a:cxnLst/>
              <a:rect l="l" t="t" r="r" b="b"/>
              <a:pathLst>
                <a:path w="500" h="369" extrusionOk="0">
                  <a:moveTo>
                    <a:pt x="326" y="1"/>
                  </a:moveTo>
                  <a:cubicBezTo>
                    <a:pt x="272" y="1"/>
                    <a:pt x="215" y="17"/>
                    <a:pt x="169" y="43"/>
                  </a:cubicBezTo>
                  <a:cubicBezTo>
                    <a:pt x="62" y="101"/>
                    <a:pt x="15" y="198"/>
                    <a:pt x="3" y="313"/>
                  </a:cubicBezTo>
                  <a:cubicBezTo>
                    <a:pt x="1" y="349"/>
                    <a:pt x="30" y="368"/>
                    <a:pt x="60" y="368"/>
                  </a:cubicBezTo>
                  <a:cubicBezTo>
                    <a:pt x="79" y="368"/>
                    <a:pt x="100" y="360"/>
                    <a:pt x="111" y="341"/>
                  </a:cubicBezTo>
                  <a:cubicBezTo>
                    <a:pt x="196" y="204"/>
                    <a:pt x="363" y="216"/>
                    <a:pt x="480" y="126"/>
                  </a:cubicBezTo>
                  <a:cubicBezTo>
                    <a:pt x="499" y="110"/>
                    <a:pt x="495" y="76"/>
                    <a:pt x="480" y="61"/>
                  </a:cubicBezTo>
                  <a:cubicBezTo>
                    <a:pt x="438" y="18"/>
                    <a:pt x="383" y="1"/>
                    <a:pt x="32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226;p43">
              <a:extLst>
                <a:ext uri="{FF2B5EF4-FFF2-40B4-BE49-F238E27FC236}">
                  <a16:creationId xmlns:a16="http://schemas.microsoft.com/office/drawing/2014/main" xmlns="" id="{E107DCE9-BC72-9B49-B250-6E600F9ECCEB}"/>
                </a:ext>
              </a:extLst>
            </p:cNvPr>
            <p:cNvSpPr/>
            <p:nvPr/>
          </p:nvSpPr>
          <p:spPr>
            <a:xfrm>
              <a:off x="5270750" y="1531975"/>
              <a:ext cx="12125" cy="5825"/>
            </a:xfrm>
            <a:custGeom>
              <a:avLst/>
              <a:gdLst/>
              <a:ahLst/>
              <a:cxnLst/>
              <a:rect l="l" t="t" r="r" b="b"/>
              <a:pathLst>
                <a:path w="485" h="233" extrusionOk="0">
                  <a:moveTo>
                    <a:pt x="318" y="1"/>
                  </a:moveTo>
                  <a:cubicBezTo>
                    <a:pt x="301" y="1"/>
                    <a:pt x="284" y="2"/>
                    <a:pt x="268" y="6"/>
                  </a:cubicBezTo>
                  <a:cubicBezTo>
                    <a:pt x="181" y="23"/>
                    <a:pt x="113" y="57"/>
                    <a:pt x="46" y="114"/>
                  </a:cubicBezTo>
                  <a:cubicBezTo>
                    <a:pt x="1" y="156"/>
                    <a:pt x="40" y="233"/>
                    <a:pt x="94" y="233"/>
                  </a:cubicBezTo>
                  <a:cubicBezTo>
                    <a:pt x="100" y="233"/>
                    <a:pt x="107" y="232"/>
                    <a:pt x="113" y="230"/>
                  </a:cubicBezTo>
                  <a:cubicBezTo>
                    <a:pt x="172" y="212"/>
                    <a:pt x="232" y="199"/>
                    <a:pt x="294" y="199"/>
                  </a:cubicBezTo>
                  <a:cubicBezTo>
                    <a:pt x="352" y="199"/>
                    <a:pt x="425" y="194"/>
                    <a:pt x="465" y="147"/>
                  </a:cubicBezTo>
                  <a:cubicBezTo>
                    <a:pt x="484" y="126"/>
                    <a:pt x="485" y="104"/>
                    <a:pt x="474" y="79"/>
                  </a:cubicBezTo>
                  <a:cubicBezTo>
                    <a:pt x="449" y="22"/>
                    <a:pt x="381" y="1"/>
                    <a:pt x="318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227;p43">
              <a:extLst>
                <a:ext uri="{FF2B5EF4-FFF2-40B4-BE49-F238E27FC236}">
                  <a16:creationId xmlns:a16="http://schemas.microsoft.com/office/drawing/2014/main" xmlns="" id="{C2BFF2E7-5FFB-F24B-A4F0-B321B5AE3A4F}"/>
                </a:ext>
              </a:extLst>
            </p:cNvPr>
            <p:cNvSpPr/>
            <p:nvPr/>
          </p:nvSpPr>
          <p:spPr>
            <a:xfrm>
              <a:off x="5274475" y="1547225"/>
              <a:ext cx="6525" cy="14575"/>
            </a:xfrm>
            <a:custGeom>
              <a:avLst/>
              <a:gdLst/>
              <a:ahLst/>
              <a:cxnLst/>
              <a:rect l="l" t="t" r="r" b="b"/>
              <a:pathLst>
                <a:path w="261" h="583" extrusionOk="0">
                  <a:moveTo>
                    <a:pt x="61" y="0"/>
                  </a:moveTo>
                  <a:cubicBezTo>
                    <a:pt x="32" y="0"/>
                    <a:pt x="0" y="28"/>
                    <a:pt x="10" y="63"/>
                  </a:cubicBezTo>
                  <a:cubicBezTo>
                    <a:pt x="35" y="153"/>
                    <a:pt x="47" y="246"/>
                    <a:pt x="51" y="338"/>
                  </a:cubicBezTo>
                  <a:cubicBezTo>
                    <a:pt x="54" y="422"/>
                    <a:pt x="43" y="487"/>
                    <a:pt x="79" y="563"/>
                  </a:cubicBezTo>
                  <a:cubicBezTo>
                    <a:pt x="85" y="575"/>
                    <a:pt x="100" y="582"/>
                    <a:pt x="114" y="582"/>
                  </a:cubicBezTo>
                  <a:cubicBezTo>
                    <a:pt x="124" y="582"/>
                    <a:pt x="134" y="579"/>
                    <a:pt x="140" y="571"/>
                  </a:cubicBezTo>
                  <a:cubicBezTo>
                    <a:pt x="260" y="425"/>
                    <a:pt x="174" y="176"/>
                    <a:pt x="99" y="24"/>
                  </a:cubicBezTo>
                  <a:cubicBezTo>
                    <a:pt x="91" y="7"/>
                    <a:pt x="76" y="0"/>
                    <a:pt x="6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228;p43">
              <a:extLst>
                <a:ext uri="{FF2B5EF4-FFF2-40B4-BE49-F238E27FC236}">
                  <a16:creationId xmlns:a16="http://schemas.microsoft.com/office/drawing/2014/main" xmlns="" id="{09DF95F7-5FEF-C34D-9F17-FB573634BC93}"/>
                </a:ext>
              </a:extLst>
            </p:cNvPr>
            <p:cNvSpPr/>
            <p:nvPr/>
          </p:nvSpPr>
          <p:spPr>
            <a:xfrm>
              <a:off x="5292375" y="1519525"/>
              <a:ext cx="10825" cy="3925"/>
            </a:xfrm>
            <a:custGeom>
              <a:avLst/>
              <a:gdLst/>
              <a:ahLst/>
              <a:cxnLst/>
              <a:rect l="l" t="t" r="r" b="b"/>
              <a:pathLst>
                <a:path w="433" h="157" extrusionOk="0">
                  <a:moveTo>
                    <a:pt x="328" y="0"/>
                  </a:moveTo>
                  <a:cubicBezTo>
                    <a:pt x="302" y="0"/>
                    <a:pt x="275" y="5"/>
                    <a:pt x="249" y="9"/>
                  </a:cubicBezTo>
                  <a:cubicBezTo>
                    <a:pt x="179" y="22"/>
                    <a:pt x="112" y="41"/>
                    <a:pt x="45" y="68"/>
                  </a:cubicBezTo>
                  <a:cubicBezTo>
                    <a:pt x="1" y="87"/>
                    <a:pt x="6" y="151"/>
                    <a:pt x="58" y="155"/>
                  </a:cubicBezTo>
                  <a:cubicBezTo>
                    <a:pt x="75" y="156"/>
                    <a:pt x="93" y="156"/>
                    <a:pt x="111" y="156"/>
                  </a:cubicBezTo>
                  <a:cubicBezTo>
                    <a:pt x="154" y="156"/>
                    <a:pt x="198" y="153"/>
                    <a:pt x="241" y="147"/>
                  </a:cubicBezTo>
                  <a:cubicBezTo>
                    <a:pt x="303" y="140"/>
                    <a:pt x="373" y="135"/>
                    <a:pt x="416" y="84"/>
                  </a:cubicBezTo>
                  <a:cubicBezTo>
                    <a:pt x="432" y="64"/>
                    <a:pt x="431" y="35"/>
                    <a:pt x="407" y="21"/>
                  </a:cubicBezTo>
                  <a:cubicBezTo>
                    <a:pt x="382" y="5"/>
                    <a:pt x="355" y="0"/>
                    <a:pt x="32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229;p43">
              <a:extLst>
                <a:ext uri="{FF2B5EF4-FFF2-40B4-BE49-F238E27FC236}">
                  <a16:creationId xmlns:a16="http://schemas.microsoft.com/office/drawing/2014/main" xmlns="" id="{C1B9A3FE-F663-844E-B4BE-5F45177DF859}"/>
                </a:ext>
              </a:extLst>
            </p:cNvPr>
            <p:cNvSpPr/>
            <p:nvPr/>
          </p:nvSpPr>
          <p:spPr>
            <a:xfrm>
              <a:off x="5309550" y="1499900"/>
              <a:ext cx="8300" cy="13175"/>
            </a:xfrm>
            <a:custGeom>
              <a:avLst/>
              <a:gdLst/>
              <a:ahLst/>
              <a:cxnLst/>
              <a:rect l="l" t="t" r="r" b="b"/>
              <a:pathLst>
                <a:path w="332" h="527" extrusionOk="0">
                  <a:moveTo>
                    <a:pt x="248" y="0"/>
                  </a:moveTo>
                  <a:cubicBezTo>
                    <a:pt x="237" y="0"/>
                    <a:pt x="226" y="3"/>
                    <a:pt x="217" y="10"/>
                  </a:cubicBezTo>
                  <a:cubicBezTo>
                    <a:pt x="88" y="105"/>
                    <a:pt x="1" y="296"/>
                    <a:pt x="44" y="455"/>
                  </a:cubicBezTo>
                  <a:cubicBezTo>
                    <a:pt x="58" y="504"/>
                    <a:pt x="96" y="526"/>
                    <a:pt x="136" y="526"/>
                  </a:cubicBezTo>
                  <a:cubicBezTo>
                    <a:pt x="178" y="526"/>
                    <a:pt x="220" y="501"/>
                    <a:pt x="236" y="455"/>
                  </a:cubicBezTo>
                  <a:cubicBezTo>
                    <a:pt x="277" y="338"/>
                    <a:pt x="273" y="205"/>
                    <a:pt x="316" y="86"/>
                  </a:cubicBezTo>
                  <a:cubicBezTo>
                    <a:pt x="332" y="45"/>
                    <a:pt x="290" y="0"/>
                    <a:pt x="248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230;p43">
              <a:extLst>
                <a:ext uri="{FF2B5EF4-FFF2-40B4-BE49-F238E27FC236}">
                  <a16:creationId xmlns:a16="http://schemas.microsoft.com/office/drawing/2014/main" xmlns="" id="{FB39C2D3-FCA5-7C44-B312-0B3BE90CEC94}"/>
                </a:ext>
              </a:extLst>
            </p:cNvPr>
            <p:cNvSpPr/>
            <p:nvPr/>
          </p:nvSpPr>
          <p:spPr>
            <a:xfrm>
              <a:off x="5265925" y="1462175"/>
              <a:ext cx="10375" cy="4550"/>
            </a:xfrm>
            <a:custGeom>
              <a:avLst/>
              <a:gdLst/>
              <a:ahLst/>
              <a:cxnLst/>
              <a:rect l="l" t="t" r="r" b="b"/>
              <a:pathLst>
                <a:path w="415" h="182" extrusionOk="0">
                  <a:moveTo>
                    <a:pt x="253" y="1"/>
                  </a:moveTo>
                  <a:cubicBezTo>
                    <a:pt x="186" y="1"/>
                    <a:pt x="118" y="23"/>
                    <a:pt x="54" y="37"/>
                  </a:cubicBezTo>
                  <a:cubicBezTo>
                    <a:pt x="0" y="49"/>
                    <a:pt x="0" y="133"/>
                    <a:pt x="54" y="145"/>
                  </a:cubicBezTo>
                  <a:cubicBezTo>
                    <a:pt x="117" y="159"/>
                    <a:pt x="185" y="182"/>
                    <a:pt x="251" y="182"/>
                  </a:cubicBezTo>
                  <a:cubicBezTo>
                    <a:pt x="282" y="182"/>
                    <a:pt x="313" y="177"/>
                    <a:pt x="343" y="164"/>
                  </a:cubicBezTo>
                  <a:cubicBezTo>
                    <a:pt x="415" y="135"/>
                    <a:pt x="415" y="48"/>
                    <a:pt x="343" y="17"/>
                  </a:cubicBezTo>
                  <a:cubicBezTo>
                    <a:pt x="313" y="5"/>
                    <a:pt x="283" y="1"/>
                    <a:pt x="25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231;p43">
              <a:extLst>
                <a:ext uri="{FF2B5EF4-FFF2-40B4-BE49-F238E27FC236}">
                  <a16:creationId xmlns:a16="http://schemas.microsoft.com/office/drawing/2014/main" xmlns="" id="{96B02DDF-E64B-824B-B199-0AFF33110175}"/>
                </a:ext>
              </a:extLst>
            </p:cNvPr>
            <p:cNvSpPr/>
            <p:nvPr/>
          </p:nvSpPr>
          <p:spPr>
            <a:xfrm>
              <a:off x="5345025" y="1451075"/>
              <a:ext cx="6275" cy="13050"/>
            </a:xfrm>
            <a:custGeom>
              <a:avLst/>
              <a:gdLst/>
              <a:ahLst/>
              <a:cxnLst/>
              <a:rect l="l" t="t" r="r" b="b"/>
              <a:pathLst>
                <a:path w="251" h="522" extrusionOk="0">
                  <a:moveTo>
                    <a:pt x="44" y="0"/>
                  </a:moveTo>
                  <a:cubicBezTo>
                    <a:pt x="22" y="0"/>
                    <a:pt x="1" y="14"/>
                    <a:pt x="4" y="39"/>
                  </a:cubicBezTo>
                  <a:cubicBezTo>
                    <a:pt x="21" y="184"/>
                    <a:pt x="49" y="433"/>
                    <a:pt x="189" y="516"/>
                  </a:cubicBezTo>
                  <a:cubicBezTo>
                    <a:pt x="195" y="520"/>
                    <a:pt x="202" y="521"/>
                    <a:pt x="209" y="521"/>
                  </a:cubicBezTo>
                  <a:cubicBezTo>
                    <a:pt x="230" y="521"/>
                    <a:pt x="251" y="504"/>
                    <a:pt x="251" y="480"/>
                  </a:cubicBezTo>
                  <a:cubicBezTo>
                    <a:pt x="251" y="408"/>
                    <a:pt x="208" y="341"/>
                    <a:pt x="178" y="277"/>
                  </a:cubicBezTo>
                  <a:cubicBezTo>
                    <a:pt x="140" y="197"/>
                    <a:pt x="109" y="115"/>
                    <a:pt x="84" y="29"/>
                  </a:cubicBezTo>
                  <a:cubicBezTo>
                    <a:pt x="79" y="9"/>
                    <a:pt x="61" y="0"/>
                    <a:pt x="4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232;p43">
              <a:extLst>
                <a:ext uri="{FF2B5EF4-FFF2-40B4-BE49-F238E27FC236}">
                  <a16:creationId xmlns:a16="http://schemas.microsoft.com/office/drawing/2014/main" xmlns="" id="{C0097D0D-3998-7E40-90CF-FC1C1C6E8F49}"/>
                </a:ext>
              </a:extLst>
            </p:cNvPr>
            <p:cNvSpPr/>
            <p:nvPr/>
          </p:nvSpPr>
          <p:spPr>
            <a:xfrm>
              <a:off x="5327050" y="1474900"/>
              <a:ext cx="12050" cy="17525"/>
            </a:xfrm>
            <a:custGeom>
              <a:avLst/>
              <a:gdLst/>
              <a:ahLst/>
              <a:cxnLst/>
              <a:rect l="l" t="t" r="r" b="b"/>
              <a:pathLst>
                <a:path w="482" h="701" extrusionOk="0">
                  <a:moveTo>
                    <a:pt x="373" y="1"/>
                  </a:moveTo>
                  <a:cubicBezTo>
                    <a:pt x="355" y="1"/>
                    <a:pt x="337" y="7"/>
                    <a:pt x="323" y="24"/>
                  </a:cubicBezTo>
                  <a:cubicBezTo>
                    <a:pt x="174" y="189"/>
                    <a:pt x="0" y="349"/>
                    <a:pt x="1" y="592"/>
                  </a:cubicBezTo>
                  <a:cubicBezTo>
                    <a:pt x="1" y="656"/>
                    <a:pt x="60" y="700"/>
                    <a:pt x="116" y="700"/>
                  </a:cubicBezTo>
                  <a:cubicBezTo>
                    <a:pt x="150" y="700"/>
                    <a:pt x="183" y="684"/>
                    <a:pt x="201" y="647"/>
                  </a:cubicBezTo>
                  <a:cubicBezTo>
                    <a:pt x="288" y="472"/>
                    <a:pt x="329" y="275"/>
                    <a:pt x="443" y="115"/>
                  </a:cubicBezTo>
                  <a:cubicBezTo>
                    <a:pt x="481" y="63"/>
                    <a:pt x="427" y="1"/>
                    <a:pt x="37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33;p43">
              <a:extLst>
                <a:ext uri="{FF2B5EF4-FFF2-40B4-BE49-F238E27FC236}">
                  <a16:creationId xmlns:a16="http://schemas.microsoft.com/office/drawing/2014/main" xmlns="" id="{E3018243-7FD1-CA47-A028-D52F4E776643}"/>
                </a:ext>
              </a:extLst>
            </p:cNvPr>
            <p:cNvSpPr/>
            <p:nvPr/>
          </p:nvSpPr>
          <p:spPr>
            <a:xfrm>
              <a:off x="5197275" y="1537225"/>
              <a:ext cx="15800" cy="9525"/>
            </a:xfrm>
            <a:custGeom>
              <a:avLst/>
              <a:gdLst/>
              <a:ahLst/>
              <a:cxnLst/>
              <a:rect l="l" t="t" r="r" b="b"/>
              <a:pathLst>
                <a:path w="632" h="381" extrusionOk="0">
                  <a:moveTo>
                    <a:pt x="473" y="1"/>
                  </a:moveTo>
                  <a:cubicBezTo>
                    <a:pt x="409" y="1"/>
                    <a:pt x="328" y="51"/>
                    <a:pt x="289" y="75"/>
                  </a:cubicBezTo>
                  <a:cubicBezTo>
                    <a:pt x="188" y="139"/>
                    <a:pt x="119" y="233"/>
                    <a:pt x="30" y="309"/>
                  </a:cubicBezTo>
                  <a:cubicBezTo>
                    <a:pt x="1" y="335"/>
                    <a:pt x="28" y="381"/>
                    <a:pt x="61" y="381"/>
                  </a:cubicBezTo>
                  <a:cubicBezTo>
                    <a:pt x="68" y="381"/>
                    <a:pt x="75" y="379"/>
                    <a:pt x="81" y="375"/>
                  </a:cubicBezTo>
                  <a:cubicBezTo>
                    <a:pt x="157" y="323"/>
                    <a:pt x="631" y="187"/>
                    <a:pt x="543" y="38"/>
                  </a:cubicBezTo>
                  <a:cubicBezTo>
                    <a:pt x="527" y="11"/>
                    <a:pt x="502" y="1"/>
                    <a:pt x="47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34;p43">
              <a:extLst>
                <a:ext uri="{FF2B5EF4-FFF2-40B4-BE49-F238E27FC236}">
                  <a16:creationId xmlns:a16="http://schemas.microsoft.com/office/drawing/2014/main" xmlns="" id="{E5025ADB-BFDB-E649-A961-98C99AD58513}"/>
                </a:ext>
              </a:extLst>
            </p:cNvPr>
            <p:cNvSpPr/>
            <p:nvPr/>
          </p:nvSpPr>
          <p:spPr>
            <a:xfrm>
              <a:off x="5179725" y="1561575"/>
              <a:ext cx="9175" cy="10000"/>
            </a:xfrm>
            <a:custGeom>
              <a:avLst/>
              <a:gdLst/>
              <a:ahLst/>
              <a:cxnLst/>
              <a:rect l="l" t="t" r="r" b="b"/>
              <a:pathLst>
                <a:path w="367" h="400" extrusionOk="0">
                  <a:moveTo>
                    <a:pt x="278" y="381"/>
                  </a:moveTo>
                  <a:cubicBezTo>
                    <a:pt x="277" y="381"/>
                    <a:pt x="277" y="381"/>
                    <a:pt x="277" y="381"/>
                  </a:cubicBezTo>
                  <a:lnTo>
                    <a:pt x="277" y="381"/>
                  </a:lnTo>
                  <a:cubicBezTo>
                    <a:pt x="277" y="381"/>
                    <a:pt x="277" y="381"/>
                    <a:pt x="278" y="381"/>
                  </a:cubicBezTo>
                  <a:close/>
                  <a:moveTo>
                    <a:pt x="165" y="1"/>
                  </a:moveTo>
                  <a:cubicBezTo>
                    <a:pt x="135" y="1"/>
                    <a:pt x="103" y="15"/>
                    <a:pt x="85" y="39"/>
                  </a:cubicBezTo>
                  <a:cubicBezTo>
                    <a:pt x="0" y="151"/>
                    <a:pt x="25" y="314"/>
                    <a:pt x="153" y="384"/>
                  </a:cubicBezTo>
                  <a:cubicBezTo>
                    <a:pt x="172" y="394"/>
                    <a:pt x="194" y="400"/>
                    <a:pt x="216" y="400"/>
                  </a:cubicBezTo>
                  <a:cubicBezTo>
                    <a:pt x="228" y="400"/>
                    <a:pt x="239" y="398"/>
                    <a:pt x="250" y="395"/>
                  </a:cubicBezTo>
                  <a:lnTo>
                    <a:pt x="250" y="395"/>
                  </a:lnTo>
                  <a:cubicBezTo>
                    <a:pt x="257" y="393"/>
                    <a:pt x="264" y="392"/>
                    <a:pt x="270" y="390"/>
                  </a:cubicBezTo>
                  <a:cubicBezTo>
                    <a:pt x="330" y="376"/>
                    <a:pt x="367" y="295"/>
                    <a:pt x="330" y="242"/>
                  </a:cubicBezTo>
                  <a:cubicBezTo>
                    <a:pt x="329" y="241"/>
                    <a:pt x="328" y="240"/>
                    <a:pt x="328" y="239"/>
                  </a:cubicBezTo>
                  <a:lnTo>
                    <a:pt x="328" y="239"/>
                  </a:lnTo>
                  <a:cubicBezTo>
                    <a:pt x="325" y="232"/>
                    <a:pt x="322" y="225"/>
                    <a:pt x="319" y="218"/>
                  </a:cubicBezTo>
                  <a:cubicBezTo>
                    <a:pt x="312" y="211"/>
                    <a:pt x="305" y="203"/>
                    <a:pt x="300" y="195"/>
                  </a:cubicBezTo>
                  <a:cubicBezTo>
                    <a:pt x="293" y="190"/>
                    <a:pt x="288" y="186"/>
                    <a:pt x="284" y="183"/>
                  </a:cubicBezTo>
                  <a:cubicBezTo>
                    <a:pt x="280" y="181"/>
                    <a:pt x="271" y="169"/>
                    <a:pt x="271" y="169"/>
                  </a:cubicBezTo>
                  <a:lnTo>
                    <a:pt x="271" y="169"/>
                  </a:lnTo>
                  <a:cubicBezTo>
                    <a:pt x="270" y="169"/>
                    <a:pt x="272" y="172"/>
                    <a:pt x="278" y="180"/>
                  </a:cubicBezTo>
                  <a:cubicBezTo>
                    <a:pt x="273" y="173"/>
                    <a:pt x="269" y="167"/>
                    <a:pt x="264" y="161"/>
                  </a:cubicBezTo>
                  <a:lnTo>
                    <a:pt x="264" y="161"/>
                  </a:lnTo>
                  <a:cubicBezTo>
                    <a:pt x="266" y="163"/>
                    <a:pt x="267" y="164"/>
                    <a:pt x="267" y="164"/>
                  </a:cubicBezTo>
                  <a:cubicBezTo>
                    <a:pt x="268" y="164"/>
                    <a:pt x="266" y="162"/>
                    <a:pt x="262" y="157"/>
                  </a:cubicBezTo>
                  <a:cubicBezTo>
                    <a:pt x="262" y="156"/>
                    <a:pt x="262" y="156"/>
                    <a:pt x="262" y="156"/>
                  </a:cubicBezTo>
                  <a:lnTo>
                    <a:pt x="262" y="156"/>
                  </a:lnTo>
                  <a:cubicBezTo>
                    <a:pt x="261" y="154"/>
                    <a:pt x="261" y="152"/>
                    <a:pt x="260" y="149"/>
                  </a:cubicBezTo>
                  <a:cubicBezTo>
                    <a:pt x="257" y="140"/>
                    <a:pt x="255" y="129"/>
                    <a:pt x="252" y="120"/>
                  </a:cubicBezTo>
                  <a:cubicBezTo>
                    <a:pt x="246" y="99"/>
                    <a:pt x="241" y="78"/>
                    <a:pt x="237" y="57"/>
                  </a:cubicBezTo>
                  <a:cubicBezTo>
                    <a:pt x="229" y="17"/>
                    <a:pt x="198" y="1"/>
                    <a:pt x="16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235;p43">
              <a:extLst>
                <a:ext uri="{FF2B5EF4-FFF2-40B4-BE49-F238E27FC236}">
                  <a16:creationId xmlns:a16="http://schemas.microsoft.com/office/drawing/2014/main" xmlns="" id="{81559CA3-FF90-1347-A11B-F95A5122B979}"/>
                </a:ext>
              </a:extLst>
            </p:cNvPr>
            <p:cNvSpPr/>
            <p:nvPr/>
          </p:nvSpPr>
          <p:spPr>
            <a:xfrm>
              <a:off x="5202275" y="1567525"/>
              <a:ext cx="17450" cy="7125"/>
            </a:xfrm>
            <a:custGeom>
              <a:avLst/>
              <a:gdLst/>
              <a:ahLst/>
              <a:cxnLst/>
              <a:rect l="l" t="t" r="r" b="b"/>
              <a:pathLst>
                <a:path w="698" h="285" extrusionOk="0">
                  <a:moveTo>
                    <a:pt x="474" y="0"/>
                  </a:moveTo>
                  <a:cubicBezTo>
                    <a:pt x="430" y="0"/>
                    <a:pt x="386" y="7"/>
                    <a:pt x="346" y="16"/>
                  </a:cubicBezTo>
                  <a:cubicBezTo>
                    <a:pt x="221" y="44"/>
                    <a:pt x="140" y="111"/>
                    <a:pt x="42" y="189"/>
                  </a:cubicBezTo>
                  <a:cubicBezTo>
                    <a:pt x="1" y="222"/>
                    <a:pt x="36" y="284"/>
                    <a:pt x="82" y="284"/>
                  </a:cubicBezTo>
                  <a:cubicBezTo>
                    <a:pt x="86" y="284"/>
                    <a:pt x="91" y="283"/>
                    <a:pt x="96" y="282"/>
                  </a:cubicBezTo>
                  <a:cubicBezTo>
                    <a:pt x="194" y="252"/>
                    <a:pt x="306" y="250"/>
                    <a:pt x="407" y="236"/>
                  </a:cubicBezTo>
                  <a:cubicBezTo>
                    <a:pt x="503" y="222"/>
                    <a:pt x="596" y="224"/>
                    <a:pt x="673" y="158"/>
                  </a:cubicBezTo>
                  <a:cubicBezTo>
                    <a:pt x="697" y="137"/>
                    <a:pt x="692" y="99"/>
                    <a:pt x="673" y="76"/>
                  </a:cubicBezTo>
                  <a:cubicBezTo>
                    <a:pt x="623" y="19"/>
                    <a:pt x="549" y="0"/>
                    <a:pt x="47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6;p43">
              <a:extLst>
                <a:ext uri="{FF2B5EF4-FFF2-40B4-BE49-F238E27FC236}">
                  <a16:creationId xmlns:a16="http://schemas.microsoft.com/office/drawing/2014/main" xmlns="" id="{868AB3AE-269F-3246-8457-B6C4FEE22954}"/>
                </a:ext>
              </a:extLst>
            </p:cNvPr>
            <p:cNvSpPr/>
            <p:nvPr/>
          </p:nvSpPr>
          <p:spPr>
            <a:xfrm>
              <a:off x="5310950" y="1297068"/>
              <a:ext cx="33926" cy="26283"/>
            </a:xfrm>
            <a:custGeom>
              <a:avLst/>
              <a:gdLst/>
              <a:ahLst/>
              <a:cxnLst/>
              <a:rect l="l" t="t" r="r" b="b"/>
              <a:pathLst>
                <a:path w="617" h="478" extrusionOk="0">
                  <a:moveTo>
                    <a:pt x="308" y="1"/>
                  </a:moveTo>
                  <a:cubicBezTo>
                    <a:pt x="0" y="1"/>
                    <a:pt x="0" y="477"/>
                    <a:pt x="308" y="477"/>
                  </a:cubicBezTo>
                  <a:cubicBezTo>
                    <a:pt x="616" y="477"/>
                    <a:pt x="616" y="1"/>
                    <a:pt x="3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1480;p39">
            <a:extLst>
              <a:ext uri="{FF2B5EF4-FFF2-40B4-BE49-F238E27FC236}">
                <a16:creationId xmlns:a16="http://schemas.microsoft.com/office/drawing/2014/main" xmlns="" id="{BC303798-9202-9941-B4A2-5D5978725B44}"/>
              </a:ext>
            </a:extLst>
          </p:cNvPr>
          <p:cNvGrpSpPr/>
          <p:nvPr/>
        </p:nvGrpSpPr>
        <p:grpSpPr>
          <a:xfrm rot="648157">
            <a:off x="7557709" y="2404211"/>
            <a:ext cx="1143342" cy="1005593"/>
            <a:chOff x="2646400" y="4081525"/>
            <a:chExt cx="751375" cy="660850"/>
          </a:xfrm>
        </p:grpSpPr>
        <p:sp>
          <p:nvSpPr>
            <p:cNvPr id="292" name="Google Shape;1481;p39">
              <a:extLst>
                <a:ext uri="{FF2B5EF4-FFF2-40B4-BE49-F238E27FC236}">
                  <a16:creationId xmlns:a16="http://schemas.microsoft.com/office/drawing/2014/main" xmlns="" id="{8B6DCFA8-8F43-E04E-9898-AC2E0E541043}"/>
                </a:ext>
              </a:extLst>
            </p:cNvPr>
            <p:cNvSpPr/>
            <p:nvPr/>
          </p:nvSpPr>
          <p:spPr>
            <a:xfrm>
              <a:off x="2646400" y="4081525"/>
              <a:ext cx="751375" cy="660850"/>
            </a:xfrm>
            <a:custGeom>
              <a:avLst/>
              <a:gdLst/>
              <a:ahLst/>
              <a:cxnLst/>
              <a:rect l="l" t="t" r="r" b="b"/>
              <a:pathLst>
                <a:path w="30055" h="26434" extrusionOk="0">
                  <a:moveTo>
                    <a:pt x="21843" y="0"/>
                  </a:moveTo>
                  <a:cubicBezTo>
                    <a:pt x="20495" y="0"/>
                    <a:pt x="19317" y="684"/>
                    <a:pt x="18700" y="1763"/>
                  </a:cubicBezTo>
                  <a:cubicBezTo>
                    <a:pt x="18586" y="1744"/>
                    <a:pt x="18471" y="1727"/>
                    <a:pt x="18354" y="1711"/>
                  </a:cubicBezTo>
                  <a:cubicBezTo>
                    <a:pt x="17891" y="1649"/>
                    <a:pt x="17422" y="1619"/>
                    <a:pt x="16964" y="1619"/>
                  </a:cubicBezTo>
                  <a:cubicBezTo>
                    <a:pt x="15938" y="1619"/>
                    <a:pt x="14948" y="1773"/>
                    <a:pt x="14025" y="2074"/>
                  </a:cubicBezTo>
                  <a:cubicBezTo>
                    <a:pt x="13495" y="2249"/>
                    <a:pt x="12967" y="2475"/>
                    <a:pt x="12454" y="2752"/>
                  </a:cubicBezTo>
                  <a:cubicBezTo>
                    <a:pt x="12004" y="2549"/>
                    <a:pt x="11563" y="2486"/>
                    <a:pt x="11188" y="2486"/>
                  </a:cubicBezTo>
                  <a:cubicBezTo>
                    <a:pt x="10638" y="2486"/>
                    <a:pt x="10094" y="2634"/>
                    <a:pt x="9612" y="2916"/>
                  </a:cubicBezTo>
                  <a:cubicBezTo>
                    <a:pt x="8705" y="3448"/>
                    <a:pt x="8124" y="4349"/>
                    <a:pt x="8021" y="5383"/>
                  </a:cubicBezTo>
                  <a:cubicBezTo>
                    <a:pt x="8004" y="5554"/>
                    <a:pt x="8000" y="5718"/>
                    <a:pt x="8008" y="5878"/>
                  </a:cubicBezTo>
                  <a:cubicBezTo>
                    <a:pt x="7602" y="6069"/>
                    <a:pt x="7236" y="6351"/>
                    <a:pt x="6940" y="6708"/>
                  </a:cubicBezTo>
                  <a:cubicBezTo>
                    <a:pt x="6634" y="7076"/>
                    <a:pt x="6422" y="7502"/>
                    <a:pt x="6310" y="7951"/>
                  </a:cubicBezTo>
                  <a:cubicBezTo>
                    <a:pt x="5444" y="8219"/>
                    <a:pt x="4364" y="8925"/>
                    <a:pt x="3917" y="10734"/>
                  </a:cubicBezTo>
                  <a:cubicBezTo>
                    <a:pt x="2573" y="10877"/>
                    <a:pt x="1455" y="11893"/>
                    <a:pt x="1210" y="13237"/>
                  </a:cubicBezTo>
                  <a:cubicBezTo>
                    <a:pt x="960" y="14606"/>
                    <a:pt x="1665" y="15975"/>
                    <a:pt x="2900" y="16580"/>
                  </a:cubicBezTo>
                  <a:cubicBezTo>
                    <a:pt x="2865" y="16785"/>
                    <a:pt x="2830" y="16990"/>
                    <a:pt x="2794" y="17194"/>
                  </a:cubicBezTo>
                  <a:cubicBezTo>
                    <a:pt x="2786" y="17235"/>
                    <a:pt x="2750" y="17354"/>
                    <a:pt x="2726" y="17440"/>
                  </a:cubicBezTo>
                  <a:cubicBezTo>
                    <a:pt x="2674" y="17618"/>
                    <a:pt x="2611" y="17837"/>
                    <a:pt x="2558" y="18085"/>
                  </a:cubicBezTo>
                  <a:cubicBezTo>
                    <a:pt x="2558" y="18085"/>
                    <a:pt x="2522" y="18208"/>
                    <a:pt x="2514" y="18235"/>
                  </a:cubicBezTo>
                  <a:cubicBezTo>
                    <a:pt x="1359" y="18522"/>
                    <a:pt x="439" y="19465"/>
                    <a:pt x="219" y="20669"/>
                  </a:cubicBezTo>
                  <a:cubicBezTo>
                    <a:pt x="1" y="21856"/>
                    <a:pt x="519" y="23097"/>
                    <a:pt x="1512" y="23783"/>
                  </a:cubicBezTo>
                  <a:cubicBezTo>
                    <a:pt x="2414" y="24407"/>
                    <a:pt x="3469" y="24560"/>
                    <a:pt x="4522" y="24746"/>
                  </a:cubicBezTo>
                  <a:cubicBezTo>
                    <a:pt x="7947" y="25350"/>
                    <a:pt x="11411" y="26020"/>
                    <a:pt x="14885" y="26304"/>
                  </a:cubicBezTo>
                  <a:cubicBezTo>
                    <a:pt x="15854" y="26384"/>
                    <a:pt x="16835" y="26433"/>
                    <a:pt x="17818" y="26433"/>
                  </a:cubicBezTo>
                  <a:cubicBezTo>
                    <a:pt x="19862" y="26433"/>
                    <a:pt x="21911" y="26220"/>
                    <a:pt x="23857" y="25621"/>
                  </a:cubicBezTo>
                  <a:cubicBezTo>
                    <a:pt x="25817" y="25013"/>
                    <a:pt x="27642" y="24246"/>
                    <a:pt x="28754" y="22425"/>
                  </a:cubicBezTo>
                  <a:cubicBezTo>
                    <a:pt x="29696" y="20886"/>
                    <a:pt x="29796" y="18917"/>
                    <a:pt x="29016" y="17287"/>
                  </a:cubicBezTo>
                  <a:cubicBezTo>
                    <a:pt x="28806" y="16844"/>
                    <a:pt x="28531" y="16449"/>
                    <a:pt x="28207" y="16109"/>
                  </a:cubicBezTo>
                  <a:cubicBezTo>
                    <a:pt x="29089" y="15163"/>
                    <a:pt x="29639" y="14026"/>
                    <a:pt x="29784" y="12806"/>
                  </a:cubicBezTo>
                  <a:cubicBezTo>
                    <a:pt x="30055" y="10529"/>
                    <a:pt x="28846" y="8414"/>
                    <a:pt x="26847" y="7664"/>
                  </a:cubicBezTo>
                  <a:cubicBezTo>
                    <a:pt x="26468" y="7521"/>
                    <a:pt x="26074" y="7434"/>
                    <a:pt x="25671" y="7398"/>
                  </a:cubicBezTo>
                  <a:cubicBezTo>
                    <a:pt x="25418" y="6754"/>
                    <a:pt x="25093" y="6139"/>
                    <a:pt x="24700" y="5567"/>
                  </a:cubicBezTo>
                  <a:cubicBezTo>
                    <a:pt x="24814" y="5161"/>
                    <a:pt x="24905" y="4684"/>
                    <a:pt x="24915" y="4172"/>
                  </a:cubicBezTo>
                  <a:cubicBezTo>
                    <a:pt x="25178" y="3439"/>
                    <a:pt x="25157" y="2624"/>
                    <a:pt x="24836" y="1881"/>
                  </a:cubicBezTo>
                  <a:cubicBezTo>
                    <a:pt x="24409" y="894"/>
                    <a:pt x="23524" y="208"/>
                    <a:pt x="22468" y="47"/>
                  </a:cubicBezTo>
                  <a:cubicBezTo>
                    <a:pt x="22261" y="16"/>
                    <a:pt x="22051" y="0"/>
                    <a:pt x="218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1482;p39">
              <a:extLst>
                <a:ext uri="{FF2B5EF4-FFF2-40B4-BE49-F238E27FC236}">
                  <a16:creationId xmlns:a16="http://schemas.microsoft.com/office/drawing/2014/main" xmlns="" id="{D3779DF8-31B8-D146-B831-E466CB58E5E0}"/>
                </a:ext>
              </a:extLst>
            </p:cNvPr>
            <p:cNvSpPr/>
            <p:nvPr/>
          </p:nvSpPr>
          <p:spPr>
            <a:xfrm>
              <a:off x="2913775" y="4216725"/>
              <a:ext cx="46475" cy="39325"/>
            </a:xfrm>
            <a:custGeom>
              <a:avLst/>
              <a:gdLst/>
              <a:ahLst/>
              <a:cxnLst/>
              <a:rect l="l" t="t" r="r" b="b"/>
              <a:pathLst>
                <a:path w="1859" h="1573" extrusionOk="0">
                  <a:moveTo>
                    <a:pt x="493" y="0"/>
                  </a:moveTo>
                  <a:cubicBezTo>
                    <a:pt x="462" y="0"/>
                    <a:pt x="429" y="9"/>
                    <a:pt x="395" y="30"/>
                  </a:cubicBezTo>
                  <a:cubicBezTo>
                    <a:pt x="1" y="261"/>
                    <a:pt x="424" y="806"/>
                    <a:pt x="633" y="993"/>
                  </a:cubicBezTo>
                  <a:cubicBezTo>
                    <a:pt x="938" y="1265"/>
                    <a:pt x="1292" y="1430"/>
                    <a:pt x="1670" y="1567"/>
                  </a:cubicBezTo>
                  <a:cubicBezTo>
                    <a:pt x="1681" y="1571"/>
                    <a:pt x="1692" y="1573"/>
                    <a:pt x="1703" y="1573"/>
                  </a:cubicBezTo>
                  <a:cubicBezTo>
                    <a:pt x="1787" y="1573"/>
                    <a:pt x="1859" y="1465"/>
                    <a:pt x="1806" y="1391"/>
                  </a:cubicBezTo>
                  <a:cubicBezTo>
                    <a:pt x="1572" y="1066"/>
                    <a:pt x="1242" y="853"/>
                    <a:pt x="969" y="562"/>
                  </a:cubicBezTo>
                  <a:cubicBezTo>
                    <a:pt x="833" y="418"/>
                    <a:pt x="703" y="0"/>
                    <a:pt x="4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1483;p39">
              <a:extLst>
                <a:ext uri="{FF2B5EF4-FFF2-40B4-BE49-F238E27FC236}">
                  <a16:creationId xmlns:a16="http://schemas.microsoft.com/office/drawing/2014/main" xmlns="" id="{23E65E5F-DC28-FA48-8C3D-FA7DCC089735}"/>
                </a:ext>
              </a:extLst>
            </p:cNvPr>
            <p:cNvSpPr/>
            <p:nvPr/>
          </p:nvSpPr>
          <p:spPr>
            <a:xfrm>
              <a:off x="3151075" y="4154600"/>
              <a:ext cx="50525" cy="94550"/>
            </a:xfrm>
            <a:custGeom>
              <a:avLst/>
              <a:gdLst/>
              <a:ahLst/>
              <a:cxnLst/>
              <a:rect l="l" t="t" r="r" b="b"/>
              <a:pathLst>
                <a:path w="2021" h="3782" extrusionOk="0">
                  <a:moveTo>
                    <a:pt x="1658" y="0"/>
                  </a:moveTo>
                  <a:cubicBezTo>
                    <a:pt x="1376" y="0"/>
                    <a:pt x="1090" y="102"/>
                    <a:pt x="1005" y="405"/>
                  </a:cubicBezTo>
                  <a:cubicBezTo>
                    <a:pt x="969" y="530"/>
                    <a:pt x="1068" y="654"/>
                    <a:pt x="1196" y="656"/>
                  </a:cubicBezTo>
                  <a:cubicBezTo>
                    <a:pt x="1221" y="656"/>
                    <a:pt x="1247" y="653"/>
                    <a:pt x="1272" y="651"/>
                  </a:cubicBezTo>
                  <a:cubicBezTo>
                    <a:pt x="1318" y="879"/>
                    <a:pt x="1394" y="1081"/>
                    <a:pt x="1386" y="1332"/>
                  </a:cubicBezTo>
                  <a:cubicBezTo>
                    <a:pt x="1377" y="1677"/>
                    <a:pt x="1248" y="2028"/>
                    <a:pt x="1101" y="2337"/>
                  </a:cubicBezTo>
                  <a:cubicBezTo>
                    <a:pt x="958" y="2641"/>
                    <a:pt x="759" y="2915"/>
                    <a:pt x="535" y="3165"/>
                  </a:cubicBezTo>
                  <a:cubicBezTo>
                    <a:pt x="377" y="3342"/>
                    <a:pt x="159" y="3482"/>
                    <a:pt x="30" y="3682"/>
                  </a:cubicBezTo>
                  <a:cubicBezTo>
                    <a:pt x="1" y="3726"/>
                    <a:pt x="41" y="3776"/>
                    <a:pt x="86" y="3780"/>
                  </a:cubicBezTo>
                  <a:cubicBezTo>
                    <a:pt x="101" y="3781"/>
                    <a:pt x="116" y="3781"/>
                    <a:pt x="131" y="3781"/>
                  </a:cubicBezTo>
                  <a:cubicBezTo>
                    <a:pt x="737" y="3781"/>
                    <a:pt x="1252" y="2882"/>
                    <a:pt x="1477" y="2429"/>
                  </a:cubicBezTo>
                  <a:cubicBezTo>
                    <a:pt x="1707" y="1967"/>
                    <a:pt x="1978" y="1074"/>
                    <a:pt x="1653" y="564"/>
                  </a:cubicBezTo>
                  <a:cubicBezTo>
                    <a:pt x="1777" y="506"/>
                    <a:pt x="1879" y="404"/>
                    <a:pt x="1957" y="293"/>
                  </a:cubicBezTo>
                  <a:cubicBezTo>
                    <a:pt x="2021" y="202"/>
                    <a:pt x="1960" y="33"/>
                    <a:pt x="1843" y="14"/>
                  </a:cubicBezTo>
                  <a:cubicBezTo>
                    <a:pt x="1783" y="5"/>
                    <a:pt x="1721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1484;p39">
              <a:extLst>
                <a:ext uri="{FF2B5EF4-FFF2-40B4-BE49-F238E27FC236}">
                  <a16:creationId xmlns:a16="http://schemas.microsoft.com/office/drawing/2014/main" xmlns="" id="{E9163465-4DEB-484D-9B58-7FF178357047}"/>
                </a:ext>
              </a:extLst>
            </p:cNvPr>
            <p:cNvSpPr/>
            <p:nvPr/>
          </p:nvSpPr>
          <p:spPr>
            <a:xfrm>
              <a:off x="2747225" y="4339150"/>
              <a:ext cx="573675" cy="134400"/>
            </a:xfrm>
            <a:custGeom>
              <a:avLst/>
              <a:gdLst/>
              <a:ahLst/>
              <a:cxnLst/>
              <a:rect l="l" t="t" r="r" b="b"/>
              <a:pathLst>
                <a:path w="22947" h="5376" extrusionOk="0">
                  <a:moveTo>
                    <a:pt x="21255" y="1"/>
                  </a:moveTo>
                  <a:cubicBezTo>
                    <a:pt x="21055" y="1"/>
                    <a:pt x="20854" y="39"/>
                    <a:pt x="20658" y="106"/>
                  </a:cubicBezTo>
                  <a:cubicBezTo>
                    <a:pt x="20146" y="283"/>
                    <a:pt x="20293" y="1040"/>
                    <a:pt x="20752" y="1040"/>
                  </a:cubicBezTo>
                  <a:cubicBezTo>
                    <a:pt x="20801" y="1040"/>
                    <a:pt x="20853" y="1031"/>
                    <a:pt x="20909" y="1012"/>
                  </a:cubicBezTo>
                  <a:cubicBezTo>
                    <a:pt x="21006" y="979"/>
                    <a:pt x="21101" y="964"/>
                    <a:pt x="21191" y="964"/>
                  </a:cubicBezTo>
                  <a:cubicBezTo>
                    <a:pt x="21805" y="964"/>
                    <a:pt x="22228" y="1666"/>
                    <a:pt x="22117" y="2288"/>
                  </a:cubicBezTo>
                  <a:cubicBezTo>
                    <a:pt x="21956" y="3188"/>
                    <a:pt x="21060" y="3717"/>
                    <a:pt x="20305" y="4077"/>
                  </a:cubicBezTo>
                  <a:cubicBezTo>
                    <a:pt x="19358" y="4529"/>
                    <a:pt x="18337" y="4644"/>
                    <a:pt x="17301" y="4644"/>
                  </a:cubicBezTo>
                  <a:cubicBezTo>
                    <a:pt x="16230" y="4644"/>
                    <a:pt x="15144" y="4522"/>
                    <a:pt x="14106" y="4521"/>
                  </a:cubicBezTo>
                  <a:cubicBezTo>
                    <a:pt x="11719" y="4520"/>
                    <a:pt x="9347" y="4230"/>
                    <a:pt x="6962" y="4150"/>
                  </a:cubicBezTo>
                  <a:cubicBezTo>
                    <a:pt x="6412" y="4133"/>
                    <a:pt x="5860" y="4139"/>
                    <a:pt x="5308" y="4114"/>
                  </a:cubicBezTo>
                  <a:cubicBezTo>
                    <a:pt x="4682" y="4085"/>
                    <a:pt x="4095" y="3962"/>
                    <a:pt x="3491" y="3798"/>
                  </a:cubicBezTo>
                  <a:cubicBezTo>
                    <a:pt x="2965" y="3652"/>
                    <a:pt x="2420" y="3575"/>
                    <a:pt x="1878" y="3495"/>
                  </a:cubicBezTo>
                  <a:cubicBezTo>
                    <a:pt x="1348" y="3418"/>
                    <a:pt x="836" y="3336"/>
                    <a:pt x="303" y="3336"/>
                  </a:cubicBezTo>
                  <a:cubicBezTo>
                    <a:pt x="271" y="3336"/>
                    <a:pt x="240" y="3336"/>
                    <a:pt x="209" y="3337"/>
                  </a:cubicBezTo>
                  <a:cubicBezTo>
                    <a:pt x="14" y="3339"/>
                    <a:pt x="0" y="3588"/>
                    <a:pt x="165" y="3653"/>
                  </a:cubicBezTo>
                  <a:cubicBezTo>
                    <a:pt x="715" y="3874"/>
                    <a:pt x="1287" y="3965"/>
                    <a:pt x="1866" y="4094"/>
                  </a:cubicBezTo>
                  <a:cubicBezTo>
                    <a:pt x="2495" y="4234"/>
                    <a:pt x="3117" y="4403"/>
                    <a:pt x="3736" y="4580"/>
                  </a:cubicBezTo>
                  <a:cubicBezTo>
                    <a:pt x="4925" y="4919"/>
                    <a:pt x="6201" y="4808"/>
                    <a:pt x="7421" y="4873"/>
                  </a:cubicBezTo>
                  <a:cubicBezTo>
                    <a:pt x="8714" y="4944"/>
                    <a:pt x="10003" y="5056"/>
                    <a:pt x="11295" y="5141"/>
                  </a:cubicBezTo>
                  <a:cubicBezTo>
                    <a:pt x="12553" y="5224"/>
                    <a:pt x="13808" y="5222"/>
                    <a:pt x="15066" y="5275"/>
                  </a:cubicBezTo>
                  <a:cubicBezTo>
                    <a:pt x="15871" y="5309"/>
                    <a:pt x="16702" y="5376"/>
                    <a:pt x="17523" y="5376"/>
                  </a:cubicBezTo>
                  <a:cubicBezTo>
                    <a:pt x="18890" y="5376"/>
                    <a:pt x="20232" y="5191"/>
                    <a:pt x="21397" y="4366"/>
                  </a:cubicBezTo>
                  <a:cubicBezTo>
                    <a:pt x="22152" y="3831"/>
                    <a:pt x="22739" y="3096"/>
                    <a:pt x="22850" y="2160"/>
                  </a:cubicBezTo>
                  <a:cubicBezTo>
                    <a:pt x="22946" y="1344"/>
                    <a:pt x="22617" y="408"/>
                    <a:pt x="21789" y="97"/>
                  </a:cubicBezTo>
                  <a:cubicBezTo>
                    <a:pt x="21614" y="31"/>
                    <a:pt x="21435" y="1"/>
                    <a:pt x="212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1485;p39">
              <a:extLst>
                <a:ext uri="{FF2B5EF4-FFF2-40B4-BE49-F238E27FC236}">
                  <a16:creationId xmlns:a16="http://schemas.microsoft.com/office/drawing/2014/main" xmlns="" id="{80723C8A-E46A-8646-9D85-1143687C5706}"/>
                </a:ext>
              </a:extLst>
            </p:cNvPr>
            <p:cNvSpPr/>
            <p:nvPr/>
          </p:nvSpPr>
          <p:spPr>
            <a:xfrm>
              <a:off x="2770725" y="4571325"/>
              <a:ext cx="434975" cy="76875"/>
            </a:xfrm>
            <a:custGeom>
              <a:avLst/>
              <a:gdLst/>
              <a:ahLst/>
              <a:cxnLst/>
              <a:rect l="l" t="t" r="r" b="b"/>
              <a:pathLst>
                <a:path w="17399" h="3075" extrusionOk="0">
                  <a:moveTo>
                    <a:pt x="974" y="0"/>
                  </a:moveTo>
                  <a:cubicBezTo>
                    <a:pt x="721" y="0"/>
                    <a:pt x="486" y="33"/>
                    <a:pt x="354" y="141"/>
                  </a:cubicBezTo>
                  <a:cubicBezTo>
                    <a:pt x="51" y="390"/>
                    <a:pt x="0" y="1443"/>
                    <a:pt x="109" y="1810"/>
                  </a:cubicBezTo>
                  <a:cubicBezTo>
                    <a:pt x="238" y="2247"/>
                    <a:pt x="818" y="2182"/>
                    <a:pt x="1207" y="2234"/>
                  </a:cubicBezTo>
                  <a:cubicBezTo>
                    <a:pt x="5326" y="2794"/>
                    <a:pt x="9481" y="3074"/>
                    <a:pt x="13637" y="3074"/>
                  </a:cubicBezTo>
                  <a:cubicBezTo>
                    <a:pt x="14252" y="3074"/>
                    <a:pt x="14867" y="3068"/>
                    <a:pt x="15482" y="3056"/>
                  </a:cubicBezTo>
                  <a:cubicBezTo>
                    <a:pt x="15511" y="3055"/>
                    <a:pt x="15539" y="3055"/>
                    <a:pt x="15568" y="3055"/>
                  </a:cubicBezTo>
                  <a:cubicBezTo>
                    <a:pt x="15739" y="3055"/>
                    <a:pt x="15913" y="3064"/>
                    <a:pt x="16086" y="3064"/>
                  </a:cubicBezTo>
                  <a:cubicBezTo>
                    <a:pt x="16282" y="3064"/>
                    <a:pt x="16477" y="3053"/>
                    <a:pt x="16664" y="3003"/>
                  </a:cubicBezTo>
                  <a:cubicBezTo>
                    <a:pt x="16886" y="2942"/>
                    <a:pt x="17019" y="2854"/>
                    <a:pt x="17099" y="2732"/>
                  </a:cubicBezTo>
                  <a:cubicBezTo>
                    <a:pt x="17324" y="2392"/>
                    <a:pt x="17398" y="1212"/>
                    <a:pt x="17284" y="817"/>
                  </a:cubicBezTo>
                  <a:cubicBezTo>
                    <a:pt x="17246" y="685"/>
                    <a:pt x="17188" y="635"/>
                    <a:pt x="17116" y="635"/>
                  </a:cubicBezTo>
                  <a:cubicBezTo>
                    <a:pt x="16904" y="635"/>
                    <a:pt x="16566" y="1066"/>
                    <a:pt x="16219" y="1066"/>
                  </a:cubicBezTo>
                  <a:cubicBezTo>
                    <a:pt x="16214" y="1066"/>
                    <a:pt x="16209" y="1066"/>
                    <a:pt x="16204" y="1065"/>
                  </a:cubicBezTo>
                  <a:cubicBezTo>
                    <a:pt x="15446" y="1036"/>
                    <a:pt x="14688" y="1028"/>
                    <a:pt x="13929" y="1028"/>
                  </a:cubicBezTo>
                  <a:cubicBezTo>
                    <a:pt x="13489" y="1028"/>
                    <a:pt x="13049" y="1031"/>
                    <a:pt x="12609" y="1034"/>
                  </a:cubicBezTo>
                  <a:cubicBezTo>
                    <a:pt x="11915" y="1040"/>
                    <a:pt x="11221" y="1047"/>
                    <a:pt x="10527" y="1047"/>
                  </a:cubicBezTo>
                  <a:cubicBezTo>
                    <a:pt x="9252" y="1047"/>
                    <a:pt x="7977" y="1023"/>
                    <a:pt x="6706" y="924"/>
                  </a:cubicBezTo>
                  <a:cubicBezTo>
                    <a:pt x="5075" y="796"/>
                    <a:pt x="3492" y="196"/>
                    <a:pt x="1857" y="69"/>
                  </a:cubicBezTo>
                  <a:cubicBezTo>
                    <a:pt x="1649" y="53"/>
                    <a:pt x="1297" y="0"/>
                    <a:pt x="9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1486;p39">
              <a:extLst>
                <a:ext uri="{FF2B5EF4-FFF2-40B4-BE49-F238E27FC236}">
                  <a16:creationId xmlns:a16="http://schemas.microsoft.com/office/drawing/2014/main" xmlns="" id="{B7C39CDC-41D0-774B-BCE9-867636C8A6DE}"/>
                </a:ext>
              </a:extLst>
            </p:cNvPr>
            <p:cNvSpPr/>
            <p:nvPr/>
          </p:nvSpPr>
          <p:spPr>
            <a:xfrm>
              <a:off x="2774650" y="4349275"/>
              <a:ext cx="461050" cy="267325"/>
            </a:xfrm>
            <a:custGeom>
              <a:avLst/>
              <a:gdLst/>
              <a:ahLst/>
              <a:cxnLst/>
              <a:rect l="l" t="t" r="r" b="b"/>
              <a:pathLst>
                <a:path w="18442" h="10693" extrusionOk="0">
                  <a:moveTo>
                    <a:pt x="2224" y="0"/>
                  </a:moveTo>
                  <a:cubicBezTo>
                    <a:pt x="1656" y="0"/>
                    <a:pt x="1614" y="766"/>
                    <a:pt x="1538" y="1223"/>
                  </a:cubicBezTo>
                  <a:cubicBezTo>
                    <a:pt x="1388" y="2095"/>
                    <a:pt x="1239" y="2965"/>
                    <a:pt x="1090" y="3838"/>
                  </a:cubicBezTo>
                  <a:cubicBezTo>
                    <a:pt x="904" y="4887"/>
                    <a:pt x="727" y="5937"/>
                    <a:pt x="546" y="6986"/>
                  </a:cubicBezTo>
                  <a:cubicBezTo>
                    <a:pt x="485" y="7337"/>
                    <a:pt x="354" y="7673"/>
                    <a:pt x="281" y="8022"/>
                  </a:cubicBezTo>
                  <a:cubicBezTo>
                    <a:pt x="226" y="8278"/>
                    <a:pt x="1" y="8828"/>
                    <a:pt x="103" y="9138"/>
                  </a:cubicBezTo>
                  <a:cubicBezTo>
                    <a:pt x="114" y="9180"/>
                    <a:pt x="135" y="9214"/>
                    <a:pt x="158" y="9247"/>
                  </a:cubicBezTo>
                  <a:cubicBezTo>
                    <a:pt x="334" y="9462"/>
                    <a:pt x="1020" y="9426"/>
                    <a:pt x="1283" y="9467"/>
                  </a:cubicBezTo>
                  <a:cubicBezTo>
                    <a:pt x="1493" y="9498"/>
                    <a:pt x="1703" y="9516"/>
                    <a:pt x="1915" y="9534"/>
                  </a:cubicBezTo>
                  <a:cubicBezTo>
                    <a:pt x="2199" y="9555"/>
                    <a:pt x="2486" y="9568"/>
                    <a:pt x="2770" y="9607"/>
                  </a:cubicBezTo>
                  <a:cubicBezTo>
                    <a:pt x="2873" y="9619"/>
                    <a:pt x="2975" y="9633"/>
                    <a:pt x="3080" y="9645"/>
                  </a:cubicBezTo>
                  <a:cubicBezTo>
                    <a:pt x="3702" y="9720"/>
                    <a:pt x="4325" y="9793"/>
                    <a:pt x="4948" y="9857"/>
                  </a:cubicBezTo>
                  <a:cubicBezTo>
                    <a:pt x="5550" y="9922"/>
                    <a:pt x="6153" y="9979"/>
                    <a:pt x="6759" y="10031"/>
                  </a:cubicBezTo>
                  <a:cubicBezTo>
                    <a:pt x="7135" y="10065"/>
                    <a:pt x="7513" y="10095"/>
                    <a:pt x="7894" y="10123"/>
                  </a:cubicBezTo>
                  <a:cubicBezTo>
                    <a:pt x="9192" y="10223"/>
                    <a:pt x="10493" y="10302"/>
                    <a:pt x="11796" y="10358"/>
                  </a:cubicBezTo>
                  <a:cubicBezTo>
                    <a:pt x="12287" y="10381"/>
                    <a:pt x="12779" y="10402"/>
                    <a:pt x="13270" y="10417"/>
                  </a:cubicBezTo>
                  <a:cubicBezTo>
                    <a:pt x="13417" y="10422"/>
                    <a:pt x="13562" y="10428"/>
                    <a:pt x="13708" y="10431"/>
                  </a:cubicBezTo>
                  <a:cubicBezTo>
                    <a:pt x="14072" y="10443"/>
                    <a:pt x="15373" y="10692"/>
                    <a:pt x="16293" y="10692"/>
                  </a:cubicBezTo>
                  <a:cubicBezTo>
                    <a:pt x="16697" y="10692"/>
                    <a:pt x="17028" y="10644"/>
                    <a:pt x="17173" y="10507"/>
                  </a:cubicBezTo>
                  <a:cubicBezTo>
                    <a:pt x="17202" y="10480"/>
                    <a:pt x="17223" y="10452"/>
                    <a:pt x="17237" y="10417"/>
                  </a:cubicBezTo>
                  <a:cubicBezTo>
                    <a:pt x="17471" y="9818"/>
                    <a:pt x="17477" y="8630"/>
                    <a:pt x="17588" y="7902"/>
                  </a:cubicBezTo>
                  <a:cubicBezTo>
                    <a:pt x="17825" y="6382"/>
                    <a:pt x="18042" y="4855"/>
                    <a:pt x="18197" y="3324"/>
                  </a:cubicBezTo>
                  <a:cubicBezTo>
                    <a:pt x="18232" y="2980"/>
                    <a:pt x="18261" y="2639"/>
                    <a:pt x="18287" y="2293"/>
                  </a:cubicBezTo>
                  <a:cubicBezTo>
                    <a:pt x="18302" y="2111"/>
                    <a:pt x="18441" y="1492"/>
                    <a:pt x="18326" y="1348"/>
                  </a:cubicBezTo>
                  <a:cubicBezTo>
                    <a:pt x="18262" y="1267"/>
                    <a:pt x="18152" y="1242"/>
                    <a:pt x="18027" y="1242"/>
                  </a:cubicBezTo>
                  <a:cubicBezTo>
                    <a:pt x="17806" y="1242"/>
                    <a:pt x="17538" y="1321"/>
                    <a:pt x="17386" y="1321"/>
                  </a:cubicBezTo>
                  <a:cubicBezTo>
                    <a:pt x="17040" y="1321"/>
                    <a:pt x="16696" y="1336"/>
                    <a:pt x="16347" y="1359"/>
                  </a:cubicBezTo>
                  <a:cubicBezTo>
                    <a:pt x="15629" y="1406"/>
                    <a:pt x="14911" y="1490"/>
                    <a:pt x="14193" y="1573"/>
                  </a:cubicBezTo>
                  <a:cubicBezTo>
                    <a:pt x="13822" y="1618"/>
                    <a:pt x="13451" y="1657"/>
                    <a:pt x="13077" y="1693"/>
                  </a:cubicBezTo>
                  <a:cubicBezTo>
                    <a:pt x="12817" y="1719"/>
                    <a:pt x="12556" y="1740"/>
                    <a:pt x="12297" y="1757"/>
                  </a:cubicBezTo>
                  <a:cubicBezTo>
                    <a:pt x="11973" y="1779"/>
                    <a:pt x="11648" y="1789"/>
                    <a:pt x="11323" y="1789"/>
                  </a:cubicBezTo>
                  <a:cubicBezTo>
                    <a:pt x="10683" y="1789"/>
                    <a:pt x="10042" y="1750"/>
                    <a:pt x="9402" y="1690"/>
                  </a:cubicBezTo>
                  <a:cubicBezTo>
                    <a:pt x="9052" y="1659"/>
                    <a:pt x="8701" y="1619"/>
                    <a:pt x="8350" y="1574"/>
                  </a:cubicBezTo>
                  <a:cubicBezTo>
                    <a:pt x="7843" y="1510"/>
                    <a:pt x="7341" y="1437"/>
                    <a:pt x="6841" y="1361"/>
                  </a:cubicBezTo>
                  <a:cubicBezTo>
                    <a:pt x="6267" y="1273"/>
                    <a:pt x="5692" y="1189"/>
                    <a:pt x="5142" y="993"/>
                  </a:cubicBezTo>
                  <a:cubicBezTo>
                    <a:pt x="5037" y="955"/>
                    <a:pt x="4931" y="917"/>
                    <a:pt x="4827" y="878"/>
                  </a:cubicBezTo>
                  <a:cubicBezTo>
                    <a:pt x="4514" y="761"/>
                    <a:pt x="4204" y="642"/>
                    <a:pt x="3891" y="521"/>
                  </a:cubicBezTo>
                  <a:cubicBezTo>
                    <a:pt x="3414" y="341"/>
                    <a:pt x="2932" y="165"/>
                    <a:pt x="2438" y="31"/>
                  </a:cubicBezTo>
                  <a:cubicBezTo>
                    <a:pt x="2360" y="10"/>
                    <a:pt x="2289" y="0"/>
                    <a:pt x="22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1487;p39">
              <a:extLst>
                <a:ext uri="{FF2B5EF4-FFF2-40B4-BE49-F238E27FC236}">
                  <a16:creationId xmlns:a16="http://schemas.microsoft.com/office/drawing/2014/main" xmlns="" id="{BD314522-44A2-9047-B371-0D199D7F665E}"/>
                </a:ext>
              </a:extLst>
            </p:cNvPr>
            <p:cNvSpPr/>
            <p:nvPr/>
          </p:nvSpPr>
          <p:spPr>
            <a:xfrm>
              <a:off x="2722400" y="4522550"/>
              <a:ext cx="592200" cy="139250"/>
            </a:xfrm>
            <a:custGeom>
              <a:avLst/>
              <a:gdLst/>
              <a:ahLst/>
              <a:cxnLst/>
              <a:rect l="l" t="t" r="r" b="b"/>
              <a:pathLst>
                <a:path w="23688" h="5570" extrusionOk="0">
                  <a:moveTo>
                    <a:pt x="21877" y="0"/>
                  </a:moveTo>
                  <a:cubicBezTo>
                    <a:pt x="21682" y="0"/>
                    <a:pt x="21484" y="33"/>
                    <a:pt x="21290" y="100"/>
                  </a:cubicBezTo>
                  <a:cubicBezTo>
                    <a:pt x="20760" y="283"/>
                    <a:pt x="20914" y="1061"/>
                    <a:pt x="21387" y="1061"/>
                  </a:cubicBezTo>
                  <a:cubicBezTo>
                    <a:pt x="21437" y="1061"/>
                    <a:pt x="21492" y="1053"/>
                    <a:pt x="21549" y="1033"/>
                  </a:cubicBezTo>
                  <a:cubicBezTo>
                    <a:pt x="21659" y="996"/>
                    <a:pt x="21763" y="979"/>
                    <a:pt x="21861" y="979"/>
                  </a:cubicBezTo>
                  <a:cubicBezTo>
                    <a:pt x="22576" y="979"/>
                    <a:pt x="22935" y="1900"/>
                    <a:pt x="22734" y="2567"/>
                  </a:cubicBezTo>
                  <a:cubicBezTo>
                    <a:pt x="22463" y="3470"/>
                    <a:pt x="21379" y="4045"/>
                    <a:pt x="20556" y="4344"/>
                  </a:cubicBezTo>
                  <a:cubicBezTo>
                    <a:pt x="19503" y="4728"/>
                    <a:pt x="18347" y="4830"/>
                    <a:pt x="17190" y="4830"/>
                  </a:cubicBezTo>
                  <a:cubicBezTo>
                    <a:pt x="16317" y="4830"/>
                    <a:pt x="15443" y="4772"/>
                    <a:pt x="14615" y="4732"/>
                  </a:cubicBezTo>
                  <a:cubicBezTo>
                    <a:pt x="11298" y="4571"/>
                    <a:pt x="8001" y="4228"/>
                    <a:pt x="4703" y="3838"/>
                  </a:cubicBezTo>
                  <a:cubicBezTo>
                    <a:pt x="3302" y="3672"/>
                    <a:pt x="1860" y="3428"/>
                    <a:pt x="444" y="3428"/>
                  </a:cubicBezTo>
                  <a:cubicBezTo>
                    <a:pt x="366" y="3428"/>
                    <a:pt x="289" y="3429"/>
                    <a:pt x="211" y="3430"/>
                  </a:cubicBezTo>
                  <a:cubicBezTo>
                    <a:pt x="13" y="3432"/>
                    <a:pt x="1" y="3689"/>
                    <a:pt x="169" y="3756"/>
                  </a:cubicBezTo>
                  <a:cubicBezTo>
                    <a:pt x="540" y="3903"/>
                    <a:pt x="903" y="3980"/>
                    <a:pt x="1296" y="4046"/>
                  </a:cubicBezTo>
                  <a:cubicBezTo>
                    <a:pt x="1954" y="4159"/>
                    <a:pt x="2614" y="4286"/>
                    <a:pt x="3277" y="4370"/>
                  </a:cubicBezTo>
                  <a:cubicBezTo>
                    <a:pt x="4921" y="4582"/>
                    <a:pt x="6566" y="4779"/>
                    <a:pt x="8212" y="4962"/>
                  </a:cubicBezTo>
                  <a:cubicBezTo>
                    <a:pt x="9645" y="5122"/>
                    <a:pt x="11078" y="5257"/>
                    <a:pt x="12515" y="5355"/>
                  </a:cubicBezTo>
                  <a:cubicBezTo>
                    <a:pt x="13999" y="5456"/>
                    <a:pt x="15495" y="5570"/>
                    <a:pt x="16988" y="5570"/>
                  </a:cubicBezTo>
                  <a:cubicBezTo>
                    <a:pt x="17706" y="5570"/>
                    <a:pt x="18423" y="5543"/>
                    <a:pt x="19137" y="5477"/>
                  </a:cubicBezTo>
                  <a:cubicBezTo>
                    <a:pt x="20734" y="5328"/>
                    <a:pt x="22350" y="4689"/>
                    <a:pt x="23221" y="3261"/>
                  </a:cubicBezTo>
                  <a:cubicBezTo>
                    <a:pt x="23646" y="2567"/>
                    <a:pt x="23687" y="1636"/>
                    <a:pt x="23339" y="909"/>
                  </a:cubicBezTo>
                  <a:cubicBezTo>
                    <a:pt x="23056" y="318"/>
                    <a:pt x="22484" y="0"/>
                    <a:pt x="218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1488;p39">
              <a:extLst>
                <a:ext uri="{FF2B5EF4-FFF2-40B4-BE49-F238E27FC236}">
                  <a16:creationId xmlns:a16="http://schemas.microsoft.com/office/drawing/2014/main" xmlns="" id="{CBD2363A-D6E2-284D-82C4-F41102247F0E}"/>
                </a:ext>
              </a:extLst>
            </p:cNvPr>
            <p:cNvSpPr/>
            <p:nvPr/>
          </p:nvSpPr>
          <p:spPr>
            <a:xfrm>
              <a:off x="2822500" y="4362350"/>
              <a:ext cx="72825" cy="228075"/>
            </a:xfrm>
            <a:custGeom>
              <a:avLst/>
              <a:gdLst/>
              <a:ahLst/>
              <a:cxnLst/>
              <a:rect l="l" t="t" r="r" b="b"/>
              <a:pathLst>
                <a:path w="2913" h="9123" extrusionOk="0">
                  <a:moveTo>
                    <a:pt x="1975" y="0"/>
                  </a:moveTo>
                  <a:cubicBezTo>
                    <a:pt x="1944" y="229"/>
                    <a:pt x="1906" y="457"/>
                    <a:pt x="1858" y="684"/>
                  </a:cubicBezTo>
                  <a:cubicBezTo>
                    <a:pt x="1636" y="1787"/>
                    <a:pt x="1361" y="2872"/>
                    <a:pt x="1084" y="3962"/>
                  </a:cubicBezTo>
                  <a:cubicBezTo>
                    <a:pt x="771" y="5191"/>
                    <a:pt x="479" y="6431"/>
                    <a:pt x="222" y="7673"/>
                  </a:cubicBezTo>
                  <a:cubicBezTo>
                    <a:pt x="166" y="7933"/>
                    <a:pt x="119" y="8196"/>
                    <a:pt x="79" y="8459"/>
                  </a:cubicBezTo>
                  <a:cubicBezTo>
                    <a:pt x="50" y="8644"/>
                    <a:pt x="24" y="8828"/>
                    <a:pt x="1" y="9012"/>
                  </a:cubicBezTo>
                  <a:cubicBezTo>
                    <a:pt x="285" y="9033"/>
                    <a:pt x="572" y="9047"/>
                    <a:pt x="856" y="9085"/>
                  </a:cubicBezTo>
                  <a:cubicBezTo>
                    <a:pt x="959" y="9097"/>
                    <a:pt x="1061" y="9111"/>
                    <a:pt x="1166" y="9123"/>
                  </a:cubicBezTo>
                  <a:cubicBezTo>
                    <a:pt x="1190" y="8965"/>
                    <a:pt x="1216" y="8805"/>
                    <a:pt x="1245" y="8646"/>
                  </a:cubicBezTo>
                  <a:cubicBezTo>
                    <a:pt x="1313" y="8275"/>
                    <a:pt x="1389" y="7903"/>
                    <a:pt x="1468" y="7535"/>
                  </a:cubicBezTo>
                  <a:cubicBezTo>
                    <a:pt x="1723" y="6328"/>
                    <a:pt x="2012" y="5127"/>
                    <a:pt x="2277" y="3919"/>
                  </a:cubicBezTo>
                  <a:cubicBezTo>
                    <a:pt x="2523" y="2808"/>
                    <a:pt x="2795" y="1694"/>
                    <a:pt x="2898" y="559"/>
                  </a:cubicBezTo>
                  <a:cubicBezTo>
                    <a:pt x="2903" y="493"/>
                    <a:pt x="2909" y="425"/>
                    <a:pt x="2913" y="358"/>
                  </a:cubicBezTo>
                  <a:cubicBezTo>
                    <a:pt x="2600" y="241"/>
                    <a:pt x="2290" y="121"/>
                    <a:pt x="1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1489;p39">
              <a:extLst>
                <a:ext uri="{FF2B5EF4-FFF2-40B4-BE49-F238E27FC236}">
                  <a16:creationId xmlns:a16="http://schemas.microsoft.com/office/drawing/2014/main" xmlns="" id="{50F7F3C1-C2A2-E142-B37B-D3A8DF6F1741}"/>
                </a:ext>
              </a:extLst>
            </p:cNvPr>
            <p:cNvSpPr/>
            <p:nvPr/>
          </p:nvSpPr>
          <p:spPr>
            <a:xfrm>
              <a:off x="2943525" y="4388650"/>
              <a:ext cx="66175" cy="213775"/>
            </a:xfrm>
            <a:custGeom>
              <a:avLst/>
              <a:gdLst/>
              <a:ahLst/>
              <a:cxnLst/>
              <a:rect l="l" t="t" r="r" b="b"/>
              <a:pathLst>
                <a:path w="2647" h="8551" extrusionOk="0">
                  <a:moveTo>
                    <a:pt x="1591" y="1"/>
                  </a:moveTo>
                  <a:cubicBezTo>
                    <a:pt x="1371" y="1043"/>
                    <a:pt x="1144" y="2080"/>
                    <a:pt x="930" y="3123"/>
                  </a:cubicBezTo>
                  <a:cubicBezTo>
                    <a:pt x="662" y="4425"/>
                    <a:pt x="472" y="5740"/>
                    <a:pt x="250" y="7050"/>
                  </a:cubicBezTo>
                  <a:cubicBezTo>
                    <a:pt x="182" y="7451"/>
                    <a:pt x="109" y="7851"/>
                    <a:pt x="39" y="8249"/>
                  </a:cubicBezTo>
                  <a:cubicBezTo>
                    <a:pt x="24" y="8320"/>
                    <a:pt x="13" y="8390"/>
                    <a:pt x="0" y="8457"/>
                  </a:cubicBezTo>
                  <a:cubicBezTo>
                    <a:pt x="377" y="8491"/>
                    <a:pt x="756" y="8521"/>
                    <a:pt x="1135" y="8550"/>
                  </a:cubicBezTo>
                  <a:cubicBezTo>
                    <a:pt x="1154" y="8472"/>
                    <a:pt x="1168" y="8393"/>
                    <a:pt x="1180" y="8311"/>
                  </a:cubicBezTo>
                  <a:cubicBezTo>
                    <a:pt x="1260" y="7887"/>
                    <a:pt x="1329" y="7459"/>
                    <a:pt x="1400" y="7033"/>
                  </a:cubicBezTo>
                  <a:cubicBezTo>
                    <a:pt x="1619" y="5728"/>
                    <a:pt x="1836" y="4422"/>
                    <a:pt x="2073" y="3121"/>
                  </a:cubicBezTo>
                  <a:cubicBezTo>
                    <a:pt x="2257" y="2118"/>
                    <a:pt x="2474" y="1121"/>
                    <a:pt x="2646" y="118"/>
                  </a:cubicBezTo>
                  <a:cubicBezTo>
                    <a:pt x="2296" y="86"/>
                    <a:pt x="1945" y="45"/>
                    <a:pt x="15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1490;p39">
              <a:extLst>
                <a:ext uri="{FF2B5EF4-FFF2-40B4-BE49-F238E27FC236}">
                  <a16:creationId xmlns:a16="http://schemas.microsoft.com/office/drawing/2014/main" xmlns="" id="{516F7CFD-2A00-4F4C-B196-F6A10BD57C49}"/>
                </a:ext>
              </a:extLst>
            </p:cNvPr>
            <p:cNvSpPr/>
            <p:nvPr/>
          </p:nvSpPr>
          <p:spPr>
            <a:xfrm>
              <a:off x="3069550" y="4388675"/>
              <a:ext cx="59925" cy="221025"/>
            </a:xfrm>
            <a:custGeom>
              <a:avLst/>
              <a:gdLst/>
              <a:ahLst/>
              <a:cxnLst/>
              <a:rect l="l" t="t" r="r" b="b"/>
              <a:pathLst>
                <a:path w="2397" h="8841" extrusionOk="0">
                  <a:moveTo>
                    <a:pt x="2397" y="1"/>
                  </a:moveTo>
                  <a:lnTo>
                    <a:pt x="2397" y="1"/>
                  </a:lnTo>
                  <a:cubicBezTo>
                    <a:pt x="2026" y="44"/>
                    <a:pt x="1655" y="85"/>
                    <a:pt x="1280" y="119"/>
                  </a:cubicBezTo>
                  <a:cubicBezTo>
                    <a:pt x="1017" y="1415"/>
                    <a:pt x="759" y="2714"/>
                    <a:pt x="544" y="4020"/>
                  </a:cubicBezTo>
                  <a:cubicBezTo>
                    <a:pt x="337" y="5242"/>
                    <a:pt x="245" y="6473"/>
                    <a:pt x="122" y="7700"/>
                  </a:cubicBezTo>
                  <a:cubicBezTo>
                    <a:pt x="102" y="7917"/>
                    <a:pt x="81" y="8131"/>
                    <a:pt x="55" y="8343"/>
                  </a:cubicBezTo>
                  <a:cubicBezTo>
                    <a:pt x="41" y="8490"/>
                    <a:pt x="21" y="8635"/>
                    <a:pt x="0" y="8782"/>
                  </a:cubicBezTo>
                  <a:cubicBezTo>
                    <a:pt x="491" y="8805"/>
                    <a:pt x="983" y="8826"/>
                    <a:pt x="1473" y="8841"/>
                  </a:cubicBezTo>
                  <a:cubicBezTo>
                    <a:pt x="1493" y="8672"/>
                    <a:pt x="1512" y="8505"/>
                    <a:pt x="1529" y="8336"/>
                  </a:cubicBezTo>
                  <a:cubicBezTo>
                    <a:pt x="1538" y="8271"/>
                    <a:pt x="1545" y="8207"/>
                    <a:pt x="1550" y="8143"/>
                  </a:cubicBezTo>
                  <a:cubicBezTo>
                    <a:pt x="1676" y="6883"/>
                    <a:pt x="1700" y="5616"/>
                    <a:pt x="1842" y="4360"/>
                  </a:cubicBezTo>
                  <a:cubicBezTo>
                    <a:pt x="2000" y="2967"/>
                    <a:pt x="2230" y="1582"/>
                    <a:pt x="2380" y="187"/>
                  </a:cubicBezTo>
                  <a:cubicBezTo>
                    <a:pt x="2385" y="127"/>
                    <a:pt x="2394" y="63"/>
                    <a:pt x="23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1491;p39">
              <a:extLst>
                <a:ext uri="{FF2B5EF4-FFF2-40B4-BE49-F238E27FC236}">
                  <a16:creationId xmlns:a16="http://schemas.microsoft.com/office/drawing/2014/main" xmlns="" id="{20109109-DD67-A545-9AA6-278B1D3F452A}"/>
                </a:ext>
              </a:extLst>
            </p:cNvPr>
            <p:cNvSpPr/>
            <p:nvPr/>
          </p:nvSpPr>
          <p:spPr>
            <a:xfrm>
              <a:off x="2853400" y="4195075"/>
              <a:ext cx="401650" cy="327500"/>
            </a:xfrm>
            <a:custGeom>
              <a:avLst/>
              <a:gdLst/>
              <a:ahLst/>
              <a:cxnLst/>
              <a:rect l="l" t="t" r="r" b="b"/>
              <a:pathLst>
                <a:path w="16066" h="13100" extrusionOk="0">
                  <a:moveTo>
                    <a:pt x="8683" y="1"/>
                  </a:moveTo>
                  <a:cubicBezTo>
                    <a:pt x="7996" y="1"/>
                    <a:pt x="7308" y="97"/>
                    <a:pt x="6655" y="311"/>
                  </a:cubicBezTo>
                  <a:cubicBezTo>
                    <a:pt x="3157" y="1456"/>
                    <a:pt x="0" y="5929"/>
                    <a:pt x="1528" y="9619"/>
                  </a:cubicBezTo>
                  <a:cubicBezTo>
                    <a:pt x="2095" y="10990"/>
                    <a:pt x="3213" y="11937"/>
                    <a:pt x="4518" y="12521"/>
                  </a:cubicBezTo>
                  <a:cubicBezTo>
                    <a:pt x="5416" y="12922"/>
                    <a:pt x="6373" y="13100"/>
                    <a:pt x="7333" y="13100"/>
                  </a:cubicBezTo>
                  <a:cubicBezTo>
                    <a:pt x="8861" y="13100"/>
                    <a:pt x="10397" y="12651"/>
                    <a:pt x="11713" y="11943"/>
                  </a:cubicBezTo>
                  <a:cubicBezTo>
                    <a:pt x="13120" y="11185"/>
                    <a:pt x="14204" y="9870"/>
                    <a:pt x="14734" y="8368"/>
                  </a:cubicBezTo>
                  <a:cubicBezTo>
                    <a:pt x="16066" y="4590"/>
                    <a:pt x="13708" y="597"/>
                    <a:pt x="9693" y="69"/>
                  </a:cubicBezTo>
                  <a:cubicBezTo>
                    <a:pt x="9359" y="24"/>
                    <a:pt x="9021" y="1"/>
                    <a:pt x="86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1492;p39">
              <a:extLst>
                <a:ext uri="{FF2B5EF4-FFF2-40B4-BE49-F238E27FC236}">
                  <a16:creationId xmlns:a16="http://schemas.microsoft.com/office/drawing/2014/main" xmlns="" id="{554B54BC-F36C-BD4C-A816-103ADAF1357D}"/>
                </a:ext>
              </a:extLst>
            </p:cNvPr>
            <p:cNvSpPr/>
            <p:nvPr/>
          </p:nvSpPr>
          <p:spPr>
            <a:xfrm>
              <a:off x="2956400" y="4225375"/>
              <a:ext cx="248900" cy="202925"/>
            </a:xfrm>
            <a:custGeom>
              <a:avLst/>
              <a:gdLst/>
              <a:ahLst/>
              <a:cxnLst/>
              <a:rect l="l" t="t" r="r" b="b"/>
              <a:pathLst>
                <a:path w="9956" h="8117" extrusionOk="0">
                  <a:moveTo>
                    <a:pt x="5382" y="0"/>
                  </a:moveTo>
                  <a:cubicBezTo>
                    <a:pt x="4955" y="0"/>
                    <a:pt x="4529" y="60"/>
                    <a:pt x="4123" y="193"/>
                  </a:cubicBezTo>
                  <a:cubicBezTo>
                    <a:pt x="1956" y="900"/>
                    <a:pt x="1" y="3673"/>
                    <a:pt x="946" y="5959"/>
                  </a:cubicBezTo>
                  <a:cubicBezTo>
                    <a:pt x="1299" y="6809"/>
                    <a:pt x="1991" y="7396"/>
                    <a:pt x="2799" y="7758"/>
                  </a:cubicBezTo>
                  <a:cubicBezTo>
                    <a:pt x="3355" y="8006"/>
                    <a:pt x="3948" y="8116"/>
                    <a:pt x="4543" y="8116"/>
                  </a:cubicBezTo>
                  <a:cubicBezTo>
                    <a:pt x="5490" y="8116"/>
                    <a:pt x="6443" y="7838"/>
                    <a:pt x="7258" y="7399"/>
                  </a:cubicBezTo>
                  <a:cubicBezTo>
                    <a:pt x="8129" y="6930"/>
                    <a:pt x="8801" y="6115"/>
                    <a:pt x="9129" y="5184"/>
                  </a:cubicBezTo>
                  <a:cubicBezTo>
                    <a:pt x="9955" y="2844"/>
                    <a:pt x="8494" y="370"/>
                    <a:pt x="6007" y="42"/>
                  </a:cubicBezTo>
                  <a:cubicBezTo>
                    <a:pt x="5800" y="15"/>
                    <a:pt x="5591" y="0"/>
                    <a:pt x="53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1493;p39">
              <a:extLst>
                <a:ext uri="{FF2B5EF4-FFF2-40B4-BE49-F238E27FC236}">
                  <a16:creationId xmlns:a16="http://schemas.microsoft.com/office/drawing/2014/main" xmlns="" id="{F90BF934-A75E-7A4F-B767-21E79C05CC7E}"/>
                </a:ext>
              </a:extLst>
            </p:cNvPr>
            <p:cNvSpPr/>
            <p:nvPr/>
          </p:nvSpPr>
          <p:spPr>
            <a:xfrm>
              <a:off x="2912600" y="4431800"/>
              <a:ext cx="91475" cy="49950"/>
            </a:xfrm>
            <a:custGeom>
              <a:avLst/>
              <a:gdLst/>
              <a:ahLst/>
              <a:cxnLst/>
              <a:rect l="l" t="t" r="r" b="b"/>
              <a:pathLst>
                <a:path w="3659" h="1998" extrusionOk="0">
                  <a:moveTo>
                    <a:pt x="3136" y="1"/>
                  </a:moveTo>
                  <a:cubicBezTo>
                    <a:pt x="3030" y="1"/>
                    <a:pt x="2933" y="48"/>
                    <a:pt x="2860" y="121"/>
                  </a:cubicBezTo>
                  <a:cubicBezTo>
                    <a:pt x="2857" y="121"/>
                    <a:pt x="2854" y="120"/>
                    <a:pt x="2851" y="120"/>
                  </a:cubicBezTo>
                  <a:cubicBezTo>
                    <a:pt x="2794" y="120"/>
                    <a:pt x="2735" y="170"/>
                    <a:pt x="2740" y="229"/>
                  </a:cubicBezTo>
                  <a:cubicBezTo>
                    <a:pt x="2743" y="255"/>
                    <a:pt x="2747" y="281"/>
                    <a:pt x="2750" y="307"/>
                  </a:cubicBezTo>
                  <a:cubicBezTo>
                    <a:pt x="2734" y="364"/>
                    <a:pt x="2726" y="423"/>
                    <a:pt x="2734" y="485"/>
                  </a:cubicBezTo>
                  <a:cubicBezTo>
                    <a:pt x="2734" y="486"/>
                    <a:pt x="2735" y="489"/>
                    <a:pt x="2735" y="490"/>
                  </a:cubicBezTo>
                  <a:cubicBezTo>
                    <a:pt x="2682" y="539"/>
                    <a:pt x="2633" y="591"/>
                    <a:pt x="2580" y="647"/>
                  </a:cubicBezTo>
                  <a:cubicBezTo>
                    <a:pt x="2367" y="863"/>
                    <a:pt x="2112" y="1029"/>
                    <a:pt x="1847" y="1171"/>
                  </a:cubicBezTo>
                  <a:cubicBezTo>
                    <a:pt x="1313" y="1458"/>
                    <a:pt x="734" y="1460"/>
                    <a:pt x="163" y="1611"/>
                  </a:cubicBezTo>
                  <a:cubicBezTo>
                    <a:pt x="1" y="1654"/>
                    <a:pt x="7" y="1885"/>
                    <a:pt x="163" y="1931"/>
                  </a:cubicBezTo>
                  <a:cubicBezTo>
                    <a:pt x="318" y="1977"/>
                    <a:pt x="477" y="1997"/>
                    <a:pt x="638" y="1997"/>
                  </a:cubicBezTo>
                  <a:cubicBezTo>
                    <a:pt x="1101" y="1997"/>
                    <a:pt x="1576" y="1831"/>
                    <a:pt x="1985" y="1649"/>
                  </a:cubicBezTo>
                  <a:cubicBezTo>
                    <a:pt x="2300" y="1507"/>
                    <a:pt x="2873" y="1189"/>
                    <a:pt x="3105" y="810"/>
                  </a:cubicBezTo>
                  <a:cubicBezTo>
                    <a:pt x="3143" y="835"/>
                    <a:pt x="3182" y="857"/>
                    <a:pt x="3216" y="873"/>
                  </a:cubicBezTo>
                  <a:cubicBezTo>
                    <a:pt x="3258" y="891"/>
                    <a:pt x="3301" y="900"/>
                    <a:pt x="3341" y="900"/>
                  </a:cubicBezTo>
                  <a:cubicBezTo>
                    <a:pt x="3443" y="900"/>
                    <a:pt x="3534" y="843"/>
                    <a:pt x="3570" y="728"/>
                  </a:cubicBezTo>
                  <a:cubicBezTo>
                    <a:pt x="3658" y="451"/>
                    <a:pt x="3551" y="125"/>
                    <a:pt x="3264" y="23"/>
                  </a:cubicBezTo>
                  <a:cubicBezTo>
                    <a:pt x="3220" y="8"/>
                    <a:pt x="3178" y="1"/>
                    <a:pt x="3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1494;p39">
              <a:extLst>
                <a:ext uri="{FF2B5EF4-FFF2-40B4-BE49-F238E27FC236}">
                  <a16:creationId xmlns:a16="http://schemas.microsoft.com/office/drawing/2014/main" xmlns="" id="{FF920A11-F1E5-BC4C-8000-A80CEB8810E0}"/>
                </a:ext>
              </a:extLst>
            </p:cNvPr>
            <p:cNvSpPr/>
            <p:nvPr/>
          </p:nvSpPr>
          <p:spPr>
            <a:xfrm>
              <a:off x="3129725" y="4447950"/>
              <a:ext cx="30875" cy="86700"/>
            </a:xfrm>
            <a:custGeom>
              <a:avLst/>
              <a:gdLst/>
              <a:ahLst/>
              <a:cxnLst/>
              <a:rect l="l" t="t" r="r" b="b"/>
              <a:pathLst>
                <a:path w="1235" h="3468" extrusionOk="0">
                  <a:moveTo>
                    <a:pt x="499" y="1"/>
                  </a:moveTo>
                  <a:cubicBezTo>
                    <a:pt x="403" y="1"/>
                    <a:pt x="297" y="38"/>
                    <a:pt x="181" y="124"/>
                  </a:cubicBezTo>
                  <a:cubicBezTo>
                    <a:pt x="126" y="165"/>
                    <a:pt x="121" y="238"/>
                    <a:pt x="181" y="279"/>
                  </a:cubicBezTo>
                  <a:cubicBezTo>
                    <a:pt x="359" y="398"/>
                    <a:pt x="520" y="437"/>
                    <a:pt x="575" y="662"/>
                  </a:cubicBezTo>
                  <a:cubicBezTo>
                    <a:pt x="620" y="852"/>
                    <a:pt x="551" y="1082"/>
                    <a:pt x="499" y="1264"/>
                  </a:cubicBezTo>
                  <a:cubicBezTo>
                    <a:pt x="429" y="1515"/>
                    <a:pt x="316" y="1746"/>
                    <a:pt x="251" y="1998"/>
                  </a:cubicBezTo>
                  <a:cubicBezTo>
                    <a:pt x="154" y="2373"/>
                    <a:pt x="164" y="2764"/>
                    <a:pt x="52" y="3134"/>
                  </a:cubicBezTo>
                  <a:cubicBezTo>
                    <a:pt x="0" y="3302"/>
                    <a:pt x="137" y="3427"/>
                    <a:pt x="288" y="3447"/>
                  </a:cubicBezTo>
                  <a:cubicBezTo>
                    <a:pt x="390" y="3459"/>
                    <a:pt x="504" y="3468"/>
                    <a:pt x="619" y="3468"/>
                  </a:cubicBezTo>
                  <a:cubicBezTo>
                    <a:pt x="768" y="3468"/>
                    <a:pt x="919" y="3452"/>
                    <a:pt x="1048" y="3408"/>
                  </a:cubicBezTo>
                  <a:cubicBezTo>
                    <a:pt x="1217" y="3349"/>
                    <a:pt x="1235" y="3150"/>
                    <a:pt x="1096" y="3049"/>
                  </a:cubicBezTo>
                  <a:cubicBezTo>
                    <a:pt x="985" y="2968"/>
                    <a:pt x="857" y="2951"/>
                    <a:pt x="725" y="2951"/>
                  </a:cubicBezTo>
                  <a:cubicBezTo>
                    <a:pt x="683" y="2951"/>
                    <a:pt x="641" y="2952"/>
                    <a:pt x="599" y="2954"/>
                  </a:cubicBezTo>
                  <a:cubicBezTo>
                    <a:pt x="671" y="2583"/>
                    <a:pt x="694" y="2202"/>
                    <a:pt x="809" y="1836"/>
                  </a:cubicBezTo>
                  <a:cubicBezTo>
                    <a:pt x="902" y="1541"/>
                    <a:pt x="1028" y="1276"/>
                    <a:pt x="1058" y="961"/>
                  </a:cubicBezTo>
                  <a:cubicBezTo>
                    <a:pt x="1095" y="590"/>
                    <a:pt x="883" y="1"/>
                    <a:pt x="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1495;p39">
              <a:extLst>
                <a:ext uri="{FF2B5EF4-FFF2-40B4-BE49-F238E27FC236}">
                  <a16:creationId xmlns:a16="http://schemas.microsoft.com/office/drawing/2014/main" xmlns="" id="{08FDB54E-E325-804F-BD92-ADB149F8ECE4}"/>
                </a:ext>
              </a:extLst>
            </p:cNvPr>
            <p:cNvSpPr/>
            <p:nvPr/>
          </p:nvSpPr>
          <p:spPr>
            <a:xfrm>
              <a:off x="3183050" y="4424875"/>
              <a:ext cx="31275" cy="86275"/>
            </a:xfrm>
            <a:custGeom>
              <a:avLst/>
              <a:gdLst/>
              <a:ahLst/>
              <a:cxnLst/>
              <a:rect l="l" t="t" r="r" b="b"/>
              <a:pathLst>
                <a:path w="1251" h="3451" extrusionOk="0">
                  <a:moveTo>
                    <a:pt x="442" y="0"/>
                  </a:moveTo>
                  <a:cubicBezTo>
                    <a:pt x="340" y="0"/>
                    <a:pt x="229" y="39"/>
                    <a:pt x="112" y="130"/>
                  </a:cubicBezTo>
                  <a:cubicBezTo>
                    <a:pt x="65" y="166"/>
                    <a:pt x="87" y="242"/>
                    <a:pt x="130" y="270"/>
                  </a:cubicBezTo>
                  <a:cubicBezTo>
                    <a:pt x="307" y="382"/>
                    <a:pt x="464" y="415"/>
                    <a:pt x="517" y="637"/>
                  </a:cubicBezTo>
                  <a:cubicBezTo>
                    <a:pt x="561" y="825"/>
                    <a:pt x="496" y="1055"/>
                    <a:pt x="453" y="1239"/>
                  </a:cubicBezTo>
                  <a:cubicBezTo>
                    <a:pt x="307" y="1854"/>
                    <a:pt x="283" y="2533"/>
                    <a:pt x="62" y="3123"/>
                  </a:cubicBezTo>
                  <a:cubicBezTo>
                    <a:pt x="0" y="3287"/>
                    <a:pt x="155" y="3419"/>
                    <a:pt x="299" y="3434"/>
                  </a:cubicBezTo>
                  <a:cubicBezTo>
                    <a:pt x="389" y="3444"/>
                    <a:pt x="488" y="3451"/>
                    <a:pt x="589" y="3451"/>
                  </a:cubicBezTo>
                  <a:cubicBezTo>
                    <a:pt x="753" y="3451"/>
                    <a:pt x="921" y="3433"/>
                    <a:pt x="1060" y="3382"/>
                  </a:cubicBezTo>
                  <a:cubicBezTo>
                    <a:pt x="1223" y="3321"/>
                    <a:pt x="1251" y="3123"/>
                    <a:pt x="1107" y="3023"/>
                  </a:cubicBezTo>
                  <a:cubicBezTo>
                    <a:pt x="1001" y="2949"/>
                    <a:pt x="883" y="2931"/>
                    <a:pt x="760" y="2931"/>
                  </a:cubicBezTo>
                  <a:cubicBezTo>
                    <a:pt x="717" y="2931"/>
                    <a:pt x="674" y="2933"/>
                    <a:pt x="631" y="2936"/>
                  </a:cubicBezTo>
                  <a:cubicBezTo>
                    <a:pt x="728" y="2520"/>
                    <a:pt x="742" y="2088"/>
                    <a:pt x="843" y="1670"/>
                  </a:cubicBezTo>
                  <a:cubicBezTo>
                    <a:pt x="910" y="1399"/>
                    <a:pt x="983" y="1137"/>
                    <a:pt x="1008" y="858"/>
                  </a:cubicBezTo>
                  <a:cubicBezTo>
                    <a:pt x="1041" y="475"/>
                    <a:pt x="798" y="0"/>
                    <a:pt x="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1496;p39">
              <a:extLst>
                <a:ext uri="{FF2B5EF4-FFF2-40B4-BE49-F238E27FC236}">
                  <a16:creationId xmlns:a16="http://schemas.microsoft.com/office/drawing/2014/main" xmlns="" id="{240267D9-9128-6A48-9FC1-053468DB5711}"/>
                </a:ext>
              </a:extLst>
            </p:cNvPr>
            <p:cNvSpPr/>
            <p:nvPr/>
          </p:nvSpPr>
          <p:spPr>
            <a:xfrm>
              <a:off x="2948975" y="4286100"/>
              <a:ext cx="121775" cy="117350"/>
            </a:xfrm>
            <a:custGeom>
              <a:avLst/>
              <a:gdLst/>
              <a:ahLst/>
              <a:cxnLst/>
              <a:rect l="l" t="t" r="r" b="b"/>
              <a:pathLst>
                <a:path w="4871" h="4694" extrusionOk="0">
                  <a:moveTo>
                    <a:pt x="1875" y="1"/>
                  </a:moveTo>
                  <a:cubicBezTo>
                    <a:pt x="1577" y="1"/>
                    <a:pt x="1280" y="84"/>
                    <a:pt x="1002" y="282"/>
                  </a:cubicBezTo>
                  <a:cubicBezTo>
                    <a:pt x="22" y="980"/>
                    <a:pt x="0" y="2210"/>
                    <a:pt x="580" y="3175"/>
                  </a:cubicBezTo>
                  <a:cubicBezTo>
                    <a:pt x="889" y="3690"/>
                    <a:pt x="1648" y="4694"/>
                    <a:pt x="2375" y="4694"/>
                  </a:cubicBezTo>
                  <a:cubicBezTo>
                    <a:pt x="2479" y="4694"/>
                    <a:pt x="2581" y="4673"/>
                    <a:pt x="2682" y="4628"/>
                  </a:cubicBezTo>
                  <a:cubicBezTo>
                    <a:pt x="2824" y="4567"/>
                    <a:pt x="2827" y="4392"/>
                    <a:pt x="2776" y="4273"/>
                  </a:cubicBezTo>
                  <a:cubicBezTo>
                    <a:pt x="2671" y="4027"/>
                    <a:pt x="2416" y="3831"/>
                    <a:pt x="2245" y="3632"/>
                  </a:cubicBezTo>
                  <a:cubicBezTo>
                    <a:pt x="2006" y="3356"/>
                    <a:pt x="1739" y="3120"/>
                    <a:pt x="1526" y="2821"/>
                  </a:cubicBezTo>
                  <a:cubicBezTo>
                    <a:pt x="1137" y="2277"/>
                    <a:pt x="912" y="1261"/>
                    <a:pt x="1755" y="992"/>
                  </a:cubicBezTo>
                  <a:cubicBezTo>
                    <a:pt x="1809" y="975"/>
                    <a:pt x="1864" y="967"/>
                    <a:pt x="1919" y="967"/>
                  </a:cubicBezTo>
                  <a:cubicBezTo>
                    <a:pt x="2315" y="967"/>
                    <a:pt x="2736" y="1361"/>
                    <a:pt x="2989" y="1593"/>
                  </a:cubicBezTo>
                  <a:cubicBezTo>
                    <a:pt x="3353" y="1931"/>
                    <a:pt x="3650" y="2461"/>
                    <a:pt x="4079" y="2716"/>
                  </a:cubicBezTo>
                  <a:cubicBezTo>
                    <a:pt x="4162" y="2766"/>
                    <a:pt x="4244" y="2788"/>
                    <a:pt x="4320" y="2788"/>
                  </a:cubicBezTo>
                  <a:cubicBezTo>
                    <a:pt x="4642" y="2788"/>
                    <a:pt x="4870" y="2401"/>
                    <a:pt x="4719" y="2075"/>
                  </a:cubicBezTo>
                  <a:cubicBezTo>
                    <a:pt x="4596" y="1805"/>
                    <a:pt x="4319" y="1560"/>
                    <a:pt x="4122" y="1342"/>
                  </a:cubicBezTo>
                  <a:cubicBezTo>
                    <a:pt x="3852" y="1042"/>
                    <a:pt x="3560" y="764"/>
                    <a:pt x="3238" y="521"/>
                  </a:cubicBezTo>
                  <a:cubicBezTo>
                    <a:pt x="2833" y="217"/>
                    <a:pt x="2353" y="1"/>
                    <a:pt x="1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1497;p39">
              <a:extLst>
                <a:ext uri="{FF2B5EF4-FFF2-40B4-BE49-F238E27FC236}">
                  <a16:creationId xmlns:a16="http://schemas.microsoft.com/office/drawing/2014/main" xmlns="" id="{F5836760-6DF8-7148-BB1F-DFC7F73F380B}"/>
                </a:ext>
              </a:extLst>
            </p:cNvPr>
            <p:cNvSpPr/>
            <p:nvPr/>
          </p:nvSpPr>
          <p:spPr>
            <a:xfrm>
              <a:off x="3031950" y="4213825"/>
              <a:ext cx="129900" cy="111650"/>
            </a:xfrm>
            <a:custGeom>
              <a:avLst/>
              <a:gdLst/>
              <a:ahLst/>
              <a:cxnLst/>
              <a:rect l="l" t="t" r="r" b="b"/>
              <a:pathLst>
                <a:path w="5196" h="4466" extrusionOk="0">
                  <a:moveTo>
                    <a:pt x="1872" y="0"/>
                  </a:moveTo>
                  <a:cubicBezTo>
                    <a:pt x="1512" y="0"/>
                    <a:pt x="1148" y="126"/>
                    <a:pt x="790" y="430"/>
                  </a:cubicBezTo>
                  <a:cubicBezTo>
                    <a:pt x="1" y="1101"/>
                    <a:pt x="217" y="2058"/>
                    <a:pt x="686" y="2849"/>
                  </a:cubicBezTo>
                  <a:cubicBezTo>
                    <a:pt x="992" y="3367"/>
                    <a:pt x="1651" y="4466"/>
                    <a:pt x="2387" y="4466"/>
                  </a:cubicBezTo>
                  <a:cubicBezTo>
                    <a:pt x="2462" y="4466"/>
                    <a:pt x="2538" y="4454"/>
                    <a:pt x="2614" y="4429"/>
                  </a:cubicBezTo>
                  <a:cubicBezTo>
                    <a:pt x="2775" y="4376"/>
                    <a:pt x="2833" y="4240"/>
                    <a:pt x="2812" y="4081"/>
                  </a:cubicBezTo>
                  <a:cubicBezTo>
                    <a:pt x="2774" y="3801"/>
                    <a:pt x="2544" y="3603"/>
                    <a:pt x="2342" y="3424"/>
                  </a:cubicBezTo>
                  <a:cubicBezTo>
                    <a:pt x="2096" y="3204"/>
                    <a:pt x="1916" y="2917"/>
                    <a:pt x="1728" y="2648"/>
                  </a:cubicBezTo>
                  <a:cubicBezTo>
                    <a:pt x="1405" y="2180"/>
                    <a:pt x="919" y="1486"/>
                    <a:pt x="1562" y="1084"/>
                  </a:cubicBezTo>
                  <a:cubicBezTo>
                    <a:pt x="1667" y="1018"/>
                    <a:pt x="1779" y="991"/>
                    <a:pt x="1893" y="991"/>
                  </a:cubicBezTo>
                  <a:cubicBezTo>
                    <a:pt x="2268" y="991"/>
                    <a:pt x="2664" y="1290"/>
                    <a:pt x="2923" y="1505"/>
                  </a:cubicBezTo>
                  <a:cubicBezTo>
                    <a:pt x="3384" y="1889"/>
                    <a:pt x="3772" y="2353"/>
                    <a:pt x="4172" y="2798"/>
                  </a:cubicBezTo>
                  <a:cubicBezTo>
                    <a:pt x="4272" y="2910"/>
                    <a:pt x="4387" y="2956"/>
                    <a:pt x="4499" y="2956"/>
                  </a:cubicBezTo>
                  <a:cubicBezTo>
                    <a:pt x="4864" y="2956"/>
                    <a:pt x="5195" y="2461"/>
                    <a:pt x="4871" y="2100"/>
                  </a:cubicBezTo>
                  <a:cubicBezTo>
                    <a:pt x="4151" y="1300"/>
                    <a:pt x="3033" y="0"/>
                    <a:pt x="18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1498;p39">
              <a:extLst>
                <a:ext uri="{FF2B5EF4-FFF2-40B4-BE49-F238E27FC236}">
                  <a16:creationId xmlns:a16="http://schemas.microsoft.com/office/drawing/2014/main" xmlns="" id="{5EF9605B-8807-2D42-910A-F4F4D79403D0}"/>
                </a:ext>
              </a:extLst>
            </p:cNvPr>
            <p:cNvSpPr/>
            <p:nvPr/>
          </p:nvSpPr>
          <p:spPr>
            <a:xfrm>
              <a:off x="3033350" y="4292800"/>
              <a:ext cx="146850" cy="120875"/>
            </a:xfrm>
            <a:custGeom>
              <a:avLst/>
              <a:gdLst/>
              <a:ahLst/>
              <a:cxnLst/>
              <a:rect l="l" t="t" r="r" b="b"/>
              <a:pathLst>
                <a:path w="5874" h="4835" extrusionOk="0">
                  <a:moveTo>
                    <a:pt x="5332" y="1"/>
                  </a:moveTo>
                  <a:cubicBezTo>
                    <a:pt x="5134" y="1"/>
                    <a:pt x="4917" y="169"/>
                    <a:pt x="4966" y="425"/>
                  </a:cubicBezTo>
                  <a:cubicBezTo>
                    <a:pt x="5172" y="1518"/>
                    <a:pt x="4875" y="2541"/>
                    <a:pt x="4033" y="3281"/>
                  </a:cubicBezTo>
                  <a:cubicBezTo>
                    <a:pt x="3522" y="3729"/>
                    <a:pt x="2863" y="3986"/>
                    <a:pt x="2202" y="4106"/>
                  </a:cubicBezTo>
                  <a:cubicBezTo>
                    <a:pt x="2057" y="4133"/>
                    <a:pt x="1914" y="4143"/>
                    <a:pt x="1772" y="4143"/>
                  </a:cubicBezTo>
                  <a:cubicBezTo>
                    <a:pt x="1253" y="4143"/>
                    <a:pt x="746" y="4001"/>
                    <a:pt x="224" y="3969"/>
                  </a:cubicBezTo>
                  <a:cubicBezTo>
                    <a:pt x="222" y="3969"/>
                    <a:pt x="219" y="3969"/>
                    <a:pt x="216" y="3969"/>
                  </a:cubicBezTo>
                  <a:cubicBezTo>
                    <a:pt x="79" y="3969"/>
                    <a:pt x="1" y="4162"/>
                    <a:pt x="107" y="4255"/>
                  </a:cubicBezTo>
                  <a:cubicBezTo>
                    <a:pt x="571" y="4666"/>
                    <a:pt x="1158" y="4834"/>
                    <a:pt x="1769" y="4834"/>
                  </a:cubicBezTo>
                  <a:cubicBezTo>
                    <a:pt x="2737" y="4834"/>
                    <a:pt x="3765" y="4411"/>
                    <a:pt x="4450" y="3867"/>
                  </a:cubicBezTo>
                  <a:cubicBezTo>
                    <a:pt x="5548" y="2995"/>
                    <a:pt x="5873" y="1571"/>
                    <a:pt x="5620" y="245"/>
                  </a:cubicBezTo>
                  <a:cubicBezTo>
                    <a:pt x="5587" y="74"/>
                    <a:pt x="5464" y="1"/>
                    <a:pt x="53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1499;p39">
              <a:extLst>
                <a:ext uri="{FF2B5EF4-FFF2-40B4-BE49-F238E27FC236}">
                  <a16:creationId xmlns:a16="http://schemas.microsoft.com/office/drawing/2014/main" xmlns="" id="{A1B3C495-4406-C54D-9CA9-BAFCF49C2108}"/>
                </a:ext>
              </a:extLst>
            </p:cNvPr>
            <p:cNvSpPr/>
            <p:nvPr/>
          </p:nvSpPr>
          <p:spPr>
            <a:xfrm>
              <a:off x="3077600" y="4333425"/>
              <a:ext cx="42700" cy="29950"/>
            </a:xfrm>
            <a:custGeom>
              <a:avLst/>
              <a:gdLst/>
              <a:ahLst/>
              <a:cxnLst/>
              <a:rect l="l" t="t" r="r" b="b"/>
              <a:pathLst>
                <a:path w="1708" h="1198" extrusionOk="0">
                  <a:moveTo>
                    <a:pt x="394" y="0"/>
                  </a:moveTo>
                  <a:cubicBezTo>
                    <a:pt x="323" y="0"/>
                    <a:pt x="252" y="39"/>
                    <a:pt x="211" y="98"/>
                  </a:cubicBezTo>
                  <a:cubicBezTo>
                    <a:pt x="1" y="406"/>
                    <a:pt x="129" y="772"/>
                    <a:pt x="422" y="981"/>
                  </a:cubicBezTo>
                  <a:cubicBezTo>
                    <a:pt x="591" y="1101"/>
                    <a:pt x="843" y="1198"/>
                    <a:pt x="1078" y="1198"/>
                  </a:cubicBezTo>
                  <a:cubicBezTo>
                    <a:pt x="1205" y="1198"/>
                    <a:pt x="1327" y="1169"/>
                    <a:pt x="1428" y="1101"/>
                  </a:cubicBezTo>
                  <a:cubicBezTo>
                    <a:pt x="1673" y="934"/>
                    <a:pt x="1707" y="561"/>
                    <a:pt x="1428" y="400"/>
                  </a:cubicBezTo>
                  <a:cubicBezTo>
                    <a:pt x="1192" y="265"/>
                    <a:pt x="1055" y="318"/>
                    <a:pt x="852" y="262"/>
                  </a:cubicBezTo>
                  <a:cubicBezTo>
                    <a:pt x="844" y="260"/>
                    <a:pt x="837" y="258"/>
                    <a:pt x="832" y="257"/>
                  </a:cubicBezTo>
                  <a:lnTo>
                    <a:pt x="832" y="257"/>
                  </a:lnTo>
                  <a:cubicBezTo>
                    <a:pt x="826" y="253"/>
                    <a:pt x="819" y="249"/>
                    <a:pt x="808" y="243"/>
                  </a:cubicBezTo>
                  <a:cubicBezTo>
                    <a:pt x="772" y="226"/>
                    <a:pt x="734" y="209"/>
                    <a:pt x="697" y="194"/>
                  </a:cubicBezTo>
                  <a:lnTo>
                    <a:pt x="697" y="194"/>
                  </a:lnTo>
                  <a:cubicBezTo>
                    <a:pt x="701" y="195"/>
                    <a:pt x="704" y="196"/>
                    <a:pt x="705" y="196"/>
                  </a:cubicBezTo>
                  <a:cubicBezTo>
                    <a:pt x="707" y="196"/>
                    <a:pt x="700" y="191"/>
                    <a:pt x="684" y="182"/>
                  </a:cubicBezTo>
                  <a:lnTo>
                    <a:pt x="684" y="182"/>
                  </a:lnTo>
                  <a:cubicBezTo>
                    <a:pt x="687" y="184"/>
                    <a:pt x="690" y="185"/>
                    <a:pt x="690" y="185"/>
                  </a:cubicBezTo>
                  <a:cubicBezTo>
                    <a:pt x="698" y="185"/>
                    <a:pt x="586" y="104"/>
                    <a:pt x="585" y="104"/>
                  </a:cubicBezTo>
                  <a:lnTo>
                    <a:pt x="585" y="104"/>
                  </a:lnTo>
                  <a:cubicBezTo>
                    <a:pt x="585" y="104"/>
                    <a:pt x="588" y="106"/>
                    <a:pt x="595" y="111"/>
                  </a:cubicBezTo>
                  <a:cubicBezTo>
                    <a:pt x="573" y="96"/>
                    <a:pt x="537" y="74"/>
                    <a:pt x="522" y="58"/>
                  </a:cubicBezTo>
                  <a:cubicBezTo>
                    <a:pt x="486" y="17"/>
                    <a:pt x="440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1500;p39">
              <a:extLst>
                <a:ext uri="{FF2B5EF4-FFF2-40B4-BE49-F238E27FC236}">
                  <a16:creationId xmlns:a16="http://schemas.microsoft.com/office/drawing/2014/main" xmlns="" id="{EAA147A1-1D1F-5D4E-8664-6B65436962E1}"/>
                </a:ext>
              </a:extLst>
            </p:cNvPr>
            <p:cNvSpPr/>
            <p:nvPr/>
          </p:nvSpPr>
          <p:spPr>
            <a:xfrm>
              <a:off x="3026700" y="4464050"/>
              <a:ext cx="92100" cy="12475"/>
            </a:xfrm>
            <a:custGeom>
              <a:avLst/>
              <a:gdLst/>
              <a:ahLst/>
              <a:cxnLst/>
              <a:rect l="l" t="t" r="r" b="b"/>
              <a:pathLst>
                <a:path w="3684" h="499" extrusionOk="0">
                  <a:moveTo>
                    <a:pt x="3633" y="0"/>
                  </a:moveTo>
                  <a:cubicBezTo>
                    <a:pt x="3629" y="0"/>
                    <a:pt x="3625" y="1"/>
                    <a:pt x="3620" y="3"/>
                  </a:cubicBezTo>
                  <a:cubicBezTo>
                    <a:pt x="2955" y="201"/>
                    <a:pt x="2298" y="300"/>
                    <a:pt x="1635" y="300"/>
                  </a:cubicBezTo>
                  <a:cubicBezTo>
                    <a:pt x="1115" y="300"/>
                    <a:pt x="592" y="239"/>
                    <a:pt x="59" y="118"/>
                  </a:cubicBezTo>
                  <a:cubicBezTo>
                    <a:pt x="56" y="117"/>
                    <a:pt x="53" y="117"/>
                    <a:pt x="50" y="117"/>
                  </a:cubicBezTo>
                  <a:cubicBezTo>
                    <a:pt x="14" y="117"/>
                    <a:pt x="1" y="172"/>
                    <a:pt x="40" y="184"/>
                  </a:cubicBezTo>
                  <a:cubicBezTo>
                    <a:pt x="630" y="351"/>
                    <a:pt x="1326" y="499"/>
                    <a:pt x="2002" y="499"/>
                  </a:cubicBezTo>
                  <a:cubicBezTo>
                    <a:pt x="2594" y="499"/>
                    <a:pt x="3171" y="386"/>
                    <a:pt x="3650" y="75"/>
                  </a:cubicBezTo>
                  <a:cubicBezTo>
                    <a:pt x="3683" y="53"/>
                    <a:pt x="3669" y="0"/>
                    <a:pt x="363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1501;p39">
              <a:extLst>
                <a:ext uri="{FF2B5EF4-FFF2-40B4-BE49-F238E27FC236}">
                  <a16:creationId xmlns:a16="http://schemas.microsoft.com/office/drawing/2014/main" xmlns="" id="{468B4A41-B3B1-4B42-BBF6-E5204EFF469C}"/>
                </a:ext>
              </a:extLst>
            </p:cNvPr>
            <p:cNvSpPr/>
            <p:nvPr/>
          </p:nvSpPr>
          <p:spPr>
            <a:xfrm>
              <a:off x="3056900" y="4452950"/>
              <a:ext cx="37400" cy="6825"/>
            </a:xfrm>
            <a:custGeom>
              <a:avLst/>
              <a:gdLst/>
              <a:ahLst/>
              <a:cxnLst/>
              <a:rect l="l" t="t" r="r" b="b"/>
              <a:pathLst>
                <a:path w="1496" h="273" extrusionOk="0">
                  <a:moveTo>
                    <a:pt x="49" y="0"/>
                  </a:moveTo>
                  <a:cubicBezTo>
                    <a:pt x="1" y="0"/>
                    <a:pt x="1" y="70"/>
                    <a:pt x="41" y="86"/>
                  </a:cubicBezTo>
                  <a:cubicBezTo>
                    <a:pt x="296" y="187"/>
                    <a:pt x="662" y="273"/>
                    <a:pt x="994" y="273"/>
                  </a:cubicBezTo>
                  <a:cubicBezTo>
                    <a:pt x="1158" y="273"/>
                    <a:pt x="1313" y="252"/>
                    <a:pt x="1443" y="202"/>
                  </a:cubicBezTo>
                  <a:cubicBezTo>
                    <a:pt x="1485" y="186"/>
                    <a:pt x="1496" y="117"/>
                    <a:pt x="1443" y="106"/>
                  </a:cubicBezTo>
                  <a:cubicBezTo>
                    <a:pt x="1227" y="62"/>
                    <a:pt x="996" y="79"/>
                    <a:pt x="774" y="65"/>
                  </a:cubicBezTo>
                  <a:cubicBezTo>
                    <a:pt x="532" y="51"/>
                    <a:pt x="295" y="17"/>
                    <a:pt x="53" y="1"/>
                  </a:cubicBezTo>
                  <a:cubicBezTo>
                    <a:pt x="51" y="0"/>
                    <a:pt x="50" y="0"/>
                    <a:pt x="4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1502;p39">
              <a:extLst>
                <a:ext uri="{FF2B5EF4-FFF2-40B4-BE49-F238E27FC236}">
                  <a16:creationId xmlns:a16="http://schemas.microsoft.com/office/drawing/2014/main" xmlns="" id="{EAE3768A-910D-8042-8AD8-EFE69C5EF478}"/>
                </a:ext>
              </a:extLst>
            </p:cNvPr>
            <p:cNvSpPr/>
            <p:nvPr/>
          </p:nvSpPr>
          <p:spPr>
            <a:xfrm>
              <a:off x="3197150" y="4343200"/>
              <a:ext cx="15625" cy="59825"/>
            </a:xfrm>
            <a:custGeom>
              <a:avLst/>
              <a:gdLst/>
              <a:ahLst/>
              <a:cxnLst/>
              <a:rect l="l" t="t" r="r" b="b"/>
              <a:pathLst>
                <a:path w="625" h="2393" extrusionOk="0">
                  <a:moveTo>
                    <a:pt x="64" y="0"/>
                  </a:moveTo>
                  <a:cubicBezTo>
                    <a:pt x="48" y="0"/>
                    <a:pt x="32" y="10"/>
                    <a:pt x="33" y="28"/>
                  </a:cubicBezTo>
                  <a:cubicBezTo>
                    <a:pt x="104" y="817"/>
                    <a:pt x="227" y="1550"/>
                    <a:pt x="11" y="2328"/>
                  </a:cubicBezTo>
                  <a:cubicBezTo>
                    <a:pt x="0" y="2367"/>
                    <a:pt x="30" y="2392"/>
                    <a:pt x="62" y="2392"/>
                  </a:cubicBezTo>
                  <a:cubicBezTo>
                    <a:pt x="78" y="2392"/>
                    <a:pt x="95" y="2385"/>
                    <a:pt x="107" y="2369"/>
                  </a:cubicBezTo>
                  <a:cubicBezTo>
                    <a:pt x="625" y="1620"/>
                    <a:pt x="216" y="817"/>
                    <a:pt x="89" y="20"/>
                  </a:cubicBezTo>
                  <a:cubicBezTo>
                    <a:pt x="86" y="6"/>
                    <a:pt x="75" y="0"/>
                    <a:pt x="6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1503;p39">
              <a:extLst>
                <a:ext uri="{FF2B5EF4-FFF2-40B4-BE49-F238E27FC236}">
                  <a16:creationId xmlns:a16="http://schemas.microsoft.com/office/drawing/2014/main" xmlns="" id="{791E4F03-0EE1-1045-B4DC-35C654EECD39}"/>
                </a:ext>
              </a:extLst>
            </p:cNvPr>
            <p:cNvSpPr/>
            <p:nvPr/>
          </p:nvSpPr>
          <p:spPr>
            <a:xfrm>
              <a:off x="2989700" y="4486825"/>
              <a:ext cx="41550" cy="10625"/>
            </a:xfrm>
            <a:custGeom>
              <a:avLst/>
              <a:gdLst/>
              <a:ahLst/>
              <a:cxnLst/>
              <a:rect l="l" t="t" r="r" b="b"/>
              <a:pathLst>
                <a:path w="1662" h="425" extrusionOk="0">
                  <a:moveTo>
                    <a:pt x="102" y="0"/>
                  </a:moveTo>
                  <a:cubicBezTo>
                    <a:pt x="26" y="0"/>
                    <a:pt x="1" y="102"/>
                    <a:pt x="79" y="132"/>
                  </a:cubicBezTo>
                  <a:cubicBezTo>
                    <a:pt x="460" y="280"/>
                    <a:pt x="900" y="424"/>
                    <a:pt x="1323" y="424"/>
                  </a:cubicBezTo>
                  <a:cubicBezTo>
                    <a:pt x="1417" y="424"/>
                    <a:pt x="1510" y="417"/>
                    <a:pt x="1602" y="401"/>
                  </a:cubicBezTo>
                  <a:cubicBezTo>
                    <a:pt x="1660" y="391"/>
                    <a:pt x="1661" y="292"/>
                    <a:pt x="1602" y="283"/>
                  </a:cubicBezTo>
                  <a:cubicBezTo>
                    <a:pt x="1103" y="207"/>
                    <a:pt x="613" y="72"/>
                    <a:pt x="116" y="2"/>
                  </a:cubicBezTo>
                  <a:cubicBezTo>
                    <a:pt x="111" y="1"/>
                    <a:pt x="106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1504;p39">
              <a:extLst>
                <a:ext uri="{FF2B5EF4-FFF2-40B4-BE49-F238E27FC236}">
                  <a16:creationId xmlns:a16="http://schemas.microsoft.com/office/drawing/2014/main" xmlns="" id="{514E5CE7-A119-F948-B52C-57566EC0EDC9}"/>
                </a:ext>
              </a:extLst>
            </p:cNvPr>
            <p:cNvSpPr/>
            <p:nvPr/>
          </p:nvSpPr>
          <p:spPr>
            <a:xfrm>
              <a:off x="2907000" y="4363100"/>
              <a:ext cx="44125" cy="79700"/>
            </a:xfrm>
            <a:custGeom>
              <a:avLst/>
              <a:gdLst/>
              <a:ahLst/>
              <a:cxnLst/>
              <a:rect l="l" t="t" r="r" b="b"/>
              <a:pathLst>
                <a:path w="1765" h="3188" extrusionOk="0">
                  <a:moveTo>
                    <a:pt x="156" y="0"/>
                  </a:moveTo>
                  <a:cubicBezTo>
                    <a:pt x="128" y="0"/>
                    <a:pt x="99" y="20"/>
                    <a:pt x="95" y="57"/>
                  </a:cubicBezTo>
                  <a:cubicBezTo>
                    <a:pt x="1" y="1104"/>
                    <a:pt x="499" y="2926"/>
                    <a:pt x="1685" y="3186"/>
                  </a:cubicBezTo>
                  <a:cubicBezTo>
                    <a:pt x="1689" y="3187"/>
                    <a:pt x="1692" y="3187"/>
                    <a:pt x="1695" y="3187"/>
                  </a:cubicBezTo>
                  <a:cubicBezTo>
                    <a:pt x="1737" y="3187"/>
                    <a:pt x="1765" y="3124"/>
                    <a:pt x="1720" y="3104"/>
                  </a:cubicBezTo>
                  <a:cubicBezTo>
                    <a:pt x="576" y="2598"/>
                    <a:pt x="278" y="1182"/>
                    <a:pt x="214" y="57"/>
                  </a:cubicBezTo>
                  <a:cubicBezTo>
                    <a:pt x="212" y="19"/>
                    <a:pt x="184" y="0"/>
                    <a:pt x="1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1505;p39">
              <a:extLst>
                <a:ext uri="{FF2B5EF4-FFF2-40B4-BE49-F238E27FC236}">
                  <a16:creationId xmlns:a16="http://schemas.microsoft.com/office/drawing/2014/main" xmlns="" id="{939F6B84-1815-BA43-9AE2-532D3BB4E93F}"/>
                </a:ext>
              </a:extLst>
            </p:cNvPr>
            <p:cNvSpPr/>
            <p:nvPr/>
          </p:nvSpPr>
          <p:spPr>
            <a:xfrm>
              <a:off x="2938650" y="4387575"/>
              <a:ext cx="28475" cy="45375"/>
            </a:xfrm>
            <a:custGeom>
              <a:avLst/>
              <a:gdLst/>
              <a:ahLst/>
              <a:cxnLst/>
              <a:rect l="l" t="t" r="r" b="b"/>
              <a:pathLst>
                <a:path w="1139" h="1815" extrusionOk="0">
                  <a:moveTo>
                    <a:pt x="103" y="0"/>
                  </a:moveTo>
                  <a:cubicBezTo>
                    <a:pt x="96" y="0"/>
                    <a:pt x="87" y="6"/>
                    <a:pt x="85" y="16"/>
                  </a:cubicBezTo>
                  <a:cubicBezTo>
                    <a:pt x="1" y="758"/>
                    <a:pt x="429" y="1445"/>
                    <a:pt x="1075" y="1809"/>
                  </a:cubicBezTo>
                  <a:cubicBezTo>
                    <a:pt x="1081" y="1813"/>
                    <a:pt x="1087" y="1814"/>
                    <a:pt x="1093" y="1814"/>
                  </a:cubicBezTo>
                  <a:cubicBezTo>
                    <a:pt x="1121" y="1814"/>
                    <a:pt x="1139" y="1778"/>
                    <a:pt x="1119" y="1753"/>
                  </a:cubicBezTo>
                  <a:cubicBezTo>
                    <a:pt x="934" y="1531"/>
                    <a:pt x="698" y="1355"/>
                    <a:pt x="510" y="1134"/>
                  </a:cubicBezTo>
                  <a:cubicBezTo>
                    <a:pt x="241" y="821"/>
                    <a:pt x="108" y="424"/>
                    <a:pt x="117" y="14"/>
                  </a:cubicBezTo>
                  <a:cubicBezTo>
                    <a:pt x="117" y="5"/>
                    <a:pt x="110" y="0"/>
                    <a:pt x="1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1506;p39">
              <a:extLst>
                <a:ext uri="{FF2B5EF4-FFF2-40B4-BE49-F238E27FC236}">
                  <a16:creationId xmlns:a16="http://schemas.microsoft.com/office/drawing/2014/main" xmlns="" id="{C71F939B-0F46-364C-8A52-AAC919ACC6D4}"/>
                </a:ext>
              </a:extLst>
            </p:cNvPr>
            <p:cNvSpPr/>
            <p:nvPr/>
          </p:nvSpPr>
          <p:spPr>
            <a:xfrm>
              <a:off x="2924225" y="4305975"/>
              <a:ext cx="9750" cy="25050"/>
            </a:xfrm>
            <a:custGeom>
              <a:avLst/>
              <a:gdLst/>
              <a:ahLst/>
              <a:cxnLst/>
              <a:rect l="l" t="t" r="r" b="b"/>
              <a:pathLst>
                <a:path w="390" h="1002" extrusionOk="0">
                  <a:moveTo>
                    <a:pt x="347" y="0"/>
                  </a:moveTo>
                  <a:cubicBezTo>
                    <a:pt x="340" y="0"/>
                    <a:pt x="333" y="2"/>
                    <a:pt x="326" y="7"/>
                  </a:cubicBezTo>
                  <a:cubicBezTo>
                    <a:pt x="55" y="232"/>
                    <a:pt x="1" y="646"/>
                    <a:pt x="91" y="975"/>
                  </a:cubicBezTo>
                  <a:cubicBezTo>
                    <a:pt x="96" y="993"/>
                    <a:pt x="112" y="1002"/>
                    <a:pt x="128" y="1002"/>
                  </a:cubicBezTo>
                  <a:cubicBezTo>
                    <a:pt x="143" y="1002"/>
                    <a:pt x="159" y="993"/>
                    <a:pt x="164" y="975"/>
                  </a:cubicBezTo>
                  <a:cubicBezTo>
                    <a:pt x="251" y="644"/>
                    <a:pt x="99" y="332"/>
                    <a:pt x="369" y="49"/>
                  </a:cubicBezTo>
                  <a:cubicBezTo>
                    <a:pt x="390" y="28"/>
                    <a:pt x="370" y="0"/>
                    <a:pt x="34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1507;p39">
              <a:extLst>
                <a:ext uri="{FF2B5EF4-FFF2-40B4-BE49-F238E27FC236}">
                  <a16:creationId xmlns:a16="http://schemas.microsoft.com/office/drawing/2014/main" xmlns="" id="{29700E6E-E4FF-624E-B740-363D5C6D8EFE}"/>
                </a:ext>
              </a:extLst>
            </p:cNvPr>
            <p:cNvSpPr/>
            <p:nvPr/>
          </p:nvSpPr>
          <p:spPr>
            <a:xfrm>
              <a:off x="3178300" y="4267225"/>
              <a:ext cx="11400" cy="18725"/>
            </a:xfrm>
            <a:custGeom>
              <a:avLst/>
              <a:gdLst/>
              <a:ahLst/>
              <a:cxnLst/>
              <a:rect l="l" t="t" r="r" b="b"/>
              <a:pathLst>
                <a:path w="456" h="749" extrusionOk="0">
                  <a:moveTo>
                    <a:pt x="46" y="1"/>
                  </a:moveTo>
                  <a:cubicBezTo>
                    <a:pt x="23" y="1"/>
                    <a:pt x="0" y="22"/>
                    <a:pt x="9" y="47"/>
                  </a:cubicBezTo>
                  <a:cubicBezTo>
                    <a:pt x="53" y="168"/>
                    <a:pt x="107" y="282"/>
                    <a:pt x="163" y="397"/>
                  </a:cubicBezTo>
                  <a:cubicBezTo>
                    <a:pt x="217" y="507"/>
                    <a:pt x="258" y="641"/>
                    <a:pt x="341" y="733"/>
                  </a:cubicBezTo>
                  <a:cubicBezTo>
                    <a:pt x="351" y="744"/>
                    <a:pt x="362" y="749"/>
                    <a:pt x="373" y="749"/>
                  </a:cubicBezTo>
                  <a:cubicBezTo>
                    <a:pt x="397" y="749"/>
                    <a:pt x="420" y="726"/>
                    <a:pt x="424" y="699"/>
                  </a:cubicBezTo>
                  <a:cubicBezTo>
                    <a:pt x="455" y="456"/>
                    <a:pt x="224" y="179"/>
                    <a:pt x="70" y="12"/>
                  </a:cubicBezTo>
                  <a:cubicBezTo>
                    <a:pt x="63" y="4"/>
                    <a:pt x="55" y="1"/>
                    <a:pt x="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1508;p39">
              <a:extLst>
                <a:ext uri="{FF2B5EF4-FFF2-40B4-BE49-F238E27FC236}">
                  <a16:creationId xmlns:a16="http://schemas.microsoft.com/office/drawing/2014/main" xmlns="" id="{8A10F97D-0C6F-ED4E-8DBE-8668CF0DC1B3}"/>
                </a:ext>
              </a:extLst>
            </p:cNvPr>
            <p:cNvSpPr/>
            <p:nvPr/>
          </p:nvSpPr>
          <p:spPr>
            <a:xfrm>
              <a:off x="2977575" y="4249450"/>
              <a:ext cx="16825" cy="7050"/>
            </a:xfrm>
            <a:custGeom>
              <a:avLst/>
              <a:gdLst/>
              <a:ahLst/>
              <a:cxnLst/>
              <a:rect l="l" t="t" r="r" b="b"/>
              <a:pathLst>
                <a:path w="673" h="282" extrusionOk="0">
                  <a:moveTo>
                    <a:pt x="155" y="0"/>
                  </a:moveTo>
                  <a:cubicBezTo>
                    <a:pt x="109" y="0"/>
                    <a:pt x="64" y="4"/>
                    <a:pt x="24" y="11"/>
                  </a:cubicBezTo>
                  <a:cubicBezTo>
                    <a:pt x="0" y="15"/>
                    <a:pt x="7" y="54"/>
                    <a:pt x="29" y="54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8" y="54"/>
                    <a:pt x="46" y="53"/>
                    <a:pt x="53" y="53"/>
                  </a:cubicBezTo>
                  <a:cubicBezTo>
                    <a:pt x="165" y="53"/>
                    <a:pt x="270" y="76"/>
                    <a:pt x="370" y="121"/>
                  </a:cubicBezTo>
                  <a:cubicBezTo>
                    <a:pt x="462" y="162"/>
                    <a:pt x="533" y="234"/>
                    <a:pt x="622" y="278"/>
                  </a:cubicBezTo>
                  <a:cubicBezTo>
                    <a:pt x="627" y="280"/>
                    <a:pt x="631" y="281"/>
                    <a:pt x="636" y="281"/>
                  </a:cubicBezTo>
                  <a:cubicBezTo>
                    <a:pt x="657" y="281"/>
                    <a:pt x="672" y="260"/>
                    <a:pt x="660" y="237"/>
                  </a:cubicBezTo>
                  <a:cubicBezTo>
                    <a:pt x="572" y="65"/>
                    <a:pt x="349" y="0"/>
                    <a:pt x="15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1509;p39">
              <a:extLst>
                <a:ext uri="{FF2B5EF4-FFF2-40B4-BE49-F238E27FC236}">
                  <a16:creationId xmlns:a16="http://schemas.microsoft.com/office/drawing/2014/main" xmlns="" id="{F286C3FF-FCAB-C543-A7B4-F15581CCC2AE}"/>
                </a:ext>
              </a:extLst>
            </p:cNvPr>
            <p:cNvSpPr/>
            <p:nvPr/>
          </p:nvSpPr>
          <p:spPr>
            <a:xfrm>
              <a:off x="2991225" y="4235700"/>
              <a:ext cx="15650" cy="4325"/>
            </a:xfrm>
            <a:custGeom>
              <a:avLst/>
              <a:gdLst/>
              <a:ahLst/>
              <a:cxnLst/>
              <a:rect l="l" t="t" r="r" b="b"/>
              <a:pathLst>
                <a:path w="626" h="173" extrusionOk="0">
                  <a:moveTo>
                    <a:pt x="311" y="1"/>
                  </a:moveTo>
                  <a:cubicBezTo>
                    <a:pt x="212" y="1"/>
                    <a:pt x="111" y="25"/>
                    <a:pt x="30" y="59"/>
                  </a:cubicBezTo>
                  <a:cubicBezTo>
                    <a:pt x="0" y="72"/>
                    <a:pt x="6" y="115"/>
                    <a:pt x="35" y="115"/>
                  </a:cubicBezTo>
                  <a:cubicBezTo>
                    <a:pt x="38" y="115"/>
                    <a:pt x="41" y="115"/>
                    <a:pt x="44" y="114"/>
                  </a:cubicBezTo>
                  <a:cubicBezTo>
                    <a:pt x="102" y="96"/>
                    <a:pt x="157" y="88"/>
                    <a:pt x="210" y="88"/>
                  </a:cubicBezTo>
                  <a:cubicBezTo>
                    <a:pt x="334" y="88"/>
                    <a:pt x="451" y="129"/>
                    <a:pt x="579" y="171"/>
                  </a:cubicBezTo>
                  <a:cubicBezTo>
                    <a:pt x="583" y="172"/>
                    <a:pt x="586" y="173"/>
                    <a:pt x="588" y="173"/>
                  </a:cubicBezTo>
                  <a:cubicBezTo>
                    <a:pt x="614" y="173"/>
                    <a:pt x="626" y="139"/>
                    <a:pt x="610" y="120"/>
                  </a:cubicBezTo>
                  <a:cubicBezTo>
                    <a:pt x="536" y="33"/>
                    <a:pt x="425" y="1"/>
                    <a:pt x="3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066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31" grpId="0" animBg="1"/>
      <p:bldP spid="32" grpId="0"/>
      <p:bldP spid="39" grpId="0" animBg="1"/>
      <p:bldP spid="40" grpId="0" animBg="1"/>
      <p:bldP spid="41" grpId="0"/>
      <p:bldP spid="42" grpId="0" animBg="1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4159" y="350965"/>
            <a:ext cx="78973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800" b="1" u="sng" dirty="0">
                <a:latin typeface="+mj-lt"/>
              </a:rPr>
              <a:t>Bài 4</a:t>
            </a:r>
            <a:r>
              <a:rPr lang="en-US" sz="1800" b="1" u="sng" dirty="0">
                <a:latin typeface="+mj-lt"/>
              </a:rPr>
              <a:t>:</a:t>
            </a:r>
            <a:r>
              <a:rPr lang="en-US" sz="1800" b="1" dirty="0">
                <a:latin typeface="+mj-lt"/>
              </a:rPr>
              <a:t>  </a:t>
            </a:r>
            <a:r>
              <a:rPr lang="vi-VN" sz="1800" b="1" dirty="0">
                <a:latin typeface="+mj-lt"/>
              </a:rPr>
              <a:t>Một cửa hàng bán được </a:t>
            </a:r>
            <a:r>
              <a:rPr lang="en-US" sz="1800" b="1" dirty="0">
                <a:latin typeface="+mj-lt"/>
              </a:rPr>
              <a:t> </a:t>
            </a:r>
            <a:r>
              <a:rPr lang="vi-VN" sz="1800" b="1" dirty="0">
                <a:latin typeface="+mj-lt"/>
              </a:rPr>
              <a:t>56 </a:t>
            </a:r>
            <a:r>
              <a:rPr lang="en-US" sz="1800" b="1" dirty="0">
                <a:latin typeface="+mj-lt"/>
              </a:rPr>
              <a:t> </a:t>
            </a:r>
            <a:r>
              <a:rPr lang="vi-VN" sz="1800" b="1" dirty="0">
                <a:latin typeface="+mj-lt"/>
              </a:rPr>
              <a:t>hộp kẹo và hộp bánh, trong đó số hộp kẹo bằng 3</a:t>
            </a:r>
            <a:r>
              <a:rPr lang="en-US" sz="1800" b="1" dirty="0">
                <a:latin typeface="+mj-lt"/>
              </a:rPr>
              <a:t>/4  </a:t>
            </a:r>
            <a:r>
              <a:rPr lang="vi-VN" sz="1800" b="1" dirty="0">
                <a:latin typeface="+mj-lt"/>
              </a:rPr>
              <a:t>số hộp bánh. Hỏi cửa hàng bán được bao nhiêu hộp mỗi loạ</a:t>
            </a:r>
            <a:r>
              <a:rPr lang="en-US" sz="1800" b="1" dirty="0" err="1">
                <a:latin typeface="+mj-lt"/>
              </a:rPr>
              <a:t>ị</a:t>
            </a:r>
            <a:r>
              <a:rPr lang="en-US" sz="1800" b="1" dirty="0">
                <a:latin typeface="+mj-lt"/>
              </a:rPr>
              <a:t> ?</a:t>
            </a:r>
            <a:endParaRPr lang="vi-VN" sz="1800" b="1" dirty="0"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947405" y="1956889"/>
            <a:ext cx="1600201" cy="59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947405" y="2431956"/>
            <a:ext cx="21717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47405" y="2374806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19105" y="2317656"/>
            <a:ext cx="0" cy="1143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61755" y="2358733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33255" y="2358733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47605" y="2341479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119105" y="2343150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47405" y="1893784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61755" y="1901533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033255" y="1901533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31"/>
          <p:cNvSpPr>
            <a:spLocks/>
          </p:cNvSpPr>
          <p:nvPr/>
        </p:nvSpPr>
        <p:spPr bwMode="auto">
          <a:xfrm flipH="1">
            <a:off x="6290555" y="1802263"/>
            <a:ext cx="141360" cy="801143"/>
          </a:xfrm>
          <a:prstGeom prst="leftBrace">
            <a:avLst>
              <a:gd name="adj1" fmla="val 42407"/>
              <a:gd name="adj2" fmla="val 55348"/>
            </a:avLst>
          </a:prstGeom>
          <a:solidFill>
            <a:schemeClr val="bg1"/>
          </a:solidFill>
          <a:ln w="28575">
            <a:solidFill>
              <a:srgbClr val="000099"/>
            </a:solidFill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554424" y="1989100"/>
            <a:ext cx="95410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21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56 hộp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5547605" y="1877120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2378161" y="1448864"/>
            <a:ext cx="1797844" cy="147732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có sơ đồ:</a:t>
            </a:r>
          </a:p>
          <a:p>
            <a:pPr algn="just"/>
            <a:r>
              <a:rPr lang="en-US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</a:t>
            </a:r>
            <a:r>
              <a:rPr lang="vi-VN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kẹo </a:t>
            </a:r>
            <a:r>
              <a:rPr lang="en-US" altLang="en-US" sz="1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altLang="en-US" sz="1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bánh </a:t>
            </a:r>
            <a:r>
              <a:rPr lang="en-US" altLang="en-US" sz="1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altLang="en-US" sz="1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utoShape 31"/>
          <p:cNvSpPr>
            <a:spLocks/>
          </p:cNvSpPr>
          <p:nvPr/>
        </p:nvSpPr>
        <p:spPr bwMode="auto">
          <a:xfrm rot="5400000" flipH="1">
            <a:off x="4907263" y="1554741"/>
            <a:ext cx="251984" cy="2171701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28575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2" name="AutoShape 31"/>
          <p:cNvSpPr>
            <a:spLocks/>
          </p:cNvSpPr>
          <p:nvPr/>
        </p:nvSpPr>
        <p:spPr bwMode="auto">
          <a:xfrm rot="16200000" flipH="1">
            <a:off x="4635497" y="952037"/>
            <a:ext cx="277480" cy="1653662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28575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667672" y="1314450"/>
            <a:ext cx="7296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hộp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896272" y="2686050"/>
            <a:ext cx="7296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hộp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28850" y="2858259"/>
            <a:ext cx="502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Theo sơ đồ, tổng số phần bằng nhau là: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3+4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=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7 (phần)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Số hộp kẹo là: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56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: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7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×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3=24 (hộp)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Số hộp bánh là: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56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−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24</a:t>
            </a:r>
            <a:r>
              <a:rPr lang="en-US" sz="1800" b="1" dirty="0">
                <a:solidFill>
                  <a:srgbClr val="CC0099"/>
                </a:solidFill>
                <a:latin typeface="+mj-lt"/>
              </a:rPr>
              <a:t> = </a:t>
            </a:r>
            <a:r>
              <a:rPr lang="vi-VN" sz="1800" b="1" dirty="0">
                <a:solidFill>
                  <a:srgbClr val="CC0099"/>
                </a:solidFill>
                <a:latin typeface="+mj-lt"/>
              </a:rPr>
              <a:t>32 (hộp)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          Đáp số: Kẹo: 24 hộp;</a:t>
            </a:r>
          </a:p>
          <a:p>
            <a:pPr algn="ctr"/>
            <a:r>
              <a:rPr lang="vi-VN" sz="1800" b="1" dirty="0">
                <a:solidFill>
                  <a:srgbClr val="CC0099"/>
                </a:solidFill>
                <a:latin typeface="+mj-lt"/>
              </a:rPr>
              <a:t>                      Bánh: 32 hộp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83788" y="987857"/>
            <a:ext cx="1127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 giải: </a:t>
            </a:r>
            <a:endParaRPr lang="en-US" sz="1800" u="sng">
              <a:solidFill>
                <a:srgbClr val="FF0000"/>
              </a:solidFill>
            </a:endParaRPr>
          </a:p>
        </p:txBody>
      </p:sp>
      <p:grpSp>
        <p:nvGrpSpPr>
          <p:cNvPr id="26" name="Google Shape;1480;p39">
            <a:extLst>
              <a:ext uri="{FF2B5EF4-FFF2-40B4-BE49-F238E27FC236}">
                <a16:creationId xmlns:a16="http://schemas.microsoft.com/office/drawing/2014/main" xmlns="" id="{37595293-C36E-7047-B2B7-A9689900FB49}"/>
              </a:ext>
            </a:extLst>
          </p:cNvPr>
          <p:cNvGrpSpPr/>
          <p:nvPr/>
        </p:nvGrpSpPr>
        <p:grpSpPr>
          <a:xfrm rot="648157">
            <a:off x="7751217" y="2968952"/>
            <a:ext cx="1143342" cy="1005593"/>
            <a:chOff x="2646400" y="4081525"/>
            <a:chExt cx="751375" cy="660850"/>
          </a:xfrm>
        </p:grpSpPr>
        <p:sp>
          <p:nvSpPr>
            <p:cNvPr id="29" name="Google Shape;1481;p39">
              <a:extLst>
                <a:ext uri="{FF2B5EF4-FFF2-40B4-BE49-F238E27FC236}">
                  <a16:creationId xmlns:a16="http://schemas.microsoft.com/office/drawing/2014/main" xmlns="" id="{86747E96-F579-DD4F-8387-4C8D416939A9}"/>
                </a:ext>
              </a:extLst>
            </p:cNvPr>
            <p:cNvSpPr/>
            <p:nvPr/>
          </p:nvSpPr>
          <p:spPr>
            <a:xfrm>
              <a:off x="2646400" y="4081525"/>
              <a:ext cx="751375" cy="660850"/>
            </a:xfrm>
            <a:custGeom>
              <a:avLst/>
              <a:gdLst/>
              <a:ahLst/>
              <a:cxnLst/>
              <a:rect l="l" t="t" r="r" b="b"/>
              <a:pathLst>
                <a:path w="30055" h="26434" extrusionOk="0">
                  <a:moveTo>
                    <a:pt x="21843" y="0"/>
                  </a:moveTo>
                  <a:cubicBezTo>
                    <a:pt x="20495" y="0"/>
                    <a:pt x="19317" y="684"/>
                    <a:pt x="18700" y="1763"/>
                  </a:cubicBezTo>
                  <a:cubicBezTo>
                    <a:pt x="18586" y="1744"/>
                    <a:pt x="18471" y="1727"/>
                    <a:pt x="18354" y="1711"/>
                  </a:cubicBezTo>
                  <a:cubicBezTo>
                    <a:pt x="17891" y="1649"/>
                    <a:pt x="17422" y="1619"/>
                    <a:pt x="16964" y="1619"/>
                  </a:cubicBezTo>
                  <a:cubicBezTo>
                    <a:pt x="15938" y="1619"/>
                    <a:pt x="14948" y="1773"/>
                    <a:pt x="14025" y="2074"/>
                  </a:cubicBezTo>
                  <a:cubicBezTo>
                    <a:pt x="13495" y="2249"/>
                    <a:pt x="12967" y="2475"/>
                    <a:pt x="12454" y="2752"/>
                  </a:cubicBezTo>
                  <a:cubicBezTo>
                    <a:pt x="12004" y="2549"/>
                    <a:pt x="11563" y="2486"/>
                    <a:pt x="11188" y="2486"/>
                  </a:cubicBezTo>
                  <a:cubicBezTo>
                    <a:pt x="10638" y="2486"/>
                    <a:pt x="10094" y="2634"/>
                    <a:pt x="9612" y="2916"/>
                  </a:cubicBezTo>
                  <a:cubicBezTo>
                    <a:pt x="8705" y="3448"/>
                    <a:pt x="8124" y="4349"/>
                    <a:pt x="8021" y="5383"/>
                  </a:cubicBezTo>
                  <a:cubicBezTo>
                    <a:pt x="8004" y="5554"/>
                    <a:pt x="8000" y="5718"/>
                    <a:pt x="8008" y="5878"/>
                  </a:cubicBezTo>
                  <a:cubicBezTo>
                    <a:pt x="7602" y="6069"/>
                    <a:pt x="7236" y="6351"/>
                    <a:pt x="6940" y="6708"/>
                  </a:cubicBezTo>
                  <a:cubicBezTo>
                    <a:pt x="6634" y="7076"/>
                    <a:pt x="6422" y="7502"/>
                    <a:pt x="6310" y="7951"/>
                  </a:cubicBezTo>
                  <a:cubicBezTo>
                    <a:pt x="5444" y="8219"/>
                    <a:pt x="4364" y="8925"/>
                    <a:pt x="3917" y="10734"/>
                  </a:cubicBezTo>
                  <a:cubicBezTo>
                    <a:pt x="2573" y="10877"/>
                    <a:pt x="1455" y="11893"/>
                    <a:pt x="1210" y="13237"/>
                  </a:cubicBezTo>
                  <a:cubicBezTo>
                    <a:pt x="960" y="14606"/>
                    <a:pt x="1665" y="15975"/>
                    <a:pt x="2900" y="16580"/>
                  </a:cubicBezTo>
                  <a:cubicBezTo>
                    <a:pt x="2865" y="16785"/>
                    <a:pt x="2830" y="16990"/>
                    <a:pt x="2794" y="17194"/>
                  </a:cubicBezTo>
                  <a:cubicBezTo>
                    <a:pt x="2786" y="17235"/>
                    <a:pt x="2750" y="17354"/>
                    <a:pt x="2726" y="17440"/>
                  </a:cubicBezTo>
                  <a:cubicBezTo>
                    <a:pt x="2674" y="17618"/>
                    <a:pt x="2611" y="17837"/>
                    <a:pt x="2558" y="18085"/>
                  </a:cubicBezTo>
                  <a:cubicBezTo>
                    <a:pt x="2558" y="18085"/>
                    <a:pt x="2522" y="18208"/>
                    <a:pt x="2514" y="18235"/>
                  </a:cubicBezTo>
                  <a:cubicBezTo>
                    <a:pt x="1359" y="18522"/>
                    <a:pt x="439" y="19465"/>
                    <a:pt x="219" y="20669"/>
                  </a:cubicBezTo>
                  <a:cubicBezTo>
                    <a:pt x="1" y="21856"/>
                    <a:pt x="519" y="23097"/>
                    <a:pt x="1512" y="23783"/>
                  </a:cubicBezTo>
                  <a:cubicBezTo>
                    <a:pt x="2414" y="24407"/>
                    <a:pt x="3469" y="24560"/>
                    <a:pt x="4522" y="24746"/>
                  </a:cubicBezTo>
                  <a:cubicBezTo>
                    <a:pt x="7947" y="25350"/>
                    <a:pt x="11411" y="26020"/>
                    <a:pt x="14885" y="26304"/>
                  </a:cubicBezTo>
                  <a:cubicBezTo>
                    <a:pt x="15854" y="26384"/>
                    <a:pt x="16835" y="26433"/>
                    <a:pt x="17818" y="26433"/>
                  </a:cubicBezTo>
                  <a:cubicBezTo>
                    <a:pt x="19862" y="26433"/>
                    <a:pt x="21911" y="26220"/>
                    <a:pt x="23857" y="25621"/>
                  </a:cubicBezTo>
                  <a:cubicBezTo>
                    <a:pt x="25817" y="25013"/>
                    <a:pt x="27642" y="24246"/>
                    <a:pt x="28754" y="22425"/>
                  </a:cubicBezTo>
                  <a:cubicBezTo>
                    <a:pt x="29696" y="20886"/>
                    <a:pt x="29796" y="18917"/>
                    <a:pt x="29016" y="17287"/>
                  </a:cubicBezTo>
                  <a:cubicBezTo>
                    <a:pt x="28806" y="16844"/>
                    <a:pt x="28531" y="16449"/>
                    <a:pt x="28207" y="16109"/>
                  </a:cubicBezTo>
                  <a:cubicBezTo>
                    <a:pt x="29089" y="15163"/>
                    <a:pt x="29639" y="14026"/>
                    <a:pt x="29784" y="12806"/>
                  </a:cubicBezTo>
                  <a:cubicBezTo>
                    <a:pt x="30055" y="10529"/>
                    <a:pt x="28846" y="8414"/>
                    <a:pt x="26847" y="7664"/>
                  </a:cubicBezTo>
                  <a:cubicBezTo>
                    <a:pt x="26468" y="7521"/>
                    <a:pt x="26074" y="7434"/>
                    <a:pt x="25671" y="7398"/>
                  </a:cubicBezTo>
                  <a:cubicBezTo>
                    <a:pt x="25418" y="6754"/>
                    <a:pt x="25093" y="6139"/>
                    <a:pt x="24700" y="5567"/>
                  </a:cubicBezTo>
                  <a:cubicBezTo>
                    <a:pt x="24814" y="5161"/>
                    <a:pt x="24905" y="4684"/>
                    <a:pt x="24915" y="4172"/>
                  </a:cubicBezTo>
                  <a:cubicBezTo>
                    <a:pt x="25178" y="3439"/>
                    <a:pt x="25157" y="2624"/>
                    <a:pt x="24836" y="1881"/>
                  </a:cubicBezTo>
                  <a:cubicBezTo>
                    <a:pt x="24409" y="894"/>
                    <a:pt x="23524" y="208"/>
                    <a:pt x="22468" y="47"/>
                  </a:cubicBezTo>
                  <a:cubicBezTo>
                    <a:pt x="22261" y="16"/>
                    <a:pt x="22051" y="0"/>
                    <a:pt x="218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482;p39">
              <a:extLst>
                <a:ext uri="{FF2B5EF4-FFF2-40B4-BE49-F238E27FC236}">
                  <a16:creationId xmlns:a16="http://schemas.microsoft.com/office/drawing/2014/main" xmlns="" id="{B503B7FF-8801-CD46-9CFB-E786AE92FD4D}"/>
                </a:ext>
              </a:extLst>
            </p:cNvPr>
            <p:cNvSpPr/>
            <p:nvPr/>
          </p:nvSpPr>
          <p:spPr>
            <a:xfrm>
              <a:off x="2913775" y="4216725"/>
              <a:ext cx="46475" cy="39325"/>
            </a:xfrm>
            <a:custGeom>
              <a:avLst/>
              <a:gdLst/>
              <a:ahLst/>
              <a:cxnLst/>
              <a:rect l="l" t="t" r="r" b="b"/>
              <a:pathLst>
                <a:path w="1859" h="1573" extrusionOk="0">
                  <a:moveTo>
                    <a:pt x="493" y="0"/>
                  </a:moveTo>
                  <a:cubicBezTo>
                    <a:pt x="462" y="0"/>
                    <a:pt x="429" y="9"/>
                    <a:pt x="395" y="30"/>
                  </a:cubicBezTo>
                  <a:cubicBezTo>
                    <a:pt x="1" y="261"/>
                    <a:pt x="424" y="806"/>
                    <a:pt x="633" y="993"/>
                  </a:cubicBezTo>
                  <a:cubicBezTo>
                    <a:pt x="938" y="1265"/>
                    <a:pt x="1292" y="1430"/>
                    <a:pt x="1670" y="1567"/>
                  </a:cubicBezTo>
                  <a:cubicBezTo>
                    <a:pt x="1681" y="1571"/>
                    <a:pt x="1692" y="1573"/>
                    <a:pt x="1703" y="1573"/>
                  </a:cubicBezTo>
                  <a:cubicBezTo>
                    <a:pt x="1787" y="1573"/>
                    <a:pt x="1859" y="1465"/>
                    <a:pt x="1806" y="1391"/>
                  </a:cubicBezTo>
                  <a:cubicBezTo>
                    <a:pt x="1572" y="1066"/>
                    <a:pt x="1242" y="853"/>
                    <a:pt x="969" y="562"/>
                  </a:cubicBezTo>
                  <a:cubicBezTo>
                    <a:pt x="833" y="418"/>
                    <a:pt x="703" y="0"/>
                    <a:pt x="4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483;p39">
              <a:extLst>
                <a:ext uri="{FF2B5EF4-FFF2-40B4-BE49-F238E27FC236}">
                  <a16:creationId xmlns:a16="http://schemas.microsoft.com/office/drawing/2014/main" xmlns="" id="{80435074-DB34-074B-84AA-455AAF9E7A62}"/>
                </a:ext>
              </a:extLst>
            </p:cNvPr>
            <p:cNvSpPr/>
            <p:nvPr/>
          </p:nvSpPr>
          <p:spPr>
            <a:xfrm>
              <a:off x="3151075" y="4154600"/>
              <a:ext cx="50525" cy="94550"/>
            </a:xfrm>
            <a:custGeom>
              <a:avLst/>
              <a:gdLst/>
              <a:ahLst/>
              <a:cxnLst/>
              <a:rect l="l" t="t" r="r" b="b"/>
              <a:pathLst>
                <a:path w="2021" h="3782" extrusionOk="0">
                  <a:moveTo>
                    <a:pt x="1658" y="0"/>
                  </a:moveTo>
                  <a:cubicBezTo>
                    <a:pt x="1376" y="0"/>
                    <a:pt x="1090" y="102"/>
                    <a:pt x="1005" y="405"/>
                  </a:cubicBezTo>
                  <a:cubicBezTo>
                    <a:pt x="969" y="530"/>
                    <a:pt x="1068" y="654"/>
                    <a:pt x="1196" y="656"/>
                  </a:cubicBezTo>
                  <a:cubicBezTo>
                    <a:pt x="1221" y="656"/>
                    <a:pt x="1247" y="653"/>
                    <a:pt x="1272" y="651"/>
                  </a:cubicBezTo>
                  <a:cubicBezTo>
                    <a:pt x="1318" y="879"/>
                    <a:pt x="1394" y="1081"/>
                    <a:pt x="1386" y="1332"/>
                  </a:cubicBezTo>
                  <a:cubicBezTo>
                    <a:pt x="1377" y="1677"/>
                    <a:pt x="1248" y="2028"/>
                    <a:pt x="1101" y="2337"/>
                  </a:cubicBezTo>
                  <a:cubicBezTo>
                    <a:pt x="958" y="2641"/>
                    <a:pt x="759" y="2915"/>
                    <a:pt x="535" y="3165"/>
                  </a:cubicBezTo>
                  <a:cubicBezTo>
                    <a:pt x="377" y="3342"/>
                    <a:pt x="159" y="3482"/>
                    <a:pt x="30" y="3682"/>
                  </a:cubicBezTo>
                  <a:cubicBezTo>
                    <a:pt x="1" y="3726"/>
                    <a:pt x="41" y="3776"/>
                    <a:pt x="86" y="3780"/>
                  </a:cubicBezTo>
                  <a:cubicBezTo>
                    <a:pt x="101" y="3781"/>
                    <a:pt x="116" y="3781"/>
                    <a:pt x="131" y="3781"/>
                  </a:cubicBezTo>
                  <a:cubicBezTo>
                    <a:pt x="737" y="3781"/>
                    <a:pt x="1252" y="2882"/>
                    <a:pt x="1477" y="2429"/>
                  </a:cubicBezTo>
                  <a:cubicBezTo>
                    <a:pt x="1707" y="1967"/>
                    <a:pt x="1978" y="1074"/>
                    <a:pt x="1653" y="564"/>
                  </a:cubicBezTo>
                  <a:cubicBezTo>
                    <a:pt x="1777" y="506"/>
                    <a:pt x="1879" y="404"/>
                    <a:pt x="1957" y="293"/>
                  </a:cubicBezTo>
                  <a:cubicBezTo>
                    <a:pt x="2021" y="202"/>
                    <a:pt x="1960" y="33"/>
                    <a:pt x="1843" y="14"/>
                  </a:cubicBezTo>
                  <a:cubicBezTo>
                    <a:pt x="1783" y="5"/>
                    <a:pt x="1721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484;p39">
              <a:extLst>
                <a:ext uri="{FF2B5EF4-FFF2-40B4-BE49-F238E27FC236}">
                  <a16:creationId xmlns:a16="http://schemas.microsoft.com/office/drawing/2014/main" xmlns="" id="{F2AB1A2B-0B89-3940-A437-0B50B5122D4F}"/>
                </a:ext>
              </a:extLst>
            </p:cNvPr>
            <p:cNvSpPr/>
            <p:nvPr/>
          </p:nvSpPr>
          <p:spPr>
            <a:xfrm>
              <a:off x="2747225" y="4339150"/>
              <a:ext cx="573675" cy="134400"/>
            </a:xfrm>
            <a:custGeom>
              <a:avLst/>
              <a:gdLst/>
              <a:ahLst/>
              <a:cxnLst/>
              <a:rect l="l" t="t" r="r" b="b"/>
              <a:pathLst>
                <a:path w="22947" h="5376" extrusionOk="0">
                  <a:moveTo>
                    <a:pt x="21255" y="1"/>
                  </a:moveTo>
                  <a:cubicBezTo>
                    <a:pt x="21055" y="1"/>
                    <a:pt x="20854" y="39"/>
                    <a:pt x="20658" y="106"/>
                  </a:cubicBezTo>
                  <a:cubicBezTo>
                    <a:pt x="20146" y="283"/>
                    <a:pt x="20293" y="1040"/>
                    <a:pt x="20752" y="1040"/>
                  </a:cubicBezTo>
                  <a:cubicBezTo>
                    <a:pt x="20801" y="1040"/>
                    <a:pt x="20853" y="1031"/>
                    <a:pt x="20909" y="1012"/>
                  </a:cubicBezTo>
                  <a:cubicBezTo>
                    <a:pt x="21006" y="979"/>
                    <a:pt x="21101" y="964"/>
                    <a:pt x="21191" y="964"/>
                  </a:cubicBezTo>
                  <a:cubicBezTo>
                    <a:pt x="21805" y="964"/>
                    <a:pt x="22228" y="1666"/>
                    <a:pt x="22117" y="2288"/>
                  </a:cubicBezTo>
                  <a:cubicBezTo>
                    <a:pt x="21956" y="3188"/>
                    <a:pt x="21060" y="3717"/>
                    <a:pt x="20305" y="4077"/>
                  </a:cubicBezTo>
                  <a:cubicBezTo>
                    <a:pt x="19358" y="4529"/>
                    <a:pt x="18337" y="4644"/>
                    <a:pt x="17301" y="4644"/>
                  </a:cubicBezTo>
                  <a:cubicBezTo>
                    <a:pt x="16230" y="4644"/>
                    <a:pt x="15144" y="4522"/>
                    <a:pt x="14106" y="4521"/>
                  </a:cubicBezTo>
                  <a:cubicBezTo>
                    <a:pt x="11719" y="4520"/>
                    <a:pt x="9347" y="4230"/>
                    <a:pt x="6962" y="4150"/>
                  </a:cubicBezTo>
                  <a:cubicBezTo>
                    <a:pt x="6412" y="4133"/>
                    <a:pt x="5860" y="4139"/>
                    <a:pt x="5308" y="4114"/>
                  </a:cubicBezTo>
                  <a:cubicBezTo>
                    <a:pt x="4682" y="4085"/>
                    <a:pt x="4095" y="3962"/>
                    <a:pt x="3491" y="3798"/>
                  </a:cubicBezTo>
                  <a:cubicBezTo>
                    <a:pt x="2965" y="3652"/>
                    <a:pt x="2420" y="3575"/>
                    <a:pt x="1878" y="3495"/>
                  </a:cubicBezTo>
                  <a:cubicBezTo>
                    <a:pt x="1348" y="3418"/>
                    <a:pt x="836" y="3336"/>
                    <a:pt x="303" y="3336"/>
                  </a:cubicBezTo>
                  <a:cubicBezTo>
                    <a:pt x="271" y="3336"/>
                    <a:pt x="240" y="3336"/>
                    <a:pt x="209" y="3337"/>
                  </a:cubicBezTo>
                  <a:cubicBezTo>
                    <a:pt x="14" y="3339"/>
                    <a:pt x="0" y="3588"/>
                    <a:pt x="165" y="3653"/>
                  </a:cubicBezTo>
                  <a:cubicBezTo>
                    <a:pt x="715" y="3874"/>
                    <a:pt x="1287" y="3965"/>
                    <a:pt x="1866" y="4094"/>
                  </a:cubicBezTo>
                  <a:cubicBezTo>
                    <a:pt x="2495" y="4234"/>
                    <a:pt x="3117" y="4403"/>
                    <a:pt x="3736" y="4580"/>
                  </a:cubicBezTo>
                  <a:cubicBezTo>
                    <a:pt x="4925" y="4919"/>
                    <a:pt x="6201" y="4808"/>
                    <a:pt x="7421" y="4873"/>
                  </a:cubicBezTo>
                  <a:cubicBezTo>
                    <a:pt x="8714" y="4944"/>
                    <a:pt x="10003" y="5056"/>
                    <a:pt x="11295" y="5141"/>
                  </a:cubicBezTo>
                  <a:cubicBezTo>
                    <a:pt x="12553" y="5224"/>
                    <a:pt x="13808" y="5222"/>
                    <a:pt x="15066" y="5275"/>
                  </a:cubicBezTo>
                  <a:cubicBezTo>
                    <a:pt x="15871" y="5309"/>
                    <a:pt x="16702" y="5376"/>
                    <a:pt x="17523" y="5376"/>
                  </a:cubicBezTo>
                  <a:cubicBezTo>
                    <a:pt x="18890" y="5376"/>
                    <a:pt x="20232" y="5191"/>
                    <a:pt x="21397" y="4366"/>
                  </a:cubicBezTo>
                  <a:cubicBezTo>
                    <a:pt x="22152" y="3831"/>
                    <a:pt x="22739" y="3096"/>
                    <a:pt x="22850" y="2160"/>
                  </a:cubicBezTo>
                  <a:cubicBezTo>
                    <a:pt x="22946" y="1344"/>
                    <a:pt x="22617" y="408"/>
                    <a:pt x="21789" y="97"/>
                  </a:cubicBezTo>
                  <a:cubicBezTo>
                    <a:pt x="21614" y="31"/>
                    <a:pt x="21435" y="1"/>
                    <a:pt x="212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485;p39">
              <a:extLst>
                <a:ext uri="{FF2B5EF4-FFF2-40B4-BE49-F238E27FC236}">
                  <a16:creationId xmlns:a16="http://schemas.microsoft.com/office/drawing/2014/main" xmlns="" id="{20DFB34B-A1D9-D44C-B216-E300D35D26CE}"/>
                </a:ext>
              </a:extLst>
            </p:cNvPr>
            <p:cNvSpPr/>
            <p:nvPr/>
          </p:nvSpPr>
          <p:spPr>
            <a:xfrm>
              <a:off x="2770725" y="4571325"/>
              <a:ext cx="434975" cy="76875"/>
            </a:xfrm>
            <a:custGeom>
              <a:avLst/>
              <a:gdLst/>
              <a:ahLst/>
              <a:cxnLst/>
              <a:rect l="l" t="t" r="r" b="b"/>
              <a:pathLst>
                <a:path w="17399" h="3075" extrusionOk="0">
                  <a:moveTo>
                    <a:pt x="974" y="0"/>
                  </a:moveTo>
                  <a:cubicBezTo>
                    <a:pt x="721" y="0"/>
                    <a:pt x="486" y="33"/>
                    <a:pt x="354" y="141"/>
                  </a:cubicBezTo>
                  <a:cubicBezTo>
                    <a:pt x="51" y="390"/>
                    <a:pt x="0" y="1443"/>
                    <a:pt x="109" y="1810"/>
                  </a:cubicBezTo>
                  <a:cubicBezTo>
                    <a:pt x="238" y="2247"/>
                    <a:pt x="818" y="2182"/>
                    <a:pt x="1207" y="2234"/>
                  </a:cubicBezTo>
                  <a:cubicBezTo>
                    <a:pt x="5326" y="2794"/>
                    <a:pt x="9481" y="3074"/>
                    <a:pt x="13637" y="3074"/>
                  </a:cubicBezTo>
                  <a:cubicBezTo>
                    <a:pt x="14252" y="3074"/>
                    <a:pt x="14867" y="3068"/>
                    <a:pt x="15482" y="3056"/>
                  </a:cubicBezTo>
                  <a:cubicBezTo>
                    <a:pt x="15511" y="3055"/>
                    <a:pt x="15539" y="3055"/>
                    <a:pt x="15568" y="3055"/>
                  </a:cubicBezTo>
                  <a:cubicBezTo>
                    <a:pt x="15739" y="3055"/>
                    <a:pt x="15913" y="3064"/>
                    <a:pt x="16086" y="3064"/>
                  </a:cubicBezTo>
                  <a:cubicBezTo>
                    <a:pt x="16282" y="3064"/>
                    <a:pt x="16477" y="3053"/>
                    <a:pt x="16664" y="3003"/>
                  </a:cubicBezTo>
                  <a:cubicBezTo>
                    <a:pt x="16886" y="2942"/>
                    <a:pt x="17019" y="2854"/>
                    <a:pt x="17099" y="2732"/>
                  </a:cubicBezTo>
                  <a:cubicBezTo>
                    <a:pt x="17324" y="2392"/>
                    <a:pt x="17398" y="1212"/>
                    <a:pt x="17284" y="817"/>
                  </a:cubicBezTo>
                  <a:cubicBezTo>
                    <a:pt x="17246" y="685"/>
                    <a:pt x="17188" y="635"/>
                    <a:pt x="17116" y="635"/>
                  </a:cubicBezTo>
                  <a:cubicBezTo>
                    <a:pt x="16904" y="635"/>
                    <a:pt x="16566" y="1066"/>
                    <a:pt x="16219" y="1066"/>
                  </a:cubicBezTo>
                  <a:cubicBezTo>
                    <a:pt x="16214" y="1066"/>
                    <a:pt x="16209" y="1066"/>
                    <a:pt x="16204" y="1065"/>
                  </a:cubicBezTo>
                  <a:cubicBezTo>
                    <a:pt x="15446" y="1036"/>
                    <a:pt x="14688" y="1028"/>
                    <a:pt x="13929" y="1028"/>
                  </a:cubicBezTo>
                  <a:cubicBezTo>
                    <a:pt x="13489" y="1028"/>
                    <a:pt x="13049" y="1031"/>
                    <a:pt x="12609" y="1034"/>
                  </a:cubicBezTo>
                  <a:cubicBezTo>
                    <a:pt x="11915" y="1040"/>
                    <a:pt x="11221" y="1047"/>
                    <a:pt x="10527" y="1047"/>
                  </a:cubicBezTo>
                  <a:cubicBezTo>
                    <a:pt x="9252" y="1047"/>
                    <a:pt x="7977" y="1023"/>
                    <a:pt x="6706" y="924"/>
                  </a:cubicBezTo>
                  <a:cubicBezTo>
                    <a:pt x="5075" y="796"/>
                    <a:pt x="3492" y="196"/>
                    <a:pt x="1857" y="69"/>
                  </a:cubicBezTo>
                  <a:cubicBezTo>
                    <a:pt x="1649" y="53"/>
                    <a:pt x="1297" y="0"/>
                    <a:pt x="9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486;p39">
              <a:extLst>
                <a:ext uri="{FF2B5EF4-FFF2-40B4-BE49-F238E27FC236}">
                  <a16:creationId xmlns:a16="http://schemas.microsoft.com/office/drawing/2014/main" xmlns="" id="{F95C1863-D82D-1247-B283-93C69923DC15}"/>
                </a:ext>
              </a:extLst>
            </p:cNvPr>
            <p:cNvSpPr/>
            <p:nvPr/>
          </p:nvSpPr>
          <p:spPr>
            <a:xfrm>
              <a:off x="2774650" y="4349275"/>
              <a:ext cx="461050" cy="267325"/>
            </a:xfrm>
            <a:custGeom>
              <a:avLst/>
              <a:gdLst/>
              <a:ahLst/>
              <a:cxnLst/>
              <a:rect l="l" t="t" r="r" b="b"/>
              <a:pathLst>
                <a:path w="18442" h="10693" extrusionOk="0">
                  <a:moveTo>
                    <a:pt x="2224" y="0"/>
                  </a:moveTo>
                  <a:cubicBezTo>
                    <a:pt x="1656" y="0"/>
                    <a:pt x="1614" y="766"/>
                    <a:pt x="1538" y="1223"/>
                  </a:cubicBezTo>
                  <a:cubicBezTo>
                    <a:pt x="1388" y="2095"/>
                    <a:pt x="1239" y="2965"/>
                    <a:pt x="1090" y="3838"/>
                  </a:cubicBezTo>
                  <a:cubicBezTo>
                    <a:pt x="904" y="4887"/>
                    <a:pt x="727" y="5937"/>
                    <a:pt x="546" y="6986"/>
                  </a:cubicBezTo>
                  <a:cubicBezTo>
                    <a:pt x="485" y="7337"/>
                    <a:pt x="354" y="7673"/>
                    <a:pt x="281" y="8022"/>
                  </a:cubicBezTo>
                  <a:cubicBezTo>
                    <a:pt x="226" y="8278"/>
                    <a:pt x="1" y="8828"/>
                    <a:pt x="103" y="9138"/>
                  </a:cubicBezTo>
                  <a:cubicBezTo>
                    <a:pt x="114" y="9180"/>
                    <a:pt x="135" y="9214"/>
                    <a:pt x="158" y="9247"/>
                  </a:cubicBezTo>
                  <a:cubicBezTo>
                    <a:pt x="334" y="9462"/>
                    <a:pt x="1020" y="9426"/>
                    <a:pt x="1283" y="9467"/>
                  </a:cubicBezTo>
                  <a:cubicBezTo>
                    <a:pt x="1493" y="9498"/>
                    <a:pt x="1703" y="9516"/>
                    <a:pt x="1915" y="9534"/>
                  </a:cubicBezTo>
                  <a:cubicBezTo>
                    <a:pt x="2199" y="9555"/>
                    <a:pt x="2486" y="9568"/>
                    <a:pt x="2770" y="9607"/>
                  </a:cubicBezTo>
                  <a:cubicBezTo>
                    <a:pt x="2873" y="9619"/>
                    <a:pt x="2975" y="9633"/>
                    <a:pt x="3080" y="9645"/>
                  </a:cubicBezTo>
                  <a:cubicBezTo>
                    <a:pt x="3702" y="9720"/>
                    <a:pt x="4325" y="9793"/>
                    <a:pt x="4948" y="9857"/>
                  </a:cubicBezTo>
                  <a:cubicBezTo>
                    <a:pt x="5550" y="9922"/>
                    <a:pt x="6153" y="9979"/>
                    <a:pt x="6759" y="10031"/>
                  </a:cubicBezTo>
                  <a:cubicBezTo>
                    <a:pt x="7135" y="10065"/>
                    <a:pt x="7513" y="10095"/>
                    <a:pt x="7894" y="10123"/>
                  </a:cubicBezTo>
                  <a:cubicBezTo>
                    <a:pt x="9192" y="10223"/>
                    <a:pt x="10493" y="10302"/>
                    <a:pt x="11796" y="10358"/>
                  </a:cubicBezTo>
                  <a:cubicBezTo>
                    <a:pt x="12287" y="10381"/>
                    <a:pt x="12779" y="10402"/>
                    <a:pt x="13270" y="10417"/>
                  </a:cubicBezTo>
                  <a:cubicBezTo>
                    <a:pt x="13417" y="10422"/>
                    <a:pt x="13562" y="10428"/>
                    <a:pt x="13708" y="10431"/>
                  </a:cubicBezTo>
                  <a:cubicBezTo>
                    <a:pt x="14072" y="10443"/>
                    <a:pt x="15373" y="10692"/>
                    <a:pt x="16293" y="10692"/>
                  </a:cubicBezTo>
                  <a:cubicBezTo>
                    <a:pt x="16697" y="10692"/>
                    <a:pt x="17028" y="10644"/>
                    <a:pt x="17173" y="10507"/>
                  </a:cubicBezTo>
                  <a:cubicBezTo>
                    <a:pt x="17202" y="10480"/>
                    <a:pt x="17223" y="10452"/>
                    <a:pt x="17237" y="10417"/>
                  </a:cubicBezTo>
                  <a:cubicBezTo>
                    <a:pt x="17471" y="9818"/>
                    <a:pt x="17477" y="8630"/>
                    <a:pt x="17588" y="7902"/>
                  </a:cubicBezTo>
                  <a:cubicBezTo>
                    <a:pt x="17825" y="6382"/>
                    <a:pt x="18042" y="4855"/>
                    <a:pt x="18197" y="3324"/>
                  </a:cubicBezTo>
                  <a:cubicBezTo>
                    <a:pt x="18232" y="2980"/>
                    <a:pt x="18261" y="2639"/>
                    <a:pt x="18287" y="2293"/>
                  </a:cubicBezTo>
                  <a:cubicBezTo>
                    <a:pt x="18302" y="2111"/>
                    <a:pt x="18441" y="1492"/>
                    <a:pt x="18326" y="1348"/>
                  </a:cubicBezTo>
                  <a:cubicBezTo>
                    <a:pt x="18262" y="1267"/>
                    <a:pt x="18152" y="1242"/>
                    <a:pt x="18027" y="1242"/>
                  </a:cubicBezTo>
                  <a:cubicBezTo>
                    <a:pt x="17806" y="1242"/>
                    <a:pt x="17538" y="1321"/>
                    <a:pt x="17386" y="1321"/>
                  </a:cubicBezTo>
                  <a:cubicBezTo>
                    <a:pt x="17040" y="1321"/>
                    <a:pt x="16696" y="1336"/>
                    <a:pt x="16347" y="1359"/>
                  </a:cubicBezTo>
                  <a:cubicBezTo>
                    <a:pt x="15629" y="1406"/>
                    <a:pt x="14911" y="1490"/>
                    <a:pt x="14193" y="1573"/>
                  </a:cubicBezTo>
                  <a:cubicBezTo>
                    <a:pt x="13822" y="1618"/>
                    <a:pt x="13451" y="1657"/>
                    <a:pt x="13077" y="1693"/>
                  </a:cubicBezTo>
                  <a:cubicBezTo>
                    <a:pt x="12817" y="1719"/>
                    <a:pt x="12556" y="1740"/>
                    <a:pt x="12297" y="1757"/>
                  </a:cubicBezTo>
                  <a:cubicBezTo>
                    <a:pt x="11973" y="1779"/>
                    <a:pt x="11648" y="1789"/>
                    <a:pt x="11323" y="1789"/>
                  </a:cubicBezTo>
                  <a:cubicBezTo>
                    <a:pt x="10683" y="1789"/>
                    <a:pt x="10042" y="1750"/>
                    <a:pt x="9402" y="1690"/>
                  </a:cubicBezTo>
                  <a:cubicBezTo>
                    <a:pt x="9052" y="1659"/>
                    <a:pt x="8701" y="1619"/>
                    <a:pt x="8350" y="1574"/>
                  </a:cubicBezTo>
                  <a:cubicBezTo>
                    <a:pt x="7843" y="1510"/>
                    <a:pt x="7341" y="1437"/>
                    <a:pt x="6841" y="1361"/>
                  </a:cubicBezTo>
                  <a:cubicBezTo>
                    <a:pt x="6267" y="1273"/>
                    <a:pt x="5692" y="1189"/>
                    <a:pt x="5142" y="993"/>
                  </a:cubicBezTo>
                  <a:cubicBezTo>
                    <a:pt x="5037" y="955"/>
                    <a:pt x="4931" y="917"/>
                    <a:pt x="4827" y="878"/>
                  </a:cubicBezTo>
                  <a:cubicBezTo>
                    <a:pt x="4514" y="761"/>
                    <a:pt x="4204" y="642"/>
                    <a:pt x="3891" y="521"/>
                  </a:cubicBezTo>
                  <a:cubicBezTo>
                    <a:pt x="3414" y="341"/>
                    <a:pt x="2932" y="165"/>
                    <a:pt x="2438" y="31"/>
                  </a:cubicBezTo>
                  <a:cubicBezTo>
                    <a:pt x="2360" y="10"/>
                    <a:pt x="2289" y="0"/>
                    <a:pt x="22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487;p39">
              <a:extLst>
                <a:ext uri="{FF2B5EF4-FFF2-40B4-BE49-F238E27FC236}">
                  <a16:creationId xmlns:a16="http://schemas.microsoft.com/office/drawing/2014/main" xmlns="" id="{E58D3EE5-1D6F-2947-9400-76D37A816B9D}"/>
                </a:ext>
              </a:extLst>
            </p:cNvPr>
            <p:cNvSpPr/>
            <p:nvPr/>
          </p:nvSpPr>
          <p:spPr>
            <a:xfrm>
              <a:off x="2722400" y="4522550"/>
              <a:ext cx="592200" cy="139250"/>
            </a:xfrm>
            <a:custGeom>
              <a:avLst/>
              <a:gdLst/>
              <a:ahLst/>
              <a:cxnLst/>
              <a:rect l="l" t="t" r="r" b="b"/>
              <a:pathLst>
                <a:path w="23688" h="5570" extrusionOk="0">
                  <a:moveTo>
                    <a:pt x="21877" y="0"/>
                  </a:moveTo>
                  <a:cubicBezTo>
                    <a:pt x="21682" y="0"/>
                    <a:pt x="21484" y="33"/>
                    <a:pt x="21290" y="100"/>
                  </a:cubicBezTo>
                  <a:cubicBezTo>
                    <a:pt x="20760" y="283"/>
                    <a:pt x="20914" y="1061"/>
                    <a:pt x="21387" y="1061"/>
                  </a:cubicBezTo>
                  <a:cubicBezTo>
                    <a:pt x="21437" y="1061"/>
                    <a:pt x="21492" y="1053"/>
                    <a:pt x="21549" y="1033"/>
                  </a:cubicBezTo>
                  <a:cubicBezTo>
                    <a:pt x="21659" y="996"/>
                    <a:pt x="21763" y="979"/>
                    <a:pt x="21861" y="979"/>
                  </a:cubicBezTo>
                  <a:cubicBezTo>
                    <a:pt x="22576" y="979"/>
                    <a:pt x="22935" y="1900"/>
                    <a:pt x="22734" y="2567"/>
                  </a:cubicBezTo>
                  <a:cubicBezTo>
                    <a:pt x="22463" y="3470"/>
                    <a:pt x="21379" y="4045"/>
                    <a:pt x="20556" y="4344"/>
                  </a:cubicBezTo>
                  <a:cubicBezTo>
                    <a:pt x="19503" y="4728"/>
                    <a:pt x="18347" y="4830"/>
                    <a:pt x="17190" y="4830"/>
                  </a:cubicBezTo>
                  <a:cubicBezTo>
                    <a:pt x="16317" y="4830"/>
                    <a:pt x="15443" y="4772"/>
                    <a:pt x="14615" y="4732"/>
                  </a:cubicBezTo>
                  <a:cubicBezTo>
                    <a:pt x="11298" y="4571"/>
                    <a:pt x="8001" y="4228"/>
                    <a:pt x="4703" y="3838"/>
                  </a:cubicBezTo>
                  <a:cubicBezTo>
                    <a:pt x="3302" y="3672"/>
                    <a:pt x="1860" y="3428"/>
                    <a:pt x="444" y="3428"/>
                  </a:cubicBezTo>
                  <a:cubicBezTo>
                    <a:pt x="366" y="3428"/>
                    <a:pt x="289" y="3429"/>
                    <a:pt x="211" y="3430"/>
                  </a:cubicBezTo>
                  <a:cubicBezTo>
                    <a:pt x="13" y="3432"/>
                    <a:pt x="1" y="3689"/>
                    <a:pt x="169" y="3756"/>
                  </a:cubicBezTo>
                  <a:cubicBezTo>
                    <a:pt x="540" y="3903"/>
                    <a:pt x="903" y="3980"/>
                    <a:pt x="1296" y="4046"/>
                  </a:cubicBezTo>
                  <a:cubicBezTo>
                    <a:pt x="1954" y="4159"/>
                    <a:pt x="2614" y="4286"/>
                    <a:pt x="3277" y="4370"/>
                  </a:cubicBezTo>
                  <a:cubicBezTo>
                    <a:pt x="4921" y="4582"/>
                    <a:pt x="6566" y="4779"/>
                    <a:pt x="8212" y="4962"/>
                  </a:cubicBezTo>
                  <a:cubicBezTo>
                    <a:pt x="9645" y="5122"/>
                    <a:pt x="11078" y="5257"/>
                    <a:pt x="12515" y="5355"/>
                  </a:cubicBezTo>
                  <a:cubicBezTo>
                    <a:pt x="13999" y="5456"/>
                    <a:pt x="15495" y="5570"/>
                    <a:pt x="16988" y="5570"/>
                  </a:cubicBezTo>
                  <a:cubicBezTo>
                    <a:pt x="17706" y="5570"/>
                    <a:pt x="18423" y="5543"/>
                    <a:pt x="19137" y="5477"/>
                  </a:cubicBezTo>
                  <a:cubicBezTo>
                    <a:pt x="20734" y="5328"/>
                    <a:pt x="22350" y="4689"/>
                    <a:pt x="23221" y="3261"/>
                  </a:cubicBezTo>
                  <a:cubicBezTo>
                    <a:pt x="23646" y="2567"/>
                    <a:pt x="23687" y="1636"/>
                    <a:pt x="23339" y="909"/>
                  </a:cubicBezTo>
                  <a:cubicBezTo>
                    <a:pt x="23056" y="318"/>
                    <a:pt x="22484" y="0"/>
                    <a:pt x="218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488;p39">
              <a:extLst>
                <a:ext uri="{FF2B5EF4-FFF2-40B4-BE49-F238E27FC236}">
                  <a16:creationId xmlns:a16="http://schemas.microsoft.com/office/drawing/2014/main" xmlns="" id="{42100828-BC9F-2541-88CC-1518C6EB2047}"/>
                </a:ext>
              </a:extLst>
            </p:cNvPr>
            <p:cNvSpPr/>
            <p:nvPr/>
          </p:nvSpPr>
          <p:spPr>
            <a:xfrm>
              <a:off x="2822500" y="4362350"/>
              <a:ext cx="72825" cy="228075"/>
            </a:xfrm>
            <a:custGeom>
              <a:avLst/>
              <a:gdLst/>
              <a:ahLst/>
              <a:cxnLst/>
              <a:rect l="l" t="t" r="r" b="b"/>
              <a:pathLst>
                <a:path w="2913" h="9123" extrusionOk="0">
                  <a:moveTo>
                    <a:pt x="1975" y="0"/>
                  </a:moveTo>
                  <a:cubicBezTo>
                    <a:pt x="1944" y="229"/>
                    <a:pt x="1906" y="457"/>
                    <a:pt x="1858" y="684"/>
                  </a:cubicBezTo>
                  <a:cubicBezTo>
                    <a:pt x="1636" y="1787"/>
                    <a:pt x="1361" y="2872"/>
                    <a:pt x="1084" y="3962"/>
                  </a:cubicBezTo>
                  <a:cubicBezTo>
                    <a:pt x="771" y="5191"/>
                    <a:pt x="479" y="6431"/>
                    <a:pt x="222" y="7673"/>
                  </a:cubicBezTo>
                  <a:cubicBezTo>
                    <a:pt x="166" y="7933"/>
                    <a:pt x="119" y="8196"/>
                    <a:pt x="79" y="8459"/>
                  </a:cubicBezTo>
                  <a:cubicBezTo>
                    <a:pt x="50" y="8644"/>
                    <a:pt x="24" y="8828"/>
                    <a:pt x="1" y="9012"/>
                  </a:cubicBezTo>
                  <a:cubicBezTo>
                    <a:pt x="285" y="9033"/>
                    <a:pt x="572" y="9047"/>
                    <a:pt x="856" y="9085"/>
                  </a:cubicBezTo>
                  <a:cubicBezTo>
                    <a:pt x="959" y="9097"/>
                    <a:pt x="1061" y="9111"/>
                    <a:pt x="1166" y="9123"/>
                  </a:cubicBezTo>
                  <a:cubicBezTo>
                    <a:pt x="1190" y="8965"/>
                    <a:pt x="1216" y="8805"/>
                    <a:pt x="1245" y="8646"/>
                  </a:cubicBezTo>
                  <a:cubicBezTo>
                    <a:pt x="1313" y="8275"/>
                    <a:pt x="1389" y="7903"/>
                    <a:pt x="1468" y="7535"/>
                  </a:cubicBezTo>
                  <a:cubicBezTo>
                    <a:pt x="1723" y="6328"/>
                    <a:pt x="2012" y="5127"/>
                    <a:pt x="2277" y="3919"/>
                  </a:cubicBezTo>
                  <a:cubicBezTo>
                    <a:pt x="2523" y="2808"/>
                    <a:pt x="2795" y="1694"/>
                    <a:pt x="2898" y="559"/>
                  </a:cubicBezTo>
                  <a:cubicBezTo>
                    <a:pt x="2903" y="493"/>
                    <a:pt x="2909" y="425"/>
                    <a:pt x="2913" y="358"/>
                  </a:cubicBezTo>
                  <a:cubicBezTo>
                    <a:pt x="2600" y="241"/>
                    <a:pt x="2290" y="121"/>
                    <a:pt x="1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489;p39">
              <a:extLst>
                <a:ext uri="{FF2B5EF4-FFF2-40B4-BE49-F238E27FC236}">
                  <a16:creationId xmlns:a16="http://schemas.microsoft.com/office/drawing/2014/main" xmlns="" id="{D65E4BE3-2B8E-5442-9AB0-4FFB1D09B955}"/>
                </a:ext>
              </a:extLst>
            </p:cNvPr>
            <p:cNvSpPr/>
            <p:nvPr/>
          </p:nvSpPr>
          <p:spPr>
            <a:xfrm>
              <a:off x="2943525" y="4388650"/>
              <a:ext cx="66175" cy="213775"/>
            </a:xfrm>
            <a:custGeom>
              <a:avLst/>
              <a:gdLst/>
              <a:ahLst/>
              <a:cxnLst/>
              <a:rect l="l" t="t" r="r" b="b"/>
              <a:pathLst>
                <a:path w="2647" h="8551" extrusionOk="0">
                  <a:moveTo>
                    <a:pt x="1591" y="1"/>
                  </a:moveTo>
                  <a:cubicBezTo>
                    <a:pt x="1371" y="1043"/>
                    <a:pt x="1144" y="2080"/>
                    <a:pt x="930" y="3123"/>
                  </a:cubicBezTo>
                  <a:cubicBezTo>
                    <a:pt x="662" y="4425"/>
                    <a:pt x="472" y="5740"/>
                    <a:pt x="250" y="7050"/>
                  </a:cubicBezTo>
                  <a:cubicBezTo>
                    <a:pt x="182" y="7451"/>
                    <a:pt x="109" y="7851"/>
                    <a:pt x="39" y="8249"/>
                  </a:cubicBezTo>
                  <a:cubicBezTo>
                    <a:pt x="24" y="8320"/>
                    <a:pt x="13" y="8390"/>
                    <a:pt x="0" y="8457"/>
                  </a:cubicBezTo>
                  <a:cubicBezTo>
                    <a:pt x="377" y="8491"/>
                    <a:pt x="756" y="8521"/>
                    <a:pt x="1135" y="8550"/>
                  </a:cubicBezTo>
                  <a:cubicBezTo>
                    <a:pt x="1154" y="8472"/>
                    <a:pt x="1168" y="8393"/>
                    <a:pt x="1180" y="8311"/>
                  </a:cubicBezTo>
                  <a:cubicBezTo>
                    <a:pt x="1260" y="7887"/>
                    <a:pt x="1329" y="7459"/>
                    <a:pt x="1400" y="7033"/>
                  </a:cubicBezTo>
                  <a:cubicBezTo>
                    <a:pt x="1619" y="5728"/>
                    <a:pt x="1836" y="4422"/>
                    <a:pt x="2073" y="3121"/>
                  </a:cubicBezTo>
                  <a:cubicBezTo>
                    <a:pt x="2257" y="2118"/>
                    <a:pt x="2474" y="1121"/>
                    <a:pt x="2646" y="118"/>
                  </a:cubicBezTo>
                  <a:cubicBezTo>
                    <a:pt x="2296" y="86"/>
                    <a:pt x="1945" y="45"/>
                    <a:pt x="15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490;p39">
              <a:extLst>
                <a:ext uri="{FF2B5EF4-FFF2-40B4-BE49-F238E27FC236}">
                  <a16:creationId xmlns:a16="http://schemas.microsoft.com/office/drawing/2014/main" xmlns="" id="{940636F0-C8BE-014F-8714-BC3921288B17}"/>
                </a:ext>
              </a:extLst>
            </p:cNvPr>
            <p:cNvSpPr/>
            <p:nvPr/>
          </p:nvSpPr>
          <p:spPr>
            <a:xfrm>
              <a:off x="3069550" y="4388675"/>
              <a:ext cx="59925" cy="221025"/>
            </a:xfrm>
            <a:custGeom>
              <a:avLst/>
              <a:gdLst/>
              <a:ahLst/>
              <a:cxnLst/>
              <a:rect l="l" t="t" r="r" b="b"/>
              <a:pathLst>
                <a:path w="2397" h="8841" extrusionOk="0">
                  <a:moveTo>
                    <a:pt x="2397" y="1"/>
                  </a:moveTo>
                  <a:lnTo>
                    <a:pt x="2397" y="1"/>
                  </a:lnTo>
                  <a:cubicBezTo>
                    <a:pt x="2026" y="44"/>
                    <a:pt x="1655" y="85"/>
                    <a:pt x="1280" y="119"/>
                  </a:cubicBezTo>
                  <a:cubicBezTo>
                    <a:pt x="1017" y="1415"/>
                    <a:pt x="759" y="2714"/>
                    <a:pt x="544" y="4020"/>
                  </a:cubicBezTo>
                  <a:cubicBezTo>
                    <a:pt x="337" y="5242"/>
                    <a:pt x="245" y="6473"/>
                    <a:pt x="122" y="7700"/>
                  </a:cubicBezTo>
                  <a:cubicBezTo>
                    <a:pt x="102" y="7917"/>
                    <a:pt x="81" y="8131"/>
                    <a:pt x="55" y="8343"/>
                  </a:cubicBezTo>
                  <a:cubicBezTo>
                    <a:pt x="41" y="8490"/>
                    <a:pt x="21" y="8635"/>
                    <a:pt x="0" y="8782"/>
                  </a:cubicBezTo>
                  <a:cubicBezTo>
                    <a:pt x="491" y="8805"/>
                    <a:pt x="983" y="8826"/>
                    <a:pt x="1473" y="8841"/>
                  </a:cubicBezTo>
                  <a:cubicBezTo>
                    <a:pt x="1493" y="8672"/>
                    <a:pt x="1512" y="8505"/>
                    <a:pt x="1529" y="8336"/>
                  </a:cubicBezTo>
                  <a:cubicBezTo>
                    <a:pt x="1538" y="8271"/>
                    <a:pt x="1545" y="8207"/>
                    <a:pt x="1550" y="8143"/>
                  </a:cubicBezTo>
                  <a:cubicBezTo>
                    <a:pt x="1676" y="6883"/>
                    <a:pt x="1700" y="5616"/>
                    <a:pt x="1842" y="4360"/>
                  </a:cubicBezTo>
                  <a:cubicBezTo>
                    <a:pt x="2000" y="2967"/>
                    <a:pt x="2230" y="1582"/>
                    <a:pt x="2380" y="187"/>
                  </a:cubicBezTo>
                  <a:cubicBezTo>
                    <a:pt x="2385" y="127"/>
                    <a:pt x="2394" y="63"/>
                    <a:pt x="23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491;p39">
              <a:extLst>
                <a:ext uri="{FF2B5EF4-FFF2-40B4-BE49-F238E27FC236}">
                  <a16:creationId xmlns:a16="http://schemas.microsoft.com/office/drawing/2014/main" xmlns="" id="{729FFC8F-9562-A84E-BCB4-A8E270C0DC2F}"/>
                </a:ext>
              </a:extLst>
            </p:cNvPr>
            <p:cNvSpPr/>
            <p:nvPr/>
          </p:nvSpPr>
          <p:spPr>
            <a:xfrm>
              <a:off x="2853400" y="4195075"/>
              <a:ext cx="401650" cy="327500"/>
            </a:xfrm>
            <a:custGeom>
              <a:avLst/>
              <a:gdLst/>
              <a:ahLst/>
              <a:cxnLst/>
              <a:rect l="l" t="t" r="r" b="b"/>
              <a:pathLst>
                <a:path w="16066" h="13100" extrusionOk="0">
                  <a:moveTo>
                    <a:pt x="8683" y="1"/>
                  </a:moveTo>
                  <a:cubicBezTo>
                    <a:pt x="7996" y="1"/>
                    <a:pt x="7308" y="97"/>
                    <a:pt x="6655" y="311"/>
                  </a:cubicBezTo>
                  <a:cubicBezTo>
                    <a:pt x="3157" y="1456"/>
                    <a:pt x="0" y="5929"/>
                    <a:pt x="1528" y="9619"/>
                  </a:cubicBezTo>
                  <a:cubicBezTo>
                    <a:pt x="2095" y="10990"/>
                    <a:pt x="3213" y="11937"/>
                    <a:pt x="4518" y="12521"/>
                  </a:cubicBezTo>
                  <a:cubicBezTo>
                    <a:pt x="5416" y="12922"/>
                    <a:pt x="6373" y="13100"/>
                    <a:pt x="7333" y="13100"/>
                  </a:cubicBezTo>
                  <a:cubicBezTo>
                    <a:pt x="8861" y="13100"/>
                    <a:pt x="10397" y="12651"/>
                    <a:pt x="11713" y="11943"/>
                  </a:cubicBezTo>
                  <a:cubicBezTo>
                    <a:pt x="13120" y="11185"/>
                    <a:pt x="14204" y="9870"/>
                    <a:pt x="14734" y="8368"/>
                  </a:cubicBezTo>
                  <a:cubicBezTo>
                    <a:pt x="16066" y="4590"/>
                    <a:pt x="13708" y="597"/>
                    <a:pt x="9693" y="69"/>
                  </a:cubicBezTo>
                  <a:cubicBezTo>
                    <a:pt x="9359" y="24"/>
                    <a:pt x="9021" y="1"/>
                    <a:pt x="86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492;p39">
              <a:extLst>
                <a:ext uri="{FF2B5EF4-FFF2-40B4-BE49-F238E27FC236}">
                  <a16:creationId xmlns:a16="http://schemas.microsoft.com/office/drawing/2014/main" xmlns="" id="{A6AD5C0F-8968-AC4C-886F-1A02B5FCF85E}"/>
                </a:ext>
              </a:extLst>
            </p:cNvPr>
            <p:cNvSpPr/>
            <p:nvPr/>
          </p:nvSpPr>
          <p:spPr>
            <a:xfrm>
              <a:off x="2956400" y="4225375"/>
              <a:ext cx="248900" cy="202925"/>
            </a:xfrm>
            <a:custGeom>
              <a:avLst/>
              <a:gdLst/>
              <a:ahLst/>
              <a:cxnLst/>
              <a:rect l="l" t="t" r="r" b="b"/>
              <a:pathLst>
                <a:path w="9956" h="8117" extrusionOk="0">
                  <a:moveTo>
                    <a:pt x="5382" y="0"/>
                  </a:moveTo>
                  <a:cubicBezTo>
                    <a:pt x="4955" y="0"/>
                    <a:pt x="4529" y="60"/>
                    <a:pt x="4123" y="193"/>
                  </a:cubicBezTo>
                  <a:cubicBezTo>
                    <a:pt x="1956" y="900"/>
                    <a:pt x="1" y="3673"/>
                    <a:pt x="946" y="5959"/>
                  </a:cubicBezTo>
                  <a:cubicBezTo>
                    <a:pt x="1299" y="6809"/>
                    <a:pt x="1991" y="7396"/>
                    <a:pt x="2799" y="7758"/>
                  </a:cubicBezTo>
                  <a:cubicBezTo>
                    <a:pt x="3355" y="8006"/>
                    <a:pt x="3948" y="8116"/>
                    <a:pt x="4543" y="8116"/>
                  </a:cubicBezTo>
                  <a:cubicBezTo>
                    <a:pt x="5490" y="8116"/>
                    <a:pt x="6443" y="7838"/>
                    <a:pt x="7258" y="7399"/>
                  </a:cubicBezTo>
                  <a:cubicBezTo>
                    <a:pt x="8129" y="6930"/>
                    <a:pt x="8801" y="6115"/>
                    <a:pt x="9129" y="5184"/>
                  </a:cubicBezTo>
                  <a:cubicBezTo>
                    <a:pt x="9955" y="2844"/>
                    <a:pt x="8494" y="370"/>
                    <a:pt x="6007" y="42"/>
                  </a:cubicBezTo>
                  <a:cubicBezTo>
                    <a:pt x="5800" y="15"/>
                    <a:pt x="5591" y="0"/>
                    <a:pt x="53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493;p39">
              <a:extLst>
                <a:ext uri="{FF2B5EF4-FFF2-40B4-BE49-F238E27FC236}">
                  <a16:creationId xmlns:a16="http://schemas.microsoft.com/office/drawing/2014/main" xmlns="" id="{64182692-BBD7-E54C-8CAF-1BF951A4350E}"/>
                </a:ext>
              </a:extLst>
            </p:cNvPr>
            <p:cNvSpPr/>
            <p:nvPr/>
          </p:nvSpPr>
          <p:spPr>
            <a:xfrm>
              <a:off x="2912600" y="4431800"/>
              <a:ext cx="91475" cy="49950"/>
            </a:xfrm>
            <a:custGeom>
              <a:avLst/>
              <a:gdLst/>
              <a:ahLst/>
              <a:cxnLst/>
              <a:rect l="l" t="t" r="r" b="b"/>
              <a:pathLst>
                <a:path w="3659" h="1998" extrusionOk="0">
                  <a:moveTo>
                    <a:pt x="3136" y="1"/>
                  </a:moveTo>
                  <a:cubicBezTo>
                    <a:pt x="3030" y="1"/>
                    <a:pt x="2933" y="48"/>
                    <a:pt x="2860" y="121"/>
                  </a:cubicBezTo>
                  <a:cubicBezTo>
                    <a:pt x="2857" y="121"/>
                    <a:pt x="2854" y="120"/>
                    <a:pt x="2851" y="120"/>
                  </a:cubicBezTo>
                  <a:cubicBezTo>
                    <a:pt x="2794" y="120"/>
                    <a:pt x="2735" y="170"/>
                    <a:pt x="2740" y="229"/>
                  </a:cubicBezTo>
                  <a:cubicBezTo>
                    <a:pt x="2743" y="255"/>
                    <a:pt x="2747" y="281"/>
                    <a:pt x="2750" y="307"/>
                  </a:cubicBezTo>
                  <a:cubicBezTo>
                    <a:pt x="2734" y="364"/>
                    <a:pt x="2726" y="423"/>
                    <a:pt x="2734" y="485"/>
                  </a:cubicBezTo>
                  <a:cubicBezTo>
                    <a:pt x="2734" y="486"/>
                    <a:pt x="2735" y="489"/>
                    <a:pt x="2735" y="490"/>
                  </a:cubicBezTo>
                  <a:cubicBezTo>
                    <a:pt x="2682" y="539"/>
                    <a:pt x="2633" y="591"/>
                    <a:pt x="2580" y="647"/>
                  </a:cubicBezTo>
                  <a:cubicBezTo>
                    <a:pt x="2367" y="863"/>
                    <a:pt x="2112" y="1029"/>
                    <a:pt x="1847" y="1171"/>
                  </a:cubicBezTo>
                  <a:cubicBezTo>
                    <a:pt x="1313" y="1458"/>
                    <a:pt x="734" y="1460"/>
                    <a:pt x="163" y="1611"/>
                  </a:cubicBezTo>
                  <a:cubicBezTo>
                    <a:pt x="1" y="1654"/>
                    <a:pt x="7" y="1885"/>
                    <a:pt x="163" y="1931"/>
                  </a:cubicBezTo>
                  <a:cubicBezTo>
                    <a:pt x="318" y="1977"/>
                    <a:pt x="477" y="1997"/>
                    <a:pt x="638" y="1997"/>
                  </a:cubicBezTo>
                  <a:cubicBezTo>
                    <a:pt x="1101" y="1997"/>
                    <a:pt x="1576" y="1831"/>
                    <a:pt x="1985" y="1649"/>
                  </a:cubicBezTo>
                  <a:cubicBezTo>
                    <a:pt x="2300" y="1507"/>
                    <a:pt x="2873" y="1189"/>
                    <a:pt x="3105" y="810"/>
                  </a:cubicBezTo>
                  <a:cubicBezTo>
                    <a:pt x="3143" y="835"/>
                    <a:pt x="3182" y="857"/>
                    <a:pt x="3216" y="873"/>
                  </a:cubicBezTo>
                  <a:cubicBezTo>
                    <a:pt x="3258" y="891"/>
                    <a:pt x="3301" y="900"/>
                    <a:pt x="3341" y="900"/>
                  </a:cubicBezTo>
                  <a:cubicBezTo>
                    <a:pt x="3443" y="900"/>
                    <a:pt x="3534" y="843"/>
                    <a:pt x="3570" y="728"/>
                  </a:cubicBezTo>
                  <a:cubicBezTo>
                    <a:pt x="3658" y="451"/>
                    <a:pt x="3551" y="125"/>
                    <a:pt x="3264" y="23"/>
                  </a:cubicBezTo>
                  <a:cubicBezTo>
                    <a:pt x="3220" y="8"/>
                    <a:pt x="3178" y="1"/>
                    <a:pt x="3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494;p39">
              <a:extLst>
                <a:ext uri="{FF2B5EF4-FFF2-40B4-BE49-F238E27FC236}">
                  <a16:creationId xmlns:a16="http://schemas.microsoft.com/office/drawing/2014/main" xmlns="" id="{B8D0314C-EE0E-EE45-9C02-E6544F51DB79}"/>
                </a:ext>
              </a:extLst>
            </p:cNvPr>
            <p:cNvSpPr/>
            <p:nvPr/>
          </p:nvSpPr>
          <p:spPr>
            <a:xfrm>
              <a:off x="3129725" y="4447950"/>
              <a:ext cx="30875" cy="86700"/>
            </a:xfrm>
            <a:custGeom>
              <a:avLst/>
              <a:gdLst/>
              <a:ahLst/>
              <a:cxnLst/>
              <a:rect l="l" t="t" r="r" b="b"/>
              <a:pathLst>
                <a:path w="1235" h="3468" extrusionOk="0">
                  <a:moveTo>
                    <a:pt x="499" y="1"/>
                  </a:moveTo>
                  <a:cubicBezTo>
                    <a:pt x="403" y="1"/>
                    <a:pt x="297" y="38"/>
                    <a:pt x="181" y="124"/>
                  </a:cubicBezTo>
                  <a:cubicBezTo>
                    <a:pt x="126" y="165"/>
                    <a:pt x="121" y="238"/>
                    <a:pt x="181" y="279"/>
                  </a:cubicBezTo>
                  <a:cubicBezTo>
                    <a:pt x="359" y="398"/>
                    <a:pt x="520" y="437"/>
                    <a:pt x="575" y="662"/>
                  </a:cubicBezTo>
                  <a:cubicBezTo>
                    <a:pt x="620" y="852"/>
                    <a:pt x="551" y="1082"/>
                    <a:pt x="499" y="1264"/>
                  </a:cubicBezTo>
                  <a:cubicBezTo>
                    <a:pt x="429" y="1515"/>
                    <a:pt x="316" y="1746"/>
                    <a:pt x="251" y="1998"/>
                  </a:cubicBezTo>
                  <a:cubicBezTo>
                    <a:pt x="154" y="2373"/>
                    <a:pt x="164" y="2764"/>
                    <a:pt x="52" y="3134"/>
                  </a:cubicBezTo>
                  <a:cubicBezTo>
                    <a:pt x="0" y="3302"/>
                    <a:pt x="137" y="3427"/>
                    <a:pt x="288" y="3447"/>
                  </a:cubicBezTo>
                  <a:cubicBezTo>
                    <a:pt x="390" y="3459"/>
                    <a:pt x="504" y="3468"/>
                    <a:pt x="619" y="3468"/>
                  </a:cubicBezTo>
                  <a:cubicBezTo>
                    <a:pt x="768" y="3468"/>
                    <a:pt x="919" y="3452"/>
                    <a:pt x="1048" y="3408"/>
                  </a:cubicBezTo>
                  <a:cubicBezTo>
                    <a:pt x="1217" y="3349"/>
                    <a:pt x="1235" y="3150"/>
                    <a:pt x="1096" y="3049"/>
                  </a:cubicBezTo>
                  <a:cubicBezTo>
                    <a:pt x="985" y="2968"/>
                    <a:pt x="857" y="2951"/>
                    <a:pt x="725" y="2951"/>
                  </a:cubicBezTo>
                  <a:cubicBezTo>
                    <a:pt x="683" y="2951"/>
                    <a:pt x="641" y="2952"/>
                    <a:pt x="599" y="2954"/>
                  </a:cubicBezTo>
                  <a:cubicBezTo>
                    <a:pt x="671" y="2583"/>
                    <a:pt x="694" y="2202"/>
                    <a:pt x="809" y="1836"/>
                  </a:cubicBezTo>
                  <a:cubicBezTo>
                    <a:pt x="902" y="1541"/>
                    <a:pt x="1028" y="1276"/>
                    <a:pt x="1058" y="961"/>
                  </a:cubicBezTo>
                  <a:cubicBezTo>
                    <a:pt x="1095" y="590"/>
                    <a:pt x="883" y="1"/>
                    <a:pt x="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495;p39">
              <a:extLst>
                <a:ext uri="{FF2B5EF4-FFF2-40B4-BE49-F238E27FC236}">
                  <a16:creationId xmlns:a16="http://schemas.microsoft.com/office/drawing/2014/main" xmlns="" id="{225A999D-58D0-E143-9192-FB24006007FE}"/>
                </a:ext>
              </a:extLst>
            </p:cNvPr>
            <p:cNvSpPr/>
            <p:nvPr/>
          </p:nvSpPr>
          <p:spPr>
            <a:xfrm>
              <a:off x="3183050" y="4424875"/>
              <a:ext cx="31275" cy="86275"/>
            </a:xfrm>
            <a:custGeom>
              <a:avLst/>
              <a:gdLst/>
              <a:ahLst/>
              <a:cxnLst/>
              <a:rect l="l" t="t" r="r" b="b"/>
              <a:pathLst>
                <a:path w="1251" h="3451" extrusionOk="0">
                  <a:moveTo>
                    <a:pt x="442" y="0"/>
                  </a:moveTo>
                  <a:cubicBezTo>
                    <a:pt x="340" y="0"/>
                    <a:pt x="229" y="39"/>
                    <a:pt x="112" y="130"/>
                  </a:cubicBezTo>
                  <a:cubicBezTo>
                    <a:pt x="65" y="166"/>
                    <a:pt x="87" y="242"/>
                    <a:pt x="130" y="270"/>
                  </a:cubicBezTo>
                  <a:cubicBezTo>
                    <a:pt x="307" y="382"/>
                    <a:pt x="464" y="415"/>
                    <a:pt x="517" y="637"/>
                  </a:cubicBezTo>
                  <a:cubicBezTo>
                    <a:pt x="561" y="825"/>
                    <a:pt x="496" y="1055"/>
                    <a:pt x="453" y="1239"/>
                  </a:cubicBezTo>
                  <a:cubicBezTo>
                    <a:pt x="307" y="1854"/>
                    <a:pt x="283" y="2533"/>
                    <a:pt x="62" y="3123"/>
                  </a:cubicBezTo>
                  <a:cubicBezTo>
                    <a:pt x="0" y="3287"/>
                    <a:pt x="155" y="3419"/>
                    <a:pt x="299" y="3434"/>
                  </a:cubicBezTo>
                  <a:cubicBezTo>
                    <a:pt x="389" y="3444"/>
                    <a:pt x="488" y="3451"/>
                    <a:pt x="589" y="3451"/>
                  </a:cubicBezTo>
                  <a:cubicBezTo>
                    <a:pt x="753" y="3451"/>
                    <a:pt x="921" y="3433"/>
                    <a:pt x="1060" y="3382"/>
                  </a:cubicBezTo>
                  <a:cubicBezTo>
                    <a:pt x="1223" y="3321"/>
                    <a:pt x="1251" y="3123"/>
                    <a:pt x="1107" y="3023"/>
                  </a:cubicBezTo>
                  <a:cubicBezTo>
                    <a:pt x="1001" y="2949"/>
                    <a:pt x="883" y="2931"/>
                    <a:pt x="760" y="2931"/>
                  </a:cubicBezTo>
                  <a:cubicBezTo>
                    <a:pt x="717" y="2931"/>
                    <a:pt x="674" y="2933"/>
                    <a:pt x="631" y="2936"/>
                  </a:cubicBezTo>
                  <a:cubicBezTo>
                    <a:pt x="728" y="2520"/>
                    <a:pt x="742" y="2088"/>
                    <a:pt x="843" y="1670"/>
                  </a:cubicBezTo>
                  <a:cubicBezTo>
                    <a:pt x="910" y="1399"/>
                    <a:pt x="983" y="1137"/>
                    <a:pt x="1008" y="858"/>
                  </a:cubicBezTo>
                  <a:cubicBezTo>
                    <a:pt x="1041" y="475"/>
                    <a:pt x="798" y="0"/>
                    <a:pt x="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496;p39">
              <a:extLst>
                <a:ext uri="{FF2B5EF4-FFF2-40B4-BE49-F238E27FC236}">
                  <a16:creationId xmlns:a16="http://schemas.microsoft.com/office/drawing/2014/main" xmlns="" id="{6DCBCA96-6D22-4D4F-BD2E-8960304BA158}"/>
                </a:ext>
              </a:extLst>
            </p:cNvPr>
            <p:cNvSpPr/>
            <p:nvPr/>
          </p:nvSpPr>
          <p:spPr>
            <a:xfrm>
              <a:off x="2948975" y="4286100"/>
              <a:ext cx="121775" cy="117350"/>
            </a:xfrm>
            <a:custGeom>
              <a:avLst/>
              <a:gdLst/>
              <a:ahLst/>
              <a:cxnLst/>
              <a:rect l="l" t="t" r="r" b="b"/>
              <a:pathLst>
                <a:path w="4871" h="4694" extrusionOk="0">
                  <a:moveTo>
                    <a:pt x="1875" y="1"/>
                  </a:moveTo>
                  <a:cubicBezTo>
                    <a:pt x="1577" y="1"/>
                    <a:pt x="1280" y="84"/>
                    <a:pt x="1002" y="282"/>
                  </a:cubicBezTo>
                  <a:cubicBezTo>
                    <a:pt x="22" y="980"/>
                    <a:pt x="0" y="2210"/>
                    <a:pt x="580" y="3175"/>
                  </a:cubicBezTo>
                  <a:cubicBezTo>
                    <a:pt x="889" y="3690"/>
                    <a:pt x="1648" y="4694"/>
                    <a:pt x="2375" y="4694"/>
                  </a:cubicBezTo>
                  <a:cubicBezTo>
                    <a:pt x="2479" y="4694"/>
                    <a:pt x="2581" y="4673"/>
                    <a:pt x="2682" y="4628"/>
                  </a:cubicBezTo>
                  <a:cubicBezTo>
                    <a:pt x="2824" y="4567"/>
                    <a:pt x="2827" y="4392"/>
                    <a:pt x="2776" y="4273"/>
                  </a:cubicBezTo>
                  <a:cubicBezTo>
                    <a:pt x="2671" y="4027"/>
                    <a:pt x="2416" y="3831"/>
                    <a:pt x="2245" y="3632"/>
                  </a:cubicBezTo>
                  <a:cubicBezTo>
                    <a:pt x="2006" y="3356"/>
                    <a:pt x="1739" y="3120"/>
                    <a:pt x="1526" y="2821"/>
                  </a:cubicBezTo>
                  <a:cubicBezTo>
                    <a:pt x="1137" y="2277"/>
                    <a:pt x="912" y="1261"/>
                    <a:pt x="1755" y="992"/>
                  </a:cubicBezTo>
                  <a:cubicBezTo>
                    <a:pt x="1809" y="975"/>
                    <a:pt x="1864" y="967"/>
                    <a:pt x="1919" y="967"/>
                  </a:cubicBezTo>
                  <a:cubicBezTo>
                    <a:pt x="2315" y="967"/>
                    <a:pt x="2736" y="1361"/>
                    <a:pt x="2989" y="1593"/>
                  </a:cubicBezTo>
                  <a:cubicBezTo>
                    <a:pt x="3353" y="1931"/>
                    <a:pt x="3650" y="2461"/>
                    <a:pt x="4079" y="2716"/>
                  </a:cubicBezTo>
                  <a:cubicBezTo>
                    <a:pt x="4162" y="2766"/>
                    <a:pt x="4244" y="2788"/>
                    <a:pt x="4320" y="2788"/>
                  </a:cubicBezTo>
                  <a:cubicBezTo>
                    <a:pt x="4642" y="2788"/>
                    <a:pt x="4870" y="2401"/>
                    <a:pt x="4719" y="2075"/>
                  </a:cubicBezTo>
                  <a:cubicBezTo>
                    <a:pt x="4596" y="1805"/>
                    <a:pt x="4319" y="1560"/>
                    <a:pt x="4122" y="1342"/>
                  </a:cubicBezTo>
                  <a:cubicBezTo>
                    <a:pt x="3852" y="1042"/>
                    <a:pt x="3560" y="764"/>
                    <a:pt x="3238" y="521"/>
                  </a:cubicBezTo>
                  <a:cubicBezTo>
                    <a:pt x="2833" y="217"/>
                    <a:pt x="2353" y="1"/>
                    <a:pt x="1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497;p39">
              <a:extLst>
                <a:ext uri="{FF2B5EF4-FFF2-40B4-BE49-F238E27FC236}">
                  <a16:creationId xmlns:a16="http://schemas.microsoft.com/office/drawing/2014/main" xmlns="" id="{7C0FF17A-6851-FB4D-B887-13BD1CE98575}"/>
                </a:ext>
              </a:extLst>
            </p:cNvPr>
            <p:cNvSpPr/>
            <p:nvPr/>
          </p:nvSpPr>
          <p:spPr>
            <a:xfrm>
              <a:off x="3031950" y="4213825"/>
              <a:ext cx="129900" cy="111650"/>
            </a:xfrm>
            <a:custGeom>
              <a:avLst/>
              <a:gdLst/>
              <a:ahLst/>
              <a:cxnLst/>
              <a:rect l="l" t="t" r="r" b="b"/>
              <a:pathLst>
                <a:path w="5196" h="4466" extrusionOk="0">
                  <a:moveTo>
                    <a:pt x="1872" y="0"/>
                  </a:moveTo>
                  <a:cubicBezTo>
                    <a:pt x="1512" y="0"/>
                    <a:pt x="1148" y="126"/>
                    <a:pt x="790" y="430"/>
                  </a:cubicBezTo>
                  <a:cubicBezTo>
                    <a:pt x="1" y="1101"/>
                    <a:pt x="217" y="2058"/>
                    <a:pt x="686" y="2849"/>
                  </a:cubicBezTo>
                  <a:cubicBezTo>
                    <a:pt x="992" y="3367"/>
                    <a:pt x="1651" y="4466"/>
                    <a:pt x="2387" y="4466"/>
                  </a:cubicBezTo>
                  <a:cubicBezTo>
                    <a:pt x="2462" y="4466"/>
                    <a:pt x="2538" y="4454"/>
                    <a:pt x="2614" y="4429"/>
                  </a:cubicBezTo>
                  <a:cubicBezTo>
                    <a:pt x="2775" y="4376"/>
                    <a:pt x="2833" y="4240"/>
                    <a:pt x="2812" y="4081"/>
                  </a:cubicBezTo>
                  <a:cubicBezTo>
                    <a:pt x="2774" y="3801"/>
                    <a:pt x="2544" y="3603"/>
                    <a:pt x="2342" y="3424"/>
                  </a:cubicBezTo>
                  <a:cubicBezTo>
                    <a:pt x="2096" y="3204"/>
                    <a:pt x="1916" y="2917"/>
                    <a:pt x="1728" y="2648"/>
                  </a:cubicBezTo>
                  <a:cubicBezTo>
                    <a:pt x="1405" y="2180"/>
                    <a:pt x="919" y="1486"/>
                    <a:pt x="1562" y="1084"/>
                  </a:cubicBezTo>
                  <a:cubicBezTo>
                    <a:pt x="1667" y="1018"/>
                    <a:pt x="1779" y="991"/>
                    <a:pt x="1893" y="991"/>
                  </a:cubicBezTo>
                  <a:cubicBezTo>
                    <a:pt x="2268" y="991"/>
                    <a:pt x="2664" y="1290"/>
                    <a:pt x="2923" y="1505"/>
                  </a:cubicBezTo>
                  <a:cubicBezTo>
                    <a:pt x="3384" y="1889"/>
                    <a:pt x="3772" y="2353"/>
                    <a:pt x="4172" y="2798"/>
                  </a:cubicBezTo>
                  <a:cubicBezTo>
                    <a:pt x="4272" y="2910"/>
                    <a:pt x="4387" y="2956"/>
                    <a:pt x="4499" y="2956"/>
                  </a:cubicBezTo>
                  <a:cubicBezTo>
                    <a:pt x="4864" y="2956"/>
                    <a:pt x="5195" y="2461"/>
                    <a:pt x="4871" y="2100"/>
                  </a:cubicBezTo>
                  <a:cubicBezTo>
                    <a:pt x="4151" y="1300"/>
                    <a:pt x="3033" y="0"/>
                    <a:pt x="18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498;p39">
              <a:extLst>
                <a:ext uri="{FF2B5EF4-FFF2-40B4-BE49-F238E27FC236}">
                  <a16:creationId xmlns:a16="http://schemas.microsoft.com/office/drawing/2014/main" xmlns="" id="{9B59D271-C61A-6C42-BE97-9B5E943301EC}"/>
                </a:ext>
              </a:extLst>
            </p:cNvPr>
            <p:cNvSpPr/>
            <p:nvPr/>
          </p:nvSpPr>
          <p:spPr>
            <a:xfrm>
              <a:off x="3033350" y="4292800"/>
              <a:ext cx="146850" cy="120875"/>
            </a:xfrm>
            <a:custGeom>
              <a:avLst/>
              <a:gdLst/>
              <a:ahLst/>
              <a:cxnLst/>
              <a:rect l="l" t="t" r="r" b="b"/>
              <a:pathLst>
                <a:path w="5874" h="4835" extrusionOk="0">
                  <a:moveTo>
                    <a:pt x="5332" y="1"/>
                  </a:moveTo>
                  <a:cubicBezTo>
                    <a:pt x="5134" y="1"/>
                    <a:pt x="4917" y="169"/>
                    <a:pt x="4966" y="425"/>
                  </a:cubicBezTo>
                  <a:cubicBezTo>
                    <a:pt x="5172" y="1518"/>
                    <a:pt x="4875" y="2541"/>
                    <a:pt x="4033" y="3281"/>
                  </a:cubicBezTo>
                  <a:cubicBezTo>
                    <a:pt x="3522" y="3729"/>
                    <a:pt x="2863" y="3986"/>
                    <a:pt x="2202" y="4106"/>
                  </a:cubicBezTo>
                  <a:cubicBezTo>
                    <a:pt x="2057" y="4133"/>
                    <a:pt x="1914" y="4143"/>
                    <a:pt x="1772" y="4143"/>
                  </a:cubicBezTo>
                  <a:cubicBezTo>
                    <a:pt x="1253" y="4143"/>
                    <a:pt x="746" y="4001"/>
                    <a:pt x="224" y="3969"/>
                  </a:cubicBezTo>
                  <a:cubicBezTo>
                    <a:pt x="222" y="3969"/>
                    <a:pt x="219" y="3969"/>
                    <a:pt x="216" y="3969"/>
                  </a:cubicBezTo>
                  <a:cubicBezTo>
                    <a:pt x="79" y="3969"/>
                    <a:pt x="1" y="4162"/>
                    <a:pt x="107" y="4255"/>
                  </a:cubicBezTo>
                  <a:cubicBezTo>
                    <a:pt x="571" y="4666"/>
                    <a:pt x="1158" y="4834"/>
                    <a:pt x="1769" y="4834"/>
                  </a:cubicBezTo>
                  <a:cubicBezTo>
                    <a:pt x="2737" y="4834"/>
                    <a:pt x="3765" y="4411"/>
                    <a:pt x="4450" y="3867"/>
                  </a:cubicBezTo>
                  <a:cubicBezTo>
                    <a:pt x="5548" y="2995"/>
                    <a:pt x="5873" y="1571"/>
                    <a:pt x="5620" y="245"/>
                  </a:cubicBezTo>
                  <a:cubicBezTo>
                    <a:pt x="5587" y="74"/>
                    <a:pt x="5464" y="1"/>
                    <a:pt x="53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499;p39">
              <a:extLst>
                <a:ext uri="{FF2B5EF4-FFF2-40B4-BE49-F238E27FC236}">
                  <a16:creationId xmlns:a16="http://schemas.microsoft.com/office/drawing/2014/main" xmlns="" id="{2E478372-971B-E54B-9A81-F346277976E2}"/>
                </a:ext>
              </a:extLst>
            </p:cNvPr>
            <p:cNvSpPr/>
            <p:nvPr/>
          </p:nvSpPr>
          <p:spPr>
            <a:xfrm>
              <a:off x="3077600" y="4333425"/>
              <a:ext cx="42700" cy="29950"/>
            </a:xfrm>
            <a:custGeom>
              <a:avLst/>
              <a:gdLst/>
              <a:ahLst/>
              <a:cxnLst/>
              <a:rect l="l" t="t" r="r" b="b"/>
              <a:pathLst>
                <a:path w="1708" h="1198" extrusionOk="0">
                  <a:moveTo>
                    <a:pt x="394" y="0"/>
                  </a:moveTo>
                  <a:cubicBezTo>
                    <a:pt x="323" y="0"/>
                    <a:pt x="252" y="39"/>
                    <a:pt x="211" y="98"/>
                  </a:cubicBezTo>
                  <a:cubicBezTo>
                    <a:pt x="1" y="406"/>
                    <a:pt x="129" y="772"/>
                    <a:pt x="422" y="981"/>
                  </a:cubicBezTo>
                  <a:cubicBezTo>
                    <a:pt x="591" y="1101"/>
                    <a:pt x="843" y="1198"/>
                    <a:pt x="1078" y="1198"/>
                  </a:cubicBezTo>
                  <a:cubicBezTo>
                    <a:pt x="1205" y="1198"/>
                    <a:pt x="1327" y="1169"/>
                    <a:pt x="1428" y="1101"/>
                  </a:cubicBezTo>
                  <a:cubicBezTo>
                    <a:pt x="1673" y="934"/>
                    <a:pt x="1707" y="561"/>
                    <a:pt x="1428" y="400"/>
                  </a:cubicBezTo>
                  <a:cubicBezTo>
                    <a:pt x="1192" y="265"/>
                    <a:pt x="1055" y="318"/>
                    <a:pt x="852" y="262"/>
                  </a:cubicBezTo>
                  <a:cubicBezTo>
                    <a:pt x="844" y="260"/>
                    <a:pt x="837" y="258"/>
                    <a:pt x="832" y="257"/>
                  </a:cubicBezTo>
                  <a:lnTo>
                    <a:pt x="832" y="257"/>
                  </a:lnTo>
                  <a:cubicBezTo>
                    <a:pt x="826" y="253"/>
                    <a:pt x="819" y="249"/>
                    <a:pt x="808" y="243"/>
                  </a:cubicBezTo>
                  <a:cubicBezTo>
                    <a:pt x="772" y="226"/>
                    <a:pt x="734" y="209"/>
                    <a:pt x="697" y="194"/>
                  </a:cubicBezTo>
                  <a:lnTo>
                    <a:pt x="697" y="194"/>
                  </a:lnTo>
                  <a:cubicBezTo>
                    <a:pt x="701" y="195"/>
                    <a:pt x="704" y="196"/>
                    <a:pt x="705" y="196"/>
                  </a:cubicBezTo>
                  <a:cubicBezTo>
                    <a:pt x="707" y="196"/>
                    <a:pt x="700" y="191"/>
                    <a:pt x="684" y="182"/>
                  </a:cubicBezTo>
                  <a:lnTo>
                    <a:pt x="684" y="182"/>
                  </a:lnTo>
                  <a:cubicBezTo>
                    <a:pt x="687" y="184"/>
                    <a:pt x="690" y="185"/>
                    <a:pt x="690" y="185"/>
                  </a:cubicBezTo>
                  <a:cubicBezTo>
                    <a:pt x="698" y="185"/>
                    <a:pt x="586" y="104"/>
                    <a:pt x="585" y="104"/>
                  </a:cubicBezTo>
                  <a:lnTo>
                    <a:pt x="585" y="104"/>
                  </a:lnTo>
                  <a:cubicBezTo>
                    <a:pt x="585" y="104"/>
                    <a:pt x="588" y="106"/>
                    <a:pt x="595" y="111"/>
                  </a:cubicBezTo>
                  <a:cubicBezTo>
                    <a:pt x="573" y="96"/>
                    <a:pt x="537" y="74"/>
                    <a:pt x="522" y="58"/>
                  </a:cubicBezTo>
                  <a:cubicBezTo>
                    <a:pt x="486" y="17"/>
                    <a:pt x="440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500;p39">
              <a:extLst>
                <a:ext uri="{FF2B5EF4-FFF2-40B4-BE49-F238E27FC236}">
                  <a16:creationId xmlns:a16="http://schemas.microsoft.com/office/drawing/2014/main" xmlns="" id="{9EDD30FC-A9B4-CA4D-AD21-29E65F2B7473}"/>
                </a:ext>
              </a:extLst>
            </p:cNvPr>
            <p:cNvSpPr/>
            <p:nvPr/>
          </p:nvSpPr>
          <p:spPr>
            <a:xfrm>
              <a:off x="3026700" y="4464050"/>
              <a:ext cx="92100" cy="12475"/>
            </a:xfrm>
            <a:custGeom>
              <a:avLst/>
              <a:gdLst/>
              <a:ahLst/>
              <a:cxnLst/>
              <a:rect l="l" t="t" r="r" b="b"/>
              <a:pathLst>
                <a:path w="3684" h="499" extrusionOk="0">
                  <a:moveTo>
                    <a:pt x="3633" y="0"/>
                  </a:moveTo>
                  <a:cubicBezTo>
                    <a:pt x="3629" y="0"/>
                    <a:pt x="3625" y="1"/>
                    <a:pt x="3620" y="3"/>
                  </a:cubicBezTo>
                  <a:cubicBezTo>
                    <a:pt x="2955" y="201"/>
                    <a:pt x="2298" y="300"/>
                    <a:pt x="1635" y="300"/>
                  </a:cubicBezTo>
                  <a:cubicBezTo>
                    <a:pt x="1115" y="300"/>
                    <a:pt x="592" y="239"/>
                    <a:pt x="59" y="118"/>
                  </a:cubicBezTo>
                  <a:cubicBezTo>
                    <a:pt x="56" y="117"/>
                    <a:pt x="53" y="117"/>
                    <a:pt x="50" y="117"/>
                  </a:cubicBezTo>
                  <a:cubicBezTo>
                    <a:pt x="14" y="117"/>
                    <a:pt x="1" y="172"/>
                    <a:pt x="40" y="184"/>
                  </a:cubicBezTo>
                  <a:cubicBezTo>
                    <a:pt x="630" y="351"/>
                    <a:pt x="1326" y="499"/>
                    <a:pt x="2002" y="499"/>
                  </a:cubicBezTo>
                  <a:cubicBezTo>
                    <a:pt x="2594" y="499"/>
                    <a:pt x="3171" y="386"/>
                    <a:pt x="3650" y="75"/>
                  </a:cubicBezTo>
                  <a:cubicBezTo>
                    <a:pt x="3683" y="53"/>
                    <a:pt x="3669" y="0"/>
                    <a:pt x="363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01;p39">
              <a:extLst>
                <a:ext uri="{FF2B5EF4-FFF2-40B4-BE49-F238E27FC236}">
                  <a16:creationId xmlns:a16="http://schemas.microsoft.com/office/drawing/2014/main" xmlns="" id="{E3B64CC2-4D3E-F64B-9A40-75EDD869F25B}"/>
                </a:ext>
              </a:extLst>
            </p:cNvPr>
            <p:cNvSpPr/>
            <p:nvPr/>
          </p:nvSpPr>
          <p:spPr>
            <a:xfrm>
              <a:off x="3056900" y="4452950"/>
              <a:ext cx="37400" cy="6825"/>
            </a:xfrm>
            <a:custGeom>
              <a:avLst/>
              <a:gdLst/>
              <a:ahLst/>
              <a:cxnLst/>
              <a:rect l="l" t="t" r="r" b="b"/>
              <a:pathLst>
                <a:path w="1496" h="273" extrusionOk="0">
                  <a:moveTo>
                    <a:pt x="49" y="0"/>
                  </a:moveTo>
                  <a:cubicBezTo>
                    <a:pt x="1" y="0"/>
                    <a:pt x="1" y="70"/>
                    <a:pt x="41" y="86"/>
                  </a:cubicBezTo>
                  <a:cubicBezTo>
                    <a:pt x="296" y="187"/>
                    <a:pt x="662" y="273"/>
                    <a:pt x="994" y="273"/>
                  </a:cubicBezTo>
                  <a:cubicBezTo>
                    <a:pt x="1158" y="273"/>
                    <a:pt x="1313" y="252"/>
                    <a:pt x="1443" y="202"/>
                  </a:cubicBezTo>
                  <a:cubicBezTo>
                    <a:pt x="1485" y="186"/>
                    <a:pt x="1496" y="117"/>
                    <a:pt x="1443" y="106"/>
                  </a:cubicBezTo>
                  <a:cubicBezTo>
                    <a:pt x="1227" y="62"/>
                    <a:pt x="996" y="79"/>
                    <a:pt x="774" y="65"/>
                  </a:cubicBezTo>
                  <a:cubicBezTo>
                    <a:pt x="532" y="51"/>
                    <a:pt x="295" y="17"/>
                    <a:pt x="53" y="1"/>
                  </a:cubicBezTo>
                  <a:cubicBezTo>
                    <a:pt x="51" y="0"/>
                    <a:pt x="50" y="0"/>
                    <a:pt x="4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502;p39">
              <a:extLst>
                <a:ext uri="{FF2B5EF4-FFF2-40B4-BE49-F238E27FC236}">
                  <a16:creationId xmlns:a16="http://schemas.microsoft.com/office/drawing/2014/main" xmlns="" id="{8AB0B8BB-BAD1-F84B-9C9B-BEA82D0BB336}"/>
                </a:ext>
              </a:extLst>
            </p:cNvPr>
            <p:cNvSpPr/>
            <p:nvPr/>
          </p:nvSpPr>
          <p:spPr>
            <a:xfrm>
              <a:off x="3197150" y="4343200"/>
              <a:ext cx="15625" cy="59825"/>
            </a:xfrm>
            <a:custGeom>
              <a:avLst/>
              <a:gdLst/>
              <a:ahLst/>
              <a:cxnLst/>
              <a:rect l="l" t="t" r="r" b="b"/>
              <a:pathLst>
                <a:path w="625" h="2393" extrusionOk="0">
                  <a:moveTo>
                    <a:pt x="64" y="0"/>
                  </a:moveTo>
                  <a:cubicBezTo>
                    <a:pt x="48" y="0"/>
                    <a:pt x="32" y="10"/>
                    <a:pt x="33" y="28"/>
                  </a:cubicBezTo>
                  <a:cubicBezTo>
                    <a:pt x="104" y="817"/>
                    <a:pt x="227" y="1550"/>
                    <a:pt x="11" y="2328"/>
                  </a:cubicBezTo>
                  <a:cubicBezTo>
                    <a:pt x="0" y="2367"/>
                    <a:pt x="30" y="2392"/>
                    <a:pt x="62" y="2392"/>
                  </a:cubicBezTo>
                  <a:cubicBezTo>
                    <a:pt x="78" y="2392"/>
                    <a:pt x="95" y="2385"/>
                    <a:pt x="107" y="2369"/>
                  </a:cubicBezTo>
                  <a:cubicBezTo>
                    <a:pt x="625" y="1620"/>
                    <a:pt x="216" y="817"/>
                    <a:pt x="89" y="20"/>
                  </a:cubicBezTo>
                  <a:cubicBezTo>
                    <a:pt x="86" y="6"/>
                    <a:pt x="75" y="0"/>
                    <a:pt x="6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503;p39">
              <a:extLst>
                <a:ext uri="{FF2B5EF4-FFF2-40B4-BE49-F238E27FC236}">
                  <a16:creationId xmlns:a16="http://schemas.microsoft.com/office/drawing/2014/main" xmlns="" id="{F9096344-F971-5444-B437-D5AF97180BF5}"/>
                </a:ext>
              </a:extLst>
            </p:cNvPr>
            <p:cNvSpPr/>
            <p:nvPr/>
          </p:nvSpPr>
          <p:spPr>
            <a:xfrm>
              <a:off x="2989700" y="4486825"/>
              <a:ext cx="41550" cy="10625"/>
            </a:xfrm>
            <a:custGeom>
              <a:avLst/>
              <a:gdLst/>
              <a:ahLst/>
              <a:cxnLst/>
              <a:rect l="l" t="t" r="r" b="b"/>
              <a:pathLst>
                <a:path w="1662" h="425" extrusionOk="0">
                  <a:moveTo>
                    <a:pt x="102" y="0"/>
                  </a:moveTo>
                  <a:cubicBezTo>
                    <a:pt x="26" y="0"/>
                    <a:pt x="1" y="102"/>
                    <a:pt x="79" y="132"/>
                  </a:cubicBezTo>
                  <a:cubicBezTo>
                    <a:pt x="460" y="280"/>
                    <a:pt x="900" y="424"/>
                    <a:pt x="1323" y="424"/>
                  </a:cubicBezTo>
                  <a:cubicBezTo>
                    <a:pt x="1417" y="424"/>
                    <a:pt x="1510" y="417"/>
                    <a:pt x="1602" y="401"/>
                  </a:cubicBezTo>
                  <a:cubicBezTo>
                    <a:pt x="1660" y="391"/>
                    <a:pt x="1661" y="292"/>
                    <a:pt x="1602" y="283"/>
                  </a:cubicBezTo>
                  <a:cubicBezTo>
                    <a:pt x="1103" y="207"/>
                    <a:pt x="613" y="72"/>
                    <a:pt x="116" y="2"/>
                  </a:cubicBezTo>
                  <a:cubicBezTo>
                    <a:pt x="111" y="1"/>
                    <a:pt x="106" y="0"/>
                    <a:pt x="10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504;p39">
              <a:extLst>
                <a:ext uri="{FF2B5EF4-FFF2-40B4-BE49-F238E27FC236}">
                  <a16:creationId xmlns:a16="http://schemas.microsoft.com/office/drawing/2014/main" xmlns="" id="{7960EDDD-6CC4-A247-86BA-8E121ABD7EDA}"/>
                </a:ext>
              </a:extLst>
            </p:cNvPr>
            <p:cNvSpPr/>
            <p:nvPr/>
          </p:nvSpPr>
          <p:spPr>
            <a:xfrm>
              <a:off x="2907000" y="4363100"/>
              <a:ext cx="44125" cy="79700"/>
            </a:xfrm>
            <a:custGeom>
              <a:avLst/>
              <a:gdLst/>
              <a:ahLst/>
              <a:cxnLst/>
              <a:rect l="l" t="t" r="r" b="b"/>
              <a:pathLst>
                <a:path w="1765" h="3188" extrusionOk="0">
                  <a:moveTo>
                    <a:pt x="156" y="0"/>
                  </a:moveTo>
                  <a:cubicBezTo>
                    <a:pt x="128" y="0"/>
                    <a:pt x="99" y="20"/>
                    <a:pt x="95" y="57"/>
                  </a:cubicBezTo>
                  <a:cubicBezTo>
                    <a:pt x="1" y="1104"/>
                    <a:pt x="499" y="2926"/>
                    <a:pt x="1685" y="3186"/>
                  </a:cubicBezTo>
                  <a:cubicBezTo>
                    <a:pt x="1689" y="3187"/>
                    <a:pt x="1692" y="3187"/>
                    <a:pt x="1695" y="3187"/>
                  </a:cubicBezTo>
                  <a:cubicBezTo>
                    <a:pt x="1737" y="3187"/>
                    <a:pt x="1765" y="3124"/>
                    <a:pt x="1720" y="3104"/>
                  </a:cubicBezTo>
                  <a:cubicBezTo>
                    <a:pt x="576" y="2598"/>
                    <a:pt x="278" y="1182"/>
                    <a:pt x="214" y="57"/>
                  </a:cubicBezTo>
                  <a:cubicBezTo>
                    <a:pt x="212" y="19"/>
                    <a:pt x="184" y="0"/>
                    <a:pt x="15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05;p39">
              <a:extLst>
                <a:ext uri="{FF2B5EF4-FFF2-40B4-BE49-F238E27FC236}">
                  <a16:creationId xmlns:a16="http://schemas.microsoft.com/office/drawing/2014/main" xmlns="" id="{F35D4736-C2F4-7740-AC7E-79332AB3D601}"/>
                </a:ext>
              </a:extLst>
            </p:cNvPr>
            <p:cNvSpPr/>
            <p:nvPr/>
          </p:nvSpPr>
          <p:spPr>
            <a:xfrm>
              <a:off x="2938650" y="4387575"/>
              <a:ext cx="28475" cy="45375"/>
            </a:xfrm>
            <a:custGeom>
              <a:avLst/>
              <a:gdLst/>
              <a:ahLst/>
              <a:cxnLst/>
              <a:rect l="l" t="t" r="r" b="b"/>
              <a:pathLst>
                <a:path w="1139" h="1815" extrusionOk="0">
                  <a:moveTo>
                    <a:pt x="103" y="0"/>
                  </a:moveTo>
                  <a:cubicBezTo>
                    <a:pt x="96" y="0"/>
                    <a:pt x="87" y="6"/>
                    <a:pt x="85" y="16"/>
                  </a:cubicBezTo>
                  <a:cubicBezTo>
                    <a:pt x="1" y="758"/>
                    <a:pt x="429" y="1445"/>
                    <a:pt x="1075" y="1809"/>
                  </a:cubicBezTo>
                  <a:cubicBezTo>
                    <a:pt x="1081" y="1813"/>
                    <a:pt x="1087" y="1814"/>
                    <a:pt x="1093" y="1814"/>
                  </a:cubicBezTo>
                  <a:cubicBezTo>
                    <a:pt x="1121" y="1814"/>
                    <a:pt x="1139" y="1778"/>
                    <a:pt x="1119" y="1753"/>
                  </a:cubicBezTo>
                  <a:cubicBezTo>
                    <a:pt x="934" y="1531"/>
                    <a:pt x="698" y="1355"/>
                    <a:pt x="510" y="1134"/>
                  </a:cubicBezTo>
                  <a:cubicBezTo>
                    <a:pt x="241" y="821"/>
                    <a:pt x="108" y="424"/>
                    <a:pt x="117" y="14"/>
                  </a:cubicBezTo>
                  <a:cubicBezTo>
                    <a:pt x="117" y="5"/>
                    <a:pt x="110" y="0"/>
                    <a:pt x="10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506;p39">
              <a:extLst>
                <a:ext uri="{FF2B5EF4-FFF2-40B4-BE49-F238E27FC236}">
                  <a16:creationId xmlns:a16="http://schemas.microsoft.com/office/drawing/2014/main" xmlns="" id="{A8628DF6-CCF5-B24F-9C44-13082DD7440A}"/>
                </a:ext>
              </a:extLst>
            </p:cNvPr>
            <p:cNvSpPr/>
            <p:nvPr/>
          </p:nvSpPr>
          <p:spPr>
            <a:xfrm>
              <a:off x="2924225" y="4305975"/>
              <a:ext cx="9750" cy="25050"/>
            </a:xfrm>
            <a:custGeom>
              <a:avLst/>
              <a:gdLst/>
              <a:ahLst/>
              <a:cxnLst/>
              <a:rect l="l" t="t" r="r" b="b"/>
              <a:pathLst>
                <a:path w="390" h="1002" extrusionOk="0">
                  <a:moveTo>
                    <a:pt x="347" y="0"/>
                  </a:moveTo>
                  <a:cubicBezTo>
                    <a:pt x="340" y="0"/>
                    <a:pt x="333" y="2"/>
                    <a:pt x="326" y="7"/>
                  </a:cubicBezTo>
                  <a:cubicBezTo>
                    <a:pt x="55" y="232"/>
                    <a:pt x="1" y="646"/>
                    <a:pt x="91" y="975"/>
                  </a:cubicBezTo>
                  <a:cubicBezTo>
                    <a:pt x="96" y="993"/>
                    <a:pt x="112" y="1002"/>
                    <a:pt x="128" y="1002"/>
                  </a:cubicBezTo>
                  <a:cubicBezTo>
                    <a:pt x="143" y="1002"/>
                    <a:pt x="159" y="993"/>
                    <a:pt x="164" y="975"/>
                  </a:cubicBezTo>
                  <a:cubicBezTo>
                    <a:pt x="251" y="644"/>
                    <a:pt x="99" y="332"/>
                    <a:pt x="369" y="49"/>
                  </a:cubicBezTo>
                  <a:cubicBezTo>
                    <a:pt x="390" y="28"/>
                    <a:pt x="370" y="0"/>
                    <a:pt x="34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507;p39">
              <a:extLst>
                <a:ext uri="{FF2B5EF4-FFF2-40B4-BE49-F238E27FC236}">
                  <a16:creationId xmlns:a16="http://schemas.microsoft.com/office/drawing/2014/main" xmlns="" id="{294C9CD8-A164-CA49-801B-54A15AE38E55}"/>
                </a:ext>
              </a:extLst>
            </p:cNvPr>
            <p:cNvSpPr/>
            <p:nvPr/>
          </p:nvSpPr>
          <p:spPr>
            <a:xfrm>
              <a:off x="3178300" y="4267225"/>
              <a:ext cx="11400" cy="18725"/>
            </a:xfrm>
            <a:custGeom>
              <a:avLst/>
              <a:gdLst/>
              <a:ahLst/>
              <a:cxnLst/>
              <a:rect l="l" t="t" r="r" b="b"/>
              <a:pathLst>
                <a:path w="456" h="749" extrusionOk="0">
                  <a:moveTo>
                    <a:pt x="46" y="1"/>
                  </a:moveTo>
                  <a:cubicBezTo>
                    <a:pt x="23" y="1"/>
                    <a:pt x="0" y="22"/>
                    <a:pt x="9" y="47"/>
                  </a:cubicBezTo>
                  <a:cubicBezTo>
                    <a:pt x="53" y="168"/>
                    <a:pt x="107" y="282"/>
                    <a:pt x="163" y="397"/>
                  </a:cubicBezTo>
                  <a:cubicBezTo>
                    <a:pt x="217" y="507"/>
                    <a:pt x="258" y="641"/>
                    <a:pt x="341" y="733"/>
                  </a:cubicBezTo>
                  <a:cubicBezTo>
                    <a:pt x="351" y="744"/>
                    <a:pt x="362" y="749"/>
                    <a:pt x="373" y="749"/>
                  </a:cubicBezTo>
                  <a:cubicBezTo>
                    <a:pt x="397" y="749"/>
                    <a:pt x="420" y="726"/>
                    <a:pt x="424" y="699"/>
                  </a:cubicBezTo>
                  <a:cubicBezTo>
                    <a:pt x="455" y="456"/>
                    <a:pt x="224" y="179"/>
                    <a:pt x="70" y="12"/>
                  </a:cubicBezTo>
                  <a:cubicBezTo>
                    <a:pt x="63" y="4"/>
                    <a:pt x="55" y="1"/>
                    <a:pt x="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508;p39">
              <a:extLst>
                <a:ext uri="{FF2B5EF4-FFF2-40B4-BE49-F238E27FC236}">
                  <a16:creationId xmlns:a16="http://schemas.microsoft.com/office/drawing/2014/main" xmlns="" id="{E7DC97DF-9501-4046-BC6E-F50AFA3BBD6C}"/>
                </a:ext>
              </a:extLst>
            </p:cNvPr>
            <p:cNvSpPr/>
            <p:nvPr/>
          </p:nvSpPr>
          <p:spPr>
            <a:xfrm>
              <a:off x="2977575" y="4249450"/>
              <a:ext cx="16825" cy="7050"/>
            </a:xfrm>
            <a:custGeom>
              <a:avLst/>
              <a:gdLst/>
              <a:ahLst/>
              <a:cxnLst/>
              <a:rect l="l" t="t" r="r" b="b"/>
              <a:pathLst>
                <a:path w="673" h="282" extrusionOk="0">
                  <a:moveTo>
                    <a:pt x="155" y="0"/>
                  </a:moveTo>
                  <a:cubicBezTo>
                    <a:pt x="109" y="0"/>
                    <a:pt x="64" y="4"/>
                    <a:pt x="24" y="11"/>
                  </a:cubicBezTo>
                  <a:cubicBezTo>
                    <a:pt x="0" y="15"/>
                    <a:pt x="7" y="54"/>
                    <a:pt x="29" y="54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8" y="54"/>
                    <a:pt x="46" y="53"/>
                    <a:pt x="53" y="53"/>
                  </a:cubicBezTo>
                  <a:cubicBezTo>
                    <a:pt x="165" y="53"/>
                    <a:pt x="270" y="76"/>
                    <a:pt x="370" y="121"/>
                  </a:cubicBezTo>
                  <a:cubicBezTo>
                    <a:pt x="462" y="162"/>
                    <a:pt x="533" y="234"/>
                    <a:pt x="622" y="278"/>
                  </a:cubicBezTo>
                  <a:cubicBezTo>
                    <a:pt x="627" y="280"/>
                    <a:pt x="631" y="281"/>
                    <a:pt x="636" y="281"/>
                  </a:cubicBezTo>
                  <a:cubicBezTo>
                    <a:pt x="657" y="281"/>
                    <a:pt x="672" y="260"/>
                    <a:pt x="660" y="237"/>
                  </a:cubicBezTo>
                  <a:cubicBezTo>
                    <a:pt x="572" y="65"/>
                    <a:pt x="349" y="0"/>
                    <a:pt x="155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509;p39">
              <a:extLst>
                <a:ext uri="{FF2B5EF4-FFF2-40B4-BE49-F238E27FC236}">
                  <a16:creationId xmlns:a16="http://schemas.microsoft.com/office/drawing/2014/main" xmlns="" id="{180DB368-CF32-6E4C-9E07-03A4BB2D7EA0}"/>
                </a:ext>
              </a:extLst>
            </p:cNvPr>
            <p:cNvSpPr/>
            <p:nvPr/>
          </p:nvSpPr>
          <p:spPr>
            <a:xfrm>
              <a:off x="2991225" y="4235700"/>
              <a:ext cx="15650" cy="4325"/>
            </a:xfrm>
            <a:custGeom>
              <a:avLst/>
              <a:gdLst/>
              <a:ahLst/>
              <a:cxnLst/>
              <a:rect l="l" t="t" r="r" b="b"/>
              <a:pathLst>
                <a:path w="626" h="173" extrusionOk="0">
                  <a:moveTo>
                    <a:pt x="311" y="1"/>
                  </a:moveTo>
                  <a:cubicBezTo>
                    <a:pt x="212" y="1"/>
                    <a:pt x="111" y="25"/>
                    <a:pt x="30" y="59"/>
                  </a:cubicBezTo>
                  <a:cubicBezTo>
                    <a:pt x="0" y="72"/>
                    <a:pt x="6" y="115"/>
                    <a:pt x="35" y="115"/>
                  </a:cubicBezTo>
                  <a:cubicBezTo>
                    <a:pt x="38" y="115"/>
                    <a:pt x="41" y="115"/>
                    <a:pt x="44" y="114"/>
                  </a:cubicBezTo>
                  <a:cubicBezTo>
                    <a:pt x="102" y="96"/>
                    <a:pt x="157" y="88"/>
                    <a:pt x="210" y="88"/>
                  </a:cubicBezTo>
                  <a:cubicBezTo>
                    <a:pt x="334" y="88"/>
                    <a:pt x="451" y="129"/>
                    <a:pt x="579" y="171"/>
                  </a:cubicBezTo>
                  <a:cubicBezTo>
                    <a:pt x="583" y="172"/>
                    <a:pt x="586" y="173"/>
                    <a:pt x="588" y="173"/>
                  </a:cubicBezTo>
                  <a:cubicBezTo>
                    <a:pt x="614" y="173"/>
                    <a:pt x="626" y="139"/>
                    <a:pt x="610" y="120"/>
                  </a:cubicBezTo>
                  <a:cubicBezTo>
                    <a:pt x="536" y="33"/>
                    <a:pt x="425" y="1"/>
                    <a:pt x="311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8817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nimBg="1"/>
      <p:bldP spid="18" grpId="0"/>
      <p:bldP spid="20" grpId="0" animBg="1"/>
      <p:bldP spid="21" grpId="0" animBg="1"/>
      <p:bldP spid="22" grpId="0" animBg="1"/>
      <p:bldP spid="23" grpId="0"/>
      <p:bldP spid="24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0903" y="1186756"/>
            <a:ext cx="79579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Vẽ sơ đồ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Tính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phần bằng nhau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Bước </a:t>
            </a:r>
            <a:r>
              <a:rPr lang="en-US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 =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số phần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</a:t>
            </a:r>
            <a:b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lớn =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số 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bé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</a:t>
            </a:r>
            <a:r>
              <a:rPr lang="en-US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3B11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solidFill>
                <a:srgbClr val="3B11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12"/>
          <p:cNvSpPr txBox="1">
            <a:spLocks noChangeArrowheads="1"/>
          </p:cNvSpPr>
          <p:nvPr/>
        </p:nvSpPr>
        <p:spPr bwMode="auto">
          <a:xfrm>
            <a:off x="780379" y="351389"/>
            <a:ext cx="70038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400" b="1" u="sng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36847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 descr="https://tex.vndoc.com/?tex=%5C%3B%5Cdfrac%7B2%7D%7B5%7D%2B%20%5Cdfrac%7B3%7D%7B10%7D%20-%20%5Cdfrac%7B1%7D%7B2%7D%3B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050"/>
          </a:p>
        </p:txBody>
      </p:sp>
      <p:sp>
        <p:nvSpPr>
          <p:cNvPr id="7" name="Rectangle 6"/>
          <p:cNvSpPr/>
          <p:nvPr/>
        </p:nvSpPr>
        <p:spPr>
          <a:xfrm>
            <a:off x="1575900" y="285751"/>
            <a:ext cx="6220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800" b="1" u="sng">
                <a:solidFill>
                  <a:srgbClr val="3B11A3"/>
                </a:solidFill>
                <a:latin typeface="+mj-lt"/>
              </a:rPr>
              <a:t>Bài </a:t>
            </a:r>
            <a:r>
              <a:rPr lang="en-US" sz="1800" b="1" u="sng">
                <a:solidFill>
                  <a:srgbClr val="3B11A3"/>
                </a:solidFill>
                <a:latin typeface="+mj-lt"/>
              </a:rPr>
              <a:t>5</a:t>
            </a:r>
            <a:r>
              <a:rPr lang="en-US" sz="1800" b="1">
                <a:solidFill>
                  <a:srgbClr val="3B11A3"/>
                </a:solidFill>
                <a:latin typeface="+mj-lt"/>
              </a:rPr>
              <a:t>: </a:t>
            </a:r>
            <a:r>
              <a:rPr lang="vi-VN" sz="1800" b="1">
                <a:solidFill>
                  <a:srgbClr val="3B11A3"/>
                </a:solidFill>
                <a:latin typeface="+mj-lt"/>
              </a:rPr>
              <a:t>Mẹ hơn con 27</a:t>
            </a:r>
            <a:r>
              <a:rPr lang="en-US" sz="1800" b="1">
                <a:solidFill>
                  <a:srgbClr val="3B11A3"/>
                </a:solidFill>
                <a:latin typeface="+mj-lt"/>
              </a:rPr>
              <a:t> </a:t>
            </a:r>
            <a:r>
              <a:rPr lang="vi-VN" sz="1800" b="1">
                <a:solidFill>
                  <a:srgbClr val="3B11A3"/>
                </a:solidFill>
                <a:latin typeface="+mj-lt"/>
              </a:rPr>
              <a:t>tuổi. Sau 3 năm nữa tuổi mẹ sẽ gấp 4</a:t>
            </a:r>
            <a:r>
              <a:rPr lang="en-US" sz="1800" b="1">
                <a:solidFill>
                  <a:srgbClr val="3B11A3"/>
                </a:solidFill>
                <a:latin typeface="+mj-lt"/>
              </a:rPr>
              <a:t> </a:t>
            </a:r>
            <a:r>
              <a:rPr lang="vi-VN" sz="1800" b="1">
                <a:solidFill>
                  <a:srgbClr val="3B11A3"/>
                </a:solidFill>
                <a:latin typeface="+mj-lt"/>
              </a:rPr>
              <a:t>lần tuổi con. Tính tuổi của mỗi người hiện nay</a:t>
            </a:r>
            <a:r>
              <a:rPr lang="en-US" sz="1800" b="1">
                <a:solidFill>
                  <a:srgbClr val="3B11A3"/>
                </a:solidFill>
                <a:latin typeface="+mj-lt"/>
              </a:rPr>
              <a:t>.</a:t>
            </a:r>
            <a:endParaRPr lang="vi-VN" sz="1800" b="1">
              <a:solidFill>
                <a:srgbClr val="3B11A3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90156" y="2543701"/>
            <a:ext cx="2510545" cy="166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90154" y="2797001"/>
            <a:ext cx="6817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90155" y="2739851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771900" y="2708195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90155" y="2470765"/>
            <a:ext cx="0" cy="114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771900" y="2478514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00550" y="2478514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427743" y="2797002"/>
            <a:ext cx="74571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 tuổi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600700" y="2454101"/>
            <a:ext cx="1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2057401" y="2196279"/>
            <a:ext cx="4057649" cy="10156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có sơ đồ:</a:t>
            </a:r>
          </a:p>
          <a:p>
            <a:pPr algn="just"/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Tuổi mẹ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Tuổi con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altLang="en-US" sz="15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31"/>
          <p:cNvSpPr>
            <a:spLocks/>
          </p:cNvSpPr>
          <p:nvPr/>
        </p:nvSpPr>
        <p:spPr bwMode="auto">
          <a:xfrm rot="5400000" flipH="1">
            <a:off x="4574821" y="1822632"/>
            <a:ext cx="222959" cy="1828799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19050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5" name="AutoShape 31"/>
          <p:cNvSpPr>
            <a:spLocks/>
          </p:cNvSpPr>
          <p:nvPr/>
        </p:nvSpPr>
        <p:spPr bwMode="auto">
          <a:xfrm rot="16200000" flipH="1">
            <a:off x="4197854" y="1109411"/>
            <a:ext cx="277480" cy="2492876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1905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061030" y="1889322"/>
            <a:ext cx="64953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tuổi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310892" y="3025602"/>
            <a:ext cx="64953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n-US" sz="15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tuổi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4972050" y="2495179"/>
            <a:ext cx="0" cy="130373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utoShape 31"/>
          <p:cNvSpPr>
            <a:spLocks/>
          </p:cNvSpPr>
          <p:nvPr/>
        </p:nvSpPr>
        <p:spPr bwMode="auto">
          <a:xfrm rot="5400000" flipH="1">
            <a:off x="3349478" y="2594827"/>
            <a:ext cx="170396" cy="689045"/>
          </a:xfrm>
          <a:prstGeom prst="leftBrace">
            <a:avLst>
              <a:gd name="adj1" fmla="val 42407"/>
              <a:gd name="adj2" fmla="val 50175"/>
            </a:avLst>
          </a:prstGeom>
          <a:solidFill>
            <a:schemeClr val="bg1"/>
          </a:solidFill>
          <a:ln w="19050">
            <a:solidFill>
              <a:srgbClr val="000099"/>
            </a:solidFill>
            <a:prstDash val="solid"/>
            <a:round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2025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0911" y="1140970"/>
            <a:ext cx="608003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1">
                <a:solidFill>
                  <a:srgbClr val="C00000"/>
                </a:solidFill>
                <a:latin typeface="+mj-lt"/>
              </a:rPr>
              <a:t>    </a:t>
            </a:r>
            <a:r>
              <a:rPr lang="vi-VN" sz="1500" b="1">
                <a:solidFill>
                  <a:srgbClr val="C00000"/>
                </a:solidFill>
                <a:latin typeface="+mj-lt"/>
              </a:rPr>
              <a:t>Hiệu số tuổi không thay đổi theo thời gian. Mẹ hơn con 27</a:t>
            </a:r>
            <a:r>
              <a:rPr lang="en-US" sz="1500" b="1">
                <a:solidFill>
                  <a:srgbClr val="C00000"/>
                </a:solidFill>
                <a:latin typeface="+mj-lt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+mj-lt"/>
              </a:rPr>
              <a:t>tuổi thì sau 3</a:t>
            </a:r>
            <a:r>
              <a:rPr lang="en-US" sz="1500" b="1">
                <a:solidFill>
                  <a:srgbClr val="C00000"/>
                </a:solidFill>
                <a:latin typeface="+mj-lt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+mj-lt"/>
              </a:rPr>
              <a:t>năm nữa mẹ </a:t>
            </a:r>
            <a:r>
              <a:rPr lang="en-US" sz="1500" b="1">
                <a:solidFill>
                  <a:srgbClr val="C00000"/>
                </a:solidFill>
                <a:latin typeface="+mj-lt"/>
              </a:rPr>
              <a:t>vẫn </a:t>
            </a:r>
            <a:r>
              <a:rPr lang="vi-VN" sz="1500" b="1">
                <a:solidFill>
                  <a:srgbClr val="C00000"/>
                </a:solidFill>
                <a:latin typeface="+mj-lt"/>
              </a:rPr>
              <a:t>hơn con 27</a:t>
            </a:r>
            <a:r>
              <a:rPr lang="en-US" sz="1500" b="1">
                <a:solidFill>
                  <a:srgbClr val="C00000"/>
                </a:solidFill>
                <a:latin typeface="+mj-lt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+mj-lt"/>
              </a:rPr>
              <a:t>tuổi.</a:t>
            </a:r>
          </a:p>
          <a:p>
            <a:r>
              <a:rPr lang="vi-VN" sz="1500" b="1">
                <a:solidFill>
                  <a:srgbClr val="C00000"/>
                </a:solidFill>
                <a:latin typeface="+mj-lt"/>
              </a:rPr>
              <a:t>Ta có sơ đồ số tuổi sau 3 năm nữa</a:t>
            </a:r>
            <a:r>
              <a:rPr lang="en-US" sz="1500" b="1">
                <a:solidFill>
                  <a:srgbClr val="C00000"/>
                </a:solidFill>
                <a:latin typeface="+mj-lt"/>
              </a:rPr>
              <a:t>:</a:t>
            </a:r>
            <a:endParaRPr lang="vi-VN" sz="1500" b="1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43050" y="3371851"/>
            <a:ext cx="3047381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sơ đồ,hiệu số phần bằng nhau là: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(phần)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con sau 3 năm nữa là: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27: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 (tuổi)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90278" y="3388435"/>
            <a:ext cx="32234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con hiện nay là: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= 6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(tuổi)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mẹ hiện nay là: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+ 27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 (tuổi)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Đáp số: Mẹ: 33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tuổi;</a:t>
            </a:r>
          </a:p>
          <a:p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 Con: 6</a:t>
            </a:r>
            <a:r>
              <a:rPr lang="en-US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4541226" y="3388435"/>
            <a:ext cx="0" cy="16407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320687" y="820142"/>
            <a:ext cx="1127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 giải: </a:t>
            </a:r>
            <a:endParaRPr lang="en-US" sz="1800" u="sng">
              <a:solidFill>
                <a:srgbClr val="FF0000"/>
              </a:solidFill>
            </a:endParaRPr>
          </a:p>
        </p:txBody>
      </p:sp>
      <p:grpSp>
        <p:nvGrpSpPr>
          <p:cNvPr id="29" name="Google Shape;2347;p45">
            <a:extLst>
              <a:ext uri="{FF2B5EF4-FFF2-40B4-BE49-F238E27FC236}">
                <a16:creationId xmlns:a16="http://schemas.microsoft.com/office/drawing/2014/main" xmlns="" id="{87CCE8CB-29AD-5E42-B1F1-34BA20266EB8}"/>
              </a:ext>
            </a:extLst>
          </p:cNvPr>
          <p:cNvGrpSpPr/>
          <p:nvPr/>
        </p:nvGrpSpPr>
        <p:grpSpPr>
          <a:xfrm>
            <a:off x="155023" y="3522750"/>
            <a:ext cx="1420877" cy="1301023"/>
            <a:chOff x="3628700" y="1904525"/>
            <a:chExt cx="866600" cy="793500"/>
          </a:xfrm>
        </p:grpSpPr>
        <p:sp>
          <p:nvSpPr>
            <p:cNvPr id="30" name="Google Shape;2348;p45">
              <a:extLst>
                <a:ext uri="{FF2B5EF4-FFF2-40B4-BE49-F238E27FC236}">
                  <a16:creationId xmlns:a16="http://schemas.microsoft.com/office/drawing/2014/main" xmlns="" id="{7FA2694F-C3DF-7C49-9DB4-BFFEFFE68340}"/>
                </a:ext>
              </a:extLst>
            </p:cNvPr>
            <p:cNvSpPr/>
            <p:nvPr/>
          </p:nvSpPr>
          <p:spPr>
            <a:xfrm>
              <a:off x="3628700" y="1904525"/>
              <a:ext cx="866600" cy="793500"/>
            </a:xfrm>
            <a:custGeom>
              <a:avLst/>
              <a:gdLst/>
              <a:ahLst/>
              <a:cxnLst/>
              <a:rect l="l" t="t" r="r" b="b"/>
              <a:pathLst>
                <a:path w="34664" h="31740" extrusionOk="0">
                  <a:moveTo>
                    <a:pt x="24701" y="0"/>
                  </a:moveTo>
                  <a:cubicBezTo>
                    <a:pt x="24154" y="0"/>
                    <a:pt x="23599" y="196"/>
                    <a:pt x="23149" y="620"/>
                  </a:cubicBezTo>
                  <a:lnTo>
                    <a:pt x="22383" y="1339"/>
                  </a:lnTo>
                  <a:cubicBezTo>
                    <a:pt x="22138" y="1568"/>
                    <a:pt x="21886" y="1813"/>
                    <a:pt x="21628" y="2069"/>
                  </a:cubicBezTo>
                  <a:cubicBezTo>
                    <a:pt x="21351" y="2185"/>
                    <a:pt x="21077" y="2339"/>
                    <a:pt x="20810" y="2533"/>
                  </a:cubicBezTo>
                  <a:cubicBezTo>
                    <a:pt x="20568" y="2707"/>
                    <a:pt x="20324" y="2876"/>
                    <a:pt x="20077" y="3045"/>
                  </a:cubicBezTo>
                  <a:cubicBezTo>
                    <a:pt x="19864" y="3191"/>
                    <a:pt x="19650" y="3338"/>
                    <a:pt x="19440" y="3489"/>
                  </a:cubicBezTo>
                  <a:cubicBezTo>
                    <a:pt x="18580" y="4097"/>
                    <a:pt x="17634" y="4836"/>
                    <a:pt x="16855" y="5824"/>
                  </a:cubicBezTo>
                  <a:cubicBezTo>
                    <a:pt x="16209" y="5928"/>
                    <a:pt x="15618" y="6229"/>
                    <a:pt x="15153" y="6695"/>
                  </a:cubicBezTo>
                  <a:cubicBezTo>
                    <a:pt x="14900" y="6949"/>
                    <a:pt x="14266" y="7694"/>
                    <a:pt x="14221" y="8819"/>
                  </a:cubicBezTo>
                  <a:cubicBezTo>
                    <a:pt x="13786" y="8845"/>
                    <a:pt x="13348" y="8904"/>
                    <a:pt x="12911" y="9003"/>
                  </a:cubicBezTo>
                  <a:cubicBezTo>
                    <a:pt x="12198" y="9163"/>
                    <a:pt x="11526" y="9416"/>
                    <a:pt x="10916" y="9752"/>
                  </a:cubicBezTo>
                  <a:cubicBezTo>
                    <a:pt x="10556" y="9788"/>
                    <a:pt x="10201" y="9882"/>
                    <a:pt x="9860" y="10035"/>
                  </a:cubicBezTo>
                  <a:cubicBezTo>
                    <a:pt x="8599" y="10599"/>
                    <a:pt x="8075" y="11726"/>
                    <a:pt x="7850" y="12207"/>
                  </a:cubicBezTo>
                  <a:cubicBezTo>
                    <a:pt x="7838" y="12236"/>
                    <a:pt x="7824" y="12263"/>
                    <a:pt x="7813" y="12290"/>
                  </a:cubicBezTo>
                  <a:cubicBezTo>
                    <a:pt x="7656" y="12558"/>
                    <a:pt x="7507" y="12831"/>
                    <a:pt x="7356" y="13103"/>
                  </a:cubicBezTo>
                  <a:cubicBezTo>
                    <a:pt x="7217" y="13357"/>
                    <a:pt x="7086" y="13597"/>
                    <a:pt x="6954" y="13819"/>
                  </a:cubicBezTo>
                  <a:cubicBezTo>
                    <a:pt x="5727" y="14479"/>
                    <a:pt x="4919" y="15820"/>
                    <a:pt x="4882" y="17233"/>
                  </a:cubicBezTo>
                  <a:lnTo>
                    <a:pt x="4132" y="18468"/>
                  </a:lnTo>
                  <a:cubicBezTo>
                    <a:pt x="3994" y="18697"/>
                    <a:pt x="3813" y="18924"/>
                    <a:pt x="3584" y="19213"/>
                  </a:cubicBezTo>
                  <a:cubicBezTo>
                    <a:pt x="3554" y="19252"/>
                    <a:pt x="3525" y="19288"/>
                    <a:pt x="3494" y="19326"/>
                  </a:cubicBezTo>
                  <a:cubicBezTo>
                    <a:pt x="2823" y="19788"/>
                    <a:pt x="2418" y="20398"/>
                    <a:pt x="2214" y="20704"/>
                  </a:cubicBezTo>
                  <a:lnTo>
                    <a:pt x="2164" y="20777"/>
                  </a:lnTo>
                  <a:cubicBezTo>
                    <a:pt x="2101" y="20856"/>
                    <a:pt x="2036" y="20933"/>
                    <a:pt x="1970" y="21012"/>
                  </a:cubicBezTo>
                  <a:cubicBezTo>
                    <a:pt x="1509" y="21563"/>
                    <a:pt x="814" y="22394"/>
                    <a:pt x="500" y="23555"/>
                  </a:cubicBezTo>
                  <a:cubicBezTo>
                    <a:pt x="0" y="25398"/>
                    <a:pt x="819" y="27021"/>
                    <a:pt x="2588" y="27689"/>
                  </a:cubicBezTo>
                  <a:cubicBezTo>
                    <a:pt x="2676" y="27723"/>
                    <a:pt x="2790" y="27766"/>
                    <a:pt x="2919" y="27810"/>
                  </a:cubicBezTo>
                  <a:cubicBezTo>
                    <a:pt x="3430" y="27987"/>
                    <a:pt x="3879" y="28096"/>
                    <a:pt x="4300" y="28142"/>
                  </a:cubicBezTo>
                  <a:cubicBezTo>
                    <a:pt x="4505" y="28958"/>
                    <a:pt x="4923" y="29700"/>
                    <a:pt x="5503" y="30247"/>
                  </a:cubicBezTo>
                  <a:cubicBezTo>
                    <a:pt x="6568" y="31252"/>
                    <a:pt x="7713" y="31740"/>
                    <a:pt x="9006" y="31740"/>
                  </a:cubicBezTo>
                  <a:cubicBezTo>
                    <a:pt x="9183" y="31740"/>
                    <a:pt x="9362" y="31729"/>
                    <a:pt x="9542" y="31710"/>
                  </a:cubicBezTo>
                  <a:cubicBezTo>
                    <a:pt x="10695" y="31587"/>
                    <a:pt x="11661" y="31391"/>
                    <a:pt x="12582" y="31098"/>
                  </a:cubicBezTo>
                  <a:cubicBezTo>
                    <a:pt x="14927" y="30352"/>
                    <a:pt x="16941" y="29092"/>
                    <a:pt x="18653" y="27951"/>
                  </a:cubicBezTo>
                  <a:cubicBezTo>
                    <a:pt x="18938" y="28517"/>
                    <a:pt x="19379" y="29007"/>
                    <a:pt x="19945" y="29369"/>
                  </a:cubicBezTo>
                  <a:cubicBezTo>
                    <a:pt x="20156" y="29504"/>
                    <a:pt x="20368" y="29634"/>
                    <a:pt x="20581" y="29765"/>
                  </a:cubicBezTo>
                  <a:cubicBezTo>
                    <a:pt x="20701" y="29836"/>
                    <a:pt x="20818" y="29909"/>
                    <a:pt x="20936" y="29981"/>
                  </a:cubicBezTo>
                  <a:lnTo>
                    <a:pt x="21026" y="30038"/>
                  </a:lnTo>
                  <a:lnTo>
                    <a:pt x="21064" y="30065"/>
                  </a:lnTo>
                  <a:cubicBezTo>
                    <a:pt x="21394" y="30307"/>
                    <a:pt x="22164" y="30876"/>
                    <a:pt x="23315" y="30876"/>
                  </a:cubicBezTo>
                  <a:cubicBezTo>
                    <a:pt x="23868" y="30876"/>
                    <a:pt x="24403" y="30744"/>
                    <a:pt x="24906" y="30484"/>
                  </a:cubicBezTo>
                  <a:cubicBezTo>
                    <a:pt x="26178" y="29827"/>
                    <a:pt x="26624" y="28652"/>
                    <a:pt x="26792" y="28210"/>
                  </a:cubicBezTo>
                  <a:lnTo>
                    <a:pt x="26901" y="27923"/>
                  </a:lnTo>
                  <a:cubicBezTo>
                    <a:pt x="27110" y="27386"/>
                    <a:pt x="27342" y="26786"/>
                    <a:pt x="27497" y="26075"/>
                  </a:cubicBezTo>
                  <a:cubicBezTo>
                    <a:pt x="27518" y="26000"/>
                    <a:pt x="27551" y="25877"/>
                    <a:pt x="27572" y="25802"/>
                  </a:cubicBezTo>
                  <a:cubicBezTo>
                    <a:pt x="27639" y="25610"/>
                    <a:pt x="27722" y="25364"/>
                    <a:pt x="27792" y="25076"/>
                  </a:cubicBezTo>
                  <a:cubicBezTo>
                    <a:pt x="27798" y="25064"/>
                    <a:pt x="27805" y="25053"/>
                    <a:pt x="27811" y="25039"/>
                  </a:cubicBezTo>
                  <a:cubicBezTo>
                    <a:pt x="28094" y="24504"/>
                    <a:pt x="28416" y="23955"/>
                    <a:pt x="28811" y="23343"/>
                  </a:cubicBezTo>
                  <a:cubicBezTo>
                    <a:pt x="28901" y="23305"/>
                    <a:pt x="28990" y="23263"/>
                    <a:pt x="29077" y="23217"/>
                  </a:cubicBezTo>
                  <a:cubicBezTo>
                    <a:pt x="30316" y="22557"/>
                    <a:pt x="31158" y="21262"/>
                    <a:pt x="31293" y="19814"/>
                  </a:cubicBezTo>
                  <a:cubicBezTo>
                    <a:pt x="32114" y="18678"/>
                    <a:pt x="32943" y="17503"/>
                    <a:pt x="33693" y="16242"/>
                  </a:cubicBezTo>
                  <a:cubicBezTo>
                    <a:pt x="33934" y="15838"/>
                    <a:pt x="34664" y="14398"/>
                    <a:pt x="33931" y="12881"/>
                  </a:cubicBezTo>
                  <a:cubicBezTo>
                    <a:pt x="33472" y="11941"/>
                    <a:pt x="32575" y="11299"/>
                    <a:pt x="31537" y="11171"/>
                  </a:cubicBezTo>
                  <a:cubicBezTo>
                    <a:pt x="31315" y="10606"/>
                    <a:pt x="30770" y="10238"/>
                    <a:pt x="30168" y="10238"/>
                  </a:cubicBezTo>
                  <a:cubicBezTo>
                    <a:pt x="30136" y="10238"/>
                    <a:pt x="30105" y="10239"/>
                    <a:pt x="30073" y="10241"/>
                  </a:cubicBezTo>
                  <a:lnTo>
                    <a:pt x="29013" y="10309"/>
                  </a:lnTo>
                  <a:cubicBezTo>
                    <a:pt x="28335" y="10352"/>
                    <a:pt x="27703" y="10499"/>
                    <a:pt x="27126" y="10688"/>
                  </a:cubicBezTo>
                  <a:cubicBezTo>
                    <a:pt x="26543" y="10100"/>
                    <a:pt x="25901" y="9624"/>
                    <a:pt x="25156" y="9224"/>
                  </a:cubicBezTo>
                  <a:cubicBezTo>
                    <a:pt x="25425" y="8713"/>
                    <a:pt x="25670" y="8200"/>
                    <a:pt x="25901" y="7697"/>
                  </a:cubicBezTo>
                  <a:cubicBezTo>
                    <a:pt x="25940" y="7613"/>
                    <a:pt x="26056" y="7404"/>
                    <a:pt x="26148" y="7236"/>
                  </a:cubicBezTo>
                  <a:cubicBezTo>
                    <a:pt x="26804" y="6048"/>
                    <a:pt x="27701" y="4419"/>
                    <a:pt x="27193" y="2658"/>
                  </a:cubicBezTo>
                  <a:lnTo>
                    <a:pt x="26900" y="1648"/>
                  </a:lnTo>
                  <a:cubicBezTo>
                    <a:pt x="26598" y="605"/>
                    <a:pt x="25662" y="0"/>
                    <a:pt x="24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49;p45">
              <a:extLst>
                <a:ext uri="{FF2B5EF4-FFF2-40B4-BE49-F238E27FC236}">
                  <a16:creationId xmlns:a16="http://schemas.microsoft.com/office/drawing/2014/main" xmlns="" id="{ABEFD0AA-B027-374F-AB05-4E72DC894BB4}"/>
                </a:ext>
              </a:extLst>
            </p:cNvPr>
            <p:cNvSpPr/>
            <p:nvPr/>
          </p:nvSpPr>
          <p:spPr>
            <a:xfrm>
              <a:off x="4052500" y="2122100"/>
              <a:ext cx="51025" cy="131250"/>
            </a:xfrm>
            <a:custGeom>
              <a:avLst/>
              <a:gdLst/>
              <a:ahLst/>
              <a:cxnLst/>
              <a:rect l="l" t="t" r="r" b="b"/>
              <a:pathLst>
                <a:path w="2041" h="5250" extrusionOk="0">
                  <a:moveTo>
                    <a:pt x="421" y="1"/>
                  </a:moveTo>
                  <a:cubicBezTo>
                    <a:pt x="362" y="1"/>
                    <a:pt x="305" y="18"/>
                    <a:pt x="266" y="58"/>
                  </a:cubicBezTo>
                  <a:cubicBezTo>
                    <a:pt x="126" y="198"/>
                    <a:pt x="199" y="374"/>
                    <a:pt x="263" y="530"/>
                  </a:cubicBezTo>
                  <a:cubicBezTo>
                    <a:pt x="484" y="1064"/>
                    <a:pt x="708" y="1544"/>
                    <a:pt x="833" y="2114"/>
                  </a:cubicBezTo>
                  <a:cubicBezTo>
                    <a:pt x="952" y="2649"/>
                    <a:pt x="952" y="3211"/>
                    <a:pt x="819" y="3743"/>
                  </a:cubicBezTo>
                  <a:cubicBezTo>
                    <a:pt x="688" y="4267"/>
                    <a:pt x="323" y="4753"/>
                    <a:pt x="18" y="5191"/>
                  </a:cubicBezTo>
                  <a:cubicBezTo>
                    <a:pt x="1" y="5218"/>
                    <a:pt x="25" y="5250"/>
                    <a:pt x="52" y="5250"/>
                  </a:cubicBezTo>
                  <a:cubicBezTo>
                    <a:pt x="56" y="5250"/>
                    <a:pt x="59" y="5249"/>
                    <a:pt x="62" y="5248"/>
                  </a:cubicBezTo>
                  <a:cubicBezTo>
                    <a:pt x="2041" y="4761"/>
                    <a:pt x="1760" y="1257"/>
                    <a:pt x="629" y="81"/>
                  </a:cubicBezTo>
                  <a:cubicBezTo>
                    <a:pt x="581" y="31"/>
                    <a:pt x="500" y="1"/>
                    <a:pt x="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350;p45">
              <a:extLst>
                <a:ext uri="{FF2B5EF4-FFF2-40B4-BE49-F238E27FC236}">
                  <a16:creationId xmlns:a16="http://schemas.microsoft.com/office/drawing/2014/main" xmlns="" id="{BF60CB61-C513-5A4E-AB6E-D519D4A1A543}"/>
                </a:ext>
              </a:extLst>
            </p:cNvPr>
            <p:cNvSpPr/>
            <p:nvPr/>
          </p:nvSpPr>
          <p:spPr>
            <a:xfrm>
              <a:off x="3811650" y="2235225"/>
              <a:ext cx="552675" cy="367650"/>
            </a:xfrm>
            <a:custGeom>
              <a:avLst/>
              <a:gdLst/>
              <a:ahLst/>
              <a:cxnLst/>
              <a:rect l="l" t="t" r="r" b="b"/>
              <a:pathLst>
                <a:path w="22107" h="14706" extrusionOk="0">
                  <a:moveTo>
                    <a:pt x="21883" y="1"/>
                  </a:moveTo>
                  <a:cubicBezTo>
                    <a:pt x="20922" y="63"/>
                    <a:pt x="20026" y="490"/>
                    <a:pt x="19158" y="909"/>
                  </a:cubicBezTo>
                  <a:cubicBezTo>
                    <a:pt x="17546" y="1686"/>
                    <a:pt x="15933" y="2464"/>
                    <a:pt x="14357" y="3313"/>
                  </a:cubicBezTo>
                  <a:cubicBezTo>
                    <a:pt x="12499" y="4314"/>
                    <a:pt x="10734" y="5477"/>
                    <a:pt x="8974" y="6639"/>
                  </a:cubicBezTo>
                  <a:cubicBezTo>
                    <a:pt x="7332" y="7723"/>
                    <a:pt x="5672" y="8801"/>
                    <a:pt x="4277" y="10204"/>
                  </a:cubicBezTo>
                  <a:cubicBezTo>
                    <a:pt x="3204" y="11283"/>
                    <a:pt x="2160" y="12427"/>
                    <a:pt x="856" y="13235"/>
                  </a:cubicBezTo>
                  <a:cubicBezTo>
                    <a:pt x="733" y="13311"/>
                    <a:pt x="556" y="13379"/>
                    <a:pt x="396" y="13379"/>
                  </a:cubicBezTo>
                  <a:cubicBezTo>
                    <a:pt x="247" y="13379"/>
                    <a:pt x="114" y="13319"/>
                    <a:pt x="57" y="13149"/>
                  </a:cubicBezTo>
                  <a:lnTo>
                    <a:pt x="57" y="13149"/>
                  </a:lnTo>
                  <a:cubicBezTo>
                    <a:pt x="107" y="13301"/>
                    <a:pt x="1" y="13568"/>
                    <a:pt x="56" y="13760"/>
                  </a:cubicBezTo>
                  <a:cubicBezTo>
                    <a:pt x="106" y="13929"/>
                    <a:pt x="216" y="14151"/>
                    <a:pt x="341" y="14280"/>
                  </a:cubicBezTo>
                  <a:cubicBezTo>
                    <a:pt x="661" y="14608"/>
                    <a:pt x="1247" y="14701"/>
                    <a:pt x="1684" y="14705"/>
                  </a:cubicBezTo>
                  <a:cubicBezTo>
                    <a:pt x="1693" y="14705"/>
                    <a:pt x="1702" y="14705"/>
                    <a:pt x="1712" y="14705"/>
                  </a:cubicBezTo>
                  <a:cubicBezTo>
                    <a:pt x="2193" y="14705"/>
                    <a:pt x="2667" y="14597"/>
                    <a:pt x="3132" y="14474"/>
                  </a:cubicBezTo>
                  <a:cubicBezTo>
                    <a:pt x="4572" y="14092"/>
                    <a:pt x="5860" y="13487"/>
                    <a:pt x="7207" y="12895"/>
                  </a:cubicBezTo>
                  <a:cubicBezTo>
                    <a:pt x="8542" y="12307"/>
                    <a:pt x="9814" y="11575"/>
                    <a:pt x="10992" y="10715"/>
                  </a:cubicBezTo>
                  <a:cubicBezTo>
                    <a:pt x="11724" y="10178"/>
                    <a:pt x="12420" y="9592"/>
                    <a:pt x="13140" y="9039"/>
                  </a:cubicBezTo>
                  <a:cubicBezTo>
                    <a:pt x="14882" y="7699"/>
                    <a:pt x="16767" y="6538"/>
                    <a:pt x="18370" y="5035"/>
                  </a:cubicBezTo>
                  <a:cubicBezTo>
                    <a:pt x="19465" y="4009"/>
                    <a:pt x="20412" y="2837"/>
                    <a:pt x="21356" y="1671"/>
                  </a:cubicBezTo>
                  <a:cubicBezTo>
                    <a:pt x="21745" y="1191"/>
                    <a:pt x="22107" y="579"/>
                    <a:pt x="218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351;p45">
              <a:extLst>
                <a:ext uri="{FF2B5EF4-FFF2-40B4-BE49-F238E27FC236}">
                  <a16:creationId xmlns:a16="http://schemas.microsoft.com/office/drawing/2014/main" xmlns="" id="{E78772B5-8803-474C-BFAE-8208E6CF9FFB}"/>
                </a:ext>
              </a:extLst>
            </p:cNvPr>
            <p:cNvSpPr/>
            <p:nvPr/>
          </p:nvSpPr>
          <p:spPr>
            <a:xfrm>
              <a:off x="3805275" y="2236025"/>
              <a:ext cx="562125" cy="388925"/>
            </a:xfrm>
            <a:custGeom>
              <a:avLst/>
              <a:gdLst/>
              <a:ahLst/>
              <a:cxnLst/>
              <a:rect l="l" t="t" r="r" b="b"/>
              <a:pathLst>
                <a:path w="22485" h="15557" extrusionOk="0">
                  <a:moveTo>
                    <a:pt x="22319" y="0"/>
                  </a:moveTo>
                  <a:cubicBezTo>
                    <a:pt x="22293" y="0"/>
                    <a:pt x="22260" y="15"/>
                    <a:pt x="22221" y="47"/>
                  </a:cubicBezTo>
                  <a:cubicBezTo>
                    <a:pt x="22103" y="145"/>
                    <a:pt x="22043" y="511"/>
                    <a:pt x="21954" y="654"/>
                  </a:cubicBezTo>
                  <a:cubicBezTo>
                    <a:pt x="21774" y="945"/>
                    <a:pt x="21528" y="1203"/>
                    <a:pt x="21305" y="1461"/>
                  </a:cubicBezTo>
                  <a:cubicBezTo>
                    <a:pt x="20471" y="2424"/>
                    <a:pt x="19541" y="3239"/>
                    <a:pt x="18576" y="4073"/>
                  </a:cubicBezTo>
                  <a:cubicBezTo>
                    <a:pt x="17941" y="4623"/>
                    <a:pt x="17273" y="5135"/>
                    <a:pt x="16602" y="5639"/>
                  </a:cubicBezTo>
                  <a:cubicBezTo>
                    <a:pt x="15517" y="6453"/>
                    <a:pt x="14430" y="7269"/>
                    <a:pt x="13344" y="8083"/>
                  </a:cubicBezTo>
                  <a:lnTo>
                    <a:pt x="12586" y="8652"/>
                  </a:lnTo>
                  <a:cubicBezTo>
                    <a:pt x="11671" y="9339"/>
                    <a:pt x="10772" y="10054"/>
                    <a:pt x="9822" y="10693"/>
                  </a:cubicBezTo>
                  <a:cubicBezTo>
                    <a:pt x="7795" y="12056"/>
                    <a:pt x="5672" y="13491"/>
                    <a:pt x="3258" y="14082"/>
                  </a:cubicBezTo>
                  <a:cubicBezTo>
                    <a:pt x="2793" y="14195"/>
                    <a:pt x="2300" y="14276"/>
                    <a:pt x="1816" y="14276"/>
                  </a:cubicBezTo>
                  <a:cubicBezTo>
                    <a:pt x="1715" y="14276"/>
                    <a:pt x="1615" y="14272"/>
                    <a:pt x="1515" y="14265"/>
                  </a:cubicBezTo>
                  <a:cubicBezTo>
                    <a:pt x="1170" y="14239"/>
                    <a:pt x="817" y="14162"/>
                    <a:pt x="593" y="13876"/>
                  </a:cubicBezTo>
                  <a:cubicBezTo>
                    <a:pt x="473" y="13725"/>
                    <a:pt x="425" y="13213"/>
                    <a:pt x="269" y="13128"/>
                  </a:cubicBezTo>
                  <a:cubicBezTo>
                    <a:pt x="242" y="13113"/>
                    <a:pt x="218" y="13106"/>
                    <a:pt x="196" y="13106"/>
                  </a:cubicBezTo>
                  <a:cubicBezTo>
                    <a:pt x="21" y="13106"/>
                    <a:pt x="15" y="13542"/>
                    <a:pt x="12" y="13649"/>
                  </a:cubicBezTo>
                  <a:cubicBezTo>
                    <a:pt x="0" y="14057"/>
                    <a:pt x="137" y="14574"/>
                    <a:pt x="442" y="14862"/>
                  </a:cubicBezTo>
                  <a:cubicBezTo>
                    <a:pt x="900" y="15294"/>
                    <a:pt x="1355" y="15557"/>
                    <a:pt x="1938" y="15557"/>
                  </a:cubicBezTo>
                  <a:cubicBezTo>
                    <a:pt x="2011" y="15557"/>
                    <a:pt x="2085" y="15553"/>
                    <a:pt x="2162" y="15544"/>
                  </a:cubicBezTo>
                  <a:cubicBezTo>
                    <a:pt x="3012" y="15454"/>
                    <a:pt x="3811" y="15314"/>
                    <a:pt x="4629" y="15054"/>
                  </a:cubicBezTo>
                  <a:cubicBezTo>
                    <a:pt x="6606" y="14426"/>
                    <a:pt x="8389" y="13316"/>
                    <a:pt x="10104" y="12170"/>
                  </a:cubicBezTo>
                  <a:cubicBezTo>
                    <a:pt x="10727" y="11753"/>
                    <a:pt x="11343" y="11327"/>
                    <a:pt x="11964" y="10909"/>
                  </a:cubicBezTo>
                  <a:cubicBezTo>
                    <a:pt x="14905" y="8932"/>
                    <a:pt x="17526" y="6522"/>
                    <a:pt x="20043" y="4029"/>
                  </a:cubicBezTo>
                  <a:cubicBezTo>
                    <a:pt x="20786" y="3293"/>
                    <a:pt x="21531" y="2522"/>
                    <a:pt x="22024" y="1587"/>
                  </a:cubicBezTo>
                  <a:cubicBezTo>
                    <a:pt x="22169" y="1308"/>
                    <a:pt x="22309" y="1032"/>
                    <a:pt x="22376" y="730"/>
                  </a:cubicBezTo>
                  <a:cubicBezTo>
                    <a:pt x="22412" y="565"/>
                    <a:pt x="22484" y="0"/>
                    <a:pt x="22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352;p45">
              <a:extLst>
                <a:ext uri="{FF2B5EF4-FFF2-40B4-BE49-F238E27FC236}">
                  <a16:creationId xmlns:a16="http://schemas.microsoft.com/office/drawing/2014/main" xmlns="" id="{2BBCF3C5-970F-2F45-861C-82D5AB065B62}"/>
                </a:ext>
              </a:extLst>
            </p:cNvPr>
            <p:cNvSpPr/>
            <p:nvPr/>
          </p:nvSpPr>
          <p:spPr>
            <a:xfrm>
              <a:off x="3892000" y="2478850"/>
              <a:ext cx="73975" cy="63550"/>
            </a:xfrm>
            <a:custGeom>
              <a:avLst/>
              <a:gdLst/>
              <a:ahLst/>
              <a:cxnLst/>
              <a:rect l="l" t="t" r="r" b="b"/>
              <a:pathLst>
                <a:path w="2959" h="2542" extrusionOk="0">
                  <a:moveTo>
                    <a:pt x="2771" y="0"/>
                  </a:moveTo>
                  <a:cubicBezTo>
                    <a:pt x="2763" y="0"/>
                    <a:pt x="2756" y="1"/>
                    <a:pt x="2748" y="2"/>
                  </a:cubicBezTo>
                  <a:cubicBezTo>
                    <a:pt x="2329" y="83"/>
                    <a:pt x="1940" y="716"/>
                    <a:pt x="1684" y="1012"/>
                  </a:cubicBezTo>
                  <a:cubicBezTo>
                    <a:pt x="1595" y="1113"/>
                    <a:pt x="774" y="2093"/>
                    <a:pt x="542" y="2093"/>
                  </a:cubicBezTo>
                  <a:cubicBezTo>
                    <a:pt x="522" y="2093"/>
                    <a:pt x="507" y="2085"/>
                    <a:pt x="496" y="2070"/>
                  </a:cubicBezTo>
                  <a:cubicBezTo>
                    <a:pt x="448" y="1999"/>
                    <a:pt x="380" y="1970"/>
                    <a:pt x="312" y="1970"/>
                  </a:cubicBezTo>
                  <a:cubicBezTo>
                    <a:pt x="154" y="1970"/>
                    <a:pt x="1" y="2128"/>
                    <a:pt x="113" y="2294"/>
                  </a:cubicBezTo>
                  <a:cubicBezTo>
                    <a:pt x="230" y="2468"/>
                    <a:pt x="369" y="2541"/>
                    <a:pt x="523" y="2541"/>
                  </a:cubicBezTo>
                  <a:cubicBezTo>
                    <a:pt x="1322" y="2541"/>
                    <a:pt x="2507" y="541"/>
                    <a:pt x="2869" y="209"/>
                  </a:cubicBezTo>
                  <a:cubicBezTo>
                    <a:pt x="2959" y="125"/>
                    <a:pt x="2875" y="0"/>
                    <a:pt x="27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353;p45">
              <a:extLst>
                <a:ext uri="{FF2B5EF4-FFF2-40B4-BE49-F238E27FC236}">
                  <a16:creationId xmlns:a16="http://schemas.microsoft.com/office/drawing/2014/main" xmlns="" id="{A7E16C58-D0A3-F746-8DA1-B2A84CC87731}"/>
                </a:ext>
              </a:extLst>
            </p:cNvPr>
            <p:cNvSpPr/>
            <p:nvPr/>
          </p:nvSpPr>
          <p:spPr>
            <a:xfrm>
              <a:off x="3926900" y="2500200"/>
              <a:ext cx="61600" cy="61350"/>
            </a:xfrm>
            <a:custGeom>
              <a:avLst/>
              <a:gdLst/>
              <a:ahLst/>
              <a:cxnLst/>
              <a:rect l="l" t="t" r="r" b="b"/>
              <a:pathLst>
                <a:path w="2464" h="2454" extrusionOk="0">
                  <a:moveTo>
                    <a:pt x="2296" y="1"/>
                  </a:moveTo>
                  <a:cubicBezTo>
                    <a:pt x="2011" y="1"/>
                    <a:pt x="1760" y="191"/>
                    <a:pt x="1532" y="341"/>
                  </a:cubicBezTo>
                  <a:cubicBezTo>
                    <a:pt x="1177" y="574"/>
                    <a:pt x="845" y="864"/>
                    <a:pt x="544" y="1165"/>
                  </a:cubicBezTo>
                  <a:cubicBezTo>
                    <a:pt x="337" y="1374"/>
                    <a:pt x="75" y="1651"/>
                    <a:pt x="33" y="1956"/>
                  </a:cubicBezTo>
                  <a:cubicBezTo>
                    <a:pt x="0" y="2190"/>
                    <a:pt x="149" y="2453"/>
                    <a:pt x="392" y="2453"/>
                  </a:cubicBezTo>
                  <a:cubicBezTo>
                    <a:pt x="419" y="2453"/>
                    <a:pt x="448" y="2450"/>
                    <a:pt x="478" y="2442"/>
                  </a:cubicBezTo>
                  <a:cubicBezTo>
                    <a:pt x="609" y="2411"/>
                    <a:pt x="670" y="2249"/>
                    <a:pt x="602" y="2137"/>
                  </a:cubicBezTo>
                  <a:cubicBezTo>
                    <a:pt x="495" y="1957"/>
                    <a:pt x="447" y="2058"/>
                    <a:pt x="599" y="1825"/>
                  </a:cubicBezTo>
                  <a:cubicBezTo>
                    <a:pt x="762" y="1569"/>
                    <a:pt x="1009" y="1360"/>
                    <a:pt x="1232" y="1160"/>
                  </a:cubicBezTo>
                  <a:cubicBezTo>
                    <a:pt x="1604" y="826"/>
                    <a:pt x="2025" y="549"/>
                    <a:pt x="2387" y="208"/>
                  </a:cubicBezTo>
                  <a:cubicBezTo>
                    <a:pt x="2464" y="134"/>
                    <a:pt x="2403" y="1"/>
                    <a:pt x="2300" y="1"/>
                  </a:cubicBezTo>
                  <a:cubicBezTo>
                    <a:pt x="2299" y="1"/>
                    <a:pt x="2297" y="1"/>
                    <a:pt x="2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354;p45">
              <a:extLst>
                <a:ext uri="{FF2B5EF4-FFF2-40B4-BE49-F238E27FC236}">
                  <a16:creationId xmlns:a16="http://schemas.microsoft.com/office/drawing/2014/main" xmlns="" id="{0D7E235D-A94F-B94C-8779-18A716EC3EC8}"/>
                </a:ext>
              </a:extLst>
            </p:cNvPr>
            <p:cNvSpPr/>
            <p:nvPr/>
          </p:nvSpPr>
          <p:spPr>
            <a:xfrm>
              <a:off x="3836050" y="2323675"/>
              <a:ext cx="51150" cy="36475"/>
            </a:xfrm>
            <a:custGeom>
              <a:avLst/>
              <a:gdLst/>
              <a:ahLst/>
              <a:cxnLst/>
              <a:rect l="l" t="t" r="r" b="b"/>
              <a:pathLst>
                <a:path w="2046" h="1459" extrusionOk="0">
                  <a:moveTo>
                    <a:pt x="326" y="1"/>
                  </a:moveTo>
                  <a:cubicBezTo>
                    <a:pt x="214" y="1"/>
                    <a:pt x="106" y="60"/>
                    <a:pt x="84" y="189"/>
                  </a:cubicBezTo>
                  <a:cubicBezTo>
                    <a:pt x="0" y="700"/>
                    <a:pt x="365" y="1104"/>
                    <a:pt x="799" y="1314"/>
                  </a:cubicBezTo>
                  <a:cubicBezTo>
                    <a:pt x="952" y="1387"/>
                    <a:pt x="1215" y="1458"/>
                    <a:pt x="1461" y="1458"/>
                  </a:cubicBezTo>
                  <a:cubicBezTo>
                    <a:pt x="1734" y="1458"/>
                    <a:pt x="1986" y="1371"/>
                    <a:pt x="2037" y="1101"/>
                  </a:cubicBezTo>
                  <a:cubicBezTo>
                    <a:pt x="2045" y="1063"/>
                    <a:pt x="2027" y="1028"/>
                    <a:pt x="1989" y="1015"/>
                  </a:cubicBezTo>
                  <a:cubicBezTo>
                    <a:pt x="1719" y="921"/>
                    <a:pt x="1419" y="1012"/>
                    <a:pt x="1137" y="917"/>
                  </a:cubicBezTo>
                  <a:cubicBezTo>
                    <a:pt x="854" y="822"/>
                    <a:pt x="575" y="573"/>
                    <a:pt x="601" y="259"/>
                  </a:cubicBezTo>
                  <a:cubicBezTo>
                    <a:pt x="615" y="94"/>
                    <a:pt x="46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355;p45">
              <a:extLst>
                <a:ext uri="{FF2B5EF4-FFF2-40B4-BE49-F238E27FC236}">
                  <a16:creationId xmlns:a16="http://schemas.microsoft.com/office/drawing/2014/main" xmlns="" id="{DC3669DE-D20A-E74A-8005-F74BA871D282}"/>
                </a:ext>
              </a:extLst>
            </p:cNvPr>
            <p:cNvSpPr/>
            <p:nvPr/>
          </p:nvSpPr>
          <p:spPr>
            <a:xfrm>
              <a:off x="4270200" y="2379900"/>
              <a:ext cx="57150" cy="28650"/>
            </a:xfrm>
            <a:custGeom>
              <a:avLst/>
              <a:gdLst/>
              <a:ahLst/>
              <a:cxnLst/>
              <a:rect l="l" t="t" r="r" b="b"/>
              <a:pathLst>
                <a:path w="2286" h="1146" extrusionOk="0">
                  <a:moveTo>
                    <a:pt x="206" y="1"/>
                  </a:moveTo>
                  <a:cubicBezTo>
                    <a:pt x="160" y="1"/>
                    <a:pt x="117" y="25"/>
                    <a:pt x="105" y="83"/>
                  </a:cubicBezTo>
                  <a:cubicBezTo>
                    <a:pt x="1" y="605"/>
                    <a:pt x="430" y="1006"/>
                    <a:pt x="905" y="1111"/>
                  </a:cubicBezTo>
                  <a:cubicBezTo>
                    <a:pt x="1005" y="1133"/>
                    <a:pt x="1128" y="1145"/>
                    <a:pt x="1259" y="1145"/>
                  </a:cubicBezTo>
                  <a:cubicBezTo>
                    <a:pt x="1659" y="1145"/>
                    <a:pt x="2136" y="1029"/>
                    <a:pt x="2266" y="689"/>
                  </a:cubicBezTo>
                  <a:cubicBezTo>
                    <a:pt x="2285" y="636"/>
                    <a:pt x="2244" y="585"/>
                    <a:pt x="2196" y="568"/>
                  </a:cubicBezTo>
                  <a:cubicBezTo>
                    <a:pt x="2128" y="541"/>
                    <a:pt x="2053" y="531"/>
                    <a:pt x="1974" y="531"/>
                  </a:cubicBezTo>
                  <a:cubicBezTo>
                    <a:pt x="1725" y="531"/>
                    <a:pt x="1440" y="632"/>
                    <a:pt x="1212" y="640"/>
                  </a:cubicBezTo>
                  <a:cubicBezTo>
                    <a:pt x="1198" y="640"/>
                    <a:pt x="1185" y="641"/>
                    <a:pt x="1171" y="641"/>
                  </a:cubicBezTo>
                  <a:cubicBezTo>
                    <a:pt x="737" y="641"/>
                    <a:pt x="563" y="379"/>
                    <a:pt x="319" y="55"/>
                  </a:cubicBezTo>
                  <a:cubicBezTo>
                    <a:pt x="293" y="21"/>
                    <a:pt x="248" y="1"/>
                    <a:pt x="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356;p45">
              <a:extLst>
                <a:ext uri="{FF2B5EF4-FFF2-40B4-BE49-F238E27FC236}">
                  <a16:creationId xmlns:a16="http://schemas.microsoft.com/office/drawing/2014/main" xmlns="" id="{C4439CD0-9D83-8D4B-BDA5-9AA22D41931B}"/>
                </a:ext>
              </a:extLst>
            </p:cNvPr>
            <p:cNvSpPr/>
            <p:nvPr/>
          </p:nvSpPr>
          <p:spPr>
            <a:xfrm>
              <a:off x="3758050" y="2221025"/>
              <a:ext cx="160850" cy="234075"/>
            </a:xfrm>
            <a:custGeom>
              <a:avLst/>
              <a:gdLst/>
              <a:ahLst/>
              <a:cxnLst/>
              <a:rect l="l" t="t" r="r" b="b"/>
              <a:pathLst>
                <a:path w="6434" h="9363" extrusionOk="0">
                  <a:moveTo>
                    <a:pt x="6061" y="1"/>
                  </a:moveTo>
                  <a:cubicBezTo>
                    <a:pt x="6005" y="1"/>
                    <a:pt x="5943" y="15"/>
                    <a:pt x="5877" y="44"/>
                  </a:cubicBezTo>
                  <a:cubicBezTo>
                    <a:pt x="5516" y="206"/>
                    <a:pt x="5362" y="759"/>
                    <a:pt x="5178" y="1073"/>
                  </a:cubicBezTo>
                  <a:cubicBezTo>
                    <a:pt x="4844" y="1642"/>
                    <a:pt x="4549" y="2233"/>
                    <a:pt x="4205" y="2797"/>
                  </a:cubicBezTo>
                  <a:cubicBezTo>
                    <a:pt x="3289" y="4307"/>
                    <a:pt x="2372" y="5818"/>
                    <a:pt x="1454" y="7328"/>
                  </a:cubicBezTo>
                  <a:cubicBezTo>
                    <a:pt x="1157" y="7818"/>
                    <a:pt x="820" y="8212"/>
                    <a:pt x="480" y="8650"/>
                  </a:cubicBezTo>
                  <a:cubicBezTo>
                    <a:pt x="382" y="8776"/>
                    <a:pt x="0" y="9362"/>
                    <a:pt x="347" y="9362"/>
                  </a:cubicBezTo>
                  <a:cubicBezTo>
                    <a:pt x="363" y="9362"/>
                    <a:pt x="381" y="9361"/>
                    <a:pt x="401" y="9358"/>
                  </a:cubicBezTo>
                  <a:cubicBezTo>
                    <a:pt x="634" y="9326"/>
                    <a:pt x="824" y="8871"/>
                    <a:pt x="952" y="8693"/>
                  </a:cubicBezTo>
                  <a:cubicBezTo>
                    <a:pt x="1634" y="7752"/>
                    <a:pt x="2264" y="6750"/>
                    <a:pt x="2887" y="5749"/>
                  </a:cubicBezTo>
                  <a:cubicBezTo>
                    <a:pt x="3586" y="4623"/>
                    <a:pt x="4359" y="3545"/>
                    <a:pt x="5093" y="2443"/>
                  </a:cubicBezTo>
                  <a:cubicBezTo>
                    <a:pt x="5454" y="1904"/>
                    <a:pt x="5768" y="1317"/>
                    <a:pt x="6151" y="797"/>
                  </a:cubicBezTo>
                  <a:cubicBezTo>
                    <a:pt x="6281" y="621"/>
                    <a:pt x="6433" y="532"/>
                    <a:pt x="6366" y="275"/>
                  </a:cubicBezTo>
                  <a:cubicBezTo>
                    <a:pt x="6320" y="97"/>
                    <a:pt x="6209" y="1"/>
                    <a:pt x="60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357;p45">
              <a:extLst>
                <a:ext uri="{FF2B5EF4-FFF2-40B4-BE49-F238E27FC236}">
                  <a16:creationId xmlns:a16="http://schemas.microsoft.com/office/drawing/2014/main" xmlns="" id="{4DBE3819-819F-6D4A-A07F-BEDD1889D0F8}"/>
                </a:ext>
              </a:extLst>
            </p:cNvPr>
            <p:cNvSpPr/>
            <p:nvPr/>
          </p:nvSpPr>
          <p:spPr>
            <a:xfrm>
              <a:off x="4242150" y="2256275"/>
              <a:ext cx="172250" cy="249950"/>
            </a:xfrm>
            <a:custGeom>
              <a:avLst/>
              <a:gdLst/>
              <a:ahLst/>
              <a:cxnLst/>
              <a:rect l="l" t="t" r="r" b="b"/>
              <a:pathLst>
                <a:path w="6890" h="9998" extrusionOk="0">
                  <a:moveTo>
                    <a:pt x="6610" y="0"/>
                  </a:moveTo>
                  <a:cubicBezTo>
                    <a:pt x="6561" y="0"/>
                    <a:pt x="6498" y="13"/>
                    <a:pt x="6421" y="46"/>
                  </a:cubicBezTo>
                  <a:cubicBezTo>
                    <a:pt x="6216" y="127"/>
                    <a:pt x="6117" y="428"/>
                    <a:pt x="6013" y="606"/>
                  </a:cubicBezTo>
                  <a:cubicBezTo>
                    <a:pt x="4361" y="3413"/>
                    <a:pt x="2416" y="5993"/>
                    <a:pt x="530" y="8648"/>
                  </a:cubicBezTo>
                  <a:cubicBezTo>
                    <a:pt x="271" y="9012"/>
                    <a:pt x="0" y="9335"/>
                    <a:pt x="26" y="9821"/>
                  </a:cubicBezTo>
                  <a:cubicBezTo>
                    <a:pt x="34" y="9950"/>
                    <a:pt x="86" y="9998"/>
                    <a:pt x="159" y="9998"/>
                  </a:cubicBezTo>
                  <a:cubicBezTo>
                    <a:pt x="335" y="9998"/>
                    <a:pt x="630" y="9716"/>
                    <a:pt x="686" y="9609"/>
                  </a:cubicBezTo>
                  <a:cubicBezTo>
                    <a:pt x="2355" y="6441"/>
                    <a:pt x="4811" y="3758"/>
                    <a:pt x="6641" y="681"/>
                  </a:cubicBezTo>
                  <a:cubicBezTo>
                    <a:pt x="6760" y="480"/>
                    <a:pt x="6889" y="36"/>
                    <a:pt x="6639" y="2"/>
                  </a:cubicBezTo>
                  <a:cubicBezTo>
                    <a:pt x="6630" y="1"/>
                    <a:pt x="6620" y="0"/>
                    <a:pt x="66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358;p45">
              <a:extLst>
                <a:ext uri="{FF2B5EF4-FFF2-40B4-BE49-F238E27FC236}">
                  <a16:creationId xmlns:a16="http://schemas.microsoft.com/office/drawing/2014/main" xmlns="" id="{4A20E968-A8BF-6140-B92B-C1A17138E0BF}"/>
                </a:ext>
              </a:extLst>
            </p:cNvPr>
            <p:cNvSpPr/>
            <p:nvPr/>
          </p:nvSpPr>
          <p:spPr>
            <a:xfrm>
              <a:off x="4081275" y="2022700"/>
              <a:ext cx="125500" cy="151800"/>
            </a:xfrm>
            <a:custGeom>
              <a:avLst/>
              <a:gdLst/>
              <a:ahLst/>
              <a:cxnLst/>
              <a:rect l="l" t="t" r="r" b="b"/>
              <a:pathLst>
                <a:path w="5020" h="6072" extrusionOk="0">
                  <a:moveTo>
                    <a:pt x="4802" y="0"/>
                  </a:moveTo>
                  <a:cubicBezTo>
                    <a:pt x="4713" y="0"/>
                    <a:pt x="4585" y="53"/>
                    <a:pt x="4413" y="177"/>
                  </a:cubicBezTo>
                  <a:cubicBezTo>
                    <a:pt x="3955" y="507"/>
                    <a:pt x="3483" y="821"/>
                    <a:pt x="3023" y="1148"/>
                  </a:cubicBezTo>
                  <a:cubicBezTo>
                    <a:pt x="2127" y="1781"/>
                    <a:pt x="1246" y="2483"/>
                    <a:pt x="677" y="3439"/>
                  </a:cubicBezTo>
                  <a:cubicBezTo>
                    <a:pt x="440" y="3840"/>
                    <a:pt x="264" y="4280"/>
                    <a:pt x="176" y="4737"/>
                  </a:cubicBezTo>
                  <a:cubicBezTo>
                    <a:pt x="115" y="5060"/>
                    <a:pt x="1" y="5520"/>
                    <a:pt x="117" y="5836"/>
                  </a:cubicBezTo>
                  <a:cubicBezTo>
                    <a:pt x="149" y="5929"/>
                    <a:pt x="200" y="5989"/>
                    <a:pt x="259" y="6025"/>
                  </a:cubicBezTo>
                  <a:cubicBezTo>
                    <a:pt x="313" y="6058"/>
                    <a:pt x="375" y="6071"/>
                    <a:pt x="442" y="6071"/>
                  </a:cubicBezTo>
                  <a:cubicBezTo>
                    <a:pt x="689" y="6071"/>
                    <a:pt x="1006" y="5887"/>
                    <a:pt x="1221" y="5788"/>
                  </a:cubicBezTo>
                  <a:cubicBezTo>
                    <a:pt x="2139" y="5360"/>
                    <a:pt x="2929" y="4656"/>
                    <a:pt x="3441" y="3778"/>
                  </a:cubicBezTo>
                  <a:cubicBezTo>
                    <a:pt x="4001" y="2821"/>
                    <a:pt x="4395" y="1709"/>
                    <a:pt x="4834" y="709"/>
                  </a:cubicBezTo>
                  <a:cubicBezTo>
                    <a:pt x="5004" y="320"/>
                    <a:pt x="5020" y="0"/>
                    <a:pt x="48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359;p45">
              <a:extLst>
                <a:ext uri="{FF2B5EF4-FFF2-40B4-BE49-F238E27FC236}">
                  <a16:creationId xmlns:a16="http://schemas.microsoft.com/office/drawing/2014/main" xmlns="" id="{E6AA757D-22A3-3446-96F4-70DF1A9DAAB3}"/>
                </a:ext>
              </a:extLst>
            </p:cNvPr>
            <p:cNvSpPr/>
            <p:nvPr/>
          </p:nvSpPr>
          <p:spPr>
            <a:xfrm>
              <a:off x="3874973" y="2187650"/>
              <a:ext cx="423125" cy="332025"/>
            </a:xfrm>
            <a:custGeom>
              <a:avLst/>
              <a:gdLst/>
              <a:ahLst/>
              <a:cxnLst/>
              <a:rect l="l" t="t" r="r" b="b"/>
              <a:pathLst>
                <a:path w="16925" h="13281" extrusionOk="0">
                  <a:moveTo>
                    <a:pt x="11790" y="0"/>
                  </a:moveTo>
                  <a:cubicBezTo>
                    <a:pt x="11272" y="0"/>
                    <a:pt x="10763" y="70"/>
                    <a:pt x="10344" y="202"/>
                  </a:cubicBezTo>
                  <a:cubicBezTo>
                    <a:pt x="9369" y="509"/>
                    <a:pt x="8522" y="1156"/>
                    <a:pt x="7908" y="1967"/>
                  </a:cubicBezTo>
                  <a:cubicBezTo>
                    <a:pt x="7857" y="2035"/>
                    <a:pt x="7774" y="2067"/>
                    <a:pt x="7690" y="2067"/>
                  </a:cubicBezTo>
                  <a:cubicBezTo>
                    <a:pt x="7580" y="2067"/>
                    <a:pt x="7468" y="2013"/>
                    <a:pt x="7422" y="1912"/>
                  </a:cubicBezTo>
                  <a:cubicBezTo>
                    <a:pt x="6929" y="825"/>
                    <a:pt x="5877" y="429"/>
                    <a:pt x="4791" y="429"/>
                  </a:cubicBezTo>
                  <a:cubicBezTo>
                    <a:pt x="4423" y="429"/>
                    <a:pt x="4050" y="474"/>
                    <a:pt x="3695" y="554"/>
                  </a:cubicBezTo>
                  <a:cubicBezTo>
                    <a:pt x="2899" y="732"/>
                    <a:pt x="2139" y="1103"/>
                    <a:pt x="1574" y="1701"/>
                  </a:cubicBezTo>
                  <a:cubicBezTo>
                    <a:pt x="820" y="2502"/>
                    <a:pt x="442" y="3587"/>
                    <a:pt x="264" y="4654"/>
                  </a:cubicBezTo>
                  <a:cubicBezTo>
                    <a:pt x="97" y="5665"/>
                    <a:pt x="0" y="6707"/>
                    <a:pt x="137" y="7728"/>
                  </a:cubicBezTo>
                  <a:cubicBezTo>
                    <a:pt x="469" y="10216"/>
                    <a:pt x="2762" y="12408"/>
                    <a:pt x="5194" y="12920"/>
                  </a:cubicBezTo>
                  <a:cubicBezTo>
                    <a:pt x="6171" y="13126"/>
                    <a:pt x="7215" y="13281"/>
                    <a:pt x="8246" y="13281"/>
                  </a:cubicBezTo>
                  <a:cubicBezTo>
                    <a:pt x="8976" y="13281"/>
                    <a:pt x="9700" y="13203"/>
                    <a:pt x="10391" y="13011"/>
                  </a:cubicBezTo>
                  <a:cubicBezTo>
                    <a:pt x="11841" y="12610"/>
                    <a:pt x="13202" y="11859"/>
                    <a:pt x="14326" y="10859"/>
                  </a:cubicBezTo>
                  <a:cubicBezTo>
                    <a:pt x="15185" y="10094"/>
                    <a:pt x="15813" y="9260"/>
                    <a:pt x="16307" y="8252"/>
                  </a:cubicBezTo>
                  <a:cubicBezTo>
                    <a:pt x="16347" y="8173"/>
                    <a:pt x="16385" y="8092"/>
                    <a:pt x="16422" y="8009"/>
                  </a:cubicBezTo>
                  <a:cubicBezTo>
                    <a:pt x="16925" y="6915"/>
                    <a:pt x="16914" y="5666"/>
                    <a:pt x="16781" y="4493"/>
                  </a:cubicBezTo>
                  <a:cubicBezTo>
                    <a:pt x="16697" y="3744"/>
                    <a:pt x="16365" y="2973"/>
                    <a:pt x="15949" y="2368"/>
                  </a:cubicBezTo>
                  <a:cubicBezTo>
                    <a:pt x="15322" y="1459"/>
                    <a:pt x="14665" y="849"/>
                    <a:pt x="13670" y="370"/>
                  </a:cubicBezTo>
                  <a:cubicBezTo>
                    <a:pt x="13150" y="118"/>
                    <a:pt x="12463" y="0"/>
                    <a:pt x="11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360;p45">
              <a:extLst>
                <a:ext uri="{FF2B5EF4-FFF2-40B4-BE49-F238E27FC236}">
                  <a16:creationId xmlns:a16="http://schemas.microsoft.com/office/drawing/2014/main" xmlns="" id="{6F3A53E3-F323-3D4E-AD3D-D7C76658951C}"/>
                </a:ext>
              </a:extLst>
            </p:cNvPr>
            <p:cNvSpPr/>
            <p:nvPr/>
          </p:nvSpPr>
          <p:spPr>
            <a:xfrm>
              <a:off x="3988275" y="2223400"/>
              <a:ext cx="64100" cy="67100"/>
            </a:xfrm>
            <a:custGeom>
              <a:avLst/>
              <a:gdLst/>
              <a:ahLst/>
              <a:cxnLst/>
              <a:rect l="l" t="t" r="r" b="b"/>
              <a:pathLst>
                <a:path w="2564" h="2684" extrusionOk="0">
                  <a:moveTo>
                    <a:pt x="946" y="1"/>
                  </a:moveTo>
                  <a:cubicBezTo>
                    <a:pt x="934" y="1"/>
                    <a:pt x="965" y="12"/>
                    <a:pt x="1079" y="42"/>
                  </a:cubicBezTo>
                  <a:cubicBezTo>
                    <a:pt x="1079" y="44"/>
                    <a:pt x="1081" y="47"/>
                    <a:pt x="1081" y="49"/>
                  </a:cubicBezTo>
                  <a:cubicBezTo>
                    <a:pt x="1005" y="27"/>
                    <a:pt x="927" y="15"/>
                    <a:pt x="847" y="15"/>
                  </a:cubicBezTo>
                  <a:cubicBezTo>
                    <a:pt x="778" y="15"/>
                    <a:pt x="709" y="24"/>
                    <a:pt x="641" y="42"/>
                  </a:cubicBezTo>
                  <a:cubicBezTo>
                    <a:pt x="206" y="162"/>
                    <a:pt x="0" y="572"/>
                    <a:pt x="62" y="974"/>
                  </a:cubicBezTo>
                  <a:cubicBezTo>
                    <a:pt x="66" y="1005"/>
                    <a:pt x="70" y="1036"/>
                    <a:pt x="77" y="1064"/>
                  </a:cubicBezTo>
                  <a:cubicBezTo>
                    <a:pt x="78" y="1069"/>
                    <a:pt x="78" y="1073"/>
                    <a:pt x="79" y="1076"/>
                  </a:cubicBezTo>
                  <a:cubicBezTo>
                    <a:pt x="103" y="1185"/>
                    <a:pt x="144" y="1285"/>
                    <a:pt x="197" y="1399"/>
                  </a:cubicBezTo>
                  <a:cubicBezTo>
                    <a:pt x="214" y="1431"/>
                    <a:pt x="231" y="1462"/>
                    <a:pt x="246" y="1494"/>
                  </a:cubicBezTo>
                  <a:cubicBezTo>
                    <a:pt x="248" y="1498"/>
                    <a:pt x="248" y="1498"/>
                    <a:pt x="251" y="1500"/>
                  </a:cubicBezTo>
                  <a:cubicBezTo>
                    <a:pt x="335" y="1719"/>
                    <a:pt x="424" y="1937"/>
                    <a:pt x="518" y="2152"/>
                  </a:cubicBezTo>
                  <a:cubicBezTo>
                    <a:pt x="619" y="2393"/>
                    <a:pt x="921" y="2581"/>
                    <a:pt x="1161" y="2645"/>
                  </a:cubicBezTo>
                  <a:cubicBezTo>
                    <a:pt x="1253" y="2671"/>
                    <a:pt x="1348" y="2684"/>
                    <a:pt x="1444" y="2684"/>
                  </a:cubicBezTo>
                  <a:cubicBezTo>
                    <a:pt x="1634" y="2684"/>
                    <a:pt x="1823" y="2634"/>
                    <a:pt x="1989" y="2537"/>
                  </a:cubicBezTo>
                  <a:cubicBezTo>
                    <a:pt x="2230" y="2395"/>
                    <a:pt x="2409" y="2163"/>
                    <a:pt x="2483" y="1894"/>
                  </a:cubicBezTo>
                  <a:cubicBezTo>
                    <a:pt x="2564" y="1597"/>
                    <a:pt x="2501" y="1338"/>
                    <a:pt x="2374" y="1067"/>
                  </a:cubicBezTo>
                  <a:cubicBezTo>
                    <a:pt x="2235" y="771"/>
                    <a:pt x="2003" y="554"/>
                    <a:pt x="1748" y="361"/>
                  </a:cubicBezTo>
                  <a:cubicBezTo>
                    <a:pt x="1678" y="306"/>
                    <a:pt x="1606" y="257"/>
                    <a:pt x="1529" y="211"/>
                  </a:cubicBezTo>
                  <a:cubicBezTo>
                    <a:pt x="1432" y="152"/>
                    <a:pt x="1328" y="110"/>
                    <a:pt x="1220" y="69"/>
                  </a:cubicBezTo>
                  <a:cubicBezTo>
                    <a:pt x="1153" y="42"/>
                    <a:pt x="970" y="1"/>
                    <a:pt x="94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361;p45">
              <a:extLst>
                <a:ext uri="{FF2B5EF4-FFF2-40B4-BE49-F238E27FC236}">
                  <a16:creationId xmlns:a16="http://schemas.microsoft.com/office/drawing/2014/main" xmlns="" id="{B3D3F8C3-9585-334F-BC75-E1AA8CC25DDD}"/>
                </a:ext>
              </a:extLst>
            </p:cNvPr>
            <p:cNvSpPr/>
            <p:nvPr/>
          </p:nvSpPr>
          <p:spPr>
            <a:xfrm>
              <a:off x="4047825" y="2215350"/>
              <a:ext cx="209775" cy="254150"/>
            </a:xfrm>
            <a:custGeom>
              <a:avLst/>
              <a:gdLst/>
              <a:ahLst/>
              <a:cxnLst/>
              <a:rect l="l" t="t" r="r" b="b"/>
              <a:pathLst>
                <a:path w="8391" h="10166" extrusionOk="0">
                  <a:moveTo>
                    <a:pt x="4980" y="3694"/>
                  </a:moveTo>
                  <a:cubicBezTo>
                    <a:pt x="4968" y="3700"/>
                    <a:pt x="4962" y="3705"/>
                    <a:pt x="4951" y="3710"/>
                  </a:cubicBezTo>
                  <a:lnTo>
                    <a:pt x="4954" y="3706"/>
                  </a:lnTo>
                  <a:cubicBezTo>
                    <a:pt x="4964" y="3701"/>
                    <a:pt x="4968" y="3700"/>
                    <a:pt x="4980" y="3694"/>
                  </a:cubicBezTo>
                  <a:close/>
                  <a:moveTo>
                    <a:pt x="4864" y="1"/>
                  </a:moveTo>
                  <a:cubicBezTo>
                    <a:pt x="3559" y="1"/>
                    <a:pt x="2232" y="718"/>
                    <a:pt x="1700" y="1974"/>
                  </a:cubicBezTo>
                  <a:cubicBezTo>
                    <a:pt x="1683" y="2015"/>
                    <a:pt x="1669" y="2055"/>
                    <a:pt x="1651" y="2097"/>
                  </a:cubicBezTo>
                  <a:cubicBezTo>
                    <a:pt x="1226" y="2455"/>
                    <a:pt x="895" y="3010"/>
                    <a:pt x="684" y="3469"/>
                  </a:cubicBezTo>
                  <a:cubicBezTo>
                    <a:pt x="0" y="4950"/>
                    <a:pt x="21" y="6737"/>
                    <a:pt x="661" y="8227"/>
                  </a:cubicBezTo>
                  <a:cubicBezTo>
                    <a:pt x="1170" y="9411"/>
                    <a:pt x="2319" y="10166"/>
                    <a:pt x="3551" y="10166"/>
                  </a:cubicBezTo>
                  <a:cubicBezTo>
                    <a:pt x="3891" y="10166"/>
                    <a:pt x="4236" y="10108"/>
                    <a:pt x="4576" y="9987"/>
                  </a:cubicBezTo>
                  <a:cubicBezTo>
                    <a:pt x="6278" y="9381"/>
                    <a:pt x="7309" y="7675"/>
                    <a:pt x="7839" y="6039"/>
                  </a:cubicBezTo>
                  <a:cubicBezTo>
                    <a:pt x="8365" y="4416"/>
                    <a:pt x="8391" y="2513"/>
                    <a:pt x="7297" y="1128"/>
                  </a:cubicBezTo>
                  <a:cubicBezTo>
                    <a:pt x="6687" y="356"/>
                    <a:pt x="5781" y="1"/>
                    <a:pt x="486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362;p45">
              <a:extLst>
                <a:ext uri="{FF2B5EF4-FFF2-40B4-BE49-F238E27FC236}">
                  <a16:creationId xmlns:a16="http://schemas.microsoft.com/office/drawing/2014/main" xmlns="" id="{C8AE31BA-2160-DE44-89C2-1280021FC32C}"/>
                </a:ext>
              </a:extLst>
            </p:cNvPr>
            <p:cNvSpPr/>
            <p:nvPr/>
          </p:nvSpPr>
          <p:spPr>
            <a:xfrm>
              <a:off x="3972325" y="2375625"/>
              <a:ext cx="116325" cy="93725"/>
            </a:xfrm>
            <a:custGeom>
              <a:avLst/>
              <a:gdLst/>
              <a:ahLst/>
              <a:cxnLst/>
              <a:rect l="l" t="t" r="r" b="b"/>
              <a:pathLst>
                <a:path w="4653" h="3749" extrusionOk="0">
                  <a:moveTo>
                    <a:pt x="4476" y="1"/>
                  </a:moveTo>
                  <a:cubicBezTo>
                    <a:pt x="4467" y="1"/>
                    <a:pt x="4456" y="2"/>
                    <a:pt x="4445" y="6"/>
                  </a:cubicBezTo>
                  <a:cubicBezTo>
                    <a:pt x="4193" y="74"/>
                    <a:pt x="4001" y="268"/>
                    <a:pt x="3755" y="342"/>
                  </a:cubicBezTo>
                  <a:cubicBezTo>
                    <a:pt x="3438" y="437"/>
                    <a:pt x="3084" y="479"/>
                    <a:pt x="2758" y="508"/>
                  </a:cubicBezTo>
                  <a:cubicBezTo>
                    <a:pt x="2593" y="522"/>
                    <a:pt x="2428" y="529"/>
                    <a:pt x="2263" y="529"/>
                  </a:cubicBezTo>
                  <a:cubicBezTo>
                    <a:pt x="1748" y="529"/>
                    <a:pt x="1232" y="461"/>
                    <a:pt x="734" y="330"/>
                  </a:cubicBezTo>
                  <a:cubicBezTo>
                    <a:pt x="595" y="294"/>
                    <a:pt x="376" y="187"/>
                    <a:pt x="216" y="187"/>
                  </a:cubicBezTo>
                  <a:cubicBezTo>
                    <a:pt x="119" y="187"/>
                    <a:pt x="44" y="226"/>
                    <a:pt x="21" y="342"/>
                  </a:cubicBezTo>
                  <a:cubicBezTo>
                    <a:pt x="1" y="437"/>
                    <a:pt x="139" y="577"/>
                    <a:pt x="167" y="660"/>
                  </a:cubicBezTo>
                  <a:cubicBezTo>
                    <a:pt x="217" y="807"/>
                    <a:pt x="203" y="918"/>
                    <a:pt x="226" y="1058"/>
                  </a:cubicBezTo>
                  <a:cubicBezTo>
                    <a:pt x="280" y="1392"/>
                    <a:pt x="338" y="1745"/>
                    <a:pt x="434" y="2081"/>
                  </a:cubicBezTo>
                  <a:cubicBezTo>
                    <a:pt x="597" y="2664"/>
                    <a:pt x="870" y="3201"/>
                    <a:pt x="1432" y="3520"/>
                  </a:cubicBezTo>
                  <a:cubicBezTo>
                    <a:pt x="1700" y="3672"/>
                    <a:pt x="2008" y="3749"/>
                    <a:pt x="2315" y="3749"/>
                  </a:cubicBezTo>
                  <a:cubicBezTo>
                    <a:pt x="2539" y="3749"/>
                    <a:pt x="2764" y="3708"/>
                    <a:pt x="2972" y="3624"/>
                  </a:cubicBezTo>
                  <a:cubicBezTo>
                    <a:pt x="3719" y="3327"/>
                    <a:pt x="4143" y="2385"/>
                    <a:pt x="4245" y="1631"/>
                  </a:cubicBezTo>
                  <a:cubicBezTo>
                    <a:pt x="4264" y="1487"/>
                    <a:pt x="4274" y="1341"/>
                    <a:pt x="4285" y="1198"/>
                  </a:cubicBezTo>
                  <a:cubicBezTo>
                    <a:pt x="4303" y="1001"/>
                    <a:pt x="4323" y="808"/>
                    <a:pt x="4382" y="615"/>
                  </a:cubicBezTo>
                  <a:cubicBezTo>
                    <a:pt x="4396" y="573"/>
                    <a:pt x="4653" y="1"/>
                    <a:pt x="44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363;p45">
              <a:extLst>
                <a:ext uri="{FF2B5EF4-FFF2-40B4-BE49-F238E27FC236}">
                  <a16:creationId xmlns:a16="http://schemas.microsoft.com/office/drawing/2014/main" xmlns="" id="{2BCA106C-BDE2-684D-95E1-93B1D00788EF}"/>
                </a:ext>
              </a:extLst>
            </p:cNvPr>
            <p:cNvSpPr/>
            <p:nvPr/>
          </p:nvSpPr>
          <p:spPr>
            <a:xfrm>
              <a:off x="3975325" y="2322950"/>
              <a:ext cx="44875" cy="44025"/>
            </a:xfrm>
            <a:custGeom>
              <a:avLst/>
              <a:gdLst/>
              <a:ahLst/>
              <a:cxnLst/>
              <a:rect l="l" t="t" r="r" b="b"/>
              <a:pathLst>
                <a:path w="1795" h="1761" extrusionOk="0">
                  <a:moveTo>
                    <a:pt x="986" y="0"/>
                  </a:moveTo>
                  <a:cubicBezTo>
                    <a:pt x="648" y="0"/>
                    <a:pt x="364" y="202"/>
                    <a:pt x="223" y="512"/>
                  </a:cubicBezTo>
                  <a:cubicBezTo>
                    <a:pt x="86" y="811"/>
                    <a:pt x="0" y="1271"/>
                    <a:pt x="156" y="1577"/>
                  </a:cubicBezTo>
                  <a:cubicBezTo>
                    <a:pt x="178" y="1621"/>
                    <a:pt x="224" y="1643"/>
                    <a:pt x="271" y="1643"/>
                  </a:cubicBezTo>
                  <a:cubicBezTo>
                    <a:pt x="318" y="1643"/>
                    <a:pt x="366" y="1621"/>
                    <a:pt x="390" y="1578"/>
                  </a:cubicBezTo>
                  <a:cubicBezTo>
                    <a:pt x="576" y="1230"/>
                    <a:pt x="446" y="471"/>
                    <a:pt x="1009" y="471"/>
                  </a:cubicBezTo>
                  <a:cubicBezTo>
                    <a:pt x="1014" y="471"/>
                    <a:pt x="1018" y="471"/>
                    <a:pt x="1023" y="471"/>
                  </a:cubicBezTo>
                  <a:cubicBezTo>
                    <a:pt x="1370" y="479"/>
                    <a:pt x="1265" y="1317"/>
                    <a:pt x="1262" y="1523"/>
                  </a:cubicBezTo>
                  <a:cubicBezTo>
                    <a:pt x="1259" y="1682"/>
                    <a:pt x="1380" y="1761"/>
                    <a:pt x="1502" y="1761"/>
                  </a:cubicBezTo>
                  <a:cubicBezTo>
                    <a:pt x="1624" y="1761"/>
                    <a:pt x="1749" y="1681"/>
                    <a:pt x="1753" y="1523"/>
                  </a:cubicBezTo>
                  <a:cubicBezTo>
                    <a:pt x="1766" y="989"/>
                    <a:pt x="1795" y="78"/>
                    <a:pt x="1073" y="5"/>
                  </a:cubicBezTo>
                  <a:cubicBezTo>
                    <a:pt x="1044" y="2"/>
                    <a:pt x="1015" y="0"/>
                    <a:pt x="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364;p45">
              <a:extLst>
                <a:ext uri="{FF2B5EF4-FFF2-40B4-BE49-F238E27FC236}">
                  <a16:creationId xmlns:a16="http://schemas.microsoft.com/office/drawing/2014/main" xmlns="" id="{1AC393FB-477B-3B4B-B9FA-02C6D4A9453E}"/>
                </a:ext>
              </a:extLst>
            </p:cNvPr>
            <p:cNvSpPr/>
            <p:nvPr/>
          </p:nvSpPr>
          <p:spPr>
            <a:xfrm>
              <a:off x="4040850" y="2326275"/>
              <a:ext cx="46800" cy="43850"/>
            </a:xfrm>
            <a:custGeom>
              <a:avLst/>
              <a:gdLst/>
              <a:ahLst/>
              <a:cxnLst/>
              <a:rect l="l" t="t" r="r" b="b"/>
              <a:pathLst>
                <a:path w="1872" h="1754" extrusionOk="0">
                  <a:moveTo>
                    <a:pt x="1031" y="1"/>
                  </a:moveTo>
                  <a:cubicBezTo>
                    <a:pt x="645" y="1"/>
                    <a:pt x="351" y="332"/>
                    <a:pt x="216" y="660"/>
                  </a:cubicBezTo>
                  <a:cubicBezTo>
                    <a:pt x="119" y="896"/>
                    <a:pt x="1" y="1531"/>
                    <a:pt x="230" y="1724"/>
                  </a:cubicBezTo>
                  <a:cubicBezTo>
                    <a:pt x="253" y="1743"/>
                    <a:pt x="279" y="1753"/>
                    <a:pt x="306" y="1753"/>
                  </a:cubicBezTo>
                  <a:cubicBezTo>
                    <a:pt x="323" y="1753"/>
                    <a:pt x="340" y="1749"/>
                    <a:pt x="357" y="1740"/>
                  </a:cubicBezTo>
                  <a:cubicBezTo>
                    <a:pt x="545" y="1636"/>
                    <a:pt x="555" y="1286"/>
                    <a:pt x="599" y="1101"/>
                  </a:cubicBezTo>
                  <a:cubicBezTo>
                    <a:pt x="662" y="833"/>
                    <a:pt x="755" y="594"/>
                    <a:pt x="1046" y="526"/>
                  </a:cubicBezTo>
                  <a:cubicBezTo>
                    <a:pt x="1053" y="525"/>
                    <a:pt x="1059" y="524"/>
                    <a:pt x="1066" y="524"/>
                  </a:cubicBezTo>
                  <a:cubicBezTo>
                    <a:pt x="1276" y="524"/>
                    <a:pt x="1257" y="1349"/>
                    <a:pt x="1299" y="1457"/>
                  </a:cubicBezTo>
                  <a:cubicBezTo>
                    <a:pt x="1346" y="1574"/>
                    <a:pt x="1446" y="1635"/>
                    <a:pt x="1544" y="1635"/>
                  </a:cubicBezTo>
                  <a:cubicBezTo>
                    <a:pt x="1641" y="1635"/>
                    <a:pt x="1737" y="1577"/>
                    <a:pt x="1780" y="1457"/>
                  </a:cubicBezTo>
                  <a:cubicBezTo>
                    <a:pt x="1871" y="1204"/>
                    <a:pt x="1781" y="809"/>
                    <a:pt x="1706" y="561"/>
                  </a:cubicBezTo>
                  <a:cubicBezTo>
                    <a:pt x="1612" y="253"/>
                    <a:pt x="1399" y="17"/>
                    <a:pt x="1065" y="2"/>
                  </a:cubicBezTo>
                  <a:cubicBezTo>
                    <a:pt x="1054" y="1"/>
                    <a:pt x="1042" y="1"/>
                    <a:pt x="1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365;p45">
              <a:extLst>
                <a:ext uri="{FF2B5EF4-FFF2-40B4-BE49-F238E27FC236}">
                  <a16:creationId xmlns:a16="http://schemas.microsoft.com/office/drawing/2014/main" xmlns="" id="{DCDBA13A-E20E-314D-AAFA-F36A919B94B8}"/>
                </a:ext>
              </a:extLst>
            </p:cNvPr>
            <p:cNvSpPr/>
            <p:nvPr/>
          </p:nvSpPr>
          <p:spPr>
            <a:xfrm>
              <a:off x="3888275" y="2317925"/>
              <a:ext cx="78625" cy="98925"/>
            </a:xfrm>
            <a:custGeom>
              <a:avLst/>
              <a:gdLst/>
              <a:ahLst/>
              <a:cxnLst/>
              <a:rect l="l" t="t" r="r" b="b"/>
              <a:pathLst>
                <a:path w="3145" h="3957" extrusionOk="0">
                  <a:moveTo>
                    <a:pt x="1487" y="1"/>
                  </a:moveTo>
                  <a:cubicBezTo>
                    <a:pt x="1362" y="1"/>
                    <a:pt x="1235" y="21"/>
                    <a:pt x="1107" y="63"/>
                  </a:cubicBezTo>
                  <a:cubicBezTo>
                    <a:pt x="245" y="352"/>
                    <a:pt x="0" y="1255"/>
                    <a:pt x="129" y="2068"/>
                  </a:cubicBezTo>
                  <a:cubicBezTo>
                    <a:pt x="116" y="2164"/>
                    <a:pt x="105" y="2262"/>
                    <a:pt x="100" y="2358"/>
                  </a:cubicBezTo>
                  <a:cubicBezTo>
                    <a:pt x="61" y="3192"/>
                    <a:pt x="713" y="3855"/>
                    <a:pt x="1508" y="3949"/>
                  </a:cubicBezTo>
                  <a:cubicBezTo>
                    <a:pt x="1552" y="3954"/>
                    <a:pt x="1595" y="3957"/>
                    <a:pt x="1637" y="3957"/>
                  </a:cubicBezTo>
                  <a:cubicBezTo>
                    <a:pt x="2276" y="3957"/>
                    <a:pt x="2728" y="3384"/>
                    <a:pt x="2943" y="2836"/>
                  </a:cubicBezTo>
                  <a:cubicBezTo>
                    <a:pt x="3129" y="2361"/>
                    <a:pt x="3145" y="1774"/>
                    <a:pt x="3006" y="1286"/>
                  </a:cubicBezTo>
                  <a:cubicBezTo>
                    <a:pt x="2818" y="623"/>
                    <a:pt x="2189" y="1"/>
                    <a:pt x="1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366;p45">
              <a:extLst>
                <a:ext uri="{FF2B5EF4-FFF2-40B4-BE49-F238E27FC236}">
                  <a16:creationId xmlns:a16="http://schemas.microsoft.com/office/drawing/2014/main" xmlns="" id="{17CEE835-F149-9944-B212-1B50354FB6BA}"/>
                </a:ext>
              </a:extLst>
            </p:cNvPr>
            <p:cNvSpPr/>
            <p:nvPr/>
          </p:nvSpPr>
          <p:spPr>
            <a:xfrm>
              <a:off x="4101275" y="2317775"/>
              <a:ext cx="106575" cy="116750"/>
            </a:xfrm>
            <a:custGeom>
              <a:avLst/>
              <a:gdLst/>
              <a:ahLst/>
              <a:cxnLst/>
              <a:rect l="l" t="t" r="r" b="b"/>
              <a:pathLst>
                <a:path w="4263" h="4670" extrusionOk="0">
                  <a:moveTo>
                    <a:pt x="2357" y="1"/>
                  </a:moveTo>
                  <a:cubicBezTo>
                    <a:pt x="2333" y="1"/>
                    <a:pt x="2309" y="1"/>
                    <a:pt x="2284" y="2"/>
                  </a:cubicBezTo>
                  <a:cubicBezTo>
                    <a:pt x="1676" y="33"/>
                    <a:pt x="1183" y="315"/>
                    <a:pt x="838" y="729"/>
                  </a:cubicBezTo>
                  <a:cubicBezTo>
                    <a:pt x="595" y="958"/>
                    <a:pt x="424" y="1261"/>
                    <a:pt x="290" y="1584"/>
                  </a:cubicBezTo>
                  <a:cubicBezTo>
                    <a:pt x="213" y="1769"/>
                    <a:pt x="179" y="2012"/>
                    <a:pt x="182" y="2254"/>
                  </a:cubicBezTo>
                  <a:cubicBezTo>
                    <a:pt x="1" y="2915"/>
                    <a:pt x="92" y="3608"/>
                    <a:pt x="584" y="4148"/>
                  </a:cubicBezTo>
                  <a:cubicBezTo>
                    <a:pt x="916" y="4513"/>
                    <a:pt x="1386" y="4670"/>
                    <a:pt x="1869" y="4670"/>
                  </a:cubicBezTo>
                  <a:cubicBezTo>
                    <a:pt x="2430" y="4670"/>
                    <a:pt x="3009" y="4457"/>
                    <a:pt x="3406" y="4110"/>
                  </a:cubicBezTo>
                  <a:cubicBezTo>
                    <a:pt x="4119" y="3487"/>
                    <a:pt x="4262" y="2508"/>
                    <a:pt x="4115" y="1622"/>
                  </a:cubicBezTo>
                  <a:cubicBezTo>
                    <a:pt x="3975" y="773"/>
                    <a:pt x="3242" y="1"/>
                    <a:pt x="235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367;p45">
              <a:extLst>
                <a:ext uri="{FF2B5EF4-FFF2-40B4-BE49-F238E27FC236}">
                  <a16:creationId xmlns:a16="http://schemas.microsoft.com/office/drawing/2014/main" xmlns="" id="{DCCC8526-C7E6-1949-BE3F-9C0A8429F6D3}"/>
                </a:ext>
              </a:extLst>
            </p:cNvPr>
            <p:cNvSpPr/>
            <p:nvPr/>
          </p:nvSpPr>
          <p:spPr>
            <a:xfrm>
              <a:off x="3822500" y="2312000"/>
              <a:ext cx="27825" cy="33425"/>
            </a:xfrm>
            <a:custGeom>
              <a:avLst/>
              <a:gdLst/>
              <a:ahLst/>
              <a:cxnLst/>
              <a:rect l="l" t="t" r="r" b="b"/>
              <a:pathLst>
                <a:path w="1113" h="1337" extrusionOk="0">
                  <a:moveTo>
                    <a:pt x="815" y="1"/>
                  </a:moveTo>
                  <a:cubicBezTo>
                    <a:pt x="760" y="1"/>
                    <a:pt x="705" y="20"/>
                    <a:pt x="658" y="63"/>
                  </a:cubicBezTo>
                  <a:cubicBezTo>
                    <a:pt x="260" y="218"/>
                    <a:pt x="0" y="757"/>
                    <a:pt x="61" y="1155"/>
                  </a:cubicBezTo>
                  <a:cubicBezTo>
                    <a:pt x="81" y="1283"/>
                    <a:pt x="194" y="1336"/>
                    <a:pt x="305" y="1336"/>
                  </a:cubicBezTo>
                  <a:cubicBezTo>
                    <a:pt x="352" y="1336"/>
                    <a:pt x="399" y="1327"/>
                    <a:pt x="439" y="1310"/>
                  </a:cubicBezTo>
                  <a:cubicBezTo>
                    <a:pt x="448" y="1306"/>
                    <a:pt x="454" y="1300"/>
                    <a:pt x="464" y="1296"/>
                  </a:cubicBezTo>
                  <a:cubicBezTo>
                    <a:pt x="479" y="1293"/>
                    <a:pt x="491" y="1293"/>
                    <a:pt x="507" y="1288"/>
                  </a:cubicBezTo>
                  <a:cubicBezTo>
                    <a:pt x="536" y="1277"/>
                    <a:pt x="563" y="1259"/>
                    <a:pt x="583" y="1233"/>
                  </a:cubicBezTo>
                  <a:cubicBezTo>
                    <a:pt x="901" y="1029"/>
                    <a:pt x="1112" y="645"/>
                    <a:pt x="1092" y="268"/>
                  </a:cubicBezTo>
                  <a:cubicBezTo>
                    <a:pt x="1085" y="118"/>
                    <a:pt x="951" y="1"/>
                    <a:pt x="8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368;p45">
              <a:extLst>
                <a:ext uri="{FF2B5EF4-FFF2-40B4-BE49-F238E27FC236}">
                  <a16:creationId xmlns:a16="http://schemas.microsoft.com/office/drawing/2014/main" xmlns="" id="{D1CD8452-0ADB-7040-A035-D4E15FA2C794}"/>
                </a:ext>
              </a:extLst>
            </p:cNvPr>
            <p:cNvSpPr/>
            <p:nvPr/>
          </p:nvSpPr>
          <p:spPr>
            <a:xfrm>
              <a:off x="4308825" y="2385675"/>
              <a:ext cx="29675" cy="35525"/>
            </a:xfrm>
            <a:custGeom>
              <a:avLst/>
              <a:gdLst/>
              <a:ahLst/>
              <a:cxnLst/>
              <a:rect l="l" t="t" r="r" b="b"/>
              <a:pathLst>
                <a:path w="1187" h="1421" extrusionOk="0">
                  <a:moveTo>
                    <a:pt x="943" y="0"/>
                  </a:moveTo>
                  <a:cubicBezTo>
                    <a:pt x="936" y="0"/>
                    <a:pt x="929" y="1"/>
                    <a:pt x="922" y="2"/>
                  </a:cubicBezTo>
                  <a:cubicBezTo>
                    <a:pt x="584" y="43"/>
                    <a:pt x="324" y="248"/>
                    <a:pt x="162" y="545"/>
                  </a:cubicBezTo>
                  <a:cubicBezTo>
                    <a:pt x="44" y="765"/>
                    <a:pt x="0" y="1066"/>
                    <a:pt x="157" y="1250"/>
                  </a:cubicBezTo>
                  <a:cubicBezTo>
                    <a:pt x="180" y="1355"/>
                    <a:pt x="282" y="1420"/>
                    <a:pt x="386" y="1420"/>
                  </a:cubicBezTo>
                  <a:cubicBezTo>
                    <a:pt x="423" y="1420"/>
                    <a:pt x="462" y="1412"/>
                    <a:pt x="496" y="1393"/>
                  </a:cubicBezTo>
                  <a:cubicBezTo>
                    <a:pt x="910" y="1173"/>
                    <a:pt x="1149" y="715"/>
                    <a:pt x="1178" y="258"/>
                  </a:cubicBezTo>
                  <a:cubicBezTo>
                    <a:pt x="1186" y="138"/>
                    <a:pt x="1069" y="0"/>
                    <a:pt x="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369;p45">
              <a:extLst>
                <a:ext uri="{FF2B5EF4-FFF2-40B4-BE49-F238E27FC236}">
                  <a16:creationId xmlns:a16="http://schemas.microsoft.com/office/drawing/2014/main" xmlns="" id="{AE632614-3BC9-8842-BB53-FB8EBA540044}"/>
                </a:ext>
              </a:extLst>
            </p:cNvPr>
            <p:cNvSpPr/>
            <p:nvPr/>
          </p:nvSpPr>
          <p:spPr>
            <a:xfrm>
              <a:off x="3709075" y="2445725"/>
              <a:ext cx="67775" cy="89975"/>
            </a:xfrm>
            <a:custGeom>
              <a:avLst/>
              <a:gdLst/>
              <a:ahLst/>
              <a:cxnLst/>
              <a:rect l="l" t="t" r="r" b="b"/>
              <a:pathLst>
                <a:path w="2711" h="3599" extrusionOk="0">
                  <a:moveTo>
                    <a:pt x="2236" y="0"/>
                  </a:moveTo>
                  <a:cubicBezTo>
                    <a:pt x="2221" y="0"/>
                    <a:pt x="2205" y="1"/>
                    <a:pt x="2188" y="2"/>
                  </a:cubicBezTo>
                  <a:cubicBezTo>
                    <a:pt x="1775" y="23"/>
                    <a:pt x="1488" y="630"/>
                    <a:pt x="1265" y="914"/>
                  </a:cubicBezTo>
                  <a:cubicBezTo>
                    <a:pt x="839" y="1452"/>
                    <a:pt x="288" y="1993"/>
                    <a:pt x="104" y="2675"/>
                  </a:cubicBezTo>
                  <a:cubicBezTo>
                    <a:pt x="1" y="3051"/>
                    <a:pt x="46" y="3174"/>
                    <a:pt x="404" y="3308"/>
                  </a:cubicBezTo>
                  <a:cubicBezTo>
                    <a:pt x="472" y="3335"/>
                    <a:pt x="559" y="3368"/>
                    <a:pt x="655" y="3402"/>
                  </a:cubicBezTo>
                  <a:cubicBezTo>
                    <a:pt x="925" y="3495"/>
                    <a:pt x="1280" y="3598"/>
                    <a:pt x="1553" y="3598"/>
                  </a:cubicBezTo>
                  <a:cubicBezTo>
                    <a:pt x="1652" y="3598"/>
                    <a:pt x="1740" y="3585"/>
                    <a:pt x="1809" y="3552"/>
                  </a:cubicBezTo>
                  <a:cubicBezTo>
                    <a:pt x="2126" y="3403"/>
                    <a:pt x="2247" y="2743"/>
                    <a:pt x="2350" y="2447"/>
                  </a:cubicBezTo>
                  <a:cubicBezTo>
                    <a:pt x="2535" y="1905"/>
                    <a:pt x="2623" y="1337"/>
                    <a:pt x="2627" y="766"/>
                  </a:cubicBezTo>
                  <a:cubicBezTo>
                    <a:pt x="2629" y="370"/>
                    <a:pt x="2711" y="0"/>
                    <a:pt x="2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370;p45">
              <a:extLst>
                <a:ext uri="{FF2B5EF4-FFF2-40B4-BE49-F238E27FC236}">
                  <a16:creationId xmlns:a16="http://schemas.microsoft.com/office/drawing/2014/main" xmlns="" id="{FD6BF90D-49CD-9349-A265-685A8831777D}"/>
                </a:ext>
              </a:extLst>
            </p:cNvPr>
            <p:cNvSpPr/>
            <p:nvPr/>
          </p:nvSpPr>
          <p:spPr>
            <a:xfrm>
              <a:off x="4155600" y="2491050"/>
              <a:ext cx="102425" cy="112350"/>
            </a:xfrm>
            <a:custGeom>
              <a:avLst/>
              <a:gdLst/>
              <a:ahLst/>
              <a:cxnLst/>
              <a:rect l="l" t="t" r="r" b="b"/>
              <a:pathLst>
                <a:path w="4097" h="4494" extrusionOk="0">
                  <a:moveTo>
                    <a:pt x="3506" y="1"/>
                  </a:moveTo>
                  <a:cubicBezTo>
                    <a:pt x="3243" y="1"/>
                    <a:pt x="2920" y="204"/>
                    <a:pt x="2762" y="346"/>
                  </a:cubicBezTo>
                  <a:cubicBezTo>
                    <a:pt x="1961" y="1060"/>
                    <a:pt x="1160" y="1775"/>
                    <a:pt x="357" y="2489"/>
                  </a:cubicBezTo>
                  <a:cubicBezTo>
                    <a:pt x="0" y="2808"/>
                    <a:pt x="85" y="3218"/>
                    <a:pt x="441" y="3446"/>
                  </a:cubicBezTo>
                  <a:cubicBezTo>
                    <a:pt x="760" y="3651"/>
                    <a:pt x="1084" y="3843"/>
                    <a:pt x="1404" y="4042"/>
                  </a:cubicBezTo>
                  <a:cubicBezTo>
                    <a:pt x="1448" y="4069"/>
                    <a:pt x="1490" y="4096"/>
                    <a:pt x="1535" y="4124"/>
                  </a:cubicBezTo>
                  <a:cubicBezTo>
                    <a:pt x="1773" y="4274"/>
                    <a:pt x="1977" y="4493"/>
                    <a:pt x="2236" y="4493"/>
                  </a:cubicBezTo>
                  <a:cubicBezTo>
                    <a:pt x="2313" y="4493"/>
                    <a:pt x="2395" y="4474"/>
                    <a:pt x="2484" y="4427"/>
                  </a:cubicBezTo>
                  <a:cubicBezTo>
                    <a:pt x="2749" y="4291"/>
                    <a:pt x="2875" y="3991"/>
                    <a:pt x="2979" y="3712"/>
                  </a:cubicBezTo>
                  <a:cubicBezTo>
                    <a:pt x="3212" y="3096"/>
                    <a:pt x="3464" y="2511"/>
                    <a:pt x="3588" y="1869"/>
                  </a:cubicBezTo>
                  <a:cubicBezTo>
                    <a:pt x="3683" y="1368"/>
                    <a:pt x="4097" y="717"/>
                    <a:pt x="3838" y="202"/>
                  </a:cubicBezTo>
                  <a:cubicBezTo>
                    <a:pt x="3764" y="56"/>
                    <a:pt x="3643" y="1"/>
                    <a:pt x="3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371;p45">
              <a:extLst>
                <a:ext uri="{FF2B5EF4-FFF2-40B4-BE49-F238E27FC236}">
                  <a16:creationId xmlns:a16="http://schemas.microsoft.com/office/drawing/2014/main" xmlns="" id="{C30B29CF-B5BC-5040-BC19-6F92721281E7}"/>
                </a:ext>
              </a:extLst>
            </p:cNvPr>
            <p:cNvSpPr/>
            <p:nvPr/>
          </p:nvSpPr>
          <p:spPr>
            <a:xfrm>
              <a:off x="4085625" y="2024450"/>
              <a:ext cx="120675" cy="150050"/>
            </a:xfrm>
            <a:custGeom>
              <a:avLst/>
              <a:gdLst/>
              <a:ahLst/>
              <a:cxnLst/>
              <a:rect l="l" t="t" r="r" b="b"/>
              <a:pathLst>
                <a:path w="4827" h="6002" extrusionOk="0">
                  <a:moveTo>
                    <a:pt x="4760" y="0"/>
                  </a:moveTo>
                  <a:lnTo>
                    <a:pt x="4760" y="0"/>
                  </a:lnTo>
                  <a:cubicBezTo>
                    <a:pt x="3216" y="1588"/>
                    <a:pt x="1535" y="3531"/>
                    <a:pt x="506" y="5131"/>
                  </a:cubicBezTo>
                  <a:cubicBezTo>
                    <a:pt x="346" y="5387"/>
                    <a:pt x="185" y="5643"/>
                    <a:pt x="1" y="5880"/>
                  </a:cubicBezTo>
                  <a:cubicBezTo>
                    <a:pt x="25" y="5911"/>
                    <a:pt x="53" y="5934"/>
                    <a:pt x="85" y="5955"/>
                  </a:cubicBezTo>
                  <a:cubicBezTo>
                    <a:pt x="139" y="5988"/>
                    <a:pt x="201" y="6001"/>
                    <a:pt x="268" y="6001"/>
                  </a:cubicBezTo>
                  <a:cubicBezTo>
                    <a:pt x="515" y="6001"/>
                    <a:pt x="831" y="5817"/>
                    <a:pt x="1046" y="5717"/>
                  </a:cubicBezTo>
                  <a:cubicBezTo>
                    <a:pt x="1967" y="5293"/>
                    <a:pt x="2755" y="4584"/>
                    <a:pt x="3267" y="3707"/>
                  </a:cubicBezTo>
                  <a:cubicBezTo>
                    <a:pt x="3826" y="2751"/>
                    <a:pt x="4223" y="1640"/>
                    <a:pt x="4661" y="640"/>
                  </a:cubicBezTo>
                  <a:cubicBezTo>
                    <a:pt x="4785" y="361"/>
                    <a:pt x="4827" y="115"/>
                    <a:pt x="4760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372;p45">
              <a:extLst>
                <a:ext uri="{FF2B5EF4-FFF2-40B4-BE49-F238E27FC236}">
                  <a16:creationId xmlns:a16="http://schemas.microsoft.com/office/drawing/2014/main" xmlns="" id="{1B3D6263-4C5D-DD49-95D5-421DD66F4A7C}"/>
                </a:ext>
              </a:extLst>
            </p:cNvPr>
            <p:cNvSpPr/>
            <p:nvPr/>
          </p:nvSpPr>
          <p:spPr>
            <a:xfrm>
              <a:off x="3983175" y="2396575"/>
              <a:ext cx="96300" cy="72750"/>
            </a:xfrm>
            <a:custGeom>
              <a:avLst/>
              <a:gdLst/>
              <a:ahLst/>
              <a:cxnLst/>
              <a:rect l="l" t="t" r="r" b="b"/>
              <a:pathLst>
                <a:path w="3852" h="2910" extrusionOk="0">
                  <a:moveTo>
                    <a:pt x="3286" y="0"/>
                  </a:moveTo>
                  <a:cubicBezTo>
                    <a:pt x="3185" y="0"/>
                    <a:pt x="3083" y="26"/>
                    <a:pt x="2990" y="81"/>
                  </a:cubicBezTo>
                  <a:cubicBezTo>
                    <a:pt x="2697" y="253"/>
                    <a:pt x="2590" y="645"/>
                    <a:pt x="2485" y="932"/>
                  </a:cubicBezTo>
                  <a:cubicBezTo>
                    <a:pt x="2405" y="1146"/>
                    <a:pt x="2253" y="1243"/>
                    <a:pt x="2082" y="1243"/>
                  </a:cubicBezTo>
                  <a:cubicBezTo>
                    <a:pt x="1951" y="1243"/>
                    <a:pt x="1809" y="1186"/>
                    <a:pt x="1681" y="1081"/>
                  </a:cubicBezTo>
                  <a:cubicBezTo>
                    <a:pt x="1429" y="870"/>
                    <a:pt x="1496" y="461"/>
                    <a:pt x="1228" y="259"/>
                  </a:cubicBezTo>
                  <a:cubicBezTo>
                    <a:pt x="1106" y="167"/>
                    <a:pt x="977" y="125"/>
                    <a:pt x="852" y="125"/>
                  </a:cubicBezTo>
                  <a:cubicBezTo>
                    <a:pt x="628" y="125"/>
                    <a:pt x="417" y="260"/>
                    <a:pt x="276" y="482"/>
                  </a:cubicBezTo>
                  <a:cubicBezTo>
                    <a:pt x="147" y="683"/>
                    <a:pt x="53" y="865"/>
                    <a:pt x="15" y="1105"/>
                  </a:cubicBezTo>
                  <a:cubicBezTo>
                    <a:pt x="5" y="1149"/>
                    <a:pt x="3" y="1195"/>
                    <a:pt x="0" y="1242"/>
                  </a:cubicBezTo>
                  <a:cubicBezTo>
                    <a:pt x="163" y="1824"/>
                    <a:pt x="436" y="2362"/>
                    <a:pt x="998" y="2681"/>
                  </a:cubicBezTo>
                  <a:cubicBezTo>
                    <a:pt x="1266" y="2832"/>
                    <a:pt x="1573" y="2909"/>
                    <a:pt x="1880" y="2909"/>
                  </a:cubicBezTo>
                  <a:cubicBezTo>
                    <a:pt x="2105" y="2909"/>
                    <a:pt x="2330" y="2868"/>
                    <a:pt x="2538" y="2785"/>
                  </a:cubicBezTo>
                  <a:cubicBezTo>
                    <a:pt x="3285" y="2488"/>
                    <a:pt x="3709" y="1546"/>
                    <a:pt x="3811" y="792"/>
                  </a:cubicBezTo>
                  <a:cubicBezTo>
                    <a:pt x="3830" y="648"/>
                    <a:pt x="3840" y="502"/>
                    <a:pt x="3851" y="358"/>
                  </a:cubicBezTo>
                  <a:cubicBezTo>
                    <a:pt x="3749" y="138"/>
                    <a:pt x="3521" y="0"/>
                    <a:pt x="32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2860;p49">
            <a:extLst>
              <a:ext uri="{FF2B5EF4-FFF2-40B4-BE49-F238E27FC236}">
                <a16:creationId xmlns:a16="http://schemas.microsoft.com/office/drawing/2014/main" xmlns="" id="{31B668C7-8838-AB4F-BFDF-3A05A391B5B8}"/>
              </a:ext>
            </a:extLst>
          </p:cNvPr>
          <p:cNvGrpSpPr/>
          <p:nvPr/>
        </p:nvGrpSpPr>
        <p:grpSpPr>
          <a:xfrm>
            <a:off x="7618617" y="1196842"/>
            <a:ext cx="1110043" cy="1297747"/>
            <a:chOff x="2660250" y="1944925"/>
            <a:chExt cx="668625" cy="757050"/>
          </a:xfrm>
        </p:grpSpPr>
        <p:sp>
          <p:nvSpPr>
            <p:cNvPr id="63" name="Google Shape;2861;p49">
              <a:extLst>
                <a:ext uri="{FF2B5EF4-FFF2-40B4-BE49-F238E27FC236}">
                  <a16:creationId xmlns:a16="http://schemas.microsoft.com/office/drawing/2014/main" xmlns="" id="{DA7AC049-EB2C-6E40-A54C-39EBA1917A2F}"/>
                </a:ext>
              </a:extLst>
            </p:cNvPr>
            <p:cNvSpPr/>
            <p:nvPr/>
          </p:nvSpPr>
          <p:spPr>
            <a:xfrm>
              <a:off x="2660250" y="1944925"/>
              <a:ext cx="668625" cy="757050"/>
            </a:xfrm>
            <a:custGeom>
              <a:avLst/>
              <a:gdLst/>
              <a:ahLst/>
              <a:cxnLst/>
              <a:rect l="l" t="t" r="r" b="b"/>
              <a:pathLst>
                <a:path w="26745" h="30282" extrusionOk="0">
                  <a:moveTo>
                    <a:pt x="13609" y="5252"/>
                  </a:moveTo>
                  <a:cubicBezTo>
                    <a:pt x="13630" y="5281"/>
                    <a:pt x="13651" y="5311"/>
                    <a:pt x="13672" y="5341"/>
                  </a:cubicBezTo>
                  <a:lnTo>
                    <a:pt x="13660" y="5337"/>
                  </a:lnTo>
                  <a:cubicBezTo>
                    <a:pt x="13643" y="5308"/>
                    <a:pt x="13628" y="5280"/>
                    <a:pt x="13609" y="5252"/>
                  </a:cubicBezTo>
                  <a:close/>
                  <a:moveTo>
                    <a:pt x="15987" y="0"/>
                  </a:moveTo>
                  <a:cubicBezTo>
                    <a:pt x="14923" y="0"/>
                    <a:pt x="13945" y="540"/>
                    <a:pt x="13371" y="1442"/>
                  </a:cubicBezTo>
                  <a:cubicBezTo>
                    <a:pt x="12793" y="2348"/>
                    <a:pt x="12717" y="3513"/>
                    <a:pt x="13168" y="4482"/>
                  </a:cubicBezTo>
                  <a:cubicBezTo>
                    <a:pt x="13270" y="4700"/>
                    <a:pt x="13383" y="4901"/>
                    <a:pt x="13500" y="5087"/>
                  </a:cubicBezTo>
                  <a:cubicBezTo>
                    <a:pt x="13415" y="4967"/>
                    <a:pt x="13321" y="4852"/>
                    <a:pt x="13217" y="4742"/>
                  </a:cubicBezTo>
                  <a:cubicBezTo>
                    <a:pt x="12975" y="4484"/>
                    <a:pt x="12691" y="4272"/>
                    <a:pt x="12380" y="4112"/>
                  </a:cubicBezTo>
                  <a:cubicBezTo>
                    <a:pt x="12251" y="3705"/>
                    <a:pt x="12039" y="3281"/>
                    <a:pt x="11702" y="2878"/>
                  </a:cubicBezTo>
                  <a:cubicBezTo>
                    <a:pt x="11106" y="2175"/>
                    <a:pt x="10230" y="1772"/>
                    <a:pt x="9296" y="1772"/>
                  </a:cubicBezTo>
                  <a:cubicBezTo>
                    <a:pt x="8795" y="1772"/>
                    <a:pt x="8295" y="1885"/>
                    <a:pt x="7811" y="2110"/>
                  </a:cubicBezTo>
                  <a:cubicBezTo>
                    <a:pt x="6871" y="2548"/>
                    <a:pt x="5917" y="3545"/>
                    <a:pt x="5940" y="5040"/>
                  </a:cubicBezTo>
                  <a:cubicBezTo>
                    <a:pt x="5378" y="5235"/>
                    <a:pt x="4760" y="5598"/>
                    <a:pt x="4312" y="6299"/>
                  </a:cubicBezTo>
                  <a:cubicBezTo>
                    <a:pt x="4169" y="6522"/>
                    <a:pt x="4058" y="6758"/>
                    <a:pt x="3980" y="7003"/>
                  </a:cubicBezTo>
                  <a:cubicBezTo>
                    <a:pt x="3562" y="7302"/>
                    <a:pt x="3174" y="7625"/>
                    <a:pt x="2790" y="7994"/>
                  </a:cubicBezTo>
                  <a:cubicBezTo>
                    <a:pt x="1285" y="9434"/>
                    <a:pt x="320" y="11448"/>
                    <a:pt x="142" y="13523"/>
                  </a:cubicBezTo>
                  <a:cubicBezTo>
                    <a:pt x="1" y="15173"/>
                    <a:pt x="293" y="16895"/>
                    <a:pt x="1036" y="18790"/>
                  </a:cubicBezTo>
                  <a:cubicBezTo>
                    <a:pt x="1501" y="19974"/>
                    <a:pt x="2073" y="20997"/>
                    <a:pt x="2838" y="22008"/>
                  </a:cubicBezTo>
                  <a:cubicBezTo>
                    <a:pt x="2901" y="22091"/>
                    <a:pt x="2964" y="22172"/>
                    <a:pt x="3027" y="22251"/>
                  </a:cubicBezTo>
                  <a:cubicBezTo>
                    <a:pt x="2225" y="22903"/>
                    <a:pt x="1757" y="23878"/>
                    <a:pt x="1762" y="24979"/>
                  </a:cubicBezTo>
                  <a:cubicBezTo>
                    <a:pt x="1769" y="26372"/>
                    <a:pt x="2368" y="27529"/>
                    <a:pt x="3405" y="28152"/>
                  </a:cubicBezTo>
                  <a:cubicBezTo>
                    <a:pt x="3890" y="28443"/>
                    <a:pt x="4445" y="28597"/>
                    <a:pt x="5011" y="28597"/>
                  </a:cubicBezTo>
                  <a:cubicBezTo>
                    <a:pt x="5584" y="28597"/>
                    <a:pt x="6144" y="28439"/>
                    <a:pt x="6630" y="28149"/>
                  </a:cubicBezTo>
                  <a:cubicBezTo>
                    <a:pt x="6640" y="28151"/>
                    <a:pt x="6651" y="28152"/>
                    <a:pt x="6661" y="28153"/>
                  </a:cubicBezTo>
                  <a:cubicBezTo>
                    <a:pt x="7068" y="28334"/>
                    <a:pt x="7508" y="28428"/>
                    <a:pt x="7954" y="28428"/>
                  </a:cubicBezTo>
                  <a:cubicBezTo>
                    <a:pt x="9395" y="28428"/>
                    <a:pt x="10654" y="27465"/>
                    <a:pt x="11028" y="26083"/>
                  </a:cubicBezTo>
                  <a:cubicBezTo>
                    <a:pt x="11184" y="26058"/>
                    <a:pt x="11338" y="26026"/>
                    <a:pt x="11492" y="25988"/>
                  </a:cubicBezTo>
                  <a:lnTo>
                    <a:pt x="11492" y="25988"/>
                  </a:lnTo>
                  <a:cubicBezTo>
                    <a:pt x="11222" y="26549"/>
                    <a:pt x="11126" y="27194"/>
                    <a:pt x="11248" y="27842"/>
                  </a:cubicBezTo>
                  <a:cubicBezTo>
                    <a:pt x="11510" y="29255"/>
                    <a:pt x="12745" y="30281"/>
                    <a:pt x="14181" y="30281"/>
                  </a:cubicBezTo>
                  <a:lnTo>
                    <a:pt x="14334" y="30282"/>
                  </a:lnTo>
                  <a:lnTo>
                    <a:pt x="14497" y="30264"/>
                  </a:lnTo>
                  <a:cubicBezTo>
                    <a:pt x="14509" y="30262"/>
                    <a:pt x="14524" y="30262"/>
                    <a:pt x="14537" y="30262"/>
                  </a:cubicBezTo>
                  <a:cubicBezTo>
                    <a:pt x="14542" y="30262"/>
                    <a:pt x="14889" y="30265"/>
                    <a:pt x="14889" y="30265"/>
                  </a:cubicBezTo>
                  <a:cubicBezTo>
                    <a:pt x="15290" y="30265"/>
                    <a:pt x="15833" y="30239"/>
                    <a:pt x="16457" y="30039"/>
                  </a:cubicBezTo>
                  <a:cubicBezTo>
                    <a:pt x="17073" y="29841"/>
                    <a:pt x="17683" y="29569"/>
                    <a:pt x="18322" y="29207"/>
                  </a:cubicBezTo>
                  <a:cubicBezTo>
                    <a:pt x="19424" y="28584"/>
                    <a:pt x="20384" y="27799"/>
                    <a:pt x="21174" y="26871"/>
                  </a:cubicBezTo>
                  <a:cubicBezTo>
                    <a:pt x="22131" y="25748"/>
                    <a:pt x="22912" y="24417"/>
                    <a:pt x="23568" y="22777"/>
                  </a:cubicBezTo>
                  <a:cubicBezTo>
                    <a:pt x="23866" y="22691"/>
                    <a:pt x="24104" y="22580"/>
                    <a:pt x="24262" y="22501"/>
                  </a:cubicBezTo>
                  <a:cubicBezTo>
                    <a:pt x="25237" y="22125"/>
                    <a:pt x="26415" y="21354"/>
                    <a:pt x="26603" y="19799"/>
                  </a:cubicBezTo>
                  <a:cubicBezTo>
                    <a:pt x="26745" y="18632"/>
                    <a:pt x="26224" y="17521"/>
                    <a:pt x="25210" y="16826"/>
                  </a:cubicBezTo>
                  <a:cubicBezTo>
                    <a:pt x="25170" y="16800"/>
                    <a:pt x="25133" y="16770"/>
                    <a:pt x="25095" y="16741"/>
                  </a:cubicBezTo>
                  <a:cubicBezTo>
                    <a:pt x="25085" y="16733"/>
                    <a:pt x="25075" y="16727"/>
                    <a:pt x="25064" y="16720"/>
                  </a:cubicBezTo>
                  <a:cubicBezTo>
                    <a:pt x="25212" y="15140"/>
                    <a:pt x="25170" y="13547"/>
                    <a:pt x="24940" y="11951"/>
                  </a:cubicBezTo>
                  <a:cubicBezTo>
                    <a:pt x="24929" y="11877"/>
                    <a:pt x="24918" y="11800"/>
                    <a:pt x="24905" y="11724"/>
                  </a:cubicBezTo>
                  <a:cubicBezTo>
                    <a:pt x="25001" y="11458"/>
                    <a:pt x="25068" y="11176"/>
                    <a:pt x="25101" y="10886"/>
                  </a:cubicBezTo>
                  <a:cubicBezTo>
                    <a:pt x="25284" y="9222"/>
                    <a:pt x="24628" y="7758"/>
                    <a:pt x="23482" y="7001"/>
                  </a:cubicBezTo>
                  <a:cubicBezTo>
                    <a:pt x="22968" y="5880"/>
                    <a:pt x="22350" y="4860"/>
                    <a:pt x="21636" y="3958"/>
                  </a:cubicBezTo>
                  <a:cubicBezTo>
                    <a:pt x="21102" y="3282"/>
                    <a:pt x="20504" y="2645"/>
                    <a:pt x="19809" y="2012"/>
                  </a:cubicBezTo>
                  <a:cubicBezTo>
                    <a:pt x="19026" y="1298"/>
                    <a:pt x="18148" y="584"/>
                    <a:pt x="17046" y="187"/>
                  </a:cubicBezTo>
                  <a:cubicBezTo>
                    <a:pt x="16704" y="63"/>
                    <a:pt x="16347" y="0"/>
                    <a:pt x="159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862;p49">
              <a:extLst>
                <a:ext uri="{FF2B5EF4-FFF2-40B4-BE49-F238E27FC236}">
                  <a16:creationId xmlns:a16="http://schemas.microsoft.com/office/drawing/2014/main" xmlns="" id="{5784C6E1-5110-134F-8D02-D4821A5BC713}"/>
                </a:ext>
              </a:extLst>
            </p:cNvPr>
            <p:cNvSpPr/>
            <p:nvPr/>
          </p:nvSpPr>
          <p:spPr>
            <a:xfrm>
              <a:off x="3049625" y="2046700"/>
              <a:ext cx="39550" cy="565375"/>
            </a:xfrm>
            <a:custGeom>
              <a:avLst/>
              <a:gdLst/>
              <a:ahLst/>
              <a:cxnLst/>
              <a:rect l="l" t="t" r="r" b="b"/>
              <a:pathLst>
                <a:path w="1582" h="22615" extrusionOk="0">
                  <a:moveTo>
                    <a:pt x="1400" y="1"/>
                  </a:moveTo>
                  <a:cubicBezTo>
                    <a:pt x="1379" y="1"/>
                    <a:pt x="1358" y="15"/>
                    <a:pt x="1355" y="44"/>
                  </a:cubicBezTo>
                  <a:cubicBezTo>
                    <a:pt x="1102" y="2701"/>
                    <a:pt x="995" y="5382"/>
                    <a:pt x="828" y="8044"/>
                  </a:cubicBezTo>
                  <a:cubicBezTo>
                    <a:pt x="761" y="9096"/>
                    <a:pt x="696" y="10147"/>
                    <a:pt x="670" y="11200"/>
                  </a:cubicBezTo>
                  <a:cubicBezTo>
                    <a:pt x="644" y="12361"/>
                    <a:pt x="680" y="13499"/>
                    <a:pt x="565" y="14657"/>
                  </a:cubicBezTo>
                  <a:cubicBezTo>
                    <a:pt x="436" y="15957"/>
                    <a:pt x="356" y="17259"/>
                    <a:pt x="241" y="18560"/>
                  </a:cubicBezTo>
                  <a:cubicBezTo>
                    <a:pt x="125" y="19874"/>
                    <a:pt x="7" y="21185"/>
                    <a:pt x="0" y="22503"/>
                  </a:cubicBezTo>
                  <a:cubicBezTo>
                    <a:pt x="0" y="22577"/>
                    <a:pt x="58" y="22614"/>
                    <a:pt x="116" y="22614"/>
                  </a:cubicBezTo>
                  <a:cubicBezTo>
                    <a:pt x="174" y="22614"/>
                    <a:pt x="232" y="22577"/>
                    <a:pt x="232" y="22503"/>
                  </a:cubicBezTo>
                  <a:cubicBezTo>
                    <a:pt x="237" y="21241"/>
                    <a:pt x="345" y="19986"/>
                    <a:pt x="456" y="18730"/>
                  </a:cubicBezTo>
                  <a:cubicBezTo>
                    <a:pt x="571" y="17430"/>
                    <a:pt x="643" y="16125"/>
                    <a:pt x="775" y="14824"/>
                  </a:cubicBezTo>
                  <a:cubicBezTo>
                    <a:pt x="895" y="13655"/>
                    <a:pt x="879" y="12507"/>
                    <a:pt x="895" y="11335"/>
                  </a:cubicBezTo>
                  <a:cubicBezTo>
                    <a:pt x="908" y="10237"/>
                    <a:pt x="984" y="9141"/>
                    <a:pt x="1053" y="8044"/>
                  </a:cubicBezTo>
                  <a:cubicBezTo>
                    <a:pt x="1136" y="6707"/>
                    <a:pt x="1231" y="5369"/>
                    <a:pt x="1314" y="4031"/>
                  </a:cubicBezTo>
                  <a:cubicBezTo>
                    <a:pt x="1397" y="2722"/>
                    <a:pt x="1581" y="1353"/>
                    <a:pt x="1441" y="43"/>
                  </a:cubicBezTo>
                  <a:cubicBezTo>
                    <a:pt x="1440" y="15"/>
                    <a:pt x="1420" y="1"/>
                    <a:pt x="14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863;p49">
              <a:extLst>
                <a:ext uri="{FF2B5EF4-FFF2-40B4-BE49-F238E27FC236}">
                  <a16:creationId xmlns:a16="http://schemas.microsoft.com/office/drawing/2014/main" xmlns="" id="{F66D6B9F-B304-DA4E-BBF5-542644ADDBD2}"/>
                </a:ext>
              </a:extLst>
            </p:cNvPr>
            <p:cNvSpPr/>
            <p:nvPr/>
          </p:nvSpPr>
          <p:spPr>
            <a:xfrm>
              <a:off x="2777400" y="2502775"/>
              <a:ext cx="102375" cy="84000"/>
            </a:xfrm>
            <a:custGeom>
              <a:avLst/>
              <a:gdLst/>
              <a:ahLst/>
              <a:cxnLst/>
              <a:rect l="l" t="t" r="r" b="b"/>
              <a:pathLst>
                <a:path w="4095" h="3360" extrusionOk="0">
                  <a:moveTo>
                    <a:pt x="3403" y="0"/>
                  </a:moveTo>
                  <a:cubicBezTo>
                    <a:pt x="3346" y="0"/>
                    <a:pt x="3289" y="39"/>
                    <a:pt x="3298" y="104"/>
                  </a:cubicBezTo>
                  <a:cubicBezTo>
                    <a:pt x="3356" y="573"/>
                    <a:pt x="3449" y="1039"/>
                    <a:pt x="3470" y="1511"/>
                  </a:cubicBezTo>
                  <a:cubicBezTo>
                    <a:pt x="3481" y="1772"/>
                    <a:pt x="3460" y="2032"/>
                    <a:pt x="3377" y="2281"/>
                  </a:cubicBezTo>
                  <a:cubicBezTo>
                    <a:pt x="3294" y="2534"/>
                    <a:pt x="3117" y="2601"/>
                    <a:pt x="2909" y="2601"/>
                  </a:cubicBezTo>
                  <a:cubicBezTo>
                    <a:pt x="2823" y="2601"/>
                    <a:pt x="2731" y="2590"/>
                    <a:pt x="2638" y="2575"/>
                  </a:cubicBezTo>
                  <a:cubicBezTo>
                    <a:pt x="2183" y="2503"/>
                    <a:pt x="1748" y="2320"/>
                    <a:pt x="1300" y="2218"/>
                  </a:cubicBezTo>
                  <a:cubicBezTo>
                    <a:pt x="1107" y="2174"/>
                    <a:pt x="814" y="2072"/>
                    <a:pt x="573" y="2072"/>
                  </a:cubicBezTo>
                  <a:cubicBezTo>
                    <a:pt x="500" y="2072"/>
                    <a:pt x="432" y="2081"/>
                    <a:pt x="373" y="2104"/>
                  </a:cubicBezTo>
                  <a:cubicBezTo>
                    <a:pt x="117" y="2202"/>
                    <a:pt x="0" y="2375"/>
                    <a:pt x="2" y="2653"/>
                  </a:cubicBezTo>
                  <a:cubicBezTo>
                    <a:pt x="4" y="2837"/>
                    <a:pt x="52" y="3227"/>
                    <a:pt x="229" y="3333"/>
                  </a:cubicBezTo>
                  <a:cubicBezTo>
                    <a:pt x="259" y="3351"/>
                    <a:pt x="293" y="3359"/>
                    <a:pt x="327" y="3359"/>
                  </a:cubicBezTo>
                  <a:cubicBezTo>
                    <a:pt x="435" y="3359"/>
                    <a:pt x="544" y="3276"/>
                    <a:pt x="536" y="3156"/>
                  </a:cubicBezTo>
                  <a:cubicBezTo>
                    <a:pt x="529" y="3067"/>
                    <a:pt x="511" y="2979"/>
                    <a:pt x="501" y="2892"/>
                  </a:cubicBezTo>
                  <a:cubicBezTo>
                    <a:pt x="494" y="2832"/>
                    <a:pt x="482" y="2773"/>
                    <a:pt x="465" y="2714"/>
                  </a:cubicBezTo>
                  <a:cubicBezTo>
                    <a:pt x="431" y="2563"/>
                    <a:pt x="496" y="2523"/>
                    <a:pt x="584" y="2523"/>
                  </a:cubicBezTo>
                  <a:cubicBezTo>
                    <a:pt x="663" y="2523"/>
                    <a:pt x="760" y="2556"/>
                    <a:pt x="817" y="2568"/>
                  </a:cubicBezTo>
                  <a:cubicBezTo>
                    <a:pt x="1242" y="2655"/>
                    <a:pt x="1660" y="2757"/>
                    <a:pt x="2082" y="2867"/>
                  </a:cubicBezTo>
                  <a:cubicBezTo>
                    <a:pt x="2322" y="2929"/>
                    <a:pt x="2591" y="2995"/>
                    <a:pt x="2849" y="2995"/>
                  </a:cubicBezTo>
                  <a:cubicBezTo>
                    <a:pt x="2908" y="2995"/>
                    <a:pt x="2967" y="2991"/>
                    <a:pt x="3025" y="2983"/>
                  </a:cubicBezTo>
                  <a:cubicBezTo>
                    <a:pt x="3038" y="3053"/>
                    <a:pt x="3078" y="3118"/>
                    <a:pt x="3143" y="3156"/>
                  </a:cubicBezTo>
                  <a:cubicBezTo>
                    <a:pt x="3183" y="3180"/>
                    <a:pt x="3227" y="3191"/>
                    <a:pt x="3271" y="3191"/>
                  </a:cubicBezTo>
                  <a:cubicBezTo>
                    <a:pt x="3384" y="3191"/>
                    <a:pt x="3493" y="3119"/>
                    <a:pt x="3523" y="3001"/>
                  </a:cubicBezTo>
                  <a:cubicBezTo>
                    <a:pt x="3544" y="2923"/>
                    <a:pt x="3525" y="2841"/>
                    <a:pt x="3477" y="2778"/>
                  </a:cubicBezTo>
                  <a:cubicBezTo>
                    <a:pt x="3504" y="2753"/>
                    <a:pt x="3533" y="2732"/>
                    <a:pt x="3560" y="2702"/>
                  </a:cubicBezTo>
                  <a:cubicBezTo>
                    <a:pt x="4095" y="2066"/>
                    <a:pt x="3855" y="714"/>
                    <a:pt x="3494" y="50"/>
                  </a:cubicBezTo>
                  <a:cubicBezTo>
                    <a:pt x="3475" y="16"/>
                    <a:pt x="3439" y="0"/>
                    <a:pt x="34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864;p49">
              <a:extLst>
                <a:ext uri="{FF2B5EF4-FFF2-40B4-BE49-F238E27FC236}">
                  <a16:creationId xmlns:a16="http://schemas.microsoft.com/office/drawing/2014/main" xmlns="" id="{DA73FF0B-2D87-2648-900A-8B7A6463DE8D}"/>
                </a:ext>
              </a:extLst>
            </p:cNvPr>
            <p:cNvSpPr/>
            <p:nvPr/>
          </p:nvSpPr>
          <p:spPr>
            <a:xfrm>
              <a:off x="2962725" y="2483675"/>
              <a:ext cx="83300" cy="93150"/>
            </a:xfrm>
            <a:custGeom>
              <a:avLst/>
              <a:gdLst/>
              <a:ahLst/>
              <a:cxnLst/>
              <a:rect l="l" t="t" r="r" b="b"/>
              <a:pathLst>
                <a:path w="3332" h="3726" extrusionOk="0">
                  <a:moveTo>
                    <a:pt x="2060" y="0"/>
                  </a:moveTo>
                  <a:cubicBezTo>
                    <a:pt x="1404" y="0"/>
                    <a:pt x="658" y="298"/>
                    <a:pt x="119" y="374"/>
                  </a:cubicBezTo>
                  <a:cubicBezTo>
                    <a:pt x="1" y="390"/>
                    <a:pt x="46" y="554"/>
                    <a:pt x="145" y="564"/>
                  </a:cubicBezTo>
                  <a:cubicBezTo>
                    <a:pt x="245" y="575"/>
                    <a:pt x="342" y="579"/>
                    <a:pt x="439" y="579"/>
                  </a:cubicBezTo>
                  <a:cubicBezTo>
                    <a:pt x="835" y="579"/>
                    <a:pt x="1215" y="504"/>
                    <a:pt x="1624" y="459"/>
                  </a:cubicBezTo>
                  <a:cubicBezTo>
                    <a:pt x="1750" y="446"/>
                    <a:pt x="1876" y="437"/>
                    <a:pt x="1998" y="437"/>
                  </a:cubicBezTo>
                  <a:cubicBezTo>
                    <a:pt x="2500" y="437"/>
                    <a:pt x="2915" y="594"/>
                    <a:pt x="2821" y="1258"/>
                  </a:cubicBezTo>
                  <a:cubicBezTo>
                    <a:pt x="2734" y="1866"/>
                    <a:pt x="2466" y="2439"/>
                    <a:pt x="2341" y="3036"/>
                  </a:cubicBezTo>
                  <a:cubicBezTo>
                    <a:pt x="2243" y="3508"/>
                    <a:pt x="2560" y="3726"/>
                    <a:pt x="2987" y="3726"/>
                  </a:cubicBezTo>
                  <a:cubicBezTo>
                    <a:pt x="2998" y="3726"/>
                    <a:pt x="3009" y="3726"/>
                    <a:pt x="3020" y="3725"/>
                  </a:cubicBezTo>
                  <a:cubicBezTo>
                    <a:pt x="3286" y="3721"/>
                    <a:pt x="3288" y="3312"/>
                    <a:pt x="3024" y="3312"/>
                  </a:cubicBezTo>
                  <a:cubicBezTo>
                    <a:pt x="3022" y="3312"/>
                    <a:pt x="3021" y="3312"/>
                    <a:pt x="3020" y="3312"/>
                  </a:cubicBezTo>
                  <a:cubicBezTo>
                    <a:pt x="3016" y="3312"/>
                    <a:pt x="3013" y="3312"/>
                    <a:pt x="3010" y="3312"/>
                  </a:cubicBezTo>
                  <a:cubicBezTo>
                    <a:pt x="2602" y="3312"/>
                    <a:pt x="2788" y="2986"/>
                    <a:pt x="2874" y="2724"/>
                  </a:cubicBezTo>
                  <a:cubicBezTo>
                    <a:pt x="2978" y="2408"/>
                    <a:pt x="3056" y="2080"/>
                    <a:pt x="3140" y="1758"/>
                  </a:cubicBezTo>
                  <a:cubicBezTo>
                    <a:pt x="3246" y="1350"/>
                    <a:pt x="3332" y="850"/>
                    <a:pt x="3105" y="480"/>
                  </a:cubicBezTo>
                  <a:cubicBezTo>
                    <a:pt x="3200" y="407"/>
                    <a:pt x="3242" y="272"/>
                    <a:pt x="3173" y="155"/>
                  </a:cubicBezTo>
                  <a:cubicBezTo>
                    <a:pt x="3128" y="77"/>
                    <a:pt x="3043" y="29"/>
                    <a:pt x="2954" y="29"/>
                  </a:cubicBezTo>
                  <a:cubicBezTo>
                    <a:pt x="2875" y="29"/>
                    <a:pt x="2775" y="73"/>
                    <a:pt x="2739" y="150"/>
                  </a:cubicBezTo>
                  <a:cubicBezTo>
                    <a:pt x="2535" y="41"/>
                    <a:pt x="2304" y="0"/>
                    <a:pt x="2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865;p49">
              <a:extLst>
                <a:ext uri="{FF2B5EF4-FFF2-40B4-BE49-F238E27FC236}">
                  <a16:creationId xmlns:a16="http://schemas.microsoft.com/office/drawing/2014/main" xmlns="" id="{C2FE3C85-6DEB-CE42-A85C-66BA7A7826CC}"/>
                </a:ext>
              </a:extLst>
            </p:cNvPr>
            <p:cNvSpPr/>
            <p:nvPr/>
          </p:nvSpPr>
          <p:spPr>
            <a:xfrm>
              <a:off x="3035350" y="2196175"/>
              <a:ext cx="166975" cy="76975"/>
            </a:xfrm>
            <a:custGeom>
              <a:avLst/>
              <a:gdLst/>
              <a:ahLst/>
              <a:cxnLst/>
              <a:rect l="l" t="t" r="r" b="b"/>
              <a:pathLst>
                <a:path w="6679" h="3079" extrusionOk="0">
                  <a:moveTo>
                    <a:pt x="5945" y="1"/>
                  </a:moveTo>
                  <a:cubicBezTo>
                    <a:pt x="5570" y="1"/>
                    <a:pt x="5194" y="86"/>
                    <a:pt x="4825" y="174"/>
                  </a:cubicBezTo>
                  <a:cubicBezTo>
                    <a:pt x="4174" y="329"/>
                    <a:pt x="3552" y="588"/>
                    <a:pt x="2953" y="879"/>
                  </a:cubicBezTo>
                  <a:cubicBezTo>
                    <a:pt x="2322" y="1185"/>
                    <a:pt x="1720" y="1555"/>
                    <a:pt x="1144" y="1955"/>
                  </a:cubicBezTo>
                  <a:cubicBezTo>
                    <a:pt x="888" y="2136"/>
                    <a:pt x="619" y="2316"/>
                    <a:pt x="381" y="2519"/>
                  </a:cubicBezTo>
                  <a:cubicBezTo>
                    <a:pt x="237" y="2641"/>
                    <a:pt x="23" y="2748"/>
                    <a:pt x="7" y="2952"/>
                  </a:cubicBezTo>
                  <a:cubicBezTo>
                    <a:pt x="1" y="3034"/>
                    <a:pt x="67" y="3078"/>
                    <a:pt x="135" y="3078"/>
                  </a:cubicBezTo>
                  <a:cubicBezTo>
                    <a:pt x="179" y="3078"/>
                    <a:pt x="224" y="3059"/>
                    <a:pt x="249" y="3019"/>
                  </a:cubicBezTo>
                  <a:lnTo>
                    <a:pt x="249" y="3019"/>
                  </a:lnTo>
                  <a:cubicBezTo>
                    <a:pt x="391" y="2877"/>
                    <a:pt x="698" y="2765"/>
                    <a:pt x="864" y="2662"/>
                  </a:cubicBezTo>
                  <a:cubicBezTo>
                    <a:pt x="1118" y="2504"/>
                    <a:pt x="1373" y="2347"/>
                    <a:pt x="1629" y="2190"/>
                  </a:cubicBezTo>
                  <a:cubicBezTo>
                    <a:pt x="2141" y="1873"/>
                    <a:pt x="2666" y="1576"/>
                    <a:pt x="3205" y="1310"/>
                  </a:cubicBezTo>
                  <a:cubicBezTo>
                    <a:pt x="3721" y="1057"/>
                    <a:pt x="4260" y="855"/>
                    <a:pt x="4814" y="699"/>
                  </a:cubicBezTo>
                  <a:cubicBezTo>
                    <a:pt x="5390" y="537"/>
                    <a:pt x="5993" y="525"/>
                    <a:pt x="6559" y="330"/>
                  </a:cubicBezTo>
                  <a:cubicBezTo>
                    <a:pt x="6674" y="289"/>
                    <a:pt x="6678" y="131"/>
                    <a:pt x="6559" y="92"/>
                  </a:cubicBezTo>
                  <a:cubicBezTo>
                    <a:pt x="6356" y="26"/>
                    <a:pt x="6151" y="1"/>
                    <a:pt x="59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866;p49">
              <a:extLst>
                <a:ext uri="{FF2B5EF4-FFF2-40B4-BE49-F238E27FC236}">
                  <a16:creationId xmlns:a16="http://schemas.microsoft.com/office/drawing/2014/main" xmlns="" id="{52381C17-DC7D-9342-B968-2BB1ADB602D0}"/>
                </a:ext>
              </a:extLst>
            </p:cNvPr>
            <p:cNvSpPr/>
            <p:nvPr/>
          </p:nvSpPr>
          <p:spPr>
            <a:xfrm>
              <a:off x="2733675" y="2139075"/>
              <a:ext cx="320525" cy="386725"/>
            </a:xfrm>
            <a:custGeom>
              <a:avLst/>
              <a:gdLst/>
              <a:ahLst/>
              <a:cxnLst/>
              <a:rect l="l" t="t" r="r" b="b"/>
              <a:pathLst>
                <a:path w="12821" h="15469" extrusionOk="0">
                  <a:moveTo>
                    <a:pt x="7675" y="1"/>
                  </a:moveTo>
                  <a:cubicBezTo>
                    <a:pt x="6367" y="1"/>
                    <a:pt x="5022" y="338"/>
                    <a:pt x="3927" y="904"/>
                  </a:cubicBezTo>
                  <a:cubicBezTo>
                    <a:pt x="3136" y="1315"/>
                    <a:pt x="2518" y="1726"/>
                    <a:pt x="1874" y="2343"/>
                  </a:cubicBezTo>
                  <a:cubicBezTo>
                    <a:pt x="873" y="3300"/>
                    <a:pt x="236" y="4630"/>
                    <a:pt x="117" y="6009"/>
                  </a:cubicBezTo>
                  <a:cubicBezTo>
                    <a:pt x="1" y="7363"/>
                    <a:pt x="329" y="8707"/>
                    <a:pt x="821" y="9960"/>
                  </a:cubicBezTo>
                  <a:cubicBezTo>
                    <a:pt x="1182" y="10880"/>
                    <a:pt x="1625" y="11678"/>
                    <a:pt x="2231" y="12480"/>
                  </a:cubicBezTo>
                  <a:cubicBezTo>
                    <a:pt x="3376" y="13992"/>
                    <a:pt x="4899" y="15108"/>
                    <a:pt x="6789" y="15438"/>
                  </a:cubicBezTo>
                  <a:cubicBezTo>
                    <a:pt x="6911" y="15459"/>
                    <a:pt x="7037" y="15469"/>
                    <a:pt x="7166" y="15469"/>
                  </a:cubicBezTo>
                  <a:cubicBezTo>
                    <a:pt x="7838" y="15469"/>
                    <a:pt x="8580" y="15201"/>
                    <a:pt x="9065" y="14799"/>
                  </a:cubicBezTo>
                  <a:cubicBezTo>
                    <a:pt x="10307" y="13772"/>
                    <a:pt x="11074" y="12196"/>
                    <a:pt x="11671" y="10724"/>
                  </a:cubicBezTo>
                  <a:cubicBezTo>
                    <a:pt x="12282" y="9216"/>
                    <a:pt x="12651" y="7616"/>
                    <a:pt x="12759" y="5993"/>
                  </a:cubicBezTo>
                  <a:cubicBezTo>
                    <a:pt x="12821" y="5070"/>
                    <a:pt x="12802" y="4128"/>
                    <a:pt x="12546" y="3239"/>
                  </a:cubicBezTo>
                  <a:cubicBezTo>
                    <a:pt x="11883" y="918"/>
                    <a:pt x="9830" y="1"/>
                    <a:pt x="76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867;p49">
              <a:extLst>
                <a:ext uri="{FF2B5EF4-FFF2-40B4-BE49-F238E27FC236}">
                  <a16:creationId xmlns:a16="http://schemas.microsoft.com/office/drawing/2014/main" xmlns="" id="{71A021BE-8243-A646-985E-3BB8904935EE}"/>
                </a:ext>
              </a:extLst>
            </p:cNvPr>
            <p:cNvSpPr/>
            <p:nvPr/>
          </p:nvSpPr>
          <p:spPr>
            <a:xfrm>
              <a:off x="3012725" y="2018075"/>
              <a:ext cx="207400" cy="610750"/>
            </a:xfrm>
            <a:custGeom>
              <a:avLst/>
              <a:gdLst/>
              <a:ahLst/>
              <a:cxnLst/>
              <a:rect l="l" t="t" r="r" b="b"/>
              <a:pathLst>
                <a:path w="8296" h="24430" extrusionOk="0">
                  <a:moveTo>
                    <a:pt x="1890" y="1"/>
                  </a:moveTo>
                  <a:cubicBezTo>
                    <a:pt x="1741" y="1"/>
                    <a:pt x="1660" y="192"/>
                    <a:pt x="1722" y="324"/>
                  </a:cubicBezTo>
                  <a:cubicBezTo>
                    <a:pt x="1969" y="854"/>
                    <a:pt x="2446" y="1282"/>
                    <a:pt x="2813" y="1733"/>
                  </a:cubicBezTo>
                  <a:cubicBezTo>
                    <a:pt x="3253" y="2272"/>
                    <a:pt x="3728" y="2767"/>
                    <a:pt x="4123" y="3343"/>
                  </a:cubicBezTo>
                  <a:cubicBezTo>
                    <a:pt x="4806" y="4335"/>
                    <a:pt x="5414" y="5367"/>
                    <a:pt x="5859" y="6490"/>
                  </a:cubicBezTo>
                  <a:cubicBezTo>
                    <a:pt x="6735" y="8699"/>
                    <a:pt x="7002" y="11094"/>
                    <a:pt x="6785" y="13453"/>
                  </a:cubicBezTo>
                  <a:cubicBezTo>
                    <a:pt x="6586" y="15611"/>
                    <a:pt x="5910" y="17823"/>
                    <a:pt x="4922" y="19754"/>
                  </a:cubicBezTo>
                  <a:cubicBezTo>
                    <a:pt x="4510" y="20561"/>
                    <a:pt x="4027" y="21297"/>
                    <a:pt x="3426" y="21975"/>
                  </a:cubicBezTo>
                  <a:cubicBezTo>
                    <a:pt x="2812" y="22669"/>
                    <a:pt x="2094" y="23155"/>
                    <a:pt x="1270" y="23569"/>
                  </a:cubicBezTo>
                  <a:cubicBezTo>
                    <a:pt x="1098" y="23656"/>
                    <a:pt x="927" y="23743"/>
                    <a:pt x="756" y="23835"/>
                  </a:cubicBezTo>
                  <a:cubicBezTo>
                    <a:pt x="651" y="23891"/>
                    <a:pt x="588" y="24016"/>
                    <a:pt x="493" y="24086"/>
                  </a:cubicBezTo>
                  <a:cubicBezTo>
                    <a:pt x="368" y="24177"/>
                    <a:pt x="215" y="24228"/>
                    <a:pt x="73" y="24282"/>
                  </a:cubicBezTo>
                  <a:cubicBezTo>
                    <a:pt x="2" y="24309"/>
                    <a:pt x="1" y="24430"/>
                    <a:pt x="81" y="24430"/>
                  </a:cubicBezTo>
                  <a:cubicBezTo>
                    <a:pt x="84" y="24430"/>
                    <a:pt x="88" y="24429"/>
                    <a:pt x="91" y="24429"/>
                  </a:cubicBezTo>
                  <a:cubicBezTo>
                    <a:pt x="213" y="24415"/>
                    <a:pt x="332" y="24412"/>
                    <a:pt x="450" y="24412"/>
                  </a:cubicBezTo>
                  <a:cubicBezTo>
                    <a:pt x="566" y="24412"/>
                    <a:pt x="680" y="24415"/>
                    <a:pt x="794" y="24415"/>
                  </a:cubicBezTo>
                  <a:cubicBezTo>
                    <a:pt x="1016" y="24415"/>
                    <a:pt x="1236" y="24403"/>
                    <a:pt x="1466" y="24328"/>
                  </a:cubicBezTo>
                  <a:cubicBezTo>
                    <a:pt x="1927" y="24181"/>
                    <a:pt x="2365" y="23973"/>
                    <a:pt x="2785" y="23737"/>
                  </a:cubicBezTo>
                  <a:cubicBezTo>
                    <a:pt x="3566" y="23294"/>
                    <a:pt x="4268" y="22733"/>
                    <a:pt x="4850" y="22050"/>
                  </a:cubicBezTo>
                  <a:cubicBezTo>
                    <a:pt x="6163" y="20508"/>
                    <a:pt x="6938" y="18527"/>
                    <a:pt x="7487" y="16600"/>
                  </a:cubicBezTo>
                  <a:cubicBezTo>
                    <a:pt x="8146" y="14277"/>
                    <a:pt x="8295" y="11831"/>
                    <a:pt x="7950" y="9445"/>
                  </a:cubicBezTo>
                  <a:cubicBezTo>
                    <a:pt x="7614" y="7124"/>
                    <a:pt x="6709" y="4699"/>
                    <a:pt x="5247" y="2848"/>
                  </a:cubicBezTo>
                  <a:cubicBezTo>
                    <a:pt x="4791" y="2271"/>
                    <a:pt x="4288" y="1747"/>
                    <a:pt x="3744" y="1250"/>
                  </a:cubicBezTo>
                  <a:cubicBezTo>
                    <a:pt x="3236" y="786"/>
                    <a:pt x="2609" y="247"/>
                    <a:pt x="1960" y="14"/>
                  </a:cubicBezTo>
                  <a:cubicBezTo>
                    <a:pt x="1936" y="5"/>
                    <a:pt x="1912" y="1"/>
                    <a:pt x="18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868;p49">
              <a:extLst>
                <a:ext uri="{FF2B5EF4-FFF2-40B4-BE49-F238E27FC236}">
                  <a16:creationId xmlns:a16="http://schemas.microsoft.com/office/drawing/2014/main" xmlns="" id="{E41F6640-BEC0-BB46-8250-EB6DCF27B9E6}"/>
                </a:ext>
              </a:extLst>
            </p:cNvPr>
            <p:cNvSpPr/>
            <p:nvPr/>
          </p:nvSpPr>
          <p:spPr>
            <a:xfrm>
              <a:off x="2807400" y="2171300"/>
              <a:ext cx="217275" cy="262200"/>
            </a:xfrm>
            <a:custGeom>
              <a:avLst/>
              <a:gdLst/>
              <a:ahLst/>
              <a:cxnLst/>
              <a:rect l="l" t="t" r="r" b="b"/>
              <a:pathLst>
                <a:path w="8691" h="10488" extrusionOk="0">
                  <a:moveTo>
                    <a:pt x="5204" y="1"/>
                  </a:moveTo>
                  <a:cubicBezTo>
                    <a:pt x="4317" y="1"/>
                    <a:pt x="3405" y="230"/>
                    <a:pt x="2663" y="613"/>
                  </a:cubicBezTo>
                  <a:cubicBezTo>
                    <a:pt x="2126" y="891"/>
                    <a:pt x="1707" y="1170"/>
                    <a:pt x="1271" y="1588"/>
                  </a:cubicBezTo>
                  <a:cubicBezTo>
                    <a:pt x="592" y="2237"/>
                    <a:pt x="161" y="3138"/>
                    <a:pt x="79" y="4074"/>
                  </a:cubicBezTo>
                  <a:cubicBezTo>
                    <a:pt x="0" y="4991"/>
                    <a:pt x="222" y="5902"/>
                    <a:pt x="555" y="6751"/>
                  </a:cubicBezTo>
                  <a:cubicBezTo>
                    <a:pt x="800" y="7377"/>
                    <a:pt x="1102" y="7917"/>
                    <a:pt x="1512" y="8461"/>
                  </a:cubicBezTo>
                  <a:cubicBezTo>
                    <a:pt x="2287" y="9486"/>
                    <a:pt x="3320" y="10244"/>
                    <a:pt x="4602" y="10467"/>
                  </a:cubicBezTo>
                  <a:cubicBezTo>
                    <a:pt x="4686" y="10481"/>
                    <a:pt x="4773" y="10488"/>
                    <a:pt x="4861" y="10488"/>
                  </a:cubicBezTo>
                  <a:cubicBezTo>
                    <a:pt x="5315" y="10488"/>
                    <a:pt x="5817" y="10306"/>
                    <a:pt x="6145" y="10034"/>
                  </a:cubicBezTo>
                  <a:cubicBezTo>
                    <a:pt x="6987" y="9338"/>
                    <a:pt x="7507" y="8270"/>
                    <a:pt x="7911" y="7272"/>
                  </a:cubicBezTo>
                  <a:cubicBezTo>
                    <a:pt x="8327" y="6249"/>
                    <a:pt x="8576" y="5165"/>
                    <a:pt x="8648" y="4065"/>
                  </a:cubicBezTo>
                  <a:cubicBezTo>
                    <a:pt x="8690" y="3437"/>
                    <a:pt x="8678" y="2799"/>
                    <a:pt x="8506" y="2197"/>
                  </a:cubicBezTo>
                  <a:cubicBezTo>
                    <a:pt x="8056" y="622"/>
                    <a:pt x="6664" y="1"/>
                    <a:pt x="520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869;p49">
              <a:extLst>
                <a:ext uri="{FF2B5EF4-FFF2-40B4-BE49-F238E27FC236}">
                  <a16:creationId xmlns:a16="http://schemas.microsoft.com/office/drawing/2014/main" xmlns="" id="{3970917C-A992-2547-B872-664C59F041A9}"/>
                </a:ext>
              </a:extLst>
            </p:cNvPr>
            <p:cNvSpPr/>
            <p:nvPr/>
          </p:nvSpPr>
          <p:spPr>
            <a:xfrm>
              <a:off x="2821350" y="2112275"/>
              <a:ext cx="140250" cy="105175"/>
            </a:xfrm>
            <a:custGeom>
              <a:avLst/>
              <a:gdLst/>
              <a:ahLst/>
              <a:cxnLst/>
              <a:rect l="l" t="t" r="r" b="b"/>
              <a:pathLst>
                <a:path w="5610" h="4207" extrusionOk="0">
                  <a:moveTo>
                    <a:pt x="4521" y="1"/>
                  </a:moveTo>
                  <a:cubicBezTo>
                    <a:pt x="4371" y="1"/>
                    <a:pt x="4182" y="157"/>
                    <a:pt x="4083" y="215"/>
                  </a:cubicBezTo>
                  <a:cubicBezTo>
                    <a:pt x="3839" y="357"/>
                    <a:pt x="3561" y="469"/>
                    <a:pt x="3299" y="573"/>
                  </a:cubicBezTo>
                  <a:cubicBezTo>
                    <a:pt x="3076" y="662"/>
                    <a:pt x="2864" y="798"/>
                    <a:pt x="2630" y="860"/>
                  </a:cubicBezTo>
                  <a:cubicBezTo>
                    <a:pt x="2316" y="943"/>
                    <a:pt x="1992" y="897"/>
                    <a:pt x="1675" y="932"/>
                  </a:cubicBezTo>
                  <a:cubicBezTo>
                    <a:pt x="1472" y="954"/>
                    <a:pt x="1270" y="984"/>
                    <a:pt x="1070" y="1016"/>
                  </a:cubicBezTo>
                  <a:cubicBezTo>
                    <a:pt x="954" y="1034"/>
                    <a:pt x="253" y="1051"/>
                    <a:pt x="324" y="1249"/>
                  </a:cubicBezTo>
                  <a:cubicBezTo>
                    <a:pt x="373" y="1387"/>
                    <a:pt x="761" y="1430"/>
                    <a:pt x="876" y="1452"/>
                  </a:cubicBezTo>
                  <a:cubicBezTo>
                    <a:pt x="1038" y="1484"/>
                    <a:pt x="1202" y="1508"/>
                    <a:pt x="1367" y="1529"/>
                  </a:cubicBezTo>
                  <a:cubicBezTo>
                    <a:pt x="1451" y="1541"/>
                    <a:pt x="1540" y="1552"/>
                    <a:pt x="1609" y="1603"/>
                  </a:cubicBezTo>
                  <a:cubicBezTo>
                    <a:pt x="1853" y="1775"/>
                    <a:pt x="1577" y="1932"/>
                    <a:pt x="1440" y="2022"/>
                  </a:cubicBezTo>
                  <a:cubicBezTo>
                    <a:pt x="1052" y="2279"/>
                    <a:pt x="697" y="2584"/>
                    <a:pt x="384" y="2929"/>
                  </a:cubicBezTo>
                  <a:cubicBezTo>
                    <a:pt x="299" y="3024"/>
                    <a:pt x="1" y="3315"/>
                    <a:pt x="112" y="3461"/>
                  </a:cubicBezTo>
                  <a:cubicBezTo>
                    <a:pt x="138" y="3496"/>
                    <a:pt x="183" y="3511"/>
                    <a:pt x="238" y="3511"/>
                  </a:cubicBezTo>
                  <a:cubicBezTo>
                    <a:pt x="453" y="3511"/>
                    <a:pt x="828" y="3295"/>
                    <a:pt x="944" y="3241"/>
                  </a:cubicBezTo>
                  <a:cubicBezTo>
                    <a:pt x="1214" y="3113"/>
                    <a:pt x="1471" y="2959"/>
                    <a:pt x="1754" y="2860"/>
                  </a:cubicBezTo>
                  <a:cubicBezTo>
                    <a:pt x="1857" y="2825"/>
                    <a:pt x="1974" y="2787"/>
                    <a:pt x="2086" y="2787"/>
                  </a:cubicBezTo>
                  <a:cubicBezTo>
                    <a:pt x="2123" y="2787"/>
                    <a:pt x="2160" y="2791"/>
                    <a:pt x="2195" y="2800"/>
                  </a:cubicBezTo>
                  <a:cubicBezTo>
                    <a:pt x="2385" y="2850"/>
                    <a:pt x="2462" y="3043"/>
                    <a:pt x="2536" y="3206"/>
                  </a:cubicBezTo>
                  <a:cubicBezTo>
                    <a:pt x="2631" y="3418"/>
                    <a:pt x="2759" y="3612"/>
                    <a:pt x="2897" y="3798"/>
                  </a:cubicBezTo>
                  <a:cubicBezTo>
                    <a:pt x="2963" y="3888"/>
                    <a:pt x="3117" y="4206"/>
                    <a:pt x="3265" y="4206"/>
                  </a:cubicBezTo>
                  <a:cubicBezTo>
                    <a:pt x="3299" y="4206"/>
                    <a:pt x="3332" y="4190"/>
                    <a:pt x="3364" y="4151"/>
                  </a:cubicBezTo>
                  <a:cubicBezTo>
                    <a:pt x="3450" y="4049"/>
                    <a:pt x="3383" y="3834"/>
                    <a:pt x="3383" y="3714"/>
                  </a:cubicBezTo>
                  <a:cubicBezTo>
                    <a:pt x="3384" y="3340"/>
                    <a:pt x="3392" y="2965"/>
                    <a:pt x="3394" y="2589"/>
                  </a:cubicBezTo>
                  <a:cubicBezTo>
                    <a:pt x="3395" y="2407"/>
                    <a:pt x="3333" y="2133"/>
                    <a:pt x="3561" y="2133"/>
                  </a:cubicBezTo>
                  <a:cubicBezTo>
                    <a:pt x="3573" y="2133"/>
                    <a:pt x="3587" y="2134"/>
                    <a:pt x="3602" y="2136"/>
                  </a:cubicBezTo>
                  <a:cubicBezTo>
                    <a:pt x="3922" y="2173"/>
                    <a:pt x="4237" y="2228"/>
                    <a:pt x="4557" y="2287"/>
                  </a:cubicBezTo>
                  <a:cubicBezTo>
                    <a:pt x="4690" y="2311"/>
                    <a:pt x="5002" y="2412"/>
                    <a:pt x="5235" y="2412"/>
                  </a:cubicBezTo>
                  <a:cubicBezTo>
                    <a:pt x="5339" y="2412"/>
                    <a:pt x="5428" y="2392"/>
                    <a:pt x="5478" y="2336"/>
                  </a:cubicBezTo>
                  <a:cubicBezTo>
                    <a:pt x="5481" y="2330"/>
                    <a:pt x="5484" y="2326"/>
                    <a:pt x="5487" y="2322"/>
                  </a:cubicBezTo>
                  <a:cubicBezTo>
                    <a:pt x="5610" y="2144"/>
                    <a:pt x="5003" y="1797"/>
                    <a:pt x="4886" y="1722"/>
                  </a:cubicBezTo>
                  <a:cubicBezTo>
                    <a:pt x="4605" y="1536"/>
                    <a:pt x="3963" y="1393"/>
                    <a:pt x="4167" y="938"/>
                  </a:cubicBezTo>
                  <a:cubicBezTo>
                    <a:pt x="4247" y="760"/>
                    <a:pt x="4415" y="626"/>
                    <a:pt x="4537" y="477"/>
                  </a:cubicBezTo>
                  <a:cubicBezTo>
                    <a:pt x="4615" y="380"/>
                    <a:pt x="4757" y="170"/>
                    <a:pt x="4646" y="53"/>
                  </a:cubicBezTo>
                  <a:cubicBezTo>
                    <a:pt x="4610" y="16"/>
                    <a:pt x="4568" y="1"/>
                    <a:pt x="45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870;p49">
              <a:extLst>
                <a:ext uri="{FF2B5EF4-FFF2-40B4-BE49-F238E27FC236}">
                  <a16:creationId xmlns:a16="http://schemas.microsoft.com/office/drawing/2014/main" xmlns="" id="{327AF157-4708-D94B-8F5D-CAB0E79F2F45}"/>
                </a:ext>
              </a:extLst>
            </p:cNvPr>
            <p:cNvSpPr/>
            <p:nvPr/>
          </p:nvSpPr>
          <p:spPr>
            <a:xfrm>
              <a:off x="2879375" y="2062300"/>
              <a:ext cx="25125" cy="98050"/>
            </a:xfrm>
            <a:custGeom>
              <a:avLst/>
              <a:gdLst/>
              <a:ahLst/>
              <a:cxnLst/>
              <a:rect l="l" t="t" r="r" b="b"/>
              <a:pathLst>
                <a:path w="1005" h="3922" extrusionOk="0">
                  <a:moveTo>
                    <a:pt x="534" y="1"/>
                  </a:moveTo>
                  <a:cubicBezTo>
                    <a:pt x="445" y="1"/>
                    <a:pt x="350" y="35"/>
                    <a:pt x="278" y="68"/>
                  </a:cubicBezTo>
                  <a:cubicBezTo>
                    <a:pt x="1" y="195"/>
                    <a:pt x="103" y="341"/>
                    <a:pt x="151" y="606"/>
                  </a:cubicBezTo>
                  <a:cubicBezTo>
                    <a:pt x="199" y="865"/>
                    <a:pt x="234" y="1127"/>
                    <a:pt x="258" y="1391"/>
                  </a:cubicBezTo>
                  <a:cubicBezTo>
                    <a:pt x="322" y="2112"/>
                    <a:pt x="276" y="2816"/>
                    <a:pt x="147" y="3523"/>
                  </a:cubicBezTo>
                  <a:cubicBezTo>
                    <a:pt x="126" y="3637"/>
                    <a:pt x="114" y="3922"/>
                    <a:pt x="292" y="3922"/>
                  </a:cubicBezTo>
                  <a:cubicBezTo>
                    <a:pt x="292" y="3922"/>
                    <a:pt x="293" y="3922"/>
                    <a:pt x="293" y="3922"/>
                  </a:cubicBezTo>
                  <a:cubicBezTo>
                    <a:pt x="498" y="3921"/>
                    <a:pt x="535" y="3451"/>
                    <a:pt x="572" y="3316"/>
                  </a:cubicBezTo>
                  <a:cubicBezTo>
                    <a:pt x="733" y="2729"/>
                    <a:pt x="884" y="2070"/>
                    <a:pt x="860" y="1459"/>
                  </a:cubicBezTo>
                  <a:cubicBezTo>
                    <a:pt x="844" y="1041"/>
                    <a:pt x="1004" y="428"/>
                    <a:pt x="708" y="74"/>
                  </a:cubicBezTo>
                  <a:cubicBezTo>
                    <a:pt x="663" y="20"/>
                    <a:pt x="600" y="1"/>
                    <a:pt x="5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871;p49">
              <a:extLst>
                <a:ext uri="{FF2B5EF4-FFF2-40B4-BE49-F238E27FC236}">
                  <a16:creationId xmlns:a16="http://schemas.microsoft.com/office/drawing/2014/main" xmlns="" id="{1E8ED444-F28F-BE46-A210-79DA643FA36E}"/>
                </a:ext>
              </a:extLst>
            </p:cNvPr>
            <p:cNvSpPr/>
            <p:nvPr/>
          </p:nvSpPr>
          <p:spPr>
            <a:xfrm>
              <a:off x="2832850" y="2230200"/>
              <a:ext cx="16975" cy="30300"/>
            </a:xfrm>
            <a:custGeom>
              <a:avLst/>
              <a:gdLst/>
              <a:ahLst/>
              <a:cxnLst/>
              <a:rect l="l" t="t" r="r" b="b"/>
              <a:pathLst>
                <a:path w="679" h="1212" extrusionOk="0">
                  <a:moveTo>
                    <a:pt x="482" y="1"/>
                  </a:moveTo>
                  <a:cubicBezTo>
                    <a:pt x="413" y="1"/>
                    <a:pt x="366" y="119"/>
                    <a:pt x="333" y="165"/>
                  </a:cubicBezTo>
                  <a:cubicBezTo>
                    <a:pt x="270" y="256"/>
                    <a:pt x="191" y="346"/>
                    <a:pt x="145" y="447"/>
                  </a:cubicBezTo>
                  <a:cubicBezTo>
                    <a:pt x="68" y="615"/>
                    <a:pt x="0" y="830"/>
                    <a:pt x="77" y="1015"/>
                  </a:cubicBezTo>
                  <a:cubicBezTo>
                    <a:pt x="79" y="1019"/>
                    <a:pt x="81" y="1024"/>
                    <a:pt x="83" y="1027"/>
                  </a:cubicBezTo>
                  <a:cubicBezTo>
                    <a:pt x="134" y="1139"/>
                    <a:pt x="245" y="1212"/>
                    <a:pt x="356" y="1212"/>
                  </a:cubicBezTo>
                  <a:cubicBezTo>
                    <a:pt x="428" y="1212"/>
                    <a:pt x="501" y="1182"/>
                    <a:pt x="557" y="1112"/>
                  </a:cubicBezTo>
                  <a:cubicBezTo>
                    <a:pt x="611" y="1047"/>
                    <a:pt x="653" y="953"/>
                    <a:pt x="664" y="867"/>
                  </a:cubicBezTo>
                  <a:cubicBezTo>
                    <a:pt x="679" y="760"/>
                    <a:pt x="658" y="651"/>
                    <a:pt x="638" y="544"/>
                  </a:cubicBezTo>
                  <a:cubicBezTo>
                    <a:pt x="620" y="445"/>
                    <a:pt x="586" y="356"/>
                    <a:pt x="583" y="254"/>
                  </a:cubicBezTo>
                  <a:cubicBezTo>
                    <a:pt x="580" y="190"/>
                    <a:pt x="590" y="59"/>
                    <a:pt x="527" y="16"/>
                  </a:cubicBezTo>
                  <a:cubicBezTo>
                    <a:pt x="511" y="5"/>
                    <a:pt x="496" y="1"/>
                    <a:pt x="48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872;p49">
              <a:extLst>
                <a:ext uri="{FF2B5EF4-FFF2-40B4-BE49-F238E27FC236}">
                  <a16:creationId xmlns:a16="http://schemas.microsoft.com/office/drawing/2014/main" xmlns="" id="{BCE3B3AE-86A0-E446-938B-998C7008209C}"/>
                </a:ext>
              </a:extLst>
            </p:cNvPr>
            <p:cNvSpPr/>
            <p:nvPr/>
          </p:nvSpPr>
          <p:spPr>
            <a:xfrm>
              <a:off x="2848475" y="2365775"/>
              <a:ext cx="17325" cy="29325"/>
            </a:xfrm>
            <a:custGeom>
              <a:avLst/>
              <a:gdLst/>
              <a:ahLst/>
              <a:cxnLst/>
              <a:rect l="l" t="t" r="r" b="b"/>
              <a:pathLst>
                <a:path w="693" h="1173" extrusionOk="0">
                  <a:moveTo>
                    <a:pt x="132" y="1"/>
                  </a:moveTo>
                  <a:cubicBezTo>
                    <a:pt x="32" y="1"/>
                    <a:pt x="51" y="157"/>
                    <a:pt x="42" y="223"/>
                  </a:cubicBezTo>
                  <a:cubicBezTo>
                    <a:pt x="30" y="332"/>
                    <a:pt x="0" y="448"/>
                    <a:pt x="6" y="559"/>
                  </a:cubicBezTo>
                  <a:cubicBezTo>
                    <a:pt x="15" y="744"/>
                    <a:pt x="54" y="966"/>
                    <a:pt x="208" y="1095"/>
                  </a:cubicBezTo>
                  <a:cubicBezTo>
                    <a:pt x="211" y="1097"/>
                    <a:pt x="214" y="1101"/>
                    <a:pt x="216" y="1103"/>
                  </a:cubicBezTo>
                  <a:cubicBezTo>
                    <a:pt x="275" y="1149"/>
                    <a:pt x="346" y="1173"/>
                    <a:pt x="415" y="1173"/>
                  </a:cubicBezTo>
                  <a:cubicBezTo>
                    <a:pt x="534" y="1173"/>
                    <a:pt x="647" y="1103"/>
                    <a:pt x="676" y="961"/>
                  </a:cubicBezTo>
                  <a:cubicBezTo>
                    <a:pt x="692" y="877"/>
                    <a:pt x="687" y="776"/>
                    <a:pt x="659" y="694"/>
                  </a:cubicBezTo>
                  <a:cubicBezTo>
                    <a:pt x="622" y="592"/>
                    <a:pt x="554" y="504"/>
                    <a:pt x="487" y="420"/>
                  </a:cubicBezTo>
                  <a:cubicBezTo>
                    <a:pt x="424" y="339"/>
                    <a:pt x="355" y="275"/>
                    <a:pt x="305" y="187"/>
                  </a:cubicBezTo>
                  <a:cubicBezTo>
                    <a:pt x="274" y="132"/>
                    <a:pt x="221" y="11"/>
                    <a:pt x="146" y="2"/>
                  </a:cubicBezTo>
                  <a:cubicBezTo>
                    <a:pt x="141" y="1"/>
                    <a:pt x="137" y="1"/>
                    <a:pt x="13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873;p49">
              <a:extLst>
                <a:ext uri="{FF2B5EF4-FFF2-40B4-BE49-F238E27FC236}">
                  <a16:creationId xmlns:a16="http://schemas.microsoft.com/office/drawing/2014/main" xmlns="" id="{9725C30C-EE01-024C-9B2A-5E33C8DE00AE}"/>
                </a:ext>
              </a:extLst>
            </p:cNvPr>
            <p:cNvSpPr/>
            <p:nvPr/>
          </p:nvSpPr>
          <p:spPr>
            <a:xfrm>
              <a:off x="2871025" y="2294375"/>
              <a:ext cx="16600" cy="30150"/>
            </a:xfrm>
            <a:custGeom>
              <a:avLst/>
              <a:gdLst/>
              <a:ahLst/>
              <a:cxnLst/>
              <a:rect l="l" t="t" r="r" b="b"/>
              <a:pathLst>
                <a:path w="664" h="1206" extrusionOk="0">
                  <a:moveTo>
                    <a:pt x="216" y="1"/>
                  </a:moveTo>
                  <a:cubicBezTo>
                    <a:pt x="129" y="1"/>
                    <a:pt x="123" y="148"/>
                    <a:pt x="107" y="209"/>
                  </a:cubicBezTo>
                  <a:cubicBezTo>
                    <a:pt x="76" y="314"/>
                    <a:pt x="30" y="425"/>
                    <a:pt x="20" y="535"/>
                  </a:cubicBezTo>
                  <a:cubicBezTo>
                    <a:pt x="1" y="721"/>
                    <a:pt x="8" y="946"/>
                    <a:pt x="140" y="1094"/>
                  </a:cubicBezTo>
                  <a:cubicBezTo>
                    <a:pt x="143" y="1099"/>
                    <a:pt x="145" y="1103"/>
                    <a:pt x="150" y="1106"/>
                  </a:cubicBezTo>
                  <a:cubicBezTo>
                    <a:pt x="211" y="1171"/>
                    <a:pt x="296" y="1206"/>
                    <a:pt x="379" y="1206"/>
                  </a:cubicBezTo>
                  <a:cubicBezTo>
                    <a:pt x="482" y="1206"/>
                    <a:pt x="581" y="1151"/>
                    <a:pt x="625" y="1032"/>
                  </a:cubicBezTo>
                  <a:cubicBezTo>
                    <a:pt x="653" y="952"/>
                    <a:pt x="664" y="848"/>
                    <a:pt x="647" y="765"/>
                  </a:cubicBezTo>
                  <a:cubicBezTo>
                    <a:pt x="626" y="659"/>
                    <a:pt x="571" y="561"/>
                    <a:pt x="517" y="467"/>
                  </a:cubicBezTo>
                  <a:cubicBezTo>
                    <a:pt x="468" y="380"/>
                    <a:pt x="407" y="307"/>
                    <a:pt x="372" y="213"/>
                  </a:cubicBezTo>
                  <a:cubicBezTo>
                    <a:pt x="349" y="151"/>
                    <a:pt x="314" y="24"/>
                    <a:pt x="241" y="4"/>
                  </a:cubicBezTo>
                  <a:cubicBezTo>
                    <a:pt x="232" y="2"/>
                    <a:pt x="223" y="1"/>
                    <a:pt x="21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874;p49">
              <a:extLst>
                <a:ext uri="{FF2B5EF4-FFF2-40B4-BE49-F238E27FC236}">
                  <a16:creationId xmlns:a16="http://schemas.microsoft.com/office/drawing/2014/main" xmlns="" id="{2EF83EAD-1B72-ED47-A2F4-1F6C6C162107}"/>
                </a:ext>
              </a:extLst>
            </p:cNvPr>
            <p:cNvSpPr/>
            <p:nvPr/>
          </p:nvSpPr>
          <p:spPr>
            <a:xfrm>
              <a:off x="2925200" y="2219250"/>
              <a:ext cx="16600" cy="30150"/>
            </a:xfrm>
            <a:custGeom>
              <a:avLst/>
              <a:gdLst/>
              <a:ahLst/>
              <a:cxnLst/>
              <a:rect l="l" t="t" r="r" b="b"/>
              <a:pathLst>
                <a:path w="664" h="1206" extrusionOk="0">
                  <a:moveTo>
                    <a:pt x="215" y="1"/>
                  </a:moveTo>
                  <a:cubicBezTo>
                    <a:pt x="128" y="1"/>
                    <a:pt x="122" y="148"/>
                    <a:pt x="105" y="208"/>
                  </a:cubicBezTo>
                  <a:cubicBezTo>
                    <a:pt x="76" y="314"/>
                    <a:pt x="30" y="425"/>
                    <a:pt x="19" y="535"/>
                  </a:cubicBezTo>
                  <a:cubicBezTo>
                    <a:pt x="0" y="720"/>
                    <a:pt x="7" y="946"/>
                    <a:pt x="140" y="1094"/>
                  </a:cubicBezTo>
                  <a:cubicBezTo>
                    <a:pt x="142" y="1097"/>
                    <a:pt x="145" y="1100"/>
                    <a:pt x="149" y="1106"/>
                  </a:cubicBezTo>
                  <a:cubicBezTo>
                    <a:pt x="210" y="1171"/>
                    <a:pt x="295" y="1206"/>
                    <a:pt x="378" y="1206"/>
                  </a:cubicBezTo>
                  <a:cubicBezTo>
                    <a:pt x="481" y="1206"/>
                    <a:pt x="580" y="1151"/>
                    <a:pt x="623" y="1031"/>
                  </a:cubicBezTo>
                  <a:cubicBezTo>
                    <a:pt x="653" y="952"/>
                    <a:pt x="663" y="848"/>
                    <a:pt x="646" y="764"/>
                  </a:cubicBezTo>
                  <a:cubicBezTo>
                    <a:pt x="626" y="659"/>
                    <a:pt x="570" y="561"/>
                    <a:pt x="517" y="467"/>
                  </a:cubicBezTo>
                  <a:cubicBezTo>
                    <a:pt x="466" y="380"/>
                    <a:pt x="407" y="306"/>
                    <a:pt x="371" y="213"/>
                  </a:cubicBezTo>
                  <a:cubicBezTo>
                    <a:pt x="348" y="151"/>
                    <a:pt x="314" y="24"/>
                    <a:pt x="240" y="4"/>
                  </a:cubicBezTo>
                  <a:cubicBezTo>
                    <a:pt x="231" y="2"/>
                    <a:pt x="223" y="1"/>
                    <a:pt x="21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875;p49">
              <a:extLst>
                <a:ext uri="{FF2B5EF4-FFF2-40B4-BE49-F238E27FC236}">
                  <a16:creationId xmlns:a16="http://schemas.microsoft.com/office/drawing/2014/main" xmlns="" id="{E6C260A1-594E-B647-86E9-2CFF0D748077}"/>
                </a:ext>
              </a:extLst>
            </p:cNvPr>
            <p:cNvSpPr/>
            <p:nvPr/>
          </p:nvSpPr>
          <p:spPr>
            <a:xfrm>
              <a:off x="2917400" y="2376625"/>
              <a:ext cx="16575" cy="30450"/>
            </a:xfrm>
            <a:custGeom>
              <a:avLst/>
              <a:gdLst/>
              <a:ahLst/>
              <a:cxnLst/>
              <a:rect l="l" t="t" r="r" b="b"/>
              <a:pathLst>
                <a:path w="663" h="1218" extrusionOk="0">
                  <a:moveTo>
                    <a:pt x="306" y="1"/>
                  </a:moveTo>
                  <a:cubicBezTo>
                    <a:pt x="226" y="1"/>
                    <a:pt x="205" y="139"/>
                    <a:pt x="182" y="195"/>
                  </a:cubicBezTo>
                  <a:cubicBezTo>
                    <a:pt x="140" y="297"/>
                    <a:pt x="82" y="401"/>
                    <a:pt x="59" y="510"/>
                  </a:cubicBezTo>
                  <a:cubicBezTo>
                    <a:pt x="18" y="692"/>
                    <a:pt x="0" y="915"/>
                    <a:pt x="113" y="1080"/>
                  </a:cubicBezTo>
                  <a:cubicBezTo>
                    <a:pt x="117" y="1083"/>
                    <a:pt x="119" y="1087"/>
                    <a:pt x="121" y="1091"/>
                  </a:cubicBezTo>
                  <a:cubicBezTo>
                    <a:pt x="182" y="1172"/>
                    <a:pt x="277" y="1218"/>
                    <a:pt x="370" y="1218"/>
                  </a:cubicBezTo>
                  <a:cubicBezTo>
                    <a:pt x="462" y="1218"/>
                    <a:pt x="551" y="1173"/>
                    <a:pt x="602" y="1071"/>
                  </a:cubicBezTo>
                  <a:cubicBezTo>
                    <a:pt x="640" y="995"/>
                    <a:pt x="662" y="894"/>
                    <a:pt x="655" y="810"/>
                  </a:cubicBezTo>
                  <a:cubicBezTo>
                    <a:pt x="645" y="701"/>
                    <a:pt x="602" y="599"/>
                    <a:pt x="561" y="500"/>
                  </a:cubicBezTo>
                  <a:cubicBezTo>
                    <a:pt x="521" y="406"/>
                    <a:pt x="469" y="327"/>
                    <a:pt x="445" y="228"/>
                  </a:cubicBezTo>
                  <a:cubicBezTo>
                    <a:pt x="430" y="166"/>
                    <a:pt x="410" y="36"/>
                    <a:pt x="339" y="8"/>
                  </a:cubicBezTo>
                  <a:cubicBezTo>
                    <a:pt x="327" y="3"/>
                    <a:pt x="316" y="1"/>
                    <a:pt x="306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876;p49">
              <a:extLst>
                <a:ext uri="{FF2B5EF4-FFF2-40B4-BE49-F238E27FC236}">
                  <a16:creationId xmlns:a16="http://schemas.microsoft.com/office/drawing/2014/main" xmlns="" id="{888D53F6-35EE-6245-86EE-82E74A007ECB}"/>
                </a:ext>
              </a:extLst>
            </p:cNvPr>
            <p:cNvSpPr/>
            <p:nvPr/>
          </p:nvSpPr>
          <p:spPr>
            <a:xfrm>
              <a:off x="2829625" y="2474375"/>
              <a:ext cx="30425" cy="23575"/>
            </a:xfrm>
            <a:custGeom>
              <a:avLst/>
              <a:gdLst/>
              <a:ahLst/>
              <a:cxnLst/>
              <a:rect l="l" t="t" r="r" b="b"/>
              <a:pathLst>
                <a:path w="1217" h="943" extrusionOk="0">
                  <a:moveTo>
                    <a:pt x="112" y="1"/>
                  </a:moveTo>
                  <a:cubicBezTo>
                    <a:pt x="104" y="1"/>
                    <a:pt x="96" y="2"/>
                    <a:pt x="89" y="4"/>
                  </a:cubicBezTo>
                  <a:cubicBezTo>
                    <a:pt x="0" y="40"/>
                    <a:pt x="127" y="177"/>
                    <a:pt x="168" y="240"/>
                  </a:cubicBezTo>
                  <a:cubicBezTo>
                    <a:pt x="232" y="342"/>
                    <a:pt x="293" y="455"/>
                    <a:pt x="371" y="549"/>
                  </a:cubicBezTo>
                  <a:cubicBezTo>
                    <a:pt x="503" y="707"/>
                    <a:pt x="682" y="884"/>
                    <a:pt x="875" y="934"/>
                  </a:cubicBezTo>
                  <a:cubicBezTo>
                    <a:pt x="879" y="935"/>
                    <a:pt x="883" y="935"/>
                    <a:pt x="888" y="935"/>
                  </a:cubicBezTo>
                  <a:cubicBezTo>
                    <a:pt x="912" y="940"/>
                    <a:pt x="935" y="943"/>
                    <a:pt x="957" y="943"/>
                  </a:cubicBezTo>
                  <a:cubicBezTo>
                    <a:pt x="1116" y="943"/>
                    <a:pt x="1216" y="811"/>
                    <a:pt x="1110" y="623"/>
                  </a:cubicBezTo>
                  <a:cubicBezTo>
                    <a:pt x="1065" y="544"/>
                    <a:pt x="991" y="456"/>
                    <a:pt x="917" y="398"/>
                  </a:cubicBezTo>
                  <a:cubicBezTo>
                    <a:pt x="821" y="325"/>
                    <a:pt x="716" y="277"/>
                    <a:pt x="611" y="229"/>
                  </a:cubicBezTo>
                  <a:cubicBezTo>
                    <a:pt x="512" y="184"/>
                    <a:pt x="420" y="157"/>
                    <a:pt x="326" y="101"/>
                  </a:cubicBezTo>
                  <a:cubicBezTo>
                    <a:pt x="273" y="70"/>
                    <a:pt x="174" y="1"/>
                    <a:pt x="112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877;p49">
              <a:extLst>
                <a:ext uri="{FF2B5EF4-FFF2-40B4-BE49-F238E27FC236}">
                  <a16:creationId xmlns:a16="http://schemas.microsoft.com/office/drawing/2014/main" xmlns="" id="{223532BD-3D78-BB4C-A8BB-D04BD4EF177E}"/>
                </a:ext>
              </a:extLst>
            </p:cNvPr>
            <p:cNvSpPr/>
            <p:nvPr/>
          </p:nvSpPr>
          <p:spPr>
            <a:xfrm>
              <a:off x="3007975" y="2371250"/>
              <a:ext cx="18225" cy="31450"/>
            </a:xfrm>
            <a:custGeom>
              <a:avLst/>
              <a:gdLst/>
              <a:ahLst/>
              <a:cxnLst/>
              <a:rect l="l" t="t" r="r" b="b"/>
              <a:pathLst>
                <a:path w="729" h="1258" extrusionOk="0">
                  <a:moveTo>
                    <a:pt x="654" y="0"/>
                  </a:moveTo>
                  <a:cubicBezTo>
                    <a:pt x="598" y="0"/>
                    <a:pt x="525" y="114"/>
                    <a:pt x="484" y="159"/>
                  </a:cubicBezTo>
                  <a:cubicBezTo>
                    <a:pt x="405" y="248"/>
                    <a:pt x="310" y="335"/>
                    <a:pt x="241" y="436"/>
                  </a:cubicBezTo>
                  <a:cubicBezTo>
                    <a:pt x="124" y="605"/>
                    <a:pt x="0" y="825"/>
                    <a:pt x="4" y="1024"/>
                  </a:cubicBezTo>
                  <a:cubicBezTo>
                    <a:pt x="4" y="1029"/>
                    <a:pt x="4" y="1033"/>
                    <a:pt x="2" y="1039"/>
                  </a:cubicBezTo>
                  <a:cubicBezTo>
                    <a:pt x="9" y="1168"/>
                    <a:pt x="84" y="1257"/>
                    <a:pt x="184" y="1257"/>
                  </a:cubicBezTo>
                  <a:cubicBezTo>
                    <a:pt x="238" y="1257"/>
                    <a:pt x="300" y="1231"/>
                    <a:pt x="362" y="1170"/>
                  </a:cubicBezTo>
                  <a:cubicBezTo>
                    <a:pt x="427" y="1106"/>
                    <a:pt x="490" y="1012"/>
                    <a:pt x="527" y="924"/>
                  </a:cubicBezTo>
                  <a:cubicBezTo>
                    <a:pt x="573" y="813"/>
                    <a:pt x="592" y="696"/>
                    <a:pt x="610" y="584"/>
                  </a:cubicBezTo>
                  <a:cubicBezTo>
                    <a:pt x="627" y="478"/>
                    <a:pt x="629" y="381"/>
                    <a:pt x="658" y="276"/>
                  </a:cubicBezTo>
                  <a:cubicBezTo>
                    <a:pt x="678" y="208"/>
                    <a:pt x="728" y="72"/>
                    <a:pt x="689" y="20"/>
                  </a:cubicBezTo>
                  <a:cubicBezTo>
                    <a:pt x="679" y="6"/>
                    <a:pt x="667" y="0"/>
                    <a:pt x="654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878;p49">
              <a:extLst>
                <a:ext uri="{FF2B5EF4-FFF2-40B4-BE49-F238E27FC236}">
                  <a16:creationId xmlns:a16="http://schemas.microsoft.com/office/drawing/2014/main" xmlns="" id="{24BF1F81-5574-3748-81F9-EABE6362C51F}"/>
                </a:ext>
              </a:extLst>
            </p:cNvPr>
            <p:cNvSpPr/>
            <p:nvPr/>
          </p:nvSpPr>
          <p:spPr>
            <a:xfrm>
              <a:off x="3028700" y="2235450"/>
              <a:ext cx="13275" cy="33525"/>
            </a:xfrm>
            <a:custGeom>
              <a:avLst/>
              <a:gdLst/>
              <a:ahLst/>
              <a:cxnLst/>
              <a:rect l="l" t="t" r="r" b="b"/>
              <a:pathLst>
                <a:path w="531" h="1341" extrusionOk="0">
                  <a:moveTo>
                    <a:pt x="139" y="0"/>
                  </a:moveTo>
                  <a:cubicBezTo>
                    <a:pt x="69" y="0"/>
                    <a:pt x="72" y="164"/>
                    <a:pt x="61" y="232"/>
                  </a:cubicBezTo>
                  <a:cubicBezTo>
                    <a:pt x="43" y="350"/>
                    <a:pt x="11" y="473"/>
                    <a:pt x="7" y="597"/>
                  </a:cubicBezTo>
                  <a:cubicBezTo>
                    <a:pt x="1" y="803"/>
                    <a:pt x="15" y="1055"/>
                    <a:pt x="126" y="1220"/>
                  </a:cubicBezTo>
                  <a:cubicBezTo>
                    <a:pt x="129" y="1224"/>
                    <a:pt x="132" y="1227"/>
                    <a:pt x="135" y="1229"/>
                  </a:cubicBezTo>
                  <a:cubicBezTo>
                    <a:pt x="186" y="1302"/>
                    <a:pt x="254" y="1340"/>
                    <a:pt x="319" y="1340"/>
                  </a:cubicBezTo>
                  <a:cubicBezTo>
                    <a:pt x="401" y="1340"/>
                    <a:pt x="478" y="1279"/>
                    <a:pt x="507" y="1146"/>
                  </a:cubicBezTo>
                  <a:cubicBezTo>
                    <a:pt x="527" y="1057"/>
                    <a:pt x="531" y="941"/>
                    <a:pt x="514" y="848"/>
                  </a:cubicBezTo>
                  <a:cubicBezTo>
                    <a:pt x="493" y="730"/>
                    <a:pt x="446" y="623"/>
                    <a:pt x="399" y="518"/>
                  </a:cubicBezTo>
                  <a:cubicBezTo>
                    <a:pt x="355" y="420"/>
                    <a:pt x="304" y="339"/>
                    <a:pt x="272" y="235"/>
                  </a:cubicBezTo>
                  <a:cubicBezTo>
                    <a:pt x="251" y="168"/>
                    <a:pt x="218" y="26"/>
                    <a:pt x="159" y="4"/>
                  </a:cubicBezTo>
                  <a:cubicBezTo>
                    <a:pt x="152" y="2"/>
                    <a:pt x="145" y="0"/>
                    <a:pt x="139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879;p49">
              <a:extLst>
                <a:ext uri="{FF2B5EF4-FFF2-40B4-BE49-F238E27FC236}">
                  <a16:creationId xmlns:a16="http://schemas.microsoft.com/office/drawing/2014/main" xmlns="" id="{1D93BAF9-0F6E-0B45-A761-8672239B433F}"/>
                </a:ext>
              </a:extLst>
            </p:cNvPr>
            <p:cNvSpPr/>
            <p:nvPr/>
          </p:nvSpPr>
          <p:spPr>
            <a:xfrm>
              <a:off x="2986975" y="2176650"/>
              <a:ext cx="21225" cy="30175"/>
            </a:xfrm>
            <a:custGeom>
              <a:avLst/>
              <a:gdLst/>
              <a:ahLst/>
              <a:cxnLst/>
              <a:rect l="l" t="t" r="r" b="b"/>
              <a:pathLst>
                <a:path w="849" h="1207" extrusionOk="0">
                  <a:moveTo>
                    <a:pt x="97" y="0"/>
                  </a:moveTo>
                  <a:cubicBezTo>
                    <a:pt x="1" y="0"/>
                    <a:pt x="71" y="174"/>
                    <a:pt x="84" y="247"/>
                  </a:cubicBezTo>
                  <a:cubicBezTo>
                    <a:pt x="109" y="365"/>
                    <a:pt x="124" y="492"/>
                    <a:pt x="163" y="609"/>
                  </a:cubicBezTo>
                  <a:cubicBezTo>
                    <a:pt x="230" y="803"/>
                    <a:pt x="333" y="1034"/>
                    <a:pt x="495" y="1149"/>
                  </a:cubicBezTo>
                  <a:cubicBezTo>
                    <a:pt x="498" y="1152"/>
                    <a:pt x="501" y="1154"/>
                    <a:pt x="505" y="1157"/>
                  </a:cubicBezTo>
                  <a:cubicBezTo>
                    <a:pt x="554" y="1190"/>
                    <a:pt x="605" y="1206"/>
                    <a:pt x="652" y="1206"/>
                  </a:cubicBezTo>
                  <a:cubicBezTo>
                    <a:pt x="762" y="1206"/>
                    <a:pt x="848" y="1116"/>
                    <a:pt x="825" y="946"/>
                  </a:cubicBezTo>
                  <a:cubicBezTo>
                    <a:pt x="811" y="856"/>
                    <a:pt x="773" y="747"/>
                    <a:pt x="725" y="666"/>
                  </a:cubicBezTo>
                  <a:cubicBezTo>
                    <a:pt x="663" y="563"/>
                    <a:pt x="582" y="479"/>
                    <a:pt x="501" y="398"/>
                  </a:cubicBezTo>
                  <a:cubicBezTo>
                    <a:pt x="427" y="322"/>
                    <a:pt x="349" y="263"/>
                    <a:pt x="282" y="176"/>
                  </a:cubicBezTo>
                  <a:cubicBezTo>
                    <a:pt x="239" y="121"/>
                    <a:pt x="160" y="0"/>
                    <a:pt x="97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880;p49">
              <a:extLst>
                <a:ext uri="{FF2B5EF4-FFF2-40B4-BE49-F238E27FC236}">
                  <a16:creationId xmlns:a16="http://schemas.microsoft.com/office/drawing/2014/main" xmlns="" id="{4BA4A44A-4FF4-6441-8DE5-8924F967BB12}"/>
                </a:ext>
              </a:extLst>
            </p:cNvPr>
            <p:cNvSpPr/>
            <p:nvPr/>
          </p:nvSpPr>
          <p:spPr>
            <a:xfrm>
              <a:off x="2937950" y="2460700"/>
              <a:ext cx="16975" cy="30225"/>
            </a:xfrm>
            <a:custGeom>
              <a:avLst/>
              <a:gdLst/>
              <a:ahLst/>
              <a:cxnLst/>
              <a:rect l="l" t="t" r="r" b="b"/>
              <a:pathLst>
                <a:path w="679" h="1209" extrusionOk="0">
                  <a:moveTo>
                    <a:pt x="501" y="0"/>
                  </a:moveTo>
                  <a:cubicBezTo>
                    <a:pt x="432" y="0"/>
                    <a:pt x="383" y="116"/>
                    <a:pt x="349" y="162"/>
                  </a:cubicBezTo>
                  <a:cubicBezTo>
                    <a:pt x="284" y="251"/>
                    <a:pt x="202" y="340"/>
                    <a:pt x="154" y="439"/>
                  </a:cubicBezTo>
                  <a:cubicBezTo>
                    <a:pt x="72" y="607"/>
                    <a:pt x="0" y="819"/>
                    <a:pt x="72" y="1006"/>
                  </a:cubicBezTo>
                  <a:cubicBezTo>
                    <a:pt x="74" y="1010"/>
                    <a:pt x="75" y="1013"/>
                    <a:pt x="77" y="1016"/>
                  </a:cubicBezTo>
                  <a:cubicBezTo>
                    <a:pt x="125" y="1132"/>
                    <a:pt x="237" y="1208"/>
                    <a:pt x="351" y="1208"/>
                  </a:cubicBezTo>
                  <a:cubicBezTo>
                    <a:pt x="421" y="1208"/>
                    <a:pt x="491" y="1179"/>
                    <a:pt x="548" y="1113"/>
                  </a:cubicBezTo>
                  <a:cubicBezTo>
                    <a:pt x="603" y="1049"/>
                    <a:pt x="650" y="955"/>
                    <a:pt x="662" y="871"/>
                  </a:cubicBezTo>
                  <a:cubicBezTo>
                    <a:pt x="679" y="764"/>
                    <a:pt x="661" y="655"/>
                    <a:pt x="644" y="547"/>
                  </a:cubicBezTo>
                  <a:cubicBezTo>
                    <a:pt x="629" y="448"/>
                    <a:pt x="598" y="358"/>
                    <a:pt x="597" y="257"/>
                  </a:cubicBezTo>
                  <a:cubicBezTo>
                    <a:pt x="597" y="193"/>
                    <a:pt x="609" y="62"/>
                    <a:pt x="547" y="17"/>
                  </a:cubicBezTo>
                  <a:cubicBezTo>
                    <a:pt x="531" y="5"/>
                    <a:pt x="515" y="0"/>
                    <a:pt x="501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881;p49">
              <a:extLst>
                <a:ext uri="{FF2B5EF4-FFF2-40B4-BE49-F238E27FC236}">
                  <a16:creationId xmlns:a16="http://schemas.microsoft.com/office/drawing/2014/main" xmlns="" id="{9DE95B66-D3A6-9B4B-9547-D47E0E259882}"/>
                </a:ext>
              </a:extLst>
            </p:cNvPr>
            <p:cNvSpPr/>
            <p:nvPr/>
          </p:nvSpPr>
          <p:spPr>
            <a:xfrm>
              <a:off x="2969000" y="2292450"/>
              <a:ext cx="16625" cy="30525"/>
            </a:xfrm>
            <a:custGeom>
              <a:avLst/>
              <a:gdLst/>
              <a:ahLst/>
              <a:cxnLst/>
              <a:rect l="l" t="t" r="r" b="b"/>
              <a:pathLst>
                <a:path w="665" h="1221" extrusionOk="0">
                  <a:moveTo>
                    <a:pt x="350" y="0"/>
                  </a:moveTo>
                  <a:cubicBezTo>
                    <a:pt x="272" y="0"/>
                    <a:pt x="244" y="135"/>
                    <a:pt x="219" y="188"/>
                  </a:cubicBezTo>
                  <a:cubicBezTo>
                    <a:pt x="172" y="288"/>
                    <a:pt x="109" y="390"/>
                    <a:pt x="80" y="497"/>
                  </a:cubicBezTo>
                  <a:cubicBezTo>
                    <a:pt x="32" y="677"/>
                    <a:pt x="0" y="900"/>
                    <a:pt x="106" y="1070"/>
                  </a:cubicBezTo>
                  <a:cubicBezTo>
                    <a:pt x="109" y="1073"/>
                    <a:pt x="110" y="1077"/>
                    <a:pt x="114" y="1080"/>
                  </a:cubicBezTo>
                  <a:cubicBezTo>
                    <a:pt x="174" y="1169"/>
                    <a:pt x="274" y="1221"/>
                    <a:pt x="371" y="1221"/>
                  </a:cubicBezTo>
                  <a:cubicBezTo>
                    <a:pt x="458" y="1221"/>
                    <a:pt x="543" y="1179"/>
                    <a:pt x="596" y="1086"/>
                  </a:cubicBezTo>
                  <a:cubicBezTo>
                    <a:pt x="638" y="1012"/>
                    <a:pt x="664" y="913"/>
                    <a:pt x="661" y="826"/>
                  </a:cubicBezTo>
                  <a:cubicBezTo>
                    <a:pt x="659" y="717"/>
                    <a:pt x="620" y="614"/>
                    <a:pt x="582" y="512"/>
                  </a:cubicBezTo>
                  <a:cubicBezTo>
                    <a:pt x="547" y="416"/>
                    <a:pt x="500" y="334"/>
                    <a:pt x="481" y="235"/>
                  </a:cubicBezTo>
                  <a:cubicBezTo>
                    <a:pt x="467" y="171"/>
                    <a:pt x="456" y="41"/>
                    <a:pt x="387" y="9"/>
                  </a:cubicBezTo>
                  <a:cubicBezTo>
                    <a:pt x="373" y="3"/>
                    <a:pt x="361" y="0"/>
                    <a:pt x="350" y="0"/>
                  </a:cubicBezTo>
                  <a:close/>
                </a:path>
              </a:pathLst>
            </a:custGeom>
            <a:solidFill>
              <a:srgbClr val="960E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882;p49">
              <a:extLst>
                <a:ext uri="{FF2B5EF4-FFF2-40B4-BE49-F238E27FC236}">
                  <a16:creationId xmlns:a16="http://schemas.microsoft.com/office/drawing/2014/main" xmlns="" id="{9448C8BF-B016-0A4F-8304-CD4ED12DE8E8}"/>
                </a:ext>
              </a:extLst>
            </p:cNvPr>
            <p:cNvSpPr/>
            <p:nvPr/>
          </p:nvSpPr>
          <p:spPr>
            <a:xfrm>
              <a:off x="2871625" y="2433875"/>
              <a:ext cx="19375" cy="28225"/>
            </a:xfrm>
            <a:custGeom>
              <a:avLst/>
              <a:gdLst/>
              <a:ahLst/>
              <a:cxnLst/>
              <a:rect l="l" t="t" r="r" b="b"/>
              <a:pathLst>
                <a:path w="775" h="1129" extrusionOk="0">
                  <a:moveTo>
                    <a:pt x="116" y="0"/>
                  </a:moveTo>
                  <a:cubicBezTo>
                    <a:pt x="116" y="0"/>
                    <a:pt x="116" y="0"/>
                    <a:pt x="115" y="0"/>
                  </a:cubicBezTo>
                  <a:cubicBezTo>
                    <a:pt x="0" y="1"/>
                    <a:pt x="42" y="165"/>
                    <a:pt x="42" y="233"/>
                  </a:cubicBezTo>
                  <a:cubicBezTo>
                    <a:pt x="42" y="343"/>
                    <a:pt x="30" y="463"/>
                    <a:pt x="49" y="572"/>
                  </a:cubicBezTo>
                  <a:cubicBezTo>
                    <a:pt x="84" y="754"/>
                    <a:pt x="152" y="970"/>
                    <a:pt x="320" y="1076"/>
                  </a:cubicBezTo>
                  <a:cubicBezTo>
                    <a:pt x="325" y="1079"/>
                    <a:pt x="329" y="1081"/>
                    <a:pt x="331" y="1084"/>
                  </a:cubicBezTo>
                  <a:cubicBezTo>
                    <a:pt x="382" y="1114"/>
                    <a:pt x="440" y="1129"/>
                    <a:pt x="495" y="1129"/>
                  </a:cubicBezTo>
                  <a:cubicBezTo>
                    <a:pt x="631" y="1129"/>
                    <a:pt x="757" y="1042"/>
                    <a:pt x="769" y="881"/>
                  </a:cubicBezTo>
                  <a:cubicBezTo>
                    <a:pt x="775" y="796"/>
                    <a:pt x="755" y="695"/>
                    <a:pt x="716" y="619"/>
                  </a:cubicBezTo>
                  <a:cubicBezTo>
                    <a:pt x="666" y="523"/>
                    <a:pt x="586" y="445"/>
                    <a:pt x="509" y="369"/>
                  </a:cubicBezTo>
                  <a:cubicBezTo>
                    <a:pt x="437" y="299"/>
                    <a:pt x="358" y="243"/>
                    <a:pt x="298" y="164"/>
                  </a:cubicBezTo>
                  <a:cubicBezTo>
                    <a:pt x="259" y="111"/>
                    <a:pt x="191" y="0"/>
                    <a:pt x="116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883;p49">
              <a:extLst>
                <a:ext uri="{FF2B5EF4-FFF2-40B4-BE49-F238E27FC236}">
                  <a16:creationId xmlns:a16="http://schemas.microsoft.com/office/drawing/2014/main" xmlns="" id="{E2563B23-D302-1A4A-AC97-CAC82FC854E5}"/>
                </a:ext>
              </a:extLst>
            </p:cNvPr>
            <p:cNvSpPr/>
            <p:nvPr/>
          </p:nvSpPr>
          <p:spPr>
            <a:xfrm>
              <a:off x="2799400" y="2308525"/>
              <a:ext cx="18425" cy="33850"/>
            </a:xfrm>
            <a:custGeom>
              <a:avLst/>
              <a:gdLst/>
              <a:ahLst/>
              <a:cxnLst/>
              <a:rect l="l" t="t" r="r" b="b"/>
              <a:pathLst>
                <a:path w="737" h="1354" extrusionOk="0">
                  <a:moveTo>
                    <a:pt x="265" y="1"/>
                  </a:moveTo>
                  <a:cubicBezTo>
                    <a:pt x="170" y="1"/>
                    <a:pt x="159" y="162"/>
                    <a:pt x="137" y="229"/>
                  </a:cubicBezTo>
                  <a:cubicBezTo>
                    <a:pt x="100" y="346"/>
                    <a:pt x="45" y="469"/>
                    <a:pt x="29" y="591"/>
                  </a:cubicBezTo>
                  <a:cubicBezTo>
                    <a:pt x="1" y="796"/>
                    <a:pt x="0" y="1048"/>
                    <a:pt x="142" y="1219"/>
                  </a:cubicBezTo>
                  <a:cubicBezTo>
                    <a:pt x="146" y="1224"/>
                    <a:pt x="150" y="1228"/>
                    <a:pt x="152" y="1233"/>
                  </a:cubicBezTo>
                  <a:cubicBezTo>
                    <a:pt x="221" y="1311"/>
                    <a:pt x="320" y="1353"/>
                    <a:pt x="415" y="1353"/>
                  </a:cubicBezTo>
                  <a:cubicBezTo>
                    <a:pt x="527" y="1353"/>
                    <a:pt x="634" y="1295"/>
                    <a:pt x="686" y="1167"/>
                  </a:cubicBezTo>
                  <a:cubicBezTo>
                    <a:pt x="721" y="1078"/>
                    <a:pt x="736" y="964"/>
                    <a:pt x="720" y="870"/>
                  </a:cubicBezTo>
                  <a:cubicBezTo>
                    <a:pt x="701" y="751"/>
                    <a:pt x="643" y="641"/>
                    <a:pt x="586" y="534"/>
                  </a:cubicBezTo>
                  <a:cubicBezTo>
                    <a:pt x="534" y="434"/>
                    <a:pt x="470" y="349"/>
                    <a:pt x="434" y="244"/>
                  </a:cubicBezTo>
                  <a:cubicBezTo>
                    <a:pt x="409" y="173"/>
                    <a:pt x="377" y="31"/>
                    <a:pt x="296" y="6"/>
                  </a:cubicBezTo>
                  <a:cubicBezTo>
                    <a:pt x="285" y="3"/>
                    <a:pt x="275" y="1"/>
                    <a:pt x="265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884;p49">
              <a:extLst>
                <a:ext uri="{FF2B5EF4-FFF2-40B4-BE49-F238E27FC236}">
                  <a16:creationId xmlns:a16="http://schemas.microsoft.com/office/drawing/2014/main" xmlns="" id="{86FEE46D-B8A8-E840-B48C-A8EACD26D4E8}"/>
                </a:ext>
              </a:extLst>
            </p:cNvPr>
            <p:cNvSpPr/>
            <p:nvPr/>
          </p:nvSpPr>
          <p:spPr>
            <a:xfrm>
              <a:off x="2751075" y="2333300"/>
              <a:ext cx="14550" cy="26625"/>
            </a:xfrm>
            <a:custGeom>
              <a:avLst/>
              <a:gdLst/>
              <a:ahLst/>
              <a:cxnLst/>
              <a:rect l="l" t="t" r="r" b="b"/>
              <a:pathLst>
                <a:path w="582" h="1065" extrusionOk="0">
                  <a:moveTo>
                    <a:pt x="209" y="1"/>
                  </a:moveTo>
                  <a:cubicBezTo>
                    <a:pt x="134" y="1"/>
                    <a:pt x="125" y="128"/>
                    <a:pt x="108" y="180"/>
                  </a:cubicBezTo>
                  <a:cubicBezTo>
                    <a:pt x="80" y="274"/>
                    <a:pt x="37" y="369"/>
                    <a:pt x="23" y="465"/>
                  </a:cubicBezTo>
                  <a:cubicBezTo>
                    <a:pt x="1" y="626"/>
                    <a:pt x="0" y="825"/>
                    <a:pt x="112" y="960"/>
                  </a:cubicBezTo>
                  <a:cubicBezTo>
                    <a:pt x="115" y="963"/>
                    <a:pt x="117" y="966"/>
                    <a:pt x="121" y="969"/>
                  </a:cubicBezTo>
                  <a:cubicBezTo>
                    <a:pt x="175" y="1031"/>
                    <a:pt x="252" y="1064"/>
                    <a:pt x="327" y="1064"/>
                  </a:cubicBezTo>
                  <a:cubicBezTo>
                    <a:pt x="415" y="1064"/>
                    <a:pt x="499" y="1018"/>
                    <a:pt x="540" y="919"/>
                  </a:cubicBezTo>
                  <a:cubicBezTo>
                    <a:pt x="570" y="849"/>
                    <a:pt x="581" y="758"/>
                    <a:pt x="568" y="684"/>
                  </a:cubicBezTo>
                  <a:cubicBezTo>
                    <a:pt x="551" y="590"/>
                    <a:pt x="506" y="504"/>
                    <a:pt x="462" y="420"/>
                  </a:cubicBezTo>
                  <a:cubicBezTo>
                    <a:pt x="421" y="342"/>
                    <a:pt x="370" y="275"/>
                    <a:pt x="341" y="191"/>
                  </a:cubicBezTo>
                  <a:cubicBezTo>
                    <a:pt x="323" y="137"/>
                    <a:pt x="296" y="24"/>
                    <a:pt x="233" y="4"/>
                  </a:cubicBezTo>
                  <a:cubicBezTo>
                    <a:pt x="224" y="2"/>
                    <a:pt x="216" y="1"/>
                    <a:pt x="20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885;p49">
              <a:extLst>
                <a:ext uri="{FF2B5EF4-FFF2-40B4-BE49-F238E27FC236}">
                  <a16:creationId xmlns:a16="http://schemas.microsoft.com/office/drawing/2014/main" xmlns="" id="{9E3BCEB6-EF2D-8E40-918F-4F1C2950BBAD}"/>
                </a:ext>
              </a:extLst>
            </p:cNvPr>
            <p:cNvSpPr/>
            <p:nvPr/>
          </p:nvSpPr>
          <p:spPr>
            <a:xfrm>
              <a:off x="2789000" y="2401025"/>
              <a:ext cx="22600" cy="31025"/>
            </a:xfrm>
            <a:custGeom>
              <a:avLst/>
              <a:gdLst/>
              <a:ahLst/>
              <a:cxnLst/>
              <a:rect l="l" t="t" r="r" b="b"/>
              <a:pathLst>
                <a:path w="904" h="1241" extrusionOk="0">
                  <a:moveTo>
                    <a:pt x="134" y="1"/>
                  </a:moveTo>
                  <a:cubicBezTo>
                    <a:pt x="133" y="1"/>
                    <a:pt x="131" y="1"/>
                    <a:pt x="129" y="1"/>
                  </a:cubicBezTo>
                  <a:cubicBezTo>
                    <a:pt x="0" y="7"/>
                    <a:pt x="55" y="189"/>
                    <a:pt x="59" y="264"/>
                  </a:cubicBezTo>
                  <a:cubicBezTo>
                    <a:pt x="65" y="388"/>
                    <a:pt x="56" y="521"/>
                    <a:pt x="84" y="641"/>
                  </a:cubicBezTo>
                  <a:cubicBezTo>
                    <a:pt x="129" y="843"/>
                    <a:pt x="217" y="1079"/>
                    <a:pt x="410" y="1190"/>
                  </a:cubicBezTo>
                  <a:cubicBezTo>
                    <a:pt x="414" y="1191"/>
                    <a:pt x="417" y="1194"/>
                    <a:pt x="425" y="1199"/>
                  </a:cubicBezTo>
                  <a:cubicBezTo>
                    <a:pt x="479" y="1227"/>
                    <a:pt x="537" y="1241"/>
                    <a:pt x="594" y="1241"/>
                  </a:cubicBezTo>
                  <a:cubicBezTo>
                    <a:pt x="751" y="1241"/>
                    <a:pt x="897" y="1138"/>
                    <a:pt x="902" y="952"/>
                  </a:cubicBezTo>
                  <a:cubicBezTo>
                    <a:pt x="904" y="856"/>
                    <a:pt x="878" y="744"/>
                    <a:pt x="830" y="661"/>
                  </a:cubicBezTo>
                  <a:cubicBezTo>
                    <a:pt x="768" y="556"/>
                    <a:pt x="677" y="473"/>
                    <a:pt x="587" y="393"/>
                  </a:cubicBezTo>
                  <a:cubicBezTo>
                    <a:pt x="503" y="316"/>
                    <a:pt x="414" y="261"/>
                    <a:pt x="342" y="174"/>
                  </a:cubicBezTo>
                  <a:cubicBezTo>
                    <a:pt x="297" y="121"/>
                    <a:pt x="218" y="1"/>
                    <a:pt x="134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886;p49">
              <a:extLst>
                <a:ext uri="{FF2B5EF4-FFF2-40B4-BE49-F238E27FC236}">
                  <a16:creationId xmlns:a16="http://schemas.microsoft.com/office/drawing/2014/main" xmlns="" id="{7C1C3C7F-2392-B243-AAE3-5AD00E05FA39}"/>
                </a:ext>
              </a:extLst>
            </p:cNvPr>
            <p:cNvSpPr/>
            <p:nvPr/>
          </p:nvSpPr>
          <p:spPr>
            <a:xfrm>
              <a:off x="2764950" y="2247975"/>
              <a:ext cx="16700" cy="30375"/>
            </a:xfrm>
            <a:custGeom>
              <a:avLst/>
              <a:gdLst/>
              <a:ahLst/>
              <a:cxnLst/>
              <a:rect l="l" t="t" r="r" b="b"/>
              <a:pathLst>
                <a:path w="668" h="1215" extrusionOk="0">
                  <a:moveTo>
                    <a:pt x="409" y="1"/>
                  </a:moveTo>
                  <a:cubicBezTo>
                    <a:pt x="335" y="1"/>
                    <a:pt x="299" y="128"/>
                    <a:pt x="269" y="179"/>
                  </a:cubicBezTo>
                  <a:cubicBezTo>
                    <a:pt x="216" y="274"/>
                    <a:pt x="146" y="370"/>
                    <a:pt x="109" y="475"/>
                  </a:cubicBezTo>
                  <a:cubicBezTo>
                    <a:pt x="47" y="651"/>
                    <a:pt x="0" y="871"/>
                    <a:pt x="93" y="1046"/>
                  </a:cubicBezTo>
                  <a:cubicBezTo>
                    <a:pt x="95" y="1050"/>
                    <a:pt x="98" y="1054"/>
                    <a:pt x="100" y="1055"/>
                  </a:cubicBezTo>
                  <a:cubicBezTo>
                    <a:pt x="156" y="1154"/>
                    <a:pt x="260" y="1215"/>
                    <a:pt x="363" y="1215"/>
                  </a:cubicBezTo>
                  <a:cubicBezTo>
                    <a:pt x="443" y="1215"/>
                    <a:pt x="522" y="1179"/>
                    <a:pt x="577" y="1096"/>
                  </a:cubicBezTo>
                  <a:cubicBezTo>
                    <a:pt x="625" y="1025"/>
                    <a:pt x="658" y="928"/>
                    <a:pt x="662" y="844"/>
                  </a:cubicBezTo>
                  <a:cubicBezTo>
                    <a:pt x="667" y="736"/>
                    <a:pt x="638" y="629"/>
                    <a:pt x="607" y="525"/>
                  </a:cubicBezTo>
                  <a:cubicBezTo>
                    <a:pt x="580" y="428"/>
                    <a:pt x="537" y="343"/>
                    <a:pt x="526" y="244"/>
                  </a:cubicBezTo>
                  <a:cubicBezTo>
                    <a:pt x="518" y="180"/>
                    <a:pt x="515" y="49"/>
                    <a:pt x="449" y="12"/>
                  </a:cubicBezTo>
                  <a:cubicBezTo>
                    <a:pt x="435" y="4"/>
                    <a:pt x="422" y="1"/>
                    <a:pt x="409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887;p49">
              <a:extLst>
                <a:ext uri="{FF2B5EF4-FFF2-40B4-BE49-F238E27FC236}">
                  <a16:creationId xmlns:a16="http://schemas.microsoft.com/office/drawing/2014/main" xmlns="" id="{14D1DE47-A2D6-3C43-9970-B0124A15FBBE}"/>
                </a:ext>
              </a:extLst>
            </p:cNvPr>
            <p:cNvSpPr/>
            <p:nvPr/>
          </p:nvSpPr>
          <p:spPr>
            <a:xfrm>
              <a:off x="2892075" y="226860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extrusionOk="0">
                  <a:moveTo>
                    <a:pt x="938" y="1"/>
                  </a:moveTo>
                  <a:cubicBezTo>
                    <a:pt x="428" y="1"/>
                    <a:pt x="1" y="426"/>
                    <a:pt x="1" y="938"/>
                  </a:cubicBezTo>
                  <a:cubicBezTo>
                    <a:pt x="1" y="1449"/>
                    <a:pt x="428" y="1875"/>
                    <a:pt x="938" y="1875"/>
                  </a:cubicBezTo>
                  <a:cubicBezTo>
                    <a:pt x="1449" y="1875"/>
                    <a:pt x="1875" y="1450"/>
                    <a:pt x="1875" y="938"/>
                  </a:cubicBezTo>
                  <a:cubicBezTo>
                    <a:pt x="1875" y="428"/>
                    <a:pt x="1449" y="1"/>
                    <a:pt x="9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888;p49">
              <a:extLst>
                <a:ext uri="{FF2B5EF4-FFF2-40B4-BE49-F238E27FC236}">
                  <a16:creationId xmlns:a16="http://schemas.microsoft.com/office/drawing/2014/main" xmlns="" id="{460B9A9C-CF92-4140-9E25-56E38E80F8E2}"/>
                </a:ext>
              </a:extLst>
            </p:cNvPr>
            <p:cNvSpPr/>
            <p:nvPr/>
          </p:nvSpPr>
          <p:spPr>
            <a:xfrm>
              <a:off x="2987150" y="2243200"/>
              <a:ext cx="46900" cy="46875"/>
            </a:xfrm>
            <a:custGeom>
              <a:avLst/>
              <a:gdLst/>
              <a:ahLst/>
              <a:cxnLst/>
              <a:rect l="l" t="t" r="r" b="b"/>
              <a:pathLst>
                <a:path w="1876" h="1875" extrusionOk="0">
                  <a:moveTo>
                    <a:pt x="938" y="0"/>
                  </a:moveTo>
                  <a:cubicBezTo>
                    <a:pt x="427" y="0"/>
                    <a:pt x="1" y="427"/>
                    <a:pt x="1" y="937"/>
                  </a:cubicBezTo>
                  <a:cubicBezTo>
                    <a:pt x="1" y="1448"/>
                    <a:pt x="426" y="1874"/>
                    <a:pt x="938" y="1874"/>
                  </a:cubicBezTo>
                  <a:cubicBezTo>
                    <a:pt x="1448" y="1874"/>
                    <a:pt x="1875" y="1448"/>
                    <a:pt x="1875" y="937"/>
                  </a:cubicBezTo>
                  <a:cubicBezTo>
                    <a:pt x="1875" y="427"/>
                    <a:pt x="1448" y="0"/>
                    <a:pt x="9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889;p49">
              <a:extLst>
                <a:ext uri="{FF2B5EF4-FFF2-40B4-BE49-F238E27FC236}">
                  <a16:creationId xmlns:a16="http://schemas.microsoft.com/office/drawing/2014/main" xmlns="" id="{7AB40FC3-14D1-844E-9311-F23B67C23646}"/>
                </a:ext>
              </a:extLst>
            </p:cNvPr>
            <p:cNvSpPr/>
            <p:nvPr/>
          </p:nvSpPr>
          <p:spPr>
            <a:xfrm>
              <a:off x="2950025" y="2277875"/>
              <a:ext cx="72900" cy="67250"/>
            </a:xfrm>
            <a:custGeom>
              <a:avLst/>
              <a:gdLst/>
              <a:ahLst/>
              <a:cxnLst/>
              <a:rect l="l" t="t" r="r" b="b"/>
              <a:pathLst>
                <a:path w="2916" h="2690" extrusionOk="0">
                  <a:moveTo>
                    <a:pt x="722" y="1"/>
                  </a:moveTo>
                  <a:cubicBezTo>
                    <a:pt x="647" y="1"/>
                    <a:pt x="573" y="19"/>
                    <a:pt x="512" y="63"/>
                  </a:cubicBezTo>
                  <a:cubicBezTo>
                    <a:pt x="0" y="436"/>
                    <a:pt x="81" y="1162"/>
                    <a:pt x="335" y="1720"/>
                  </a:cubicBezTo>
                  <a:cubicBezTo>
                    <a:pt x="561" y="2219"/>
                    <a:pt x="1242" y="2689"/>
                    <a:pt x="1817" y="2689"/>
                  </a:cubicBezTo>
                  <a:cubicBezTo>
                    <a:pt x="1859" y="2689"/>
                    <a:pt x="1901" y="2686"/>
                    <a:pt x="1942" y="2681"/>
                  </a:cubicBezTo>
                  <a:cubicBezTo>
                    <a:pt x="2336" y="2630"/>
                    <a:pt x="2674" y="2451"/>
                    <a:pt x="2787" y="2037"/>
                  </a:cubicBezTo>
                  <a:cubicBezTo>
                    <a:pt x="2915" y="1575"/>
                    <a:pt x="2635" y="1089"/>
                    <a:pt x="2175" y="960"/>
                  </a:cubicBezTo>
                  <a:cubicBezTo>
                    <a:pt x="2133" y="948"/>
                    <a:pt x="2005" y="926"/>
                    <a:pt x="1926" y="915"/>
                  </a:cubicBezTo>
                  <a:cubicBezTo>
                    <a:pt x="1896" y="905"/>
                    <a:pt x="1848" y="888"/>
                    <a:pt x="1821" y="879"/>
                  </a:cubicBezTo>
                  <a:cubicBezTo>
                    <a:pt x="1786" y="856"/>
                    <a:pt x="1745" y="829"/>
                    <a:pt x="1741" y="829"/>
                  </a:cubicBezTo>
                  <a:lnTo>
                    <a:pt x="1741" y="829"/>
                  </a:lnTo>
                  <a:cubicBezTo>
                    <a:pt x="1739" y="829"/>
                    <a:pt x="1745" y="835"/>
                    <a:pt x="1765" y="852"/>
                  </a:cubicBezTo>
                  <a:lnTo>
                    <a:pt x="1765" y="852"/>
                  </a:lnTo>
                  <a:cubicBezTo>
                    <a:pt x="1716" y="812"/>
                    <a:pt x="1668" y="772"/>
                    <a:pt x="1619" y="729"/>
                  </a:cubicBezTo>
                  <a:cubicBezTo>
                    <a:pt x="1562" y="681"/>
                    <a:pt x="1514" y="624"/>
                    <a:pt x="1463" y="571"/>
                  </a:cubicBezTo>
                  <a:lnTo>
                    <a:pt x="1463" y="571"/>
                  </a:lnTo>
                  <a:cubicBezTo>
                    <a:pt x="1463" y="571"/>
                    <a:pt x="1463" y="571"/>
                    <a:pt x="1463" y="571"/>
                  </a:cubicBezTo>
                  <a:cubicBezTo>
                    <a:pt x="1463" y="571"/>
                    <a:pt x="1371" y="467"/>
                    <a:pt x="1365" y="467"/>
                  </a:cubicBezTo>
                  <a:lnTo>
                    <a:pt x="1365" y="467"/>
                  </a:lnTo>
                  <a:cubicBezTo>
                    <a:pt x="1364" y="467"/>
                    <a:pt x="1368" y="474"/>
                    <a:pt x="1381" y="491"/>
                  </a:cubicBezTo>
                  <a:lnTo>
                    <a:pt x="1381" y="491"/>
                  </a:lnTo>
                  <a:cubicBezTo>
                    <a:pt x="1266" y="337"/>
                    <a:pt x="1153" y="163"/>
                    <a:pt x="969" y="63"/>
                  </a:cubicBezTo>
                  <a:cubicBezTo>
                    <a:pt x="897" y="25"/>
                    <a:pt x="809" y="1"/>
                    <a:pt x="7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890;p49">
              <a:extLst>
                <a:ext uri="{FF2B5EF4-FFF2-40B4-BE49-F238E27FC236}">
                  <a16:creationId xmlns:a16="http://schemas.microsoft.com/office/drawing/2014/main" xmlns="" id="{4AB58D93-A0C2-5446-A2AF-E8B40E68AA12}"/>
                </a:ext>
              </a:extLst>
            </p:cNvPr>
            <p:cNvSpPr/>
            <p:nvPr/>
          </p:nvSpPr>
          <p:spPr>
            <a:xfrm>
              <a:off x="2919150" y="2329700"/>
              <a:ext cx="129075" cy="44450"/>
            </a:xfrm>
            <a:custGeom>
              <a:avLst/>
              <a:gdLst/>
              <a:ahLst/>
              <a:cxnLst/>
              <a:rect l="l" t="t" r="r" b="b"/>
              <a:pathLst>
                <a:path w="5163" h="1778" extrusionOk="0">
                  <a:moveTo>
                    <a:pt x="5069" y="0"/>
                  </a:moveTo>
                  <a:cubicBezTo>
                    <a:pt x="5043" y="0"/>
                    <a:pt x="5017" y="13"/>
                    <a:pt x="4996" y="42"/>
                  </a:cubicBezTo>
                  <a:cubicBezTo>
                    <a:pt x="4478" y="781"/>
                    <a:pt x="3696" y="1324"/>
                    <a:pt x="2779" y="1394"/>
                  </a:cubicBezTo>
                  <a:cubicBezTo>
                    <a:pt x="2714" y="1400"/>
                    <a:pt x="2649" y="1402"/>
                    <a:pt x="2585" y="1402"/>
                  </a:cubicBezTo>
                  <a:cubicBezTo>
                    <a:pt x="2209" y="1402"/>
                    <a:pt x="1830" y="1320"/>
                    <a:pt x="1478" y="1200"/>
                  </a:cubicBezTo>
                  <a:cubicBezTo>
                    <a:pt x="960" y="1022"/>
                    <a:pt x="572" y="652"/>
                    <a:pt x="105" y="387"/>
                  </a:cubicBezTo>
                  <a:cubicBezTo>
                    <a:pt x="96" y="382"/>
                    <a:pt x="86" y="379"/>
                    <a:pt x="76" y="379"/>
                  </a:cubicBezTo>
                  <a:cubicBezTo>
                    <a:pt x="35" y="379"/>
                    <a:pt x="1" y="427"/>
                    <a:pt x="25" y="470"/>
                  </a:cubicBezTo>
                  <a:cubicBezTo>
                    <a:pt x="503" y="1357"/>
                    <a:pt x="1647" y="1778"/>
                    <a:pt x="2631" y="1778"/>
                  </a:cubicBezTo>
                  <a:cubicBezTo>
                    <a:pt x="2717" y="1778"/>
                    <a:pt x="2801" y="1775"/>
                    <a:pt x="2884" y="1768"/>
                  </a:cubicBezTo>
                  <a:cubicBezTo>
                    <a:pt x="3774" y="1698"/>
                    <a:pt x="5019" y="1089"/>
                    <a:pt x="5153" y="109"/>
                  </a:cubicBezTo>
                  <a:cubicBezTo>
                    <a:pt x="5162" y="45"/>
                    <a:pt x="5118" y="0"/>
                    <a:pt x="5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891;p49">
              <a:extLst>
                <a:ext uri="{FF2B5EF4-FFF2-40B4-BE49-F238E27FC236}">
                  <a16:creationId xmlns:a16="http://schemas.microsoft.com/office/drawing/2014/main" xmlns="" id="{92415277-B31E-0B40-9B0E-5F1444807E4C}"/>
                </a:ext>
              </a:extLst>
            </p:cNvPr>
            <p:cNvSpPr/>
            <p:nvPr/>
          </p:nvSpPr>
          <p:spPr>
            <a:xfrm>
              <a:off x="2908725" y="2329525"/>
              <a:ext cx="25775" cy="19725"/>
            </a:xfrm>
            <a:custGeom>
              <a:avLst/>
              <a:gdLst/>
              <a:ahLst/>
              <a:cxnLst/>
              <a:rect l="l" t="t" r="r" b="b"/>
              <a:pathLst>
                <a:path w="1031" h="789" extrusionOk="0">
                  <a:moveTo>
                    <a:pt x="849" y="0"/>
                  </a:moveTo>
                  <a:cubicBezTo>
                    <a:pt x="828" y="0"/>
                    <a:pt x="807" y="6"/>
                    <a:pt x="787" y="18"/>
                  </a:cubicBezTo>
                  <a:cubicBezTo>
                    <a:pt x="648" y="103"/>
                    <a:pt x="534" y="217"/>
                    <a:pt x="410" y="323"/>
                  </a:cubicBezTo>
                  <a:cubicBezTo>
                    <a:pt x="347" y="377"/>
                    <a:pt x="281" y="428"/>
                    <a:pt x="216" y="479"/>
                  </a:cubicBezTo>
                  <a:cubicBezTo>
                    <a:pt x="145" y="534"/>
                    <a:pt x="104" y="594"/>
                    <a:pt x="45" y="660"/>
                  </a:cubicBezTo>
                  <a:cubicBezTo>
                    <a:pt x="0" y="704"/>
                    <a:pt x="31" y="789"/>
                    <a:pt x="90" y="789"/>
                  </a:cubicBezTo>
                  <a:cubicBezTo>
                    <a:pt x="98" y="789"/>
                    <a:pt x="106" y="787"/>
                    <a:pt x="115" y="784"/>
                  </a:cubicBezTo>
                  <a:cubicBezTo>
                    <a:pt x="196" y="755"/>
                    <a:pt x="271" y="742"/>
                    <a:pt x="343" y="698"/>
                  </a:cubicBezTo>
                  <a:cubicBezTo>
                    <a:pt x="423" y="648"/>
                    <a:pt x="501" y="595"/>
                    <a:pt x="579" y="542"/>
                  </a:cubicBezTo>
                  <a:cubicBezTo>
                    <a:pt x="725" y="441"/>
                    <a:pt x="862" y="342"/>
                    <a:pt x="966" y="197"/>
                  </a:cubicBezTo>
                  <a:cubicBezTo>
                    <a:pt x="1030" y="108"/>
                    <a:pt x="942" y="0"/>
                    <a:pt x="8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892;p49">
              <a:extLst>
                <a:ext uri="{FF2B5EF4-FFF2-40B4-BE49-F238E27FC236}">
                  <a16:creationId xmlns:a16="http://schemas.microsoft.com/office/drawing/2014/main" xmlns="" id="{364F3592-99DF-2D42-B25F-1F586BB5E228}"/>
                </a:ext>
              </a:extLst>
            </p:cNvPr>
            <p:cNvSpPr/>
            <p:nvPr/>
          </p:nvSpPr>
          <p:spPr>
            <a:xfrm>
              <a:off x="2901575" y="2276400"/>
              <a:ext cx="31250" cy="31250"/>
            </a:xfrm>
            <a:custGeom>
              <a:avLst/>
              <a:gdLst/>
              <a:ahLst/>
              <a:cxnLst/>
              <a:rect l="l" t="t" r="r" b="b"/>
              <a:pathLst>
                <a:path w="1250" h="1250" extrusionOk="0">
                  <a:moveTo>
                    <a:pt x="625" y="1"/>
                  </a:moveTo>
                  <a:cubicBezTo>
                    <a:pt x="285" y="1"/>
                    <a:pt x="1" y="285"/>
                    <a:pt x="1" y="625"/>
                  </a:cubicBezTo>
                  <a:cubicBezTo>
                    <a:pt x="1" y="965"/>
                    <a:pt x="285" y="1249"/>
                    <a:pt x="625" y="1249"/>
                  </a:cubicBezTo>
                  <a:cubicBezTo>
                    <a:pt x="965" y="1249"/>
                    <a:pt x="1249" y="965"/>
                    <a:pt x="1249" y="625"/>
                  </a:cubicBezTo>
                  <a:cubicBezTo>
                    <a:pt x="1249" y="285"/>
                    <a:pt x="965" y="1"/>
                    <a:pt x="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893;p49">
              <a:extLst>
                <a:ext uri="{FF2B5EF4-FFF2-40B4-BE49-F238E27FC236}">
                  <a16:creationId xmlns:a16="http://schemas.microsoft.com/office/drawing/2014/main" xmlns="" id="{D30EC717-E162-7D45-B8EA-945EBF02C738}"/>
                </a:ext>
              </a:extLst>
            </p:cNvPr>
            <p:cNvSpPr/>
            <p:nvPr/>
          </p:nvSpPr>
          <p:spPr>
            <a:xfrm>
              <a:off x="2991800" y="2250350"/>
              <a:ext cx="41975" cy="32550"/>
            </a:xfrm>
            <a:custGeom>
              <a:avLst/>
              <a:gdLst/>
              <a:ahLst/>
              <a:cxnLst/>
              <a:rect l="l" t="t" r="r" b="b"/>
              <a:pathLst>
                <a:path w="1679" h="1302" extrusionOk="0">
                  <a:moveTo>
                    <a:pt x="839" y="1"/>
                  </a:moveTo>
                  <a:cubicBezTo>
                    <a:pt x="0" y="1"/>
                    <a:pt x="0" y="1302"/>
                    <a:pt x="839" y="1302"/>
                  </a:cubicBezTo>
                  <a:cubicBezTo>
                    <a:pt x="1679" y="1302"/>
                    <a:pt x="1679" y="1"/>
                    <a:pt x="8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894;p49">
              <a:extLst>
                <a:ext uri="{FF2B5EF4-FFF2-40B4-BE49-F238E27FC236}">
                  <a16:creationId xmlns:a16="http://schemas.microsoft.com/office/drawing/2014/main" xmlns="" id="{A1464822-AC4A-D845-934E-8F1BFF3BE1A9}"/>
                </a:ext>
              </a:extLst>
            </p:cNvPr>
            <p:cNvSpPr/>
            <p:nvPr/>
          </p:nvSpPr>
          <p:spPr>
            <a:xfrm>
              <a:off x="3190200" y="2179475"/>
              <a:ext cx="25950" cy="43150"/>
            </a:xfrm>
            <a:custGeom>
              <a:avLst/>
              <a:gdLst/>
              <a:ahLst/>
              <a:cxnLst/>
              <a:rect l="l" t="t" r="r" b="b"/>
              <a:pathLst>
                <a:path w="1038" h="1726" extrusionOk="0">
                  <a:moveTo>
                    <a:pt x="453" y="0"/>
                  </a:moveTo>
                  <a:cubicBezTo>
                    <a:pt x="101" y="0"/>
                    <a:pt x="0" y="430"/>
                    <a:pt x="99" y="757"/>
                  </a:cubicBezTo>
                  <a:lnTo>
                    <a:pt x="99" y="835"/>
                  </a:lnTo>
                  <a:cubicBezTo>
                    <a:pt x="102" y="1027"/>
                    <a:pt x="109" y="1236"/>
                    <a:pt x="178" y="1419"/>
                  </a:cubicBezTo>
                  <a:cubicBezTo>
                    <a:pt x="240" y="1579"/>
                    <a:pt x="361" y="1726"/>
                    <a:pt x="532" y="1726"/>
                  </a:cubicBezTo>
                  <a:cubicBezTo>
                    <a:pt x="562" y="1726"/>
                    <a:pt x="594" y="1721"/>
                    <a:pt x="627" y="1711"/>
                  </a:cubicBezTo>
                  <a:cubicBezTo>
                    <a:pt x="835" y="1650"/>
                    <a:pt x="975" y="1388"/>
                    <a:pt x="997" y="1187"/>
                  </a:cubicBezTo>
                  <a:cubicBezTo>
                    <a:pt x="1038" y="830"/>
                    <a:pt x="965" y="58"/>
                    <a:pt x="509" y="4"/>
                  </a:cubicBezTo>
                  <a:cubicBezTo>
                    <a:pt x="490" y="1"/>
                    <a:pt x="471" y="0"/>
                    <a:pt x="4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895;p49">
              <a:extLst>
                <a:ext uri="{FF2B5EF4-FFF2-40B4-BE49-F238E27FC236}">
                  <a16:creationId xmlns:a16="http://schemas.microsoft.com/office/drawing/2014/main" xmlns="" id="{3E733123-89A9-444E-93E0-6A11BD50DDA6}"/>
                </a:ext>
              </a:extLst>
            </p:cNvPr>
            <p:cNvSpPr/>
            <p:nvPr/>
          </p:nvSpPr>
          <p:spPr>
            <a:xfrm>
              <a:off x="2929525" y="2424225"/>
              <a:ext cx="307550" cy="22025"/>
            </a:xfrm>
            <a:custGeom>
              <a:avLst/>
              <a:gdLst/>
              <a:ahLst/>
              <a:cxnLst/>
              <a:rect l="l" t="t" r="r" b="b"/>
              <a:pathLst>
                <a:path w="12302" h="881" extrusionOk="0">
                  <a:moveTo>
                    <a:pt x="11258" y="1"/>
                  </a:moveTo>
                  <a:cubicBezTo>
                    <a:pt x="10563" y="1"/>
                    <a:pt x="9860" y="82"/>
                    <a:pt x="9170" y="100"/>
                  </a:cubicBezTo>
                  <a:cubicBezTo>
                    <a:pt x="8167" y="127"/>
                    <a:pt x="7164" y="141"/>
                    <a:pt x="6166" y="236"/>
                  </a:cubicBezTo>
                  <a:cubicBezTo>
                    <a:pt x="5152" y="335"/>
                    <a:pt x="4162" y="396"/>
                    <a:pt x="3144" y="397"/>
                  </a:cubicBezTo>
                  <a:cubicBezTo>
                    <a:pt x="2317" y="397"/>
                    <a:pt x="1488" y="461"/>
                    <a:pt x="661" y="461"/>
                  </a:cubicBezTo>
                  <a:cubicBezTo>
                    <a:pt x="504" y="461"/>
                    <a:pt x="347" y="459"/>
                    <a:pt x="191" y="453"/>
                  </a:cubicBezTo>
                  <a:cubicBezTo>
                    <a:pt x="188" y="453"/>
                    <a:pt x="186" y="453"/>
                    <a:pt x="184" y="453"/>
                  </a:cubicBezTo>
                  <a:cubicBezTo>
                    <a:pt x="33" y="453"/>
                    <a:pt x="0" y="696"/>
                    <a:pt x="154" y="729"/>
                  </a:cubicBezTo>
                  <a:cubicBezTo>
                    <a:pt x="784" y="863"/>
                    <a:pt x="1417" y="880"/>
                    <a:pt x="2053" y="880"/>
                  </a:cubicBezTo>
                  <a:cubicBezTo>
                    <a:pt x="2274" y="880"/>
                    <a:pt x="2495" y="878"/>
                    <a:pt x="2717" y="878"/>
                  </a:cubicBezTo>
                  <a:cubicBezTo>
                    <a:pt x="2802" y="878"/>
                    <a:pt x="2887" y="879"/>
                    <a:pt x="2972" y="879"/>
                  </a:cubicBezTo>
                  <a:cubicBezTo>
                    <a:pt x="3081" y="880"/>
                    <a:pt x="3190" y="881"/>
                    <a:pt x="3299" y="881"/>
                  </a:cubicBezTo>
                  <a:cubicBezTo>
                    <a:pt x="4261" y="881"/>
                    <a:pt x="5202" y="842"/>
                    <a:pt x="6166" y="744"/>
                  </a:cubicBezTo>
                  <a:cubicBezTo>
                    <a:pt x="7162" y="644"/>
                    <a:pt x="8168" y="636"/>
                    <a:pt x="9170" y="611"/>
                  </a:cubicBezTo>
                  <a:cubicBezTo>
                    <a:pt x="10175" y="586"/>
                    <a:pt x="11133" y="500"/>
                    <a:pt x="12123" y="338"/>
                  </a:cubicBezTo>
                  <a:cubicBezTo>
                    <a:pt x="12302" y="308"/>
                    <a:pt x="12232" y="68"/>
                    <a:pt x="12083" y="48"/>
                  </a:cubicBezTo>
                  <a:cubicBezTo>
                    <a:pt x="11810" y="13"/>
                    <a:pt x="11535" y="1"/>
                    <a:pt x="112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896;p49">
              <a:extLst>
                <a:ext uri="{FF2B5EF4-FFF2-40B4-BE49-F238E27FC236}">
                  <a16:creationId xmlns:a16="http://schemas.microsoft.com/office/drawing/2014/main" xmlns="" id="{0A6A95BC-4F33-D946-A7A6-F5624223DFC1}"/>
                </a:ext>
              </a:extLst>
            </p:cNvPr>
            <p:cNvSpPr/>
            <p:nvPr/>
          </p:nvSpPr>
          <p:spPr>
            <a:xfrm>
              <a:off x="2824225" y="2390375"/>
              <a:ext cx="124350" cy="70550"/>
            </a:xfrm>
            <a:custGeom>
              <a:avLst/>
              <a:gdLst/>
              <a:ahLst/>
              <a:cxnLst/>
              <a:rect l="l" t="t" r="r" b="b"/>
              <a:pathLst>
                <a:path w="4974" h="2822" extrusionOk="0">
                  <a:moveTo>
                    <a:pt x="468" y="1"/>
                  </a:moveTo>
                  <a:cubicBezTo>
                    <a:pt x="454" y="1"/>
                    <a:pt x="440" y="7"/>
                    <a:pt x="430" y="23"/>
                  </a:cubicBezTo>
                  <a:cubicBezTo>
                    <a:pt x="1" y="687"/>
                    <a:pt x="876" y="1621"/>
                    <a:pt x="1359" y="1998"/>
                  </a:cubicBezTo>
                  <a:cubicBezTo>
                    <a:pt x="1745" y="2299"/>
                    <a:pt x="2221" y="2386"/>
                    <a:pt x="2698" y="2410"/>
                  </a:cubicBezTo>
                  <a:cubicBezTo>
                    <a:pt x="2758" y="2413"/>
                    <a:pt x="2819" y="2414"/>
                    <a:pt x="2880" y="2414"/>
                  </a:cubicBezTo>
                  <a:cubicBezTo>
                    <a:pt x="3150" y="2414"/>
                    <a:pt x="3421" y="2389"/>
                    <a:pt x="3689" y="2371"/>
                  </a:cubicBezTo>
                  <a:cubicBezTo>
                    <a:pt x="3804" y="2363"/>
                    <a:pt x="3917" y="2358"/>
                    <a:pt x="4022" y="2336"/>
                  </a:cubicBezTo>
                  <a:cubicBezTo>
                    <a:pt x="4039" y="2505"/>
                    <a:pt x="4096" y="2659"/>
                    <a:pt x="4215" y="2762"/>
                  </a:cubicBezTo>
                  <a:cubicBezTo>
                    <a:pt x="4258" y="2800"/>
                    <a:pt x="4310" y="2821"/>
                    <a:pt x="4364" y="2821"/>
                  </a:cubicBezTo>
                  <a:cubicBezTo>
                    <a:pt x="4398" y="2821"/>
                    <a:pt x="4432" y="2813"/>
                    <a:pt x="4466" y="2795"/>
                  </a:cubicBezTo>
                  <a:cubicBezTo>
                    <a:pt x="4932" y="2532"/>
                    <a:pt x="4973" y="1603"/>
                    <a:pt x="4467" y="1357"/>
                  </a:cubicBezTo>
                  <a:cubicBezTo>
                    <a:pt x="4431" y="1340"/>
                    <a:pt x="4391" y="1330"/>
                    <a:pt x="4352" y="1330"/>
                  </a:cubicBezTo>
                  <a:cubicBezTo>
                    <a:pt x="4298" y="1330"/>
                    <a:pt x="4246" y="1348"/>
                    <a:pt x="4207" y="1390"/>
                  </a:cubicBezTo>
                  <a:cubicBezTo>
                    <a:pt x="4084" y="1526"/>
                    <a:pt x="4011" y="1727"/>
                    <a:pt x="4006" y="1922"/>
                  </a:cubicBezTo>
                  <a:cubicBezTo>
                    <a:pt x="3952" y="1914"/>
                    <a:pt x="3897" y="1911"/>
                    <a:pt x="3841" y="1911"/>
                  </a:cubicBezTo>
                  <a:cubicBezTo>
                    <a:pt x="3696" y="1911"/>
                    <a:pt x="3548" y="1932"/>
                    <a:pt x="3408" y="1941"/>
                  </a:cubicBezTo>
                  <a:cubicBezTo>
                    <a:pt x="3231" y="1954"/>
                    <a:pt x="3055" y="1963"/>
                    <a:pt x="2881" y="1963"/>
                  </a:cubicBezTo>
                  <a:cubicBezTo>
                    <a:pt x="2568" y="1963"/>
                    <a:pt x="2259" y="1933"/>
                    <a:pt x="1954" y="1835"/>
                  </a:cubicBezTo>
                  <a:cubicBezTo>
                    <a:pt x="1311" y="1630"/>
                    <a:pt x="590" y="711"/>
                    <a:pt x="515" y="46"/>
                  </a:cubicBezTo>
                  <a:cubicBezTo>
                    <a:pt x="512" y="19"/>
                    <a:pt x="490" y="1"/>
                    <a:pt x="4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897;p49">
              <a:extLst>
                <a:ext uri="{FF2B5EF4-FFF2-40B4-BE49-F238E27FC236}">
                  <a16:creationId xmlns:a16="http://schemas.microsoft.com/office/drawing/2014/main" xmlns="" id="{A5D5BEA3-674B-E84F-B891-E1BEE69FFBD0}"/>
                </a:ext>
              </a:extLst>
            </p:cNvPr>
            <p:cNvSpPr/>
            <p:nvPr/>
          </p:nvSpPr>
          <p:spPr>
            <a:xfrm>
              <a:off x="3222325" y="2412575"/>
              <a:ext cx="37900" cy="31850"/>
            </a:xfrm>
            <a:custGeom>
              <a:avLst/>
              <a:gdLst/>
              <a:ahLst/>
              <a:cxnLst/>
              <a:rect l="l" t="t" r="r" b="b"/>
              <a:pathLst>
                <a:path w="1516" h="1274" extrusionOk="0">
                  <a:moveTo>
                    <a:pt x="232" y="1"/>
                  </a:moveTo>
                  <a:cubicBezTo>
                    <a:pt x="131" y="1"/>
                    <a:pt x="151" y="208"/>
                    <a:pt x="155" y="276"/>
                  </a:cubicBezTo>
                  <a:cubicBezTo>
                    <a:pt x="162" y="484"/>
                    <a:pt x="185" y="687"/>
                    <a:pt x="126" y="890"/>
                  </a:cubicBezTo>
                  <a:cubicBezTo>
                    <a:pt x="97" y="990"/>
                    <a:pt x="0" y="1157"/>
                    <a:pt x="107" y="1243"/>
                  </a:cubicBezTo>
                  <a:cubicBezTo>
                    <a:pt x="133" y="1264"/>
                    <a:pt x="165" y="1273"/>
                    <a:pt x="201" y="1273"/>
                  </a:cubicBezTo>
                  <a:cubicBezTo>
                    <a:pt x="329" y="1273"/>
                    <a:pt x="500" y="1158"/>
                    <a:pt x="590" y="1120"/>
                  </a:cubicBezTo>
                  <a:cubicBezTo>
                    <a:pt x="831" y="1018"/>
                    <a:pt x="1515" y="834"/>
                    <a:pt x="1073" y="533"/>
                  </a:cubicBezTo>
                  <a:cubicBezTo>
                    <a:pt x="812" y="354"/>
                    <a:pt x="574" y="127"/>
                    <a:pt x="272" y="9"/>
                  </a:cubicBezTo>
                  <a:cubicBezTo>
                    <a:pt x="257" y="3"/>
                    <a:pt x="244" y="1"/>
                    <a:pt x="2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188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3" grpId="0" animBg="1"/>
      <p:bldP spid="24" grpId="0" animBg="1"/>
      <p:bldP spid="25" grpId="0" animBg="1"/>
      <p:bldP spid="26" grpId="0"/>
      <p:bldP spid="27" grpId="0"/>
      <p:bldP spid="33" grpId="0" animBg="1"/>
      <p:bldP spid="34" grpId="0"/>
      <p:bldP spid="35" grpId="0"/>
      <p:bldP spid="36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2184" y="778242"/>
            <a:ext cx="880902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Vẽ sơ đồ: Coi tuổi con sau 3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nữa (là số bé) gồm 1 phần thì tuổi mẹ sau 3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năm nữa (là số lớn) gồm 4 phần như thế.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hiệu số phần bằng nhau.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giá trị của một phần bằng cách lấy hiệu hai số chia cho hiệu số phần bằng nhau.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tuổi con (lấy giá trị một phần nhân với số phần của số bé)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tuổi mẹ (lấy tuổi con cộng với hiệu số 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</a:p>
          <a:p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tuổi 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nay ta lấy số tuổi sau 3 năm nữa trừ đi 3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oogle Shape;1999;p42">
            <a:extLst>
              <a:ext uri="{FF2B5EF4-FFF2-40B4-BE49-F238E27FC236}">
                <a16:creationId xmlns:a16="http://schemas.microsoft.com/office/drawing/2014/main" xmlns="" id="{CC30103D-BB99-7D49-A95D-8F496EF2C6CF}"/>
              </a:ext>
            </a:extLst>
          </p:cNvPr>
          <p:cNvGrpSpPr/>
          <p:nvPr/>
        </p:nvGrpSpPr>
        <p:grpSpPr>
          <a:xfrm>
            <a:off x="271604" y="135730"/>
            <a:ext cx="469026" cy="449172"/>
            <a:chOff x="7249800" y="2892625"/>
            <a:chExt cx="367950" cy="352375"/>
          </a:xfrm>
        </p:grpSpPr>
        <p:sp>
          <p:nvSpPr>
            <p:cNvPr id="5" name="Google Shape;2000;p42">
              <a:extLst>
                <a:ext uri="{FF2B5EF4-FFF2-40B4-BE49-F238E27FC236}">
                  <a16:creationId xmlns:a16="http://schemas.microsoft.com/office/drawing/2014/main" xmlns="" id="{1940F96B-326B-7346-B2E6-9FDC8837913A}"/>
                </a:ext>
              </a:extLst>
            </p:cNvPr>
            <p:cNvSpPr/>
            <p:nvPr/>
          </p:nvSpPr>
          <p:spPr>
            <a:xfrm>
              <a:off x="7249900" y="2892625"/>
              <a:ext cx="367850" cy="81525"/>
            </a:xfrm>
            <a:custGeom>
              <a:avLst/>
              <a:gdLst/>
              <a:ahLst/>
              <a:cxnLst/>
              <a:rect l="l" t="t" r="r" b="b"/>
              <a:pathLst>
                <a:path w="14714" h="3261" extrusionOk="0">
                  <a:moveTo>
                    <a:pt x="1778" y="0"/>
                  </a:moveTo>
                  <a:cubicBezTo>
                    <a:pt x="796" y="0"/>
                    <a:pt x="1" y="796"/>
                    <a:pt x="1" y="1777"/>
                  </a:cubicBezTo>
                  <a:lnTo>
                    <a:pt x="1" y="2580"/>
                  </a:lnTo>
                  <a:lnTo>
                    <a:pt x="7357" y="3260"/>
                  </a:lnTo>
                  <a:lnTo>
                    <a:pt x="14713" y="2580"/>
                  </a:lnTo>
                  <a:lnTo>
                    <a:pt x="14713" y="1777"/>
                  </a:lnTo>
                  <a:cubicBezTo>
                    <a:pt x="14709" y="796"/>
                    <a:pt x="13913" y="0"/>
                    <a:pt x="129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001;p42">
              <a:extLst>
                <a:ext uri="{FF2B5EF4-FFF2-40B4-BE49-F238E27FC236}">
                  <a16:creationId xmlns:a16="http://schemas.microsoft.com/office/drawing/2014/main" xmlns="" id="{41B26F55-1896-4043-8879-BDA0164FBD63}"/>
                </a:ext>
              </a:extLst>
            </p:cNvPr>
            <p:cNvSpPr/>
            <p:nvPr/>
          </p:nvSpPr>
          <p:spPr>
            <a:xfrm>
              <a:off x="7249800" y="2892625"/>
              <a:ext cx="198750" cy="81525"/>
            </a:xfrm>
            <a:custGeom>
              <a:avLst/>
              <a:gdLst/>
              <a:ahLst/>
              <a:cxnLst/>
              <a:rect l="l" t="t" r="r" b="b"/>
              <a:pathLst>
                <a:path w="7950" h="3261" extrusionOk="0">
                  <a:moveTo>
                    <a:pt x="1780" y="0"/>
                  </a:moveTo>
                  <a:cubicBezTo>
                    <a:pt x="796" y="0"/>
                    <a:pt x="0" y="796"/>
                    <a:pt x="0" y="1777"/>
                  </a:cubicBezTo>
                  <a:lnTo>
                    <a:pt x="0" y="2580"/>
                  </a:lnTo>
                  <a:lnTo>
                    <a:pt x="7357" y="3260"/>
                  </a:lnTo>
                  <a:lnTo>
                    <a:pt x="7950" y="3207"/>
                  </a:lnTo>
                  <a:lnTo>
                    <a:pt x="1184" y="2580"/>
                  </a:lnTo>
                  <a:lnTo>
                    <a:pt x="1184" y="1777"/>
                  </a:lnTo>
                  <a:cubicBezTo>
                    <a:pt x="1184" y="796"/>
                    <a:pt x="1982" y="0"/>
                    <a:pt x="2963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002;p42">
              <a:extLst>
                <a:ext uri="{FF2B5EF4-FFF2-40B4-BE49-F238E27FC236}">
                  <a16:creationId xmlns:a16="http://schemas.microsoft.com/office/drawing/2014/main" xmlns="" id="{F5A87F4D-F623-4E44-9683-F41A92F6BF55}"/>
                </a:ext>
              </a:extLst>
            </p:cNvPr>
            <p:cNvSpPr/>
            <p:nvPr/>
          </p:nvSpPr>
          <p:spPr>
            <a:xfrm>
              <a:off x="7249800" y="2974125"/>
              <a:ext cx="367825" cy="270875"/>
            </a:xfrm>
            <a:custGeom>
              <a:avLst/>
              <a:gdLst/>
              <a:ahLst/>
              <a:cxnLst/>
              <a:rect l="l" t="t" r="r" b="b"/>
              <a:pathLst>
                <a:path w="14713" h="10835" extrusionOk="0">
                  <a:moveTo>
                    <a:pt x="7357" y="0"/>
                  </a:moveTo>
                  <a:cubicBezTo>
                    <a:pt x="7357" y="0"/>
                    <a:pt x="166" y="681"/>
                    <a:pt x="0" y="681"/>
                  </a:cubicBezTo>
                  <a:lnTo>
                    <a:pt x="0" y="9055"/>
                  </a:lnTo>
                  <a:cubicBezTo>
                    <a:pt x="0" y="10037"/>
                    <a:pt x="798" y="10835"/>
                    <a:pt x="1780" y="10835"/>
                  </a:cubicBezTo>
                  <a:lnTo>
                    <a:pt x="12936" y="10835"/>
                  </a:lnTo>
                  <a:cubicBezTo>
                    <a:pt x="13917" y="10835"/>
                    <a:pt x="14713" y="10039"/>
                    <a:pt x="14713" y="9055"/>
                  </a:cubicBezTo>
                  <a:lnTo>
                    <a:pt x="14713" y="681"/>
                  </a:lnTo>
                  <a:lnTo>
                    <a:pt x="735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003;p42">
              <a:extLst>
                <a:ext uri="{FF2B5EF4-FFF2-40B4-BE49-F238E27FC236}">
                  <a16:creationId xmlns:a16="http://schemas.microsoft.com/office/drawing/2014/main" xmlns="" id="{7D37F52B-B3F8-054E-B8EE-11265C508C93}"/>
                </a:ext>
              </a:extLst>
            </p:cNvPr>
            <p:cNvSpPr/>
            <p:nvPr/>
          </p:nvSpPr>
          <p:spPr>
            <a:xfrm>
              <a:off x="7249800" y="2974125"/>
              <a:ext cx="198875" cy="270875"/>
            </a:xfrm>
            <a:custGeom>
              <a:avLst/>
              <a:gdLst/>
              <a:ahLst/>
              <a:cxnLst/>
              <a:rect l="l" t="t" r="r" b="b"/>
              <a:pathLst>
                <a:path w="7955" h="10835" extrusionOk="0">
                  <a:moveTo>
                    <a:pt x="7357" y="0"/>
                  </a:moveTo>
                  <a:cubicBezTo>
                    <a:pt x="7357" y="0"/>
                    <a:pt x="166" y="681"/>
                    <a:pt x="0" y="681"/>
                  </a:cubicBezTo>
                  <a:lnTo>
                    <a:pt x="0" y="9055"/>
                  </a:lnTo>
                  <a:cubicBezTo>
                    <a:pt x="0" y="10037"/>
                    <a:pt x="798" y="10835"/>
                    <a:pt x="1780" y="10835"/>
                  </a:cubicBezTo>
                  <a:lnTo>
                    <a:pt x="2963" y="10835"/>
                  </a:lnTo>
                  <a:cubicBezTo>
                    <a:pt x="1984" y="10832"/>
                    <a:pt x="1184" y="10035"/>
                    <a:pt x="1184" y="9053"/>
                  </a:cubicBezTo>
                  <a:lnTo>
                    <a:pt x="1184" y="678"/>
                  </a:lnTo>
                  <a:cubicBezTo>
                    <a:pt x="1320" y="678"/>
                    <a:pt x="6237" y="216"/>
                    <a:pt x="7954" y="55"/>
                  </a:cubicBezTo>
                  <a:lnTo>
                    <a:pt x="7357" y="0"/>
                  </a:ln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004;p42">
              <a:extLst>
                <a:ext uri="{FF2B5EF4-FFF2-40B4-BE49-F238E27FC236}">
                  <a16:creationId xmlns:a16="http://schemas.microsoft.com/office/drawing/2014/main" xmlns="" id="{D3B3FA9A-2562-524D-BBA7-25D8CA226776}"/>
                </a:ext>
              </a:extLst>
            </p:cNvPr>
            <p:cNvSpPr/>
            <p:nvPr/>
          </p:nvSpPr>
          <p:spPr>
            <a:xfrm>
              <a:off x="7249800" y="2957100"/>
              <a:ext cx="367825" cy="34000"/>
            </a:xfrm>
            <a:custGeom>
              <a:avLst/>
              <a:gdLst/>
              <a:ahLst/>
              <a:cxnLst/>
              <a:rect l="l" t="t" r="r" b="b"/>
              <a:pathLst>
                <a:path w="14713" h="1360" extrusionOk="0">
                  <a:moveTo>
                    <a:pt x="0" y="1"/>
                  </a:moveTo>
                  <a:lnTo>
                    <a:pt x="0" y="1359"/>
                  </a:lnTo>
                  <a:lnTo>
                    <a:pt x="14713" y="1359"/>
                  </a:lnTo>
                  <a:lnTo>
                    <a:pt x="1471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005;p42">
              <a:extLst>
                <a:ext uri="{FF2B5EF4-FFF2-40B4-BE49-F238E27FC236}">
                  <a16:creationId xmlns:a16="http://schemas.microsoft.com/office/drawing/2014/main" xmlns="" id="{95EF0A40-CE43-6440-9665-A96FB7F94F7E}"/>
                </a:ext>
              </a:extLst>
            </p:cNvPr>
            <p:cNvSpPr/>
            <p:nvPr/>
          </p:nvSpPr>
          <p:spPr>
            <a:xfrm>
              <a:off x="7249800" y="2957100"/>
              <a:ext cx="29625" cy="34000"/>
            </a:xfrm>
            <a:custGeom>
              <a:avLst/>
              <a:gdLst/>
              <a:ahLst/>
              <a:cxnLst/>
              <a:rect l="l" t="t" r="r" b="b"/>
              <a:pathLst>
                <a:path w="1185" h="1360" extrusionOk="0">
                  <a:moveTo>
                    <a:pt x="0" y="1"/>
                  </a:moveTo>
                  <a:lnTo>
                    <a:pt x="0" y="1359"/>
                  </a:lnTo>
                  <a:lnTo>
                    <a:pt x="1184" y="1359"/>
                  </a:lnTo>
                  <a:lnTo>
                    <a:pt x="1184" y="1"/>
                  </a:ln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006;p42">
              <a:extLst>
                <a:ext uri="{FF2B5EF4-FFF2-40B4-BE49-F238E27FC236}">
                  <a16:creationId xmlns:a16="http://schemas.microsoft.com/office/drawing/2014/main" xmlns="" id="{A1C80D0A-3A45-D140-93D1-55A6F3DFE3BC}"/>
                </a:ext>
              </a:extLst>
            </p:cNvPr>
            <p:cNvSpPr/>
            <p:nvPr/>
          </p:nvSpPr>
          <p:spPr>
            <a:xfrm>
              <a:off x="7415250" y="3029875"/>
              <a:ext cx="37100" cy="36225"/>
            </a:xfrm>
            <a:custGeom>
              <a:avLst/>
              <a:gdLst/>
              <a:ahLst/>
              <a:cxnLst/>
              <a:rect l="l" t="t" r="r" b="b"/>
              <a:pathLst>
                <a:path w="1484" h="1449" extrusionOk="0">
                  <a:moveTo>
                    <a:pt x="743" y="0"/>
                  </a:moveTo>
                  <a:lnTo>
                    <a:pt x="1" y="391"/>
                  </a:lnTo>
                  <a:cubicBezTo>
                    <a:pt x="1" y="391"/>
                    <a:pt x="254" y="743"/>
                    <a:pt x="113" y="1448"/>
                  </a:cubicBezTo>
                  <a:lnTo>
                    <a:pt x="1371" y="1448"/>
                  </a:lnTo>
                  <a:cubicBezTo>
                    <a:pt x="1231" y="743"/>
                    <a:pt x="1483" y="391"/>
                    <a:pt x="1483" y="391"/>
                  </a:cubicBezTo>
                  <a:lnTo>
                    <a:pt x="74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007;p42">
              <a:extLst>
                <a:ext uri="{FF2B5EF4-FFF2-40B4-BE49-F238E27FC236}">
                  <a16:creationId xmlns:a16="http://schemas.microsoft.com/office/drawing/2014/main" xmlns="" id="{9B7F8516-6763-AC44-B77E-D3DCDB23D073}"/>
                </a:ext>
              </a:extLst>
            </p:cNvPr>
            <p:cNvSpPr/>
            <p:nvPr/>
          </p:nvSpPr>
          <p:spPr>
            <a:xfrm>
              <a:off x="7415200" y="3029875"/>
              <a:ext cx="25950" cy="36225"/>
            </a:xfrm>
            <a:custGeom>
              <a:avLst/>
              <a:gdLst/>
              <a:ahLst/>
              <a:cxnLst/>
              <a:rect l="l" t="t" r="r" b="b"/>
              <a:pathLst>
                <a:path w="1038" h="1449" extrusionOk="0">
                  <a:moveTo>
                    <a:pt x="741" y="0"/>
                  </a:moveTo>
                  <a:lnTo>
                    <a:pt x="0" y="391"/>
                  </a:lnTo>
                  <a:cubicBezTo>
                    <a:pt x="0" y="391"/>
                    <a:pt x="251" y="743"/>
                    <a:pt x="113" y="1448"/>
                  </a:cubicBezTo>
                  <a:lnTo>
                    <a:pt x="704" y="1448"/>
                  </a:lnTo>
                  <a:cubicBezTo>
                    <a:pt x="844" y="743"/>
                    <a:pt x="591" y="391"/>
                    <a:pt x="591" y="391"/>
                  </a:cubicBezTo>
                  <a:lnTo>
                    <a:pt x="1037" y="156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008;p42">
              <a:extLst>
                <a:ext uri="{FF2B5EF4-FFF2-40B4-BE49-F238E27FC236}">
                  <a16:creationId xmlns:a16="http://schemas.microsoft.com/office/drawing/2014/main" xmlns="" id="{88F9052F-9187-3141-AC80-898CB2F8DAFC}"/>
                </a:ext>
              </a:extLst>
            </p:cNvPr>
            <p:cNvSpPr/>
            <p:nvPr/>
          </p:nvSpPr>
          <p:spPr>
            <a:xfrm>
              <a:off x="7306625" y="3058875"/>
              <a:ext cx="254350" cy="135025"/>
            </a:xfrm>
            <a:custGeom>
              <a:avLst/>
              <a:gdLst/>
              <a:ahLst/>
              <a:cxnLst/>
              <a:rect l="l" t="t" r="r" b="b"/>
              <a:pathLst>
                <a:path w="10174" h="5401" extrusionOk="0">
                  <a:moveTo>
                    <a:pt x="4686" y="1"/>
                  </a:moveTo>
                  <a:cubicBezTo>
                    <a:pt x="2100" y="1"/>
                    <a:pt x="1" y="2100"/>
                    <a:pt x="1" y="4686"/>
                  </a:cubicBezTo>
                  <a:lnTo>
                    <a:pt x="5088" y="5401"/>
                  </a:lnTo>
                  <a:lnTo>
                    <a:pt x="10173" y="4686"/>
                  </a:lnTo>
                  <a:cubicBezTo>
                    <a:pt x="10171" y="2100"/>
                    <a:pt x="8072" y="1"/>
                    <a:pt x="54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009;p42">
              <a:extLst>
                <a:ext uri="{FF2B5EF4-FFF2-40B4-BE49-F238E27FC236}">
                  <a16:creationId xmlns:a16="http://schemas.microsoft.com/office/drawing/2014/main" xmlns="" id="{F798CC8C-C96D-2843-BC7A-ED389BB0C126}"/>
                </a:ext>
              </a:extLst>
            </p:cNvPr>
            <p:cNvSpPr/>
            <p:nvPr/>
          </p:nvSpPr>
          <p:spPr>
            <a:xfrm>
              <a:off x="7306625" y="3058875"/>
              <a:ext cx="138300" cy="135025"/>
            </a:xfrm>
            <a:custGeom>
              <a:avLst/>
              <a:gdLst/>
              <a:ahLst/>
              <a:cxnLst/>
              <a:rect l="l" t="t" r="r" b="b"/>
              <a:pathLst>
                <a:path w="5532" h="5401" extrusionOk="0">
                  <a:moveTo>
                    <a:pt x="4686" y="1"/>
                  </a:moveTo>
                  <a:cubicBezTo>
                    <a:pt x="2100" y="1"/>
                    <a:pt x="1" y="2100"/>
                    <a:pt x="1" y="4686"/>
                  </a:cubicBezTo>
                  <a:lnTo>
                    <a:pt x="5088" y="5401"/>
                  </a:lnTo>
                  <a:lnTo>
                    <a:pt x="5532" y="5339"/>
                  </a:lnTo>
                  <a:lnTo>
                    <a:pt x="888" y="4686"/>
                  </a:lnTo>
                  <a:cubicBezTo>
                    <a:pt x="888" y="2114"/>
                    <a:pt x="2964" y="24"/>
                    <a:pt x="5530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010;p42">
              <a:extLst>
                <a:ext uri="{FF2B5EF4-FFF2-40B4-BE49-F238E27FC236}">
                  <a16:creationId xmlns:a16="http://schemas.microsoft.com/office/drawing/2014/main" xmlns="" id="{4B401893-8649-3749-B5F8-0373F923D583}"/>
                </a:ext>
              </a:extLst>
            </p:cNvPr>
            <p:cNvSpPr/>
            <p:nvPr/>
          </p:nvSpPr>
          <p:spPr>
            <a:xfrm>
              <a:off x="7384575" y="3113075"/>
              <a:ext cx="11150" cy="19000"/>
            </a:xfrm>
            <a:custGeom>
              <a:avLst/>
              <a:gdLst/>
              <a:ahLst/>
              <a:cxnLst/>
              <a:rect l="l" t="t" r="r" b="b"/>
              <a:pathLst>
                <a:path w="446" h="760" extrusionOk="0">
                  <a:moveTo>
                    <a:pt x="223" y="1"/>
                  </a:moveTo>
                  <a:cubicBezTo>
                    <a:pt x="101" y="1"/>
                    <a:pt x="0" y="97"/>
                    <a:pt x="0" y="221"/>
                  </a:cubicBezTo>
                  <a:lnTo>
                    <a:pt x="0" y="539"/>
                  </a:lnTo>
                  <a:cubicBezTo>
                    <a:pt x="0" y="658"/>
                    <a:pt x="99" y="759"/>
                    <a:pt x="223" y="759"/>
                  </a:cubicBezTo>
                  <a:cubicBezTo>
                    <a:pt x="345" y="759"/>
                    <a:pt x="446" y="660"/>
                    <a:pt x="444" y="539"/>
                  </a:cubicBezTo>
                  <a:lnTo>
                    <a:pt x="444" y="221"/>
                  </a:lnTo>
                  <a:cubicBezTo>
                    <a:pt x="444" y="102"/>
                    <a:pt x="345" y="1"/>
                    <a:pt x="2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011;p42">
              <a:extLst>
                <a:ext uri="{FF2B5EF4-FFF2-40B4-BE49-F238E27FC236}">
                  <a16:creationId xmlns:a16="http://schemas.microsoft.com/office/drawing/2014/main" xmlns="" id="{14111483-3C40-7547-8AAA-44F27AEDC1CF}"/>
                </a:ext>
              </a:extLst>
            </p:cNvPr>
            <p:cNvSpPr/>
            <p:nvPr/>
          </p:nvSpPr>
          <p:spPr>
            <a:xfrm>
              <a:off x="7471800" y="3113075"/>
              <a:ext cx="11175" cy="19000"/>
            </a:xfrm>
            <a:custGeom>
              <a:avLst/>
              <a:gdLst/>
              <a:ahLst/>
              <a:cxnLst/>
              <a:rect l="l" t="t" r="r" b="b"/>
              <a:pathLst>
                <a:path w="447" h="760" extrusionOk="0">
                  <a:moveTo>
                    <a:pt x="221" y="1"/>
                  </a:moveTo>
                  <a:cubicBezTo>
                    <a:pt x="102" y="1"/>
                    <a:pt x="1" y="97"/>
                    <a:pt x="1" y="221"/>
                  </a:cubicBezTo>
                  <a:lnTo>
                    <a:pt x="1" y="539"/>
                  </a:lnTo>
                  <a:cubicBezTo>
                    <a:pt x="1" y="658"/>
                    <a:pt x="97" y="759"/>
                    <a:pt x="221" y="759"/>
                  </a:cubicBezTo>
                  <a:cubicBezTo>
                    <a:pt x="346" y="759"/>
                    <a:pt x="447" y="660"/>
                    <a:pt x="442" y="539"/>
                  </a:cubicBezTo>
                  <a:lnTo>
                    <a:pt x="442" y="221"/>
                  </a:lnTo>
                  <a:cubicBezTo>
                    <a:pt x="442" y="102"/>
                    <a:pt x="346" y="1"/>
                    <a:pt x="2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12;p42">
              <a:extLst>
                <a:ext uri="{FF2B5EF4-FFF2-40B4-BE49-F238E27FC236}">
                  <a16:creationId xmlns:a16="http://schemas.microsoft.com/office/drawing/2014/main" xmlns="" id="{97F2F4C9-7BD7-4347-9837-18746498F11D}"/>
                </a:ext>
              </a:extLst>
            </p:cNvPr>
            <p:cNvSpPr/>
            <p:nvPr/>
          </p:nvSpPr>
          <p:spPr>
            <a:xfrm>
              <a:off x="7416750" y="3120400"/>
              <a:ext cx="33925" cy="15875"/>
            </a:xfrm>
            <a:custGeom>
              <a:avLst/>
              <a:gdLst/>
              <a:ahLst/>
              <a:cxnLst/>
              <a:rect l="l" t="t" r="r" b="b"/>
              <a:pathLst>
                <a:path w="1357" h="635" extrusionOk="0">
                  <a:moveTo>
                    <a:pt x="247" y="0"/>
                  </a:moveTo>
                  <a:cubicBezTo>
                    <a:pt x="196" y="0"/>
                    <a:pt x="144" y="18"/>
                    <a:pt x="102" y="55"/>
                  </a:cubicBezTo>
                  <a:cubicBezTo>
                    <a:pt x="10" y="135"/>
                    <a:pt x="0" y="276"/>
                    <a:pt x="81" y="367"/>
                  </a:cubicBezTo>
                  <a:cubicBezTo>
                    <a:pt x="230" y="538"/>
                    <a:pt x="446" y="634"/>
                    <a:pt x="679" y="634"/>
                  </a:cubicBezTo>
                  <a:cubicBezTo>
                    <a:pt x="913" y="634"/>
                    <a:pt x="1131" y="538"/>
                    <a:pt x="1276" y="367"/>
                  </a:cubicBezTo>
                  <a:cubicBezTo>
                    <a:pt x="1357" y="276"/>
                    <a:pt x="1350" y="135"/>
                    <a:pt x="1258" y="55"/>
                  </a:cubicBezTo>
                  <a:cubicBezTo>
                    <a:pt x="1216" y="18"/>
                    <a:pt x="1163" y="0"/>
                    <a:pt x="1111" y="0"/>
                  </a:cubicBezTo>
                  <a:cubicBezTo>
                    <a:pt x="1049" y="0"/>
                    <a:pt x="987" y="26"/>
                    <a:pt x="943" y="76"/>
                  </a:cubicBezTo>
                  <a:cubicBezTo>
                    <a:pt x="879" y="147"/>
                    <a:pt x="782" y="190"/>
                    <a:pt x="679" y="190"/>
                  </a:cubicBezTo>
                  <a:cubicBezTo>
                    <a:pt x="575" y="190"/>
                    <a:pt x="479" y="147"/>
                    <a:pt x="414" y="76"/>
                  </a:cubicBezTo>
                  <a:cubicBezTo>
                    <a:pt x="370" y="26"/>
                    <a:pt x="309" y="0"/>
                    <a:pt x="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13;p42">
              <a:extLst>
                <a:ext uri="{FF2B5EF4-FFF2-40B4-BE49-F238E27FC236}">
                  <a16:creationId xmlns:a16="http://schemas.microsoft.com/office/drawing/2014/main" xmlns="" id="{9A55D0CD-469D-6F47-ABB2-8105EBB683D8}"/>
                </a:ext>
              </a:extLst>
            </p:cNvPr>
            <p:cNvSpPr/>
            <p:nvPr/>
          </p:nvSpPr>
          <p:spPr>
            <a:xfrm>
              <a:off x="7405425" y="3020100"/>
              <a:ext cx="56625" cy="19550"/>
            </a:xfrm>
            <a:custGeom>
              <a:avLst/>
              <a:gdLst/>
              <a:ahLst/>
              <a:cxnLst/>
              <a:rect l="l" t="t" r="r" b="b"/>
              <a:pathLst>
                <a:path w="2265" h="782" extrusionOk="0">
                  <a:moveTo>
                    <a:pt x="391" y="0"/>
                  </a:moveTo>
                  <a:cubicBezTo>
                    <a:pt x="175" y="0"/>
                    <a:pt x="1" y="177"/>
                    <a:pt x="1" y="391"/>
                  </a:cubicBezTo>
                  <a:cubicBezTo>
                    <a:pt x="1" y="607"/>
                    <a:pt x="175" y="782"/>
                    <a:pt x="391" y="782"/>
                  </a:cubicBezTo>
                  <a:lnTo>
                    <a:pt x="1874" y="782"/>
                  </a:lnTo>
                  <a:cubicBezTo>
                    <a:pt x="2090" y="782"/>
                    <a:pt x="2265" y="607"/>
                    <a:pt x="2265" y="391"/>
                  </a:cubicBezTo>
                  <a:cubicBezTo>
                    <a:pt x="2265" y="177"/>
                    <a:pt x="2090" y="0"/>
                    <a:pt x="1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14;p42">
              <a:extLst>
                <a:ext uri="{FF2B5EF4-FFF2-40B4-BE49-F238E27FC236}">
                  <a16:creationId xmlns:a16="http://schemas.microsoft.com/office/drawing/2014/main" xmlns="" id="{222E0495-3BF2-CD43-85D3-89A2050040B9}"/>
                </a:ext>
              </a:extLst>
            </p:cNvPr>
            <p:cNvSpPr/>
            <p:nvPr/>
          </p:nvSpPr>
          <p:spPr>
            <a:xfrm>
              <a:off x="7405425" y="3020100"/>
              <a:ext cx="24575" cy="19550"/>
            </a:xfrm>
            <a:custGeom>
              <a:avLst/>
              <a:gdLst/>
              <a:ahLst/>
              <a:cxnLst/>
              <a:rect l="l" t="t" r="r" b="b"/>
              <a:pathLst>
                <a:path w="983" h="782" extrusionOk="0">
                  <a:moveTo>
                    <a:pt x="391" y="0"/>
                  </a:moveTo>
                  <a:cubicBezTo>
                    <a:pt x="175" y="0"/>
                    <a:pt x="1" y="177"/>
                    <a:pt x="1" y="391"/>
                  </a:cubicBezTo>
                  <a:cubicBezTo>
                    <a:pt x="1" y="607"/>
                    <a:pt x="175" y="782"/>
                    <a:pt x="391" y="782"/>
                  </a:cubicBezTo>
                  <a:lnTo>
                    <a:pt x="982" y="782"/>
                  </a:lnTo>
                  <a:cubicBezTo>
                    <a:pt x="768" y="782"/>
                    <a:pt x="591" y="607"/>
                    <a:pt x="591" y="391"/>
                  </a:cubicBezTo>
                  <a:cubicBezTo>
                    <a:pt x="591" y="177"/>
                    <a:pt x="768" y="0"/>
                    <a:pt x="982" y="0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15;p42">
              <a:extLst>
                <a:ext uri="{FF2B5EF4-FFF2-40B4-BE49-F238E27FC236}">
                  <a16:creationId xmlns:a16="http://schemas.microsoft.com/office/drawing/2014/main" xmlns="" id="{C1901991-3272-F049-9CAB-AADE3428D00A}"/>
                </a:ext>
              </a:extLst>
            </p:cNvPr>
            <p:cNvSpPr/>
            <p:nvPr/>
          </p:nvSpPr>
          <p:spPr>
            <a:xfrm>
              <a:off x="7288700" y="3176000"/>
              <a:ext cx="290075" cy="35775"/>
            </a:xfrm>
            <a:custGeom>
              <a:avLst/>
              <a:gdLst/>
              <a:ahLst/>
              <a:cxnLst/>
              <a:rect l="l" t="t" r="r" b="b"/>
              <a:pathLst>
                <a:path w="11603" h="1431" extrusionOk="0">
                  <a:moveTo>
                    <a:pt x="716" y="1"/>
                  </a:moveTo>
                  <a:cubicBezTo>
                    <a:pt x="320" y="1"/>
                    <a:pt x="1" y="320"/>
                    <a:pt x="1" y="716"/>
                  </a:cubicBezTo>
                  <a:cubicBezTo>
                    <a:pt x="1" y="1109"/>
                    <a:pt x="318" y="1431"/>
                    <a:pt x="716" y="1431"/>
                  </a:cubicBezTo>
                  <a:lnTo>
                    <a:pt x="10888" y="1431"/>
                  </a:lnTo>
                  <a:cubicBezTo>
                    <a:pt x="11281" y="1431"/>
                    <a:pt x="11603" y="1114"/>
                    <a:pt x="11603" y="716"/>
                  </a:cubicBezTo>
                  <a:cubicBezTo>
                    <a:pt x="11603" y="323"/>
                    <a:pt x="11281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016;p42">
              <a:extLst>
                <a:ext uri="{FF2B5EF4-FFF2-40B4-BE49-F238E27FC236}">
                  <a16:creationId xmlns:a16="http://schemas.microsoft.com/office/drawing/2014/main" xmlns="" id="{6E6650D2-F350-464D-A7D3-EE8F0B8C621E}"/>
                </a:ext>
              </a:extLst>
            </p:cNvPr>
            <p:cNvSpPr/>
            <p:nvPr/>
          </p:nvSpPr>
          <p:spPr>
            <a:xfrm>
              <a:off x="7288750" y="3176000"/>
              <a:ext cx="40100" cy="35775"/>
            </a:xfrm>
            <a:custGeom>
              <a:avLst/>
              <a:gdLst/>
              <a:ahLst/>
              <a:cxnLst/>
              <a:rect l="l" t="t" r="r" b="b"/>
              <a:pathLst>
                <a:path w="1604" h="1431" extrusionOk="0">
                  <a:moveTo>
                    <a:pt x="716" y="1"/>
                  </a:moveTo>
                  <a:cubicBezTo>
                    <a:pt x="323" y="1"/>
                    <a:pt x="1" y="320"/>
                    <a:pt x="1" y="716"/>
                  </a:cubicBezTo>
                  <a:cubicBezTo>
                    <a:pt x="1" y="1109"/>
                    <a:pt x="320" y="1431"/>
                    <a:pt x="716" y="1431"/>
                  </a:cubicBezTo>
                  <a:lnTo>
                    <a:pt x="1603" y="1431"/>
                  </a:lnTo>
                  <a:cubicBezTo>
                    <a:pt x="1208" y="1428"/>
                    <a:pt x="888" y="1109"/>
                    <a:pt x="888" y="716"/>
                  </a:cubicBezTo>
                  <a:cubicBezTo>
                    <a:pt x="888" y="323"/>
                    <a:pt x="1208" y="1"/>
                    <a:pt x="1603" y="1"/>
                  </a:cubicBezTo>
                  <a:close/>
                </a:path>
              </a:pathLst>
            </a:custGeom>
            <a:solidFill>
              <a:srgbClr val="26174E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6847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Food Safety Week Lesson by Slidesgo">
  <a:themeElements>
    <a:clrScheme name="Simple Light">
      <a:dk1>
        <a:srgbClr val="26174E"/>
      </a:dk1>
      <a:lt1>
        <a:srgbClr val="FFFFFF"/>
      </a:lt1>
      <a:dk2>
        <a:srgbClr val="FFF0EC"/>
      </a:dk2>
      <a:lt2>
        <a:srgbClr val="FBC301"/>
      </a:lt2>
      <a:accent1>
        <a:srgbClr val="FF855F"/>
      </a:accent1>
      <a:accent2>
        <a:srgbClr val="FF88A7"/>
      </a:accent2>
      <a:accent3>
        <a:srgbClr val="E00549"/>
      </a:accent3>
      <a:accent4>
        <a:srgbClr val="A2DA69"/>
      </a:accent4>
      <a:accent5>
        <a:srgbClr val="77A727"/>
      </a:accent5>
      <a:accent6>
        <a:srgbClr val="87601B"/>
      </a:accent6>
      <a:hlink>
        <a:srgbClr val="26174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341</Words>
  <Application>Microsoft Office PowerPoint</Application>
  <PresentationFormat>On-screen Show (16:9)</PresentationFormat>
  <Paragraphs>120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Food Safety Week Lesson by Slidesgo</vt:lpstr>
      <vt:lpstr>Toán 4  Ôn tập về tìm hai số khi biết tổng hoặc hiệu và tỉ số của hai số đó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4  Ôn tập về tìm hai số khi biết tổng hoặc hiệu và tỉ số của hai số đó</dc:title>
  <cp:lastModifiedBy>DELL</cp:lastModifiedBy>
  <cp:revision>4</cp:revision>
  <dcterms:modified xsi:type="dcterms:W3CDTF">2023-05-11T01:18:47Z</dcterms:modified>
</cp:coreProperties>
</file>