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81" r:id="rId4"/>
    <p:sldId id="283" r:id="rId5"/>
    <p:sldId id="285" r:id="rId6"/>
    <p:sldId id="286" r:id="rId7"/>
    <p:sldId id="287" r:id="rId8"/>
    <p:sldId id="280" r:id="rId9"/>
    <p:sldId id="290" r:id="rId10"/>
    <p:sldId id="288" r:id="rId11"/>
    <p:sldId id="291" r:id="rId12"/>
    <p:sldId id="292" r:id="rId13"/>
    <p:sldId id="266" r:id="rId14"/>
    <p:sldId id="267" r:id="rId15"/>
    <p:sldId id="293" r:id="rId16"/>
    <p:sldId id="277" r:id="rId17"/>
    <p:sldId id="268" r:id="rId18"/>
    <p:sldId id="294" r:id="rId19"/>
    <p:sldId id="278" r:id="rId20"/>
    <p:sldId id="271" r:id="rId21"/>
    <p:sldId id="295" r:id="rId22"/>
    <p:sldId id="296" r:id="rId23"/>
    <p:sldId id="261" r:id="rId24"/>
    <p:sldId id="272" r:id="rId25"/>
    <p:sldId id="273" r:id="rId26"/>
    <p:sldId id="297" r:id="rId27"/>
  </p:sldIdLst>
  <p:sldSz cx="12192000" cy="6858000"/>
  <p:notesSz cx="6858000" cy="9144000"/>
  <p:embeddedFontLst>
    <p:embeddedFont>
      <p:font typeface="#9Slide07 IcielBC Cubano Normal" charset="0"/>
      <p:regular r:id="rId28"/>
    </p:embeddedFont>
    <p:embeddedFont>
      <p:font typeface="Montserrat Medium" charset="0"/>
      <p:regular r:id="rId29"/>
      <p: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#9Slide07 SVNBillo" charset="0"/>
      <p:regular r:id="rId35"/>
    </p:embeddedFont>
    <p:embeddedFont>
      <p:font typeface="iCiel Cadena" charset="0"/>
      <p:bold r:id="rId36"/>
    </p:embeddedFont>
    <p:embeddedFont>
      <p:font typeface="Tahoma" pitchFamily="34" charset="0"/>
      <p:regular r:id="rId37"/>
      <p:bold r:id="rId38"/>
    </p:embeddedFont>
    <p:embeddedFont>
      <p:font typeface="#9Slide05 SVNKitten" charset="0"/>
      <p:regular r:id="rId39"/>
    </p:embeddedFont>
    <p:embeddedFont>
      <p:font typeface="#9Slide07 IcielStormtrooper" charset="0"/>
      <p:regular r:id="rId40"/>
    </p:embeddedFont>
    <p:embeddedFont>
      <p:font typeface="Montserrat" charset="0"/>
      <p:regular r:id="rId41"/>
      <p:bold r:id="rId42"/>
      <p:italic r:id="rId43"/>
      <p:boldItalic r:id="rId44"/>
    </p:embeddedFont>
    <p:embeddedFont>
      <p:font typeface="Calibri Light" pitchFamily="34" charset="0"/>
      <p:regular r:id="rId45"/>
      <p:italic r:id="rId46"/>
    </p:embeddedFont>
    <p:embeddedFont>
      <p:font typeface="#9Slide07 HoneyCream" charset="0"/>
      <p:regular r:id="rId47"/>
    </p:embeddedFont>
    <p:embeddedFont>
      <p:font typeface="#9Slide05 SVNEgregio Script" charset="0"/>
      <p:regular r:id="rId4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3E9"/>
    <a:srgbClr val="004274"/>
    <a:srgbClr val="04A078"/>
    <a:srgbClr val="FF65A3"/>
    <a:srgbClr val="D3145A"/>
    <a:srgbClr val="FF0066"/>
    <a:srgbClr val="FF3B8A"/>
    <a:srgbClr val="FB705A"/>
    <a:srgbClr val="15C2FF"/>
    <a:srgbClr val="578CC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35" autoAdjust="0"/>
    <p:restoredTop sz="94660"/>
  </p:normalViewPr>
  <p:slideViewPr>
    <p:cSldViewPr snapToGrid="0">
      <p:cViewPr>
        <p:scale>
          <a:sx n="60" d="100"/>
          <a:sy n="60" d="100"/>
        </p:scale>
        <p:origin x="-906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E58BF3-6EA6-4491-9768-F40927AE9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E1E33E-F376-41C2-96CF-F19ADBC06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47B975-9468-4631-A153-99ED96C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94975C-5CEF-4B69-9412-7E5521D4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9A98C8-47F1-4836-B4D7-CB04E982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01310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A813F0-BC93-4503-8A94-C3347F16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64CF237-68CB-41F2-BB24-64BE96F55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B61DD4-C347-4ECD-ACDF-B0E27D221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397CFF-26B3-43DB-80DC-D458FDA5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D39F5C-1D7D-4316-93A3-1523CB26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66615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C600435-571E-41B5-8225-C6288FF22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DAC4AE-6275-4B73-80ED-D95BD8EB7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A38669-7B9B-4A74-B1EC-7E366A96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967A91-3568-4EE7-A1F3-25CD6750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37A9F3-88B7-4BDE-85E4-613B4119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0166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6B34D7-119A-4B5F-87EB-B2637939A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F0C341-996C-4BF1-A018-577D1B92F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AD8D70-C8E7-49D6-90B8-11BEDEBE6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DF0DA7-FAFF-4E79-ADCE-E52ED189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8E865C-9E0A-4424-A7FE-91D4C70A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24936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42B298-497D-4AEC-AA22-6C712D15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6E98AC-19E4-4B14-9699-E29C1AC3D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DBBDCF-0F49-4132-BF29-8AC26B13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24CEF0-95DA-4910-8F00-CD9FD4C4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829C76-CD5C-45F1-BD01-AE7E0B93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1674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4E65FC-5C2D-4747-B65B-367952067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FD4F58-38F3-451B-B659-8F9FDEC58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316625E-D4A3-4203-92C2-87DAE7129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319D626-C779-43D9-9990-15039998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A6F412-10E9-4797-9ED7-9D371EC3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783CFB-C5FF-48A9-9638-6CA6CCFB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49406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292F46-D1C6-4800-A5C5-B5D096DF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F99E79-5FE9-4127-9A67-D3E261D73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D29F99C-4D12-4E0C-A3D8-363B13951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EDF8AC-5D08-4EB7-9420-E08D8CF62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892F406-97E0-4535-99C6-7A54A4C55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17059BA-4808-4773-AFCB-2C2F60CB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78C914C-5E00-43AD-A480-673F6B06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B825E7-D9B4-4907-80B1-66DD5C64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44224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68B99D-73C4-4A29-8B8C-DC58FE3A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06497BA-B5B4-4A4A-9AC5-C036A3EF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29A28D-2B06-46C3-9C25-D6950A85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48F2FAB-D713-4E61-BBAC-28CC2EDD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6409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EAB6524-4840-4B6D-93A3-B5B72884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15767E5-3DE7-445F-B3DC-BE2CB6D4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0A648E5-4502-4A07-9649-02AEEB59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6674EC24-6BF7-4EEC-A43B-306BC93016CA}"/>
              </a:ext>
            </a:extLst>
          </p:cNvPr>
          <p:cNvSpPr txBox="1">
            <a:spLocks/>
          </p:cNvSpPr>
          <p:nvPr userDrawn="1"/>
        </p:nvSpPr>
        <p:spPr>
          <a:xfrm>
            <a:off x="10569323" y="-21196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accent1">
                    <a:lumMod val="40000"/>
                    <a:lumOff val="60000"/>
                  </a:schemeClr>
                </a:solidFill>
                <a:latin typeface="#9Slide05 SVNEgregio Script" panose="02000500000000000000" pitchFamily="2" charset="0"/>
              </a:rPr>
              <a:t>Măng Non</a:t>
            </a:r>
            <a:endParaRPr lang="en-US" sz="1400" dirty="0">
              <a:solidFill>
                <a:schemeClr val="accent1">
                  <a:lumMod val="40000"/>
                  <a:lumOff val="60000"/>
                </a:schemeClr>
              </a:solidFill>
              <a:latin typeface="#9Slide05 SVNEgregio Script" panose="020005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42F2EEA5-45C6-4D13-9DF8-1F0751464DE6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782635" y="607061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accent1">
                    <a:lumMod val="40000"/>
                    <a:lumOff val="60000"/>
                  </a:schemeClr>
                </a:solidFill>
                <a:latin typeface="#9Slide05 SVNEgregio Script" panose="02000500000000000000" pitchFamily="2" charset="0"/>
              </a:rPr>
              <a:t>Diệu Hiền</a:t>
            </a:r>
            <a:endParaRPr lang="en-US" sz="1400" dirty="0">
              <a:solidFill>
                <a:schemeClr val="accent1">
                  <a:lumMod val="40000"/>
                  <a:lumOff val="60000"/>
                </a:schemeClr>
              </a:solidFill>
              <a:latin typeface="#9Slide05 SVNEgregio Script" panose="02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E8E94F7-B6CA-4CA9-8B47-22CD9AC928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1024" y="-211965"/>
            <a:ext cx="12836593" cy="76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223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28668E-2E4E-440A-8564-3CC653F2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AFEFE66-4DFE-42CB-BE45-B7511A56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C11F26E-96DF-4F86-993D-A8A4BFFEA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8CAA0B1-8AFC-442C-B093-BADB2BE6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53CE51-DB40-45CB-8565-A3962A72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AFF777-10B8-4764-84C2-4F771F4A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97115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B0CF27-7720-402E-A2DC-61DEC793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AF94E17-E0F8-443C-9407-9E04A002A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F1AD045-A904-4B0B-BB46-5FB68D266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EBA6A9-5807-42F1-A933-6E519D09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D06023-F7F4-4D92-BD6D-B06293CF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FE399B1-5D09-42B3-B3B6-203FE0A4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25420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E661C3F-F98A-43AE-91BC-660A721E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770D47-0F21-47D8-ACD6-0C5AAE0CF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D6009F-4125-43BD-953B-09B72E1FF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6CBDA9-47EB-40B5-93EF-97273538E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9A2428-C8C6-445B-BB2A-6E20CC47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92F3FFD-64CF-403D-8C2F-EAAC6A09B4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6796" y="6900862"/>
            <a:ext cx="1152128" cy="1959214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="" xmlns:a16="http://schemas.microsoft.com/office/drawing/2014/main" id="{9DB44CEC-235F-430D-8BC2-A5049E644D4E}"/>
              </a:ext>
            </a:extLst>
          </p:cNvPr>
          <p:cNvSpPr txBox="1"/>
          <p:nvPr userDrawn="1"/>
        </p:nvSpPr>
        <p:spPr>
          <a:xfrm>
            <a:off x="3534544" y="800917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CDFAF9C0-7C67-483F-9BAA-946BF2561672}"/>
              </a:ext>
            </a:extLst>
          </p:cNvPr>
          <p:cNvSpPr txBox="1">
            <a:spLocks/>
          </p:cNvSpPr>
          <p:nvPr userDrawn="1"/>
        </p:nvSpPr>
        <p:spPr>
          <a:xfrm>
            <a:off x="2209800" y="846637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387D2B0F-45EC-47D8-86F5-06F89B4DC17F}"/>
              </a:ext>
            </a:extLst>
          </p:cNvPr>
          <p:cNvSpPr txBox="1">
            <a:spLocks/>
          </p:cNvSpPr>
          <p:nvPr userDrawn="1"/>
        </p:nvSpPr>
        <p:spPr>
          <a:xfrm>
            <a:off x="-581904" y="-206348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  <a:latin typeface="#9Slide05 SVNEgregio Script" panose="02000500000000000000" pitchFamily="2" charset="0"/>
              </a:rPr>
              <a:t>Măng Non</a:t>
            </a: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#9Slide05 SVNEgregio Script" panose="02000500000000000000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6F24000C-74B2-4CEF-8254-0E9909E58ACD}"/>
              </a:ext>
            </a:extLst>
          </p:cNvPr>
          <p:cNvSpPr txBox="1">
            <a:spLocks/>
          </p:cNvSpPr>
          <p:nvPr userDrawn="1"/>
        </p:nvSpPr>
        <p:spPr>
          <a:xfrm>
            <a:off x="10368237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234818BF-3D11-4891-A3AD-BA2252925D4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769260" y="6000790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  <a:latin typeface="#9Slide05 SVNEgregio Script" panose="02000500000000000000" pitchFamily="2" charset="0"/>
              </a:rPr>
              <a:t>Diệu Hiền</a:t>
            </a: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#9Slide05 SVNEgregio Scrip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142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17.xml"/><Relationship Id="rId7" Type="http://schemas.openxmlformats.org/officeDocument/2006/relationships/hyperlink" Target="http://www.publicdomainpictures.net/view-image.php?image=82942&amp;picture=&amp;jazyk=DE" TargetMode="External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17.xml"/><Relationship Id="rId7" Type="http://schemas.openxmlformats.org/officeDocument/2006/relationships/hyperlink" Target="http://www.publicdomainpictures.net/view-image.php?image=82942&amp;picture=&amp;jazyk=DE" TargetMode="External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hyperlink" Target="http://www.publicdomainpictures.net/view-image.php?image=82942&amp;picture=&amp;jazyk=DE" TargetMode="Externa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3.wdp"/><Relationship Id="rId7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slide" Target="slide13.xml"/><Relationship Id="rId4" Type="http://schemas.openxmlformats.org/officeDocument/2006/relationships/hyperlink" Target="http://www.publicdomainpictures.net/view-image.php?image=82942&amp;picture=&amp;jazyk=DE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" Target="slide17.xml"/><Relationship Id="rId7" Type="http://schemas.openxmlformats.org/officeDocument/2006/relationships/image" Target="../media/image5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0.png"/><Relationship Id="rId10" Type="http://schemas.openxmlformats.org/officeDocument/2006/relationships/image" Target="../media/image57.png"/><Relationship Id="rId4" Type="http://schemas.openxmlformats.org/officeDocument/2006/relationships/slide" Target="slide14.xml"/><Relationship Id="rId9" Type="http://schemas.openxmlformats.org/officeDocument/2006/relationships/hyperlink" Target="http://www.publicdomainpictures.net/view-image.php?image=82942&amp;picture=&amp;jazyk=D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audio" Target="../media/audio1.wav"/><Relationship Id="rId21" Type="http://schemas.openxmlformats.org/officeDocument/2006/relationships/image" Target="../media/image37.emf"/><Relationship Id="rId12" Type="http://schemas.openxmlformats.org/officeDocument/2006/relationships/image" Target="../media/image30.png"/><Relationship Id="rId17" Type="http://schemas.microsoft.com/office/2007/relationships/media" Target="../media/media1.mp3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video" Target="NULL" TargetMode="External"/><Relationship Id="rId11" Type="http://schemas.openxmlformats.org/officeDocument/2006/relationships/image" Target="../media/image29.png"/><Relationship Id="rId6" Type="http://schemas.openxmlformats.org/officeDocument/2006/relationships/audio" Target="../media/audio11.wav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microsoft.com/office/2007/relationships/media" Target="../media/media2.mp4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41.png"/><Relationship Id="rId18" Type="http://schemas.openxmlformats.org/officeDocument/2006/relationships/image" Target="../media/image35.png"/><Relationship Id="rId3" Type="http://schemas.openxmlformats.org/officeDocument/2006/relationships/audio" Target="../media/audio1.wav"/><Relationship Id="rId21" Type="http://schemas.openxmlformats.org/officeDocument/2006/relationships/image" Target="../media/image46.png"/><Relationship Id="rId12" Type="http://schemas.openxmlformats.org/officeDocument/2006/relationships/image" Target="../media/image40.png"/><Relationship Id="rId17" Type="http://schemas.microsoft.com/office/2007/relationships/media" Target="../media/media1.mp3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4.png"/><Relationship Id="rId20" Type="http://schemas.openxmlformats.org/officeDocument/2006/relationships/image" Target="../media/image45.png"/><Relationship Id="rId1" Type="http://schemas.openxmlformats.org/officeDocument/2006/relationships/video" Target="NULL" TargetMode="External"/><Relationship Id="rId11" Type="http://schemas.openxmlformats.org/officeDocument/2006/relationships/image" Target="../media/image39.png"/><Relationship Id="rId6" Type="http://schemas.openxmlformats.org/officeDocument/2006/relationships/audio" Target="../media/audio11.wav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microsoft.com/office/2007/relationships/media" Target="../media/media3.mp4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3" Type="http://schemas.openxmlformats.org/officeDocument/2006/relationships/audio" Target="../media/audio1.wav"/><Relationship Id="rId12" Type="http://schemas.openxmlformats.org/officeDocument/2006/relationships/image" Target="../media/image50.png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6" Type="http://schemas.microsoft.com/office/2007/relationships/media" Target="../media/media4.mp4"/><Relationship Id="rId1" Type="http://schemas.openxmlformats.org/officeDocument/2006/relationships/video" Target="NULL" TargetMode="External"/><Relationship Id="rId11" Type="http://schemas.openxmlformats.org/officeDocument/2006/relationships/image" Target="../media/image49.png"/><Relationship Id="rId6" Type="http://schemas.openxmlformats.org/officeDocument/2006/relationships/audio" Target="../media/audio11.wav"/><Relationship Id="rId15" Type="http://schemas.openxmlformats.org/officeDocument/2006/relationships/image" Target="../media/image35.png"/><Relationship Id="rId10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27.png"/><Relationship Id="rId14" Type="http://schemas.microsoft.com/office/2007/relationships/media" Target="../media/media1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10F7DDE-F32D-47BE-9F9A-CEFBBEAB0F4F}"/>
              </a:ext>
            </a:extLst>
          </p:cNvPr>
          <p:cNvSpPr txBox="1">
            <a:spLocks noChangeAspect="1"/>
          </p:cNvSpPr>
          <p:nvPr/>
        </p:nvSpPr>
        <p:spPr>
          <a:xfrm>
            <a:off x="6911430" y="145523"/>
            <a:ext cx="3976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Arial" panose="020B0604020202020204" pitchFamily="34" charset="0"/>
              </a:rPr>
              <a:t>Toán</a:t>
            </a:r>
            <a:endParaRPr lang="vi-VN" sz="4400">
              <a:solidFill>
                <a:srgbClr val="00206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E174FE7-B1AF-4186-8F36-F5DDE71CEC48}"/>
              </a:ext>
            </a:extLst>
          </p:cNvPr>
          <p:cNvGrpSpPr>
            <a:grpSpLocks noChangeAspect="1"/>
          </p:cNvGrpSpPr>
          <p:nvPr/>
        </p:nvGrpSpPr>
        <p:grpSpPr>
          <a:xfrm>
            <a:off x="8672520" y="3402780"/>
            <a:ext cx="2994052" cy="5060720"/>
            <a:chOff x="8824687" y="3741413"/>
            <a:chExt cx="2994052" cy="5060720"/>
          </a:xfrm>
        </p:grpSpPr>
        <p:sp>
          <p:nvSpPr>
            <p:cNvPr id="24" name="Rectangle 2">
              <a:extLst>
                <a:ext uri="{FF2B5EF4-FFF2-40B4-BE49-F238E27FC236}">
                  <a16:creationId xmlns="" xmlns:a16="http://schemas.microsoft.com/office/drawing/2014/main" id="{F9066672-8D94-43F1-9331-D21B694E1F08}"/>
                </a:ext>
              </a:extLst>
            </p:cNvPr>
            <p:cNvSpPr/>
            <p:nvPr/>
          </p:nvSpPr>
          <p:spPr>
            <a:xfrm rot="3090814">
              <a:off x="8230290" y="6011207"/>
              <a:ext cx="4527790" cy="1054062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047025 w 6218310"/>
                <a:gd name="connsiteY3" fmla="*/ 932029 h 1576943"/>
                <a:gd name="connsiteX4" fmla="*/ 0 w 6218310"/>
                <a:gd name="connsiteY4" fmla="*/ 0 h 1576943"/>
                <a:gd name="connsiteX0" fmla="*/ 0 w 6170011"/>
                <a:gd name="connsiteY0" fmla="*/ 0 h 994922"/>
                <a:gd name="connsiteX1" fmla="*/ 6170012 w 6170011"/>
                <a:gd name="connsiteY1" fmla="*/ 1936 h 994922"/>
                <a:gd name="connsiteX2" fmla="*/ 5757826 w 6170011"/>
                <a:gd name="connsiteY2" fmla="*/ 994922 h 994922"/>
                <a:gd name="connsiteX3" fmla="*/ 1047025 w 6170011"/>
                <a:gd name="connsiteY3" fmla="*/ 932029 h 994922"/>
                <a:gd name="connsiteX4" fmla="*/ 0 w 6170011"/>
                <a:gd name="connsiteY4" fmla="*/ 0 h 994922"/>
                <a:gd name="connsiteX0" fmla="*/ 0 w 6170012"/>
                <a:gd name="connsiteY0" fmla="*/ 0 h 932029"/>
                <a:gd name="connsiteX1" fmla="*/ 6170012 w 6170012"/>
                <a:gd name="connsiteY1" fmla="*/ 1936 h 932029"/>
                <a:gd name="connsiteX2" fmla="*/ 5716527 w 6170012"/>
                <a:gd name="connsiteY2" fmla="*/ 803423 h 932029"/>
                <a:gd name="connsiteX3" fmla="*/ 1047025 w 6170012"/>
                <a:gd name="connsiteY3" fmla="*/ 932029 h 932029"/>
                <a:gd name="connsiteX4" fmla="*/ 0 w 6170012"/>
                <a:gd name="connsiteY4" fmla="*/ 0 h 932029"/>
                <a:gd name="connsiteX0" fmla="*/ 0 w 5716527"/>
                <a:gd name="connsiteY0" fmla="*/ 122033 h 1054062"/>
                <a:gd name="connsiteX1" fmla="*/ 5262036 w 5716527"/>
                <a:gd name="connsiteY1" fmla="*/ 0 h 1054062"/>
                <a:gd name="connsiteX2" fmla="*/ 5716527 w 5716527"/>
                <a:gd name="connsiteY2" fmla="*/ 925456 h 1054062"/>
                <a:gd name="connsiteX3" fmla="*/ 1047025 w 5716527"/>
                <a:gd name="connsiteY3" fmla="*/ 1054062 h 1054062"/>
                <a:gd name="connsiteX4" fmla="*/ 0 w 5716527"/>
                <a:gd name="connsiteY4" fmla="*/ 122033 h 10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6527" h="1054062">
                  <a:moveTo>
                    <a:pt x="0" y="122033"/>
                  </a:moveTo>
                  <a:lnTo>
                    <a:pt x="5262036" y="0"/>
                  </a:lnTo>
                  <a:lnTo>
                    <a:pt x="5716527" y="925456"/>
                  </a:lnTo>
                  <a:lnTo>
                    <a:pt x="1047025" y="1054062"/>
                  </a:lnTo>
                  <a:lnTo>
                    <a:pt x="0" y="12203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="" xmlns:a16="http://schemas.microsoft.com/office/drawing/2014/main" id="{4F16A7F8-5624-40B7-A69F-4499599CD84B}"/>
                </a:ext>
              </a:extLst>
            </p:cNvPr>
            <p:cNvSpPr/>
            <p:nvPr/>
          </p:nvSpPr>
          <p:spPr>
            <a:xfrm rot="3090814">
              <a:off x="9458106" y="5362997"/>
              <a:ext cx="3144324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="" xmlns:a16="http://schemas.microsoft.com/office/drawing/2014/main" id="{D7E38FB0-3D2E-426D-B4B9-58E372A2F38F}"/>
                </a:ext>
              </a:extLst>
            </p:cNvPr>
            <p:cNvSpPr/>
            <p:nvPr/>
          </p:nvSpPr>
          <p:spPr>
            <a:xfrm rot="3090814">
              <a:off x="8415256" y="5456118"/>
              <a:ext cx="4925228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Build, design, geometry, math, tool icon - Download on Iconfinder">
              <a:extLst>
                <a:ext uri="{FF2B5EF4-FFF2-40B4-BE49-F238E27FC236}">
                  <a16:creationId xmlns="" xmlns:a16="http://schemas.microsoft.com/office/drawing/2014/main" id="{878FBB16-E78E-4A45-A6E3-D5DDB0027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687" y="3741413"/>
              <a:ext cx="2249714" cy="224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ED8107C-47E0-4BA9-A8CC-76801C6BF817}"/>
              </a:ext>
            </a:extLst>
          </p:cNvPr>
          <p:cNvGrpSpPr>
            <a:grpSpLocks noChangeAspect="1"/>
          </p:cNvGrpSpPr>
          <p:nvPr/>
        </p:nvGrpSpPr>
        <p:grpSpPr>
          <a:xfrm>
            <a:off x="4038662" y="3115339"/>
            <a:ext cx="4346290" cy="6807973"/>
            <a:chOff x="403897" y="2122462"/>
            <a:chExt cx="4346290" cy="6807973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78FC2AFB-CB78-463C-9E4F-16C8CE396248}"/>
                </a:ext>
              </a:extLst>
            </p:cNvPr>
            <p:cNvSpPr/>
            <p:nvPr/>
          </p:nvSpPr>
          <p:spPr>
            <a:xfrm rot="3090814">
              <a:off x="101769" y="4282017"/>
              <a:ext cx="6807973" cy="248886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76781"/>
                <a:gd name="connsiteY0" fmla="*/ 509523 h 2656114"/>
                <a:gd name="connsiteX1" fmla="*/ 6738896 w 6776781"/>
                <a:gd name="connsiteY1" fmla="*/ 0 h 2656114"/>
                <a:gd name="connsiteX2" fmla="*/ 6776781 w 6776781"/>
                <a:gd name="connsiteY2" fmla="*/ 2394188 h 2656114"/>
                <a:gd name="connsiteX3" fmla="*/ 1731468 w 6776781"/>
                <a:gd name="connsiteY3" fmla="*/ 2656114 h 2656114"/>
                <a:gd name="connsiteX4" fmla="*/ 0 w 6776781"/>
                <a:gd name="connsiteY4" fmla="*/ 509523 h 2656114"/>
                <a:gd name="connsiteX0" fmla="*/ 0 w 6776781"/>
                <a:gd name="connsiteY0" fmla="*/ 411255 h 2557846"/>
                <a:gd name="connsiteX1" fmla="*/ 6709442 w 6776781"/>
                <a:gd name="connsiteY1" fmla="*/ 0 h 2557846"/>
                <a:gd name="connsiteX2" fmla="*/ 6776781 w 6776781"/>
                <a:gd name="connsiteY2" fmla="*/ 2295920 h 2557846"/>
                <a:gd name="connsiteX3" fmla="*/ 1731468 w 6776781"/>
                <a:gd name="connsiteY3" fmla="*/ 2557846 h 2557846"/>
                <a:gd name="connsiteX4" fmla="*/ 0 w 6776781"/>
                <a:gd name="connsiteY4" fmla="*/ 411255 h 2557846"/>
                <a:gd name="connsiteX0" fmla="*/ 0 w 6776781"/>
                <a:gd name="connsiteY0" fmla="*/ 342272 h 2488863"/>
                <a:gd name="connsiteX1" fmla="*/ 6722741 w 6776781"/>
                <a:gd name="connsiteY1" fmla="*/ 0 h 2488863"/>
                <a:gd name="connsiteX2" fmla="*/ 6776781 w 6776781"/>
                <a:gd name="connsiteY2" fmla="*/ 2226937 h 2488863"/>
                <a:gd name="connsiteX3" fmla="*/ 1731468 w 6776781"/>
                <a:gd name="connsiteY3" fmla="*/ 2488863 h 2488863"/>
                <a:gd name="connsiteX4" fmla="*/ 0 w 6776781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973" h="2488863">
                  <a:moveTo>
                    <a:pt x="0" y="342272"/>
                  </a:moveTo>
                  <a:lnTo>
                    <a:pt x="6722741" y="0"/>
                  </a:lnTo>
                  <a:lnTo>
                    <a:pt x="6807973" y="2047769"/>
                  </a:lnTo>
                  <a:lnTo>
                    <a:pt x="1731468" y="2488863"/>
                  </a:lnTo>
                  <a:lnTo>
                    <a:pt x="0" y="3422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0" descr="2,173 Protractor Compass Stock Photos, Pictures &amp;amp; Royalty-Free Images -  iStock">
              <a:extLst>
                <a:ext uri="{FF2B5EF4-FFF2-40B4-BE49-F238E27FC236}">
                  <a16:creationId xmlns="" xmlns:a16="http://schemas.microsoft.com/office/drawing/2014/main" id="{75DBA2D3-69B8-4F17-9910-1AB62E944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8497" b="89869" l="9967" r="89869">
                          <a14:foregroundMark x1="84477" y1="50980" x2="84477" y2="50980"/>
                          <a14:foregroundMark x1="84314" y1="50817" x2="84314" y2="50817"/>
                          <a14:foregroundMark x1="84150" y1="46405" x2="84150" y2="46405"/>
                          <a14:foregroundMark x1="83497" y1="42320" x2="83497" y2="42320"/>
                          <a14:foregroundMark x1="82516" y1="38399" x2="82516" y2="38399"/>
                          <a14:foregroundMark x1="80392" y1="34804" x2="80392" y2="34804"/>
                          <a14:foregroundMark x1="78431" y1="31863" x2="78431" y2="31863"/>
                          <a14:foregroundMark x1="76634" y1="28758" x2="76634" y2="28758"/>
                          <a14:foregroundMark x1="73693" y1="25980" x2="73693" y2="25980"/>
                          <a14:foregroundMark x1="70752" y1="23039" x2="70752" y2="23039"/>
                          <a14:foregroundMark x1="66993" y1="20425" x2="66993" y2="20425"/>
                          <a14:foregroundMark x1="63562" y1="18954" x2="63562" y2="18954"/>
                          <a14:foregroundMark x1="60458" y1="17484" x2="60458" y2="17484"/>
                          <a14:foregroundMark x1="55719" y1="16667" x2="55719" y2="16667"/>
                          <a14:foregroundMark x1="43791" y1="16830" x2="43791" y2="16830"/>
                          <a14:foregroundMark x1="39542" y1="16830" x2="39542" y2="16830"/>
                          <a14:foregroundMark x1="48366" y1="8497" x2="48366" y2="8497"/>
                          <a14:foregroundMark x1="33170" y1="21405" x2="33170" y2="21405"/>
                          <a14:foregroundMark x1="36438" y1="19118" x2="36438" y2="19118"/>
                          <a14:foregroundMark x1="29575" y1="22712" x2="29575" y2="22712"/>
                          <a14:foregroundMark x1="26634" y1="25654" x2="26634" y2="25654"/>
                          <a14:foregroundMark x1="23856" y1="28758" x2="23856" y2="28758"/>
                          <a14:foregroundMark x1="21405" y1="31863" x2="21405" y2="31863"/>
                          <a14:foregroundMark x1="19608" y1="35294" x2="19608" y2="35294"/>
                          <a14:foregroundMark x1="17484" y1="39216" x2="17484" y2="39216"/>
                          <a14:foregroundMark x1="16176" y1="42974" x2="16176" y2="42974"/>
                          <a14:foregroundMark x1="16176" y1="46895" x2="16176" y2="46895"/>
                          <a14:foregroundMark x1="20098" y1="66667" x2="20098" y2="66667"/>
                          <a14:foregroundMark x1="22386" y1="69935" x2="22386" y2="69935"/>
                          <a14:foregroundMark x1="25000" y1="73039" x2="25000" y2="73039"/>
                          <a14:foregroundMark x1="27614" y1="75163" x2="27614" y2="75163"/>
                          <a14:foregroundMark x1="42484" y1="83333" x2="42484" y2="83333"/>
                          <a14:foregroundMark x1="46405" y1="83824" x2="46405" y2="83824"/>
                          <a14:foregroundMark x1="50000" y1="83660" x2="50000" y2="83660"/>
                          <a14:foregroundMark x1="54902" y1="83660" x2="54902" y2="83660"/>
                          <a14:foregroundMark x1="57843" y1="83987" x2="57843" y2="83987"/>
                          <a14:foregroundMark x1="61601" y1="82353" x2="61601" y2="82353"/>
                          <a14:foregroundMark x1="71895" y1="75817" x2="71895" y2="75817"/>
                          <a14:foregroundMark x1="75490" y1="72549" x2="75490" y2="72549"/>
                          <a14:foregroundMark x1="77451" y1="70588" x2="77451" y2="70588"/>
                          <a14:foregroundMark x1="80229" y1="66176" x2="80229" y2="66176"/>
                          <a14:backgroundMark x1="44118" y1="34967" x2="44118" y2="34967"/>
                          <a14:backgroundMark x1="56699" y1="35294" x2="56699" y2="352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97" y="2568869"/>
              <a:ext cx="3313957" cy="331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799EFFE-4C12-4FD9-83C3-ABB3054A3E24}"/>
              </a:ext>
            </a:extLst>
          </p:cNvPr>
          <p:cNvGrpSpPr>
            <a:grpSpLocks noChangeAspect="1"/>
          </p:cNvGrpSpPr>
          <p:nvPr/>
        </p:nvGrpSpPr>
        <p:grpSpPr>
          <a:xfrm>
            <a:off x="199068" y="3408808"/>
            <a:ext cx="3969624" cy="5672776"/>
            <a:chOff x="760715" y="3741413"/>
            <a:chExt cx="3969624" cy="5672776"/>
          </a:xfrm>
        </p:grpSpPr>
        <p:sp>
          <p:nvSpPr>
            <p:cNvPr id="22" name="Rectangle 2">
              <a:extLst>
                <a:ext uri="{FF2B5EF4-FFF2-40B4-BE49-F238E27FC236}">
                  <a16:creationId xmlns="" xmlns:a16="http://schemas.microsoft.com/office/drawing/2014/main" id="{0C9B8D8D-0B48-4549-B897-A1FEFF4773C0}"/>
                </a:ext>
              </a:extLst>
            </p:cNvPr>
            <p:cNvSpPr/>
            <p:nvPr/>
          </p:nvSpPr>
          <p:spPr>
            <a:xfrm rot="3090814">
              <a:off x="1265440" y="5949290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="" xmlns:a16="http://schemas.microsoft.com/office/drawing/2014/main" id="{0838E329-1520-4A75-9E1F-592BBBA54930}"/>
                </a:ext>
              </a:extLst>
            </p:cNvPr>
            <p:cNvSpPr/>
            <p:nvPr/>
          </p:nvSpPr>
          <p:spPr>
            <a:xfrm rot="3090814">
              <a:off x="542168" y="5605085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8" descr="Mathematical theory Icon - Download in Colored Outline Style">
              <a:extLst>
                <a:ext uri="{FF2B5EF4-FFF2-40B4-BE49-F238E27FC236}">
                  <a16:creationId xmlns="" xmlns:a16="http://schemas.microsoft.com/office/drawing/2014/main" id="{93A6D686-5254-4188-AFAF-210C7C4A7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15" y="3741413"/>
              <a:ext cx="2059337" cy="2059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70B6D5F-8200-4C60-998A-B8681808D517}"/>
              </a:ext>
            </a:extLst>
          </p:cNvPr>
          <p:cNvGrpSpPr>
            <a:grpSpLocks noChangeAspect="1"/>
          </p:cNvGrpSpPr>
          <p:nvPr/>
        </p:nvGrpSpPr>
        <p:grpSpPr>
          <a:xfrm>
            <a:off x="2058240" y="4194541"/>
            <a:ext cx="4404950" cy="6927452"/>
            <a:chOff x="2626215" y="4328271"/>
            <a:chExt cx="4404950" cy="6927452"/>
          </a:xfrm>
        </p:grpSpPr>
        <p:sp>
          <p:nvSpPr>
            <p:cNvPr id="19" name="Rectangle 2">
              <a:extLst>
                <a:ext uri="{FF2B5EF4-FFF2-40B4-BE49-F238E27FC236}">
                  <a16:creationId xmlns="" xmlns:a16="http://schemas.microsoft.com/office/drawing/2014/main" id="{EAFB1503-37F6-43C3-9C6A-2A5548825661}"/>
                </a:ext>
              </a:extLst>
            </p:cNvPr>
            <p:cNvSpPr/>
            <p:nvPr/>
          </p:nvSpPr>
          <p:spPr>
            <a:xfrm rot="3090814">
              <a:off x="2265207" y="6489765"/>
              <a:ext cx="6738896" cy="2793020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808950"/>
                <a:gd name="connsiteX1" fmla="*/ 6738896 w 6738896"/>
                <a:gd name="connsiteY1" fmla="*/ 0 h 2808950"/>
                <a:gd name="connsiteX2" fmla="*/ 6738896 w 6738896"/>
                <a:gd name="connsiteY2" fmla="*/ 2656114 h 2808950"/>
                <a:gd name="connsiteX3" fmla="*/ 664286 w 6738896"/>
                <a:gd name="connsiteY3" fmla="*/ 2808950 h 2808950"/>
                <a:gd name="connsiteX4" fmla="*/ 0 w 6738896"/>
                <a:gd name="connsiteY4" fmla="*/ 509523 h 2808950"/>
                <a:gd name="connsiteX0" fmla="*/ 0 w 6738896"/>
                <a:gd name="connsiteY0" fmla="*/ 509523 h 2793020"/>
                <a:gd name="connsiteX1" fmla="*/ 6738896 w 6738896"/>
                <a:gd name="connsiteY1" fmla="*/ 0 h 2793020"/>
                <a:gd name="connsiteX2" fmla="*/ 6738896 w 6738896"/>
                <a:gd name="connsiteY2" fmla="*/ 2656114 h 2793020"/>
                <a:gd name="connsiteX3" fmla="*/ 685064 w 6738896"/>
                <a:gd name="connsiteY3" fmla="*/ 2793020 h 2793020"/>
                <a:gd name="connsiteX4" fmla="*/ 0 w 6738896"/>
                <a:gd name="connsiteY4" fmla="*/ 509523 h 279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8896" h="2793020">
                  <a:moveTo>
                    <a:pt x="0" y="509523"/>
                  </a:moveTo>
                  <a:lnTo>
                    <a:pt x="6738896" y="0"/>
                  </a:lnTo>
                  <a:lnTo>
                    <a:pt x="6738896" y="2656114"/>
                  </a:lnTo>
                  <a:lnTo>
                    <a:pt x="685064" y="2793020"/>
                  </a:lnTo>
                  <a:lnTo>
                    <a:pt x="0" y="5095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0" descr="Theory Icon - Download in Colored Outline Style">
              <a:extLst>
                <a:ext uri="{FF2B5EF4-FFF2-40B4-BE49-F238E27FC236}">
                  <a16:creationId xmlns="" xmlns:a16="http://schemas.microsoft.com/office/drawing/2014/main" id="{6934E668-9E38-4E19-9EC6-5F1005726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215" y="4328271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3232065-10DF-4552-BC24-789ECCF54EC0}"/>
              </a:ext>
            </a:extLst>
          </p:cNvPr>
          <p:cNvGrpSpPr>
            <a:grpSpLocks noChangeAspect="1"/>
          </p:cNvGrpSpPr>
          <p:nvPr/>
        </p:nvGrpSpPr>
        <p:grpSpPr>
          <a:xfrm>
            <a:off x="1197429" y="1001486"/>
            <a:ext cx="508000" cy="508000"/>
            <a:chOff x="1197429" y="1001486"/>
            <a:chExt cx="508000" cy="50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74716578-813F-4FA8-A324-365FED6C01E9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9C12B10A-FA5A-47FC-B4DF-62F0B58B1D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B950816D-6150-48F5-B7E0-E71466ABD5C1}"/>
              </a:ext>
            </a:extLst>
          </p:cNvPr>
          <p:cNvGrpSpPr>
            <a:grpSpLocks noChangeAspect="1"/>
          </p:cNvGrpSpPr>
          <p:nvPr/>
        </p:nvGrpSpPr>
        <p:grpSpPr>
          <a:xfrm rot="2160911">
            <a:off x="10383747" y="432596"/>
            <a:ext cx="274136" cy="274136"/>
            <a:chOff x="1197429" y="1001486"/>
            <a:chExt cx="508000" cy="508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21AAAC5D-6362-4E75-9E26-678D64EA49CC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AA916B83-6112-429A-AAE4-E4154D8194F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3478A3C-281F-48C8-9392-740D3FA1835E}"/>
              </a:ext>
            </a:extLst>
          </p:cNvPr>
          <p:cNvGrpSpPr>
            <a:grpSpLocks noChangeAspect="1"/>
          </p:cNvGrpSpPr>
          <p:nvPr/>
        </p:nvGrpSpPr>
        <p:grpSpPr>
          <a:xfrm rot="20744575">
            <a:off x="199510" y="4533925"/>
            <a:ext cx="414328" cy="414328"/>
            <a:chOff x="1197429" y="1001486"/>
            <a:chExt cx="508000" cy="508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79BDBD18-D162-47B0-BA32-C7351CC3E14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CB94B32F-7D7E-4C7D-A215-D713669740C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5A93956E-FF8F-43AE-9924-646A2E2D3225}"/>
              </a:ext>
            </a:extLst>
          </p:cNvPr>
          <p:cNvCxnSpPr>
            <a:cxnSpLocks noChangeAspect="1"/>
          </p:cNvCxnSpPr>
          <p:nvPr/>
        </p:nvCxnSpPr>
        <p:spPr>
          <a:xfrm>
            <a:off x="9413885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915A3EF8-0152-4069-B938-D207303D4B06}"/>
              </a:ext>
            </a:extLst>
          </p:cNvPr>
          <p:cNvCxnSpPr>
            <a:cxnSpLocks noChangeAspect="1"/>
          </p:cNvCxnSpPr>
          <p:nvPr/>
        </p:nvCxnSpPr>
        <p:spPr>
          <a:xfrm>
            <a:off x="10411188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E55C44E5-EBFE-4C34-80B6-E385BC5E346C}"/>
              </a:ext>
            </a:extLst>
          </p:cNvPr>
          <p:cNvCxnSpPr>
            <a:cxnSpLocks noChangeAspect="1"/>
          </p:cNvCxnSpPr>
          <p:nvPr/>
        </p:nvCxnSpPr>
        <p:spPr>
          <a:xfrm>
            <a:off x="10695387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5F357799-4A43-4BB0-8452-878B415D3E54}"/>
              </a:ext>
            </a:extLst>
          </p:cNvPr>
          <p:cNvSpPr>
            <a:spLocks noChangeAspect="1"/>
          </p:cNvSpPr>
          <p:nvPr/>
        </p:nvSpPr>
        <p:spPr>
          <a:xfrm rot="20660286">
            <a:off x="10425018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7BF50C85-241D-4C34-999C-E92D0BC939B7}"/>
              </a:ext>
            </a:extLst>
          </p:cNvPr>
          <p:cNvSpPr>
            <a:spLocks noChangeAspect="1"/>
          </p:cNvSpPr>
          <p:nvPr/>
        </p:nvSpPr>
        <p:spPr>
          <a:xfrm>
            <a:off x="1672435" y="1360985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D9D3B1D6-0B7B-45FD-A9AD-9A4290DE2C1C}"/>
              </a:ext>
            </a:extLst>
          </p:cNvPr>
          <p:cNvCxnSpPr>
            <a:cxnSpLocks noChangeAspect="1"/>
          </p:cNvCxnSpPr>
          <p:nvPr/>
        </p:nvCxnSpPr>
        <p:spPr>
          <a:xfrm>
            <a:off x="256135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9DD6D63D-3EE3-4C4C-8959-D9B037C05291}"/>
              </a:ext>
            </a:extLst>
          </p:cNvPr>
          <p:cNvCxnSpPr>
            <a:cxnSpLocks noChangeAspect="1"/>
          </p:cNvCxnSpPr>
          <p:nvPr/>
        </p:nvCxnSpPr>
        <p:spPr>
          <a:xfrm>
            <a:off x="690001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2F863526-8332-47AD-8DAC-B3894557E8EE}"/>
              </a:ext>
            </a:extLst>
          </p:cNvPr>
          <p:cNvCxnSpPr>
            <a:cxnSpLocks noChangeAspect="1"/>
          </p:cNvCxnSpPr>
          <p:nvPr/>
        </p:nvCxnSpPr>
        <p:spPr>
          <a:xfrm>
            <a:off x="7657618" y="415309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EF18CE68-CD5A-41AB-87F5-CC9845B74C3F}"/>
              </a:ext>
            </a:extLst>
          </p:cNvPr>
          <p:cNvCxnSpPr>
            <a:cxnSpLocks noChangeAspect="1"/>
          </p:cNvCxnSpPr>
          <p:nvPr/>
        </p:nvCxnSpPr>
        <p:spPr>
          <a:xfrm>
            <a:off x="7770724" y="4369820"/>
            <a:ext cx="732547" cy="81484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2B19C13C-1C3E-4AC5-9C4D-BCB749683CCD}"/>
              </a:ext>
            </a:extLst>
          </p:cNvPr>
          <p:cNvCxnSpPr>
            <a:cxnSpLocks noChangeAspect="1"/>
          </p:cNvCxnSpPr>
          <p:nvPr/>
        </p:nvCxnSpPr>
        <p:spPr>
          <a:xfrm>
            <a:off x="533628" y="772256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C0AA75C9-AC11-49AE-A184-BE8B843DFEC8}"/>
              </a:ext>
            </a:extLst>
          </p:cNvPr>
          <p:cNvCxnSpPr>
            <a:cxnSpLocks noChangeAspect="1"/>
          </p:cNvCxnSpPr>
          <p:nvPr/>
        </p:nvCxnSpPr>
        <p:spPr>
          <a:xfrm>
            <a:off x="1509329" y="167960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2766962B-ED49-49F7-B9E1-58A9495E12B4}"/>
              </a:ext>
            </a:extLst>
          </p:cNvPr>
          <p:cNvSpPr>
            <a:spLocks noChangeAspect="1"/>
          </p:cNvSpPr>
          <p:nvPr/>
        </p:nvSpPr>
        <p:spPr>
          <a:xfrm>
            <a:off x="1061644" y="2050682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58367A5D-AF9B-4EC0-A141-8A692054026C}"/>
              </a:ext>
            </a:extLst>
          </p:cNvPr>
          <p:cNvGrpSpPr>
            <a:grpSpLocks noChangeAspect="1"/>
          </p:cNvGrpSpPr>
          <p:nvPr/>
        </p:nvGrpSpPr>
        <p:grpSpPr>
          <a:xfrm rot="18900000">
            <a:off x="848113" y="1700784"/>
            <a:ext cx="303191" cy="303191"/>
            <a:chOff x="1197429" y="1001486"/>
            <a:chExt cx="508000" cy="50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F55385E2-9AB4-4F67-A881-630D6801BA1D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FACE73FA-F4CE-4496-A661-3E5B750195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B8EB28CD-CB0A-4308-91D7-0F57168F700D}"/>
              </a:ext>
            </a:extLst>
          </p:cNvPr>
          <p:cNvCxnSpPr>
            <a:cxnSpLocks noChangeAspect="1"/>
          </p:cNvCxnSpPr>
          <p:nvPr/>
        </p:nvCxnSpPr>
        <p:spPr>
          <a:xfrm>
            <a:off x="9762276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91418BB3-9400-49C5-9238-815F9D914CA8}"/>
              </a:ext>
            </a:extLst>
          </p:cNvPr>
          <p:cNvCxnSpPr>
            <a:cxnSpLocks noChangeAspect="1"/>
          </p:cNvCxnSpPr>
          <p:nvPr/>
        </p:nvCxnSpPr>
        <p:spPr>
          <a:xfrm>
            <a:off x="9932738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C4E31E11-90EE-4794-8D04-E93FC5683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3980" b="71766"/>
          <a:stretch/>
        </p:blipFill>
        <p:spPr bwMode="auto">
          <a:xfrm rot="20687990">
            <a:off x="10198120" y="5040865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6" descr="Math Icon from Education Pack | Free Download">
            <a:extLst>
              <a:ext uri="{FF2B5EF4-FFF2-40B4-BE49-F238E27FC236}">
                <a16:creationId xmlns="" xmlns:a16="http://schemas.microsoft.com/office/drawing/2014/main" id="{039D9DFB-61E3-4FA8-9413-B6FA299C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292" y="514007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68765FD4-B33F-4E03-A6EF-BA652F705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A20661A7-1976-4C72-B11D-6594034B2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292E8FDB-2810-4534-802C-668CE6D98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1678" y="5184660"/>
            <a:ext cx="2274005" cy="1591194"/>
          </a:xfrm>
          <a:prstGeom prst="rect">
            <a:avLst/>
          </a:prstGeom>
        </p:spPr>
      </p:pic>
      <p:pic>
        <p:nvPicPr>
          <p:cNvPr id="71" name="Picture 18" descr="Bow Compass School Illustration Transparent PNG &amp;amp; SVG Vector">
            <a:extLst>
              <a:ext uri="{FF2B5EF4-FFF2-40B4-BE49-F238E27FC236}">
                <a16:creationId xmlns="" xmlns:a16="http://schemas.microsoft.com/office/drawing/2014/main" id="{D4F81688-A6F1-4367-B9E5-F2A3B9DC6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3836" y="200640"/>
            <a:ext cx="2738938" cy="273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Design, drawing, geometry, math, ruler, stationery, tools icon - Download  on Iconfinder">
            <a:extLst>
              <a:ext uri="{FF2B5EF4-FFF2-40B4-BE49-F238E27FC236}">
                <a16:creationId xmlns="" xmlns:a16="http://schemas.microsoft.com/office/drawing/2014/main" id="{9D38ABDD-4402-4C7A-93A8-862AB52E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061" y="196163"/>
            <a:ext cx="1376202" cy="13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alculator Card - Assistive Cards">
            <a:extLst>
              <a:ext uri="{FF2B5EF4-FFF2-40B4-BE49-F238E27FC236}">
                <a16:creationId xmlns="" xmlns:a16="http://schemas.microsoft.com/office/drawing/2014/main" id="{C8E4602A-D860-40E4-9194-5F28E7B7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2302" y="250131"/>
            <a:ext cx="909006" cy="9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ay calculator illustration, brand logo font, Calculator, rectangle,  computer, logo png | PNGWing">
            <a:extLst>
              <a:ext uri="{FF2B5EF4-FFF2-40B4-BE49-F238E27FC236}">
                <a16:creationId xmlns="" xmlns:a16="http://schemas.microsoft.com/office/drawing/2014/main" id="{CF8A33ED-62BB-4BCC-9120-FF9EEB323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6196" b="98043" l="10000" r="90000">
                        <a14:foregroundMark x1="26413" y1="10000" x2="26413" y2="10000"/>
                        <a14:foregroundMark x1="23587" y1="10000" x2="24130" y2="65326"/>
                        <a14:foregroundMark x1="24130" y1="65326" x2="25000" y2="69130"/>
                        <a14:foregroundMark x1="41957" y1="27500" x2="48587" y2="75000"/>
                        <a14:foregroundMark x1="48587" y1="75000" x2="48587" y2="75000"/>
                        <a14:foregroundMark x1="57174" y1="25870" x2="70000" y2="74130"/>
                        <a14:foregroundMark x1="31957" y1="35543" x2="45000" y2="82826"/>
                        <a14:foregroundMark x1="23370" y1="76630" x2="22609" y2="84022"/>
                        <a14:foregroundMark x1="22609" y1="84022" x2="35326" y2="94457"/>
                        <a14:foregroundMark x1="35326" y1="94457" x2="61630" y2="89130"/>
                        <a14:foregroundMark x1="77826" y1="90326" x2="75109" y2="53478"/>
                        <a14:foregroundMark x1="75109" y1="53478" x2="68043" y2="45000"/>
                        <a14:foregroundMark x1="66630" y1="68913" x2="68370" y2="82826"/>
                        <a14:foregroundMark x1="56413" y1="70543" x2="65543" y2="74674"/>
                        <a14:foregroundMark x1="57826" y1="68370" x2="58913" y2="75000"/>
                        <a14:foregroundMark x1="72826" y1="69130" x2="74348" y2="76522"/>
                        <a14:foregroundMark x1="74348" y1="76522" x2="71957" y2="83261"/>
                        <a14:foregroundMark x1="71957" y1="83261" x2="69674" y2="84130"/>
                        <a14:foregroundMark x1="58913" y1="74457" x2="63913" y2="85000"/>
                        <a14:foregroundMark x1="63913" y1="85000" x2="64457" y2="85000"/>
                        <a14:foregroundMark x1="64674" y1="77826" x2="60543" y2="79130"/>
                        <a14:foregroundMark x1="36413" y1="81087" x2="27609" y2="77391"/>
                        <a14:foregroundMark x1="27609" y1="77391" x2="25000" y2="70435"/>
                        <a14:foregroundMark x1="25000" y1="70435" x2="32174" y2="69565"/>
                        <a14:foregroundMark x1="32174" y1="69565" x2="33043" y2="70870"/>
                        <a14:foregroundMark x1="28370" y1="38370" x2="28370" y2="54130"/>
                        <a14:foregroundMark x1="35000" y1="8913" x2="42609" y2="8370"/>
                        <a14:foregroundMark x1="42609" y1="8370" x2="58043" y2="9130"/>
                        <a14:foregroundMark x1="68043" y1="6413" x2="74674" y2="38043"/>
                        <a14:foregroundMark x1="59457" y1="40870" x2="59457" y2="63370"/>
                        <a14:foregroundMark x1="59457" y1="63370" x2="59457" y2="63370"/>
                        <a14:foregroundMark x1="38370" y1="53043" x2="31413" y2="68370"/>
                        <a14:foregroundMark x1="36413" y1="73587" x2="36957" y2="88913"/>
                        <a14:foregroundMark x1="60000" y1="79674" x2="72500" y2="96413"/>
                        <a14:foregroundMark x1="72500" y1="96413" x2="72500" y2="96413"/>
                        <a14:foregroundMark x1="48043" y1="98043" x2="63913" y2="98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18" y="1875973"/>
            <a:ext cx="1358126" cy="135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8" descr="Free Icon | Math book">
            <a:extLst>
              <a:ext uri="{FF2B5EF4-FFF2-40B4-BE49-F238E27FC236}">
                <a16:creationId xmlns="" xmlns:a16="http://schemas.microsoft.com/office/drawing/2014/main" id="{6ADD8F2A-7E4F-4B96-9B67-E6C228A45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618572">
            <a:off x="10520382" y="3017434"/>
            <a:ext cx="1498963" cy="14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D154B231-ACCB-41CE-A566-4B03CFAA0CA9}"/>
              </a:ext>
            </a:extLst>
          </p:cNvPr>
          <p:cNvSpPr txBox="1"/>
          <p:nvPr/>
        </p:nvSpPr>
        <p:spPr>
          <a:xfrm>
            <a:off x="2926417" y="278627"/>
            <a:ext cx="9086127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000" b="1" spc="60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TÌM</a:t>
            </a:r>
            <a:r>
              <a:rPr lang="en-US" sz="7000" b="1" spc="60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Gretoon" panose="02040603050506020204" pitchFamily="18" charset="0"/>
              </a:rPr>
              <a:t> </a:t>
            </a:r>
          </a:p>
          <a:p>
            <a:r>
              <a:rPr lang="en-US" sz="7000" b="1" spc="60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Gretoon" panose="02040603050506020204" pitchFamily="18" charset="0"/>
              </a:rPr>
              <a:t>			</a:t>
            </a:r>
          </a:p>
        </p:txBody>
      </p:sp>
      <p:pic>
        <p:nvPicPr>
          <p:cNvPr id="77" name="图片 6" descr="图片包含 物体&#10;&#10;描述已自动生成">
            <a:extLst>
              <a:ext uri="{FF2B5EF4-FFF2-40B4-BE49-F238E27FC236}">
                <a16:creationId xmlns="" xmlns:a16="http://schemas.microsoft.com/office/drawing/2014/main" id="{90D890B8-078E-4CD6-878B-2B546AE87D4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4344" y="3830696"/>
            <a:ext cx="2185699" cy="1542318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8A52F1C5-7840-4B25-B581-3891052F3D82}"/>
              </a:ext>
            </a:extLst>
          </p:cNvPr>
          <p:cNvSpPr txBox="1">
            <a:spLocks noChangeAspect="1"/>
          </p:cNvSpPr>
          <p:nvPr/>
        </p:nvSpPr>
        <p:spPr>
          <a:xfrm>
            <a:off x="6800332" y="198045"/>
            <a:ext cx="3976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7 IcielBC Cubano Normal" panose="00000500000000000000" pitchFamily="2" charset="0"/>
                <a:cs typeface="Arial" panose="020B0604020202020204" pitchFamily="34" charset="0"/>
              </a:rPr>
              <a:t>Toán</a:t>
            </a:r>
            <a:endParaRPr lang="vi-VN" sz="4400">
              <a:solidFill>
                <a:schemeClr val="accent3">
                  <a:lumMod val="60000"/>
                  <a:lumOff val="4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Montserrat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EFD16864-D7CA-42A3-B649-7A00C50A036A}"/>
              </a:ext>
            </a:extLst>
          </p:cNvPr>
          <p:cNvSpPr txBox="1"/>
          <p:nvPr/>
        </p:nvSpPr>
        <p:spPr>
          <a:xfrm>
            <a:off x="3436219" y="1280281"/>
            <a:ext cx="821646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7000" b="1" i="0" u="none" strike="noStrike" kern="1200" cap="none" spc="600" normalizeH="0" baseline="0" noProof="0">
                <a:ln>
                  <a:noFill/>
                </a:ln>
                <a:solidFill>
                  <a:srgbClr val="FF3B8A"/>
                </a:solidFill>
                <a:effectLst>
                  <a:glow rad="63500">
                    <a:srgbClr val="EF476F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</a:rPr>
              <a:t>Phân</a:t>
            </a:r>
            <a:r>
              <a:rPr kumimoji="0" lang="en-US" sz="7000" b="1" i="0" u="none" strike="noStrike" kern="1200" cap="none" spc="600" normalizeH="0" noProof="0">
                <a:ln>
                  <a:noFill/>
                </a:ln>
                <a:solidFill>
                  <a:srgbClr val="FF3B8A"/>
                </a:solidFill>
                <a:effectLst>
                  <a:glow rad="63500">
                    <a:srgbClr val="EF476F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</a:rPr>
              <a:t> số</a:t>
            </a:r>
            <a:endParaRPr lang="en-US" sz="7000"/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C469CDAA-01C2-4172-8B35-EFA87FF14738}"/>
              </a:ext>
            </a:extLst>
          </p:cNvPr>
          <p:cNvSpPr txBox="1"/>
          <p:nvPr/>
        </p:nvSpPr>
        <p:spPr>
          <a:xfrm>
            <a:off x="4668263" y="2371580"/>
            <a:ext cx="657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600" normalizeH="0" baseline="0" noProof="0">
                <a:ln>
                  <a:noFill/>
                </a:ln>
                <a:solidFill>
                  <a:srgbClr val="FFFF00"/>
                </a:solidFill>
                <a:effectLst>
                  <a:glow rad="63500">
                    <a:srgbClr val="EF476F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CỦA MỘT SỐ</a:t>
            </a:r>
            <a:endParaRPr kumimoji="0" 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63500">
                  <a:srgbClr val="EF476F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BC Cubano Normal" panose="00000500000000000000" pitchFamily="2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E0FD7B9-C219-4035-BF38-C69C9309FCB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1115" y="3083174"/>
            <a:ext cx="1074547" cy="185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239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7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8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1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2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5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6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3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4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7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8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1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2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5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6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43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1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4" dur="4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4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16" presetClass="entr" presetSubtype="2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76" grpId="0"/>
          <p:bldP spid="78" grpId="0"/>
          <p:bldP spid="79" grpId="0"/>
          <p:bldP spid="8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43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1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4" dur="4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4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16" presetClass="entr" presetSubtype="2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76" grpId="0"/>
          <p:bldP spid="78" grpId="0"/>
          <p:bldP spid="79" grpId="0"/>
          <p:bldP spid="8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238;p8">
            <a:extLst>
              <a:ext uri="{FF2B5EF4-FFF2-40B4-BE49-F238E27FC236}">
                <a16:creationId xmlns="" xmlns:a16="http://schemas.microsoft.com/office/drawing/2014/main" id="{D9259428-1806-4485-B823-692E895F0CCA}"/>
              </a:ext>
            </a:extLst>
          </p:cNvPr>
          <p:cNvSpPr/>
          <p:nvPr/>
        </p:nvSpPr>
        <p:spPr>
          <a:xfrm rot="15144856">
            <a:off x="1118350" y="-1554275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479" name="Group 478">
            <a:extLst>
              <a:ext uri="{FF2B5EF4-FFF2-40B4-BE49-F238E27FC236}">
                <a16:creationId xmlns="" xmlns:a16="http://schemas.microsoft.com/office/drawing/2014/main" id="{FFC0FB9C-05D1-4C48-8D63-F1E06B5548F5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-2469350" y="1001487"/>
            <a:ext cx="508000" cy="508000"/>
            <a:chOff x="1197429" y="1001486"/>
            <a:chExt cx="508000" cy="508000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="" xmlns:a16="http://schemas.microsoft.com/office/drawing/2014/main" id="{89698E5F-76AC-436A-A9E5-2F988F3713E8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="" xmlns:a16="http://schemas.microsoft.com/office/drawing/2014/main" id="{7C4B45F1-8425-4B98-AF9A-C0574204A2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2" name="Group 481">
            <a:extLst>
              <a:ext uri="{FF2B5EF4-FFF2-40B4-BE49-F238E27FC236}">
                <a16:creationId xmlns="" xmlns:a16="http://schemas.microsoft.com/office/drawing/2014/main" id="{50FF5F11-C1CC-42ED-BEF8-01E2E9ADDE9B}"/>
              </a:ext>
            </a:extLst>
          </p:cNvPr>
          <p:cNvGrpSpPr>
            <a:grpSpLocks noChangeAspect="1"/>
          </p:cNvGrpSpPr>
          <p:nvPr/>
        </p:nvGrpSpPr>
        <p:grpSpPr>
          <a:xfrm rot="6300000">
            <a:off x="13444073" y="432596"/>
            <a:ext cx="274136" cy="274136"/>
            <a:chOff x="1197429" y="1001486"/>
            <a:chExt cx="508000" cy="508000"/>
          </a:xfrm>
        </p:grpSpPr>
        <p:cxnSp>
          <p:nvCxnSpPr>
            <p:cNvPr id="483" name="Straight Connector 482">
              <a:extLst>
                <a:ext uri="{FF2B5EF4-FFF2-40B4-BE49-F238E27FC236}">
                  <a16:creationId xmlns="" xmlns:a16="http://schemas.microsoft.com/office/drawing/2014/main" id="{E65492F3-4B93-4F9E-99EA-63E5A7ABB143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="" xmlns:a16="http://schemas.microsoft.com/office/drawing/2014/main" id="{A12E0EB1-4B31-45B5-AE4D-A7D17D06D1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5" name="Group 484">
            <a:extLst>
              <a:ext uri="{FF2B5EF4-FFF2-40B4-BE49-F238E27FC236}">
                <a16:creationId xmlns="" xmlns:a16="http://schemas.microsoft.com/office/drawing/2014/main" id="{62152933-7711-4BD7-B358-B6DC71D5547A}"/>
              </a:ext>
            </a:extLst>
          </p:cNvPr>
          <p:cNvGrpSpPr>
            <a:grpSpLocks noChangeAspect="1"/>
          </p:cNvGrpSpPr>
          <p:nvPr/>
        </p:nvGrpSpPr>
        <p:grpSpPr>
          <a:xfrm rot="17144575">
            <a:off x="-2897824" y="4533925"/>
            <a:ext cx="414328" cy="414328"/>
            <a:chOff x="1197429" y="1001486"/>
            <a:chExt cx="508000" cy="508000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="" xmlns:a16="http://schemas.microsoft.com/office/drawing/2014/main" id="{E92FE09D-70D8-4C46-9609-1DDEAE5C988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="" xmlns:a16="http://schemas.microsoft.com/office/drawing/2014/main" id="{73FDBE4E-804E-4973-959B-42A8A1F913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8" name="Straight Connector 487">
            <a:extLst>
              <a:ext uri="{FF2B5EF4-FFF2-40B4-BE49-F238E27FC236}">
                <a16:creationId xmlns="" xmlns:a16="http://schemas.microsoft.com/office/drawing/2014/main" id="{A4149F72-8619-431B-9D72-E6E49CBCEB99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474211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="" xmlns:a16="http://schemas.microsoft.com/office/drawing/2014/main" id="{41A7B6AF-3249-443D-9782-7A61C19500C0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471514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="" xmlns:a16="http://schemas.microsoft.com/office/drawing/2014/main" id="{2E30FA13-89DC-4E8D-AA4C-C16089BA722F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755713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="" xmlns:a16="http://schemas.microsoft.com/office/drawing/2014/main" id="{6AD0E4E1-00DE-49EB-A1B7-2C7EA3BD1E71}"/>
              </a:ext>
            </a:extLst>
          </p:cNvPr>
          <p:cNvSpPr>
            <a:spLocks noChangeAspect="1"/>
          </p:cNvSpPr>
          <p:nvPr/>
        </p:nvSpPr>
        <p:spPr>
          <a:xfrm rot="3199375">
            <a:off x="13485344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="" xmlns:a16="http://schemas.microsoft.com/office/drawing/2014/main" id="{3264F434-7F7F-4E2F-8F8C-74E04ADE8AEF}"/>
              </a:ext>
            </a:extLst>
          </p:cNvPr>
          <p:cNvSpPr>
            <a:spLocks noChangeAspect="1"/>
          </p:cNvSpPr>
          <p:nvPr/>
        </p:nvSpPr>
        <p:spPr>
          <a:xfrm rot="18000000">
            <a:off x="-1994344" y="1360986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4" name="Straight Connector 493">
            <a:extLst>
              <a:ext uri="{FF2B5EF4-FFF2-40B4-BE49-F238E27FC236}">
                <a16:creationId xmlns="" xmlns:a16="http://schemas.microsoft.com/office/drawing/2014/main" id="{03FBDC1A-4976-4BF5-BCB8-2B6CCBDE7C67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407333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="" xmlns:a16="http://schemas.microsoft.com/office/drawing/2014/main" id="{030682EA-3DEC-43A2-B8E9-CAFFFCDC699E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3133151" y="772257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="" xmlns:a16="http://schemas.microsoft.com/office/drawing/2014/main" id="{DCF0FA9B-DCAE-477F-97B0-90C541F8969D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157450" y="1679604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Oval 496">
            <a:extLst>
              <a:ext uri="{FF2B5EF4-FFF2-40B4-BE49-F238E27FC236}">
                <a16:creationId xmlns="" xmlns:a16="http://schemas.microsoft.com/office/drawing/2014/main" id="{249F6684-62A2-4075-AEF8-A415920B1670}"/>
              </a:ext>
            </a:extLst>
          </p:cNvPr>
          <p:cNvSpPr>
            <a:spLocks noChangeAspect="1"/>
          </p:cNvSpPr>
          <p:nvPr/>
        </p:nvSpPr>
        <p:spPr>
          <a:xfrm rot="18000000">
            <a:off x="-2605135" y="2050683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="" xmlns:a16="http://schemas.microsoft.com/office/drawing/2014/main" id="{42AFCBD6-BB6C-4069-835F-27024CBCECE3}"/>
              </a:ext>
            </a:extLst>
          </p:cNvPr>
          <p:cNvGrpSpPr>
            <a:grpSpLocks noChangeAspect="1"/>
          </p:cNvGrpSpPr>
          <p:nvPr/>
        </p:nvGrpSpPr>
        <p:grpSpPr>
          <a:xfrm rot="15300000">
            <a:off x="-2818666" y="1700785"/>
            <a:ext cx="303191" cy="303191"/>
            <a:chOff x="1197429" y="1001486"/>
            <a:chExt cx="508000" cy="508000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="" xmlns:a16="http://schemas.microsoft.com/office/drawing/2014/main" id="{60DD9B33-06EE-4816-BC7A-4A4631CEB342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="" xmlns:a16="http://schemas.microsoft.com/office/drawing/2014/main" id="{3DA8C8F5-BAB0-4071-99E7-16DA04B0EE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Straight Connector 500">
            <a:extLst>
              <a:ext uri="{FF2B5EF4-FFF2-40B4-BE49-F238E27FC236}">
                <a16:creationId xmlns="" xmlns:a16="http://schemas.microsoft.com/office/drawing/2014/main" id="{73961EC0-253C-48EF-BA7C-CCBE6B342A66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822602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="" xmlns:a16="http://schemas.microsoft.com/office/drawing/2014/main" id="{7003FB9E-9F6D-4D90-85B2-90DC6E5FC42C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993064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="" xmlns:a16="http://schemas.microsoft.com/office/drawing/2014/main" id="{236D4792-2EFF-4BF7-9D40-30760453B26A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841199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436C5772-2449-4AA8-B1ED-F9CDDDD2E792}"/>
              </a:ext>
            </a:extLst>
          </p:cNvPr>
          <p:cNvSpPr txBox="1"/>
          <p:nvPr/>
        </p:nvSpPr>
        <p:spPr>
          <a:xfrm rot="10800000">
            <a:off x="5040034" y="2611108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="" xmlns:a16="http://schemas.microsoft.com/office/drawing/2014/main" id="{5CE9E168-D5E3-4C6E-94A7-6A162A0EF8E7}"/>
              </a:ext>
            </a:extLst>
          </p:cNvPr>
          <p:cNvSpPr/>
          <p:nvPr/>
        </p:nvSpPr>
        <p:spPr>
          <a:xfrm>
            <a:off x="1455494" y="1397024"/>
            <a:ext cx="184271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="" xmlns:a16="http://schemas.microsoft.com/office/drawing/2014/main" id="{7EBC9D67-4205-4051-B454-36CDFF1DACA3}"/>
              </a:ext>
            </a:extLst>
          </p:cNvPr>
          <p:cNvSpPr/>
          <p:nvPr/>
        </p:nvSpPr>
        <p:spPr>
          <a:xfrm>
            <a:off x="1032923" y="1686753"/>
            <a:ext cx="27986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="" xmlns:a16="http://schemas.microsoft.com/office/drawing/2014/main" id="{D04AB892-AC2C-426D-AA43-89916A93C6BA}"/>
              </a:ext>
            </a:extLst>
          </p:cNvPr>
          <p:cNvSpPr/>
          <p:nvPr/>
        </p:nvSpPr>
        <p:spPr>
          <a:xfrm>
            <a:off x="1251848" y="1986137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="" xmlns:a16="http://schemas.microsoft.com/office/drawing/2014/main" id="{3CE3623F-F404-4538-A255-5E690D5D9914}"/>
              </a:ext>
            </a:extLst>
          </p:cNvPr>
          <p:cNvSpPr/>
          <p:nvPr/>
        </p:nvSpPr>
        <p:spPr>
          <a:xfrm>
            <a:off x="1545841" y="2286852"/>
            <a:ext cx="154636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="" xmlns:a16="http://schemas.microsoft.com/office/drawing/2014/main" id="{D43238DF-0BCD-4567-9B63-419A6ADFFF07}"/>
              </a:ext>
            </a:extLst>
          </p:cNvPr>
          <p:cNvSpPr/>
          <p:nvPr/>
        </p:nvSpPr>
        <p:spPr>
          <a:xfrm flipV="1">
            <a:off x="3187551" y="5506923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="" xmlns:a16="http://schemas.microsoft.com/office/drawing/2014/main" id="{6EB31EF5-0536-4FC2-B108-9DCD6EC070A1}"/>
              </a:ext>
            </a:extLst>
          </p:cNvPr>
          <p:cNvSpPr/>
          <p:nvPr/>
        </p:nvSpPr>
        <p:spPr>
          <a:xfrm flipV="1">
            <a:off x="2670943" y="5800849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="" xmlns:a16="http://schemas.microsoft.com/office/drawing/2014/main" id="{A73F30B2-9786-49F9-84A0-44C39CAD5779}"/>
              </a:ext>
            </a:extLst>
          </p:cNvPr>
          <p:cNvSpPr/>
          <p:nvPr/>
        </p:nvSpPr>
        <p:spPr>
          <a:xfrm flipV="1">
            <a:off x="2780405" y="6055022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="" xmlns:a16="http://schemas.microsoft.com/office/drawing/2014/main" id="{69296ECE-7061-4A62-9E76-BD149E1C1ADC}"/>
              </a:ext>
            </a:extLst>
          </p:cNvPr>
          <p:cNvSpPr/>
          <p:nvPr/>
        </p:nvSpPr>
        <p:spPr>
          <a:xfrm flipV="1">
            <a:off x="3007723" y="6341763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="" xmlns:a16="http://schemas.microsoft.com/office/drawing/2014/main" id="{0CABB79B-A1CE-45B1-9C6E-14FBD1C0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40" t="-36548" r="47920" b="134470"/>
          <a:stretch/>
        </p:blipFill>
        <p:spPr>
          <a:xfrm>
            <a:off x="2982117" y="4911893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3" name="Rectangle: Rounded Corners 122">
            <a:extLst>
              <a:ext uri="{FF2B5EF4-FFF2-40B4-BE49-F238E27FC236}">
                <a16:creationId xmlns="" xmlns:a16="http://schemas.microsoft.com/office/drawing/2014/main" id="{504A06B1-373D-4F91-A9A3-B8C12671AD2E}"/>
              </a:ext>
            </a:extLst>
          </p:cNvPr>
          <p:cNvSpPr/>
          <p:nvPr/>
        </p:nvSpPr>
        <p:spPr>
          <a:xfrm>
            <a:off x="8345941" y="1499619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="" xmlns:a16="http://schemas.microsoft.com/office/drawing/2014/main" id="{9043C519-8042-4539-823B-F8533812A5EF}"/>
              </a:ext>
            </a:extLst>
          </p:cNvPr>
          <p:cNvSpPr/>
          <p:nvPr/>
        </p:nvSpPr>
        <p:spPr>
          <a:xfrm>
            <a:off x="8005418" y="1766645"/>
            <a:ext cx="2586382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="" xmlns:a16="http://schemas.microsoft.com/office/drawing/2014/main" id="{F6A4776B-B13E-4E65-BDB4-E0EC91EB5835}"/>
              </a:ext>
            </a:extLst>
          </p:cNvPr>
          <p:cNvSpPr/>
          <p:nvPr/>
        </p:nvSpPr>
        <p:spPr>
          <a:xfrm>
            <a:off x="8124408" y="2052967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="" xmlns:a16="http://schemas.microsoft.com/office/drawing/2014/main" id="{E9A92DF5-7A4B-4418-9609-468FF165A97F}"/>
              </a:ext>
            </a:extLst>
          </p:cNvPr>
          <p:cNvSpPr/>
          <p:nvPr/>
        </p:nvSpPr>
        <p:spPr>
          <a:xfrm>
            <a:off x="8383531" y="2357149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9ED89473-F842-405A-9E40-5494110E5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311" t="94381" r="16527" b="1751"/>
          <a:stretch/>
        </p:blipFill>
        <p:spPr>
          <a:xfrm>
            <a:off x="8770605" y="966581"/>
            <a:ext cx="82661" cy="1907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8" name="Rectangle: Rounded Corners 127">
            <a:extLst>
              <a:ext uri="{FF2B5EF4-FFF2-40B4-BE49-F238E27FC236}">
                <a16:creationId xmlns="" xmlns:a16="http://schemas.microsoft.com/office/drawing/2014/main" id="{59C282F3-22DF-43D1-85A0-3472F603F843}"/>
              </a:ext>
            </a:extLst>
          </p:cNvPr>
          <p:cNvSpPr/>
          <p:nvPr/>
        </p:nvSpPr>
        <p:spPr>
          <a:xfrm flipV="1">
            <a:off x="6693531" y="5501674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="" xmlns:a16="http://schemas.microsoft.com/office/drawing/2014/main" id="{8534892B-1C9B-4F55-83A0-2A7112DD05E0}"/>
              </a:ext>
            </a:extLst>
          </p:cNvPr>
          <p:cNvSpPr/>
          <p:nvPr/>
        </p:nvSpPr>
        <p:spPr>
          <a:xfrm flipV="1">
            <a:off x="6471998" y="6055022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="" xmlns:a16="http://schemas.microsoft.com/office/drawing/2014/main" id="{89EA5BC8-48F6-4F6E-A8E3-9F1DF2689BD6}"/>
              </a:ext>
            </a:extLst>
          </p:cNvPr>
          <p:cNvSpPr/>
          <p:nvPr/>
        </p:nvSpPr>
        <p:spPr>
          <a:xfrm flipV="1">
            <a:off x="6731121" y="6359204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="" xmlns:a16="http://schemas.microsoft.com/office/drawing/2014/main" id="{AA852B50-13CC-4AA0-AB45-9EFE0BC84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627" t="96582" r="34653" b="1559"/>
          <a:stretch/>
        </p:blipFill>
        <p:spPr>
          <a:xfrm>
            <a:off x="6897382" y="5014356"/>
            <a:ext cx="264677" cy="916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73C553E1-12B2-47D0-84B1-74E737467E2B}"/>
              </a:ext>
            </a:extLst>
          </p:cNvPr>
          <p:cNvSpPr txBox="1"/>
          <p:nvPr/>
        </p:nvSpPr>
        <p:spPr>
          <a:xfrm rot="10800000">
            <a:off x="1608110" y="258651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E2832D57-2D99-4800-858C-8494E787757F}"/>
              </a:ext>
            </a:extLst>
          </p:cNvPr>
          <p:cNvSpPr txBox="1"/>
          <p:nvPr/>
        </p:nvSpPr>
        <p:spPr>
          <a:xfrm rot="10800000">
            <a:off x="8471958" y="263570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6EDFAA88-92DF-4857-965E-74FE026C6836}"/>
              </a:ext>
            </a:extLst>
          </p:cNvPr>
          <p:cNvSpPr txBox="1"/>
          <p:nvPr/>
        </p:nvSpPr>
        <p:spPr>
          <a:xfrm rot="10800000">
            <a:off x="7034764" y="6688197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="" xmlns:a16="http://schemas.microsoft.com/office/drawing/2014/main" id="{26A06357-5B53-429A-8AAB-04B983BC6AE2}"/>
              </a:ext>
            </a:extLst>
          </p:cNvPr>
          <p:cNvSpPr txBox="1"/>
          <p:nvPr/>
        </p:nvSpPr>
        <p:spPr>
          <a:xfrm rot="10800000">
            <a:off x="3155731" y="6743730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4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E00B830B-6C14-4EA7-A7A9-11CDA5E5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" t="-39110" r="94553" b="133012"/>
          <a:stretch/>
        </p:blipFill>
        <p:spPr>
          <a:xfrm>
            <a:off x="1387328" y="566115"/>
            <a:ext cx="285107" cy="3007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50" name="Google Shape;239;p8">
            <a:extLst>
              <a:ext uri="{FF2B5EF4-FFF2-40B4-BE49-F238E27FC236}">
                <a16:creationId xmlns="" xmlns:a16="http://schemas.microsoft.com/office/drawing/2014/main" id="{94EDC988-49F1-4C00-95F7-141A9EE21CD5}"/>
              </a:ext>
            </a:extLst>
          </p:cNvPr>
          <p:cNvGrpSpPr/>
          <p:nvPr/>
        </p:nvGrpSpPr>
        <p:grpSpPr>
          <a:xfrm rot="9385741">
            <a:off x="59115" y="-1163774"/>
            <a:ext cx="957529" cy="4380768"/>
            <a:chOff x="8286350" y="2240498"/>
            <a:chExt cx="957493" cy="4380603"/>
          </a:xfrm>
        </p:grpSpPr>
        <p:sp>
          <p:nvSpPr>
            <p:cNvPr id="51" name="Google Shape;240;p8">
              <a:extLst>
                <a:ext uri="{FF2B5EF4-FFF2-40B4-BE49-F238E27FC236}">
                  <a16:creationId xmlns="" xmlns:a16="http://schemas.microsoft.com/office/drawing/2014/main" id="{23D59113-B54E-4B96-A143-AAE123737B4A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2" name="Google Shape;241;p8">
              <a:extLst>
                <a:ext uri="{FF2B5EF4-FFF2-40B4-BE49-F238E27FC236}">
                  <a16:creationId xmlns="" xmlns:a16="http://schemas.microsoft.com/office/drawing/2014/main" id="{C14A27F7-1A2A-4631-B342-93622803B551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3" name="Google Shape;242;p8">
              <a:extLst>
                <a:ext uri="{FF2B5EF4-FFF2-40B4-BE49-F238E27FC236}">
                  <a16:creationId xmlns="" xmlns:a16="http://schemas.microsoft.com/office/drawing/2014/main" id="{0A45D532-9172-442E-9432-1A45727FA2E3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4" name="Google Shape;243;p8">
              <a:extLst>
                <a:ext uri="{FF2B5EF4-FFF2-40B4-BE49-F238E27FC236}">
                  <a16:creationId xmlns="" xmlns:a16="http://schemas.microsoft.com/office/drawing/2014/main" id="{892685DF-2631-44AC-9D85-4C93512B2757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5" name="Google Shape;244;p8">
              <a:extLst>
                <a:ext uri="{FF2B5EF4-FFF2-40B4-BE49-F238E27FC236}">
                  <a16:creationId xmlns="" xmlns:a16="http://schemas.microsoft.com/office/drawing/2014/main" id="{AD928546-5A8F-4100-A1D6-399C4CA0AA4B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6" name="Google Shape;245;p8">
              <a:extLst>
                <a:ext uri="{FF2B5EF4-FFF2-40B4-BE49-F238E27FC236}">
                  <a16:creationId xmlns="" xmlns:a16="http://schemas.microsoft.com/office/drawing/2014/main" id="{6380526A-0662-4D4B-8AB4-EED70FF69E0A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7" name="Google Shape;246;p8">
              <a:extLst>
                <a:ext uri="{FF2B5EF4-FFF2-40B4-BE49-F238E27FC236}">
                  <a16:creationId xmlns="" xmlns:a16="http://schemas.microsoft.com/office/drawing/2014/main" id="{86CBC9E8-B170-4889-A0E1-EED5AE5042DC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8" name="Google Shape;247;p8">
              <a:extLst>
                <a:ext uri="{FF2B5EF4-FFF2-40B4-BE49-F238E27FC236}">
                  <a16:creationId xmlns="" xmlns:a16="http://schemas.microsoft.com/office/drawing/2014/main" id="{C278385E-6EFC-4B42-BD57-E848647DCDFA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59" name="Google Shape;248;p8">
            <a:extLst>
              <a:ext uri="{FF2B5EF4-FFF2-40B4-BE49-F238E27FC236}">
                <a16:creationId xmlns="" xmlns:a16="http://schemas.microsoft.com/office/drawing/2014/main" id="{94B8197F-F999-4B8D-9D07-3A1416A55A0F}"/>
              </a:ext>
            </a:extLst>
          </p:cNvPr>
          <p:cNvGrpSpPr/>
          <p:nvPr/>
        </p:nvGrpSpPr>
        <p:grpSpPr>
          <a:xfrm rot="1393766">
            <a:off x="-355154" y="4581792"/>
            <a:ext cx="957459" cy="4380446"/>
            <a:chOff x="8286350" y="2240498"/>
            <a:chExt cx="957493" cy="4380603"/>
          </a:xfrm>
        </p:grpSpPr>
        <p:sp>
          <p:nvSpPr>
            <p:cNvPr id="60" name="Google Shape;249;p8">
              <a:extLst>
                <a:ext uri="{FF2B5EF4-FFF2-40B4-BE49-F238E27FC236}">
                  <a16:creationId xmlns="" xmlns:a16="http://schemas.microsoft.com/office/drawing/2014/main" id="{9157A29D-E488-4AF6-8902-DE80FAFF1E3E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1" name="Google Shape;250;p8">
              <a:extLst>
                <a:ext uri="{FF2B5EF4-FFF2-40B4-BE49-F238E27FC236}">
                  <a16:creationId xmlns="" xmlns:a16="http://schemas.microsoft.com/office/drawing/2014/main" id="{969FE98C-FE90-431E-93B9-E85056E2CD9F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2" name="Google Shape;251;p8">
              <a:extLst>
                <a:ext uri="{FF2B5EF4-FFF2-40B4-BE49-F238E27FC236}">
                  <a16:creationId xmlns="" xmlns:a16="http://schemas.microsoft.com/office/drawing/2014/main" id="{BA020C14-3FE0-4DA1-94BE-6F1938A819F3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3" name="Google Shape;252;p8">
              <a:extLst>
                <a:ext uri="{FF2B5EF4-FFF2-40B4-BE49-F238E27FC236}">
                  <a16:creationId xmlns="" xmlns:a16="http://schemas.microsoft.com/office/drawing/2014/main" id="{FA84AF9F-2EBC-4F4B-881A-6A6A452502D1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4" name="Google Shape;253;p8">
              <a:extLst>
                <a:ext uri="{FF2B5EF4-FFF2-40B4-BE49-F238E27FC236}">
                  <a16:creationId xmlns="" xmlns:a16="http://schemas.microsoft.com/office/drawing/2014/main" id="{F41689BF-5EF8-499C-B186-29586A37B9F1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5" name="Google Shape;254;p8">
              <a:extLst>
                <a:ext uri="{FF2B5EF4-FFF2-40B4-BE49-F238E27FC236}">
                  <a16:creationId xmlns="" xmlns:a16="http://schemas.microsoft.com/office/drawing/2014/main" id="{8FCC695D-F440-4037-80E5-2DBBB46597C3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6" name="Google Shape;255;p8">
              <a:extLst>
                <a:ext uri="{FF2B5EF4-FFF2-40B4-BE49-F238E27FC236}">
                  <a16:creationId xmlns="" xmlns:a16="http://schemas.microsoft.com/office/drawing/2014/main" id="{9DF530BF-EE93-404D-8164-F4B3CC9D2120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7" name="Google Shape;256;p8">
              <a:extLst>
                <a:ext uri="{FF2B5EF4-FFF2-40B4-BE49-F238E27FC236}">
                  <a16:creationId xmlns="" xmlns:a16="http://schemas.microsoft.com/office/drawing/2014/main" id="{BE7D169E-F97A-402F-AC92-E8B40FCA8C4A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68" name="Google Shape;257;p8">
            <a:extLst>
              <a:ext uri="{FF2B5EF4-FFF2-40B4-BE49-F238E27FC236}">
                <a16:creationId xmlns="" xmlns:a16="http://schemas.microsoft.com/office/drawing/2014/main" id="{7E1F0AE6-F731-43A0-9674-D1744538CF95}"/>
              </a:ext>
            </a:extLst>
          </p:cNvPr>
          <p:cNvGrpSpPr/>
          <p:nvPr/>
        </p:nvGrpSpPr>
        <p:grpSpPr>
          <a:xfrm rot="-2700000">
            <a:off x="11659962" y="4229390"/>
            <a:ext cx="957484" cy="4380561"/>
            <a:chOff x="8286350" y="2240498"/>
            <a:chExt cx="957493" cy="4380603"/>
          </a:xfrm>
        </p:grpSpPr>
        <p:sp>
          <p:nvSpPr>
            <p:cNvPr id="69" name="Google Shape;258;p8">
              <a:extLst>
                <a:ext uri="{FF2B5EF4-FFF2-40B4-BE49-F238E27FC236}">
                  <a16:creationId xmlns="" xmlns:a16="http://schemas.microsoft.com/office/drawing/2014/main" id="{0F949489-4F09-4966-AEEF-6B54FBEDA170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0" name="Google Shape;259;p8">
              <a:extLst>
                <a:ext uri="{FF2B5EF4-FFF2-40B4-BE49-F238E27FC236}">
                  <a16:creationId xmlns="" xmlns:a16="http://schemas.microsoft.com/office/drawing/2014/main" id="{C07FB06A-30DF-4058-8F37-60AAE5FC21D7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1" name="Google Shape;260;p8">
              <a:extLst>
                <a:ext uri="{FF2B5EF4-FFF2-40B4-BE49-F238E27FC236}">
                  <a16:creationId xmlns="" xmlns:a16="http://schemas.microsoft.com/office/drawing/2014/main" id="{1234F10C-A4A4-4B39-8678-AB31377947A8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61;p8">
              <a:extLst>
                <a:ext uri="{FF2B5EF4-FFF2-40B4-BE49-F238E27FC236}">
                  <a16:creationId xmlns="" xmlns:a16="http://schemas.microsoft.com/office/drawing/2014/main" id="{F8634EBC-F0E4-4CDC-B736-21BCDE16E8C0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62;p8">
              <a:extLst>
                <a:ext uri="{FF2B5EF4-FFF2-40B4-BE49-F238E27FC236}">
                  <a16:creationId xmlns="" xmlns:a16="http://schemas.microsoft.com/office/drawing/2014/main" id="{1BA39559-DA6B-444B-A70C-C6BB7950CCD0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63;p8">
              <a:extLst>
                <a:ext uri="{FF2B5EF4-FFF2-40B4-BE49-F238E27FC236}">
                  <a16:creationId xmlns="" xmlns:a16="http://schemas.microsoft.com/office/drawing/2014/main" id="{56A26483-7C97-45F4-812E-2FBC26E8BB3E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5" name="Google Shape;264;p8">
              <a:extLst>
                <a:ext uri="{FF2B5EF4-FFF2-40B4-BE49-F238E27FC236}">
                  <a16:creationId xmlns="" xmlns:a16="http://schemas.microsoft.com/office/drawing/2014/main" id="{D6453925-B1B3-479D-82AC-9D345DBA9424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265;p8">
              <a:extLst>
                <a:ext uri="{FF2B5EF4-FFF2-40B4-BE49-F238E27FC236}">
                  <a16:creationId xmlns="" xmlns:a16="http://schemas.microsoft.com/office/drawing/2014/main" id="{7FF91C11-8BA4-456F-8AD1-8F06AFAD0602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78" name="Text Box 34">
            <a:extLst>
              <a:ext uri="{FF2B5EF4-FFF2-40B4-BE49-F238E27FC236}">
                <a16:creationId xmlns="" xmlns:a16="http://schemas.microsoft.com/office/drawing/2014/main" id="{7A0ED463-CADA-4D1C-9CEB-96E938959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6600" y="1962615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/>
              <a:t>Tìm</a:t>
            </a:r>
            <a:r>
              <a:rPr lang="en-US" altLang="en-US" b="1" dirty="0"/>
              <a:t>:       </a:t>
            </a:r>
          </a:p>
        </p:txBody>
      </p:sp>
      <p:grpSp>
        <p:nvGrpSpPr>
          <p:cNvPr id="79" name="Group 53">
            <a:extLst>
              <a:ext uri="{FF2B5EF4-FFF2-40B4-BE49-F238E27FC236}">
                <a16:creationId xmlns="" xmlns:a16="http://schemas.microsoft.com/office/drawing/2014/main" id="{7250D63F-9861-496C-80A8-FCD5442A4D56}"/>
              </a:ext>
            </a:extLst>
          </p:cNvPr>
          <p:cNvGrpSpPr>
            <a:grpSpLocks/>
          </p:cNvGrpSpPr>
          <p:nvPr/>
        </p:nvGrpSpPr>
        <p:grpSpPr bwMode="auto">
          <a:xfrm>
            <a:off x="1159958" y="2834317"/>
            <a:ext cx="3328050" cy="1128858"/>
            <a:chOff x="1008" y="2097"/>
            <a:chExt cx="1344" cy="533"/>
          </a:xfrm>
        </p:grpSpPr>
        <p:sp>
          <p:nvSpPr>
            <p:cNvPr id="80" name="Text Box 35">
              <a:extLst>
                <a:ext uri="{FF2B5EF4-FFF2-40B4-BE49-F238E27FC236}">
                  <a16:creationId xmlns="" xmlns:a16="http://schemas.microsoft.com/office/drawing/2014/main" id="{D02AC28F-EA9F-4D08-845C-286F0155C6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208"/>
              <a:ext cx="134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/>
                <a:t>a)       </a:t>
              </a:r>
              <a:r>
                <a:rPr lang="en-US" altLang="en-US" sz="3600" b="1" dirty="0" err="1"/>
                <a:t>của</a:t>
              </a:r>
              <a:r>
                <a:rPr lang="en-US" altLang="en-US" sz="3600" b="1" dirty="0"/>
                <a:t> 15</a:t>
              </a:r>
            </a:p>
          </p:txBody>
        </p:sp>
        <p:grpSp>
          <p:nvGrpSpPr>
            <p:cNvPr id="81" name="Group 37">
              <a:extLst>
                <a:ext uri="{FF2B5EF4-FFF2-40B4-BE49-F238E27FC236}">
                  <a16:creationId xmlns="" xmlns:a16="http://schemas.microsoft.com/office/drawing/2014/main" id="{49DBE159-1B7C-4C58-848E-CB850DBE47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097"/>
              <a:ext cx="243" cy="533"/>
              <a:chOff x="1776" y="2160"/>
              <a:chExt cx="243" cy="533"/>
            </a:xfrm>
          </p:grpSpPr>
          <p:sp>
            <p:nvSpPr>
              <p:cNvPr id="82" name="Text Box 38">
                <a:extLst>
                  <a:ext uri="{FF2B5EF4-FFF2-40B4-BE49-F238E27FC236}">
                    <a16:creationId xmlns="" xmlns:a16="http://schemas.microsoft.com/office/drawing/2014/main" id="{7306B0C0-43B2-4D05-A9DC-4E4ED86B15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3</a:t>
                </a:r>
              </a:p>
            </p:txBody>
          </p:sp>
          <p:sp>
            <p:nvSpPr>
              <p:cNvPr id="83" name="Text Box 39">
                <a:extLst>
                  <a:ext uri="{FF2B5EF4-FFF2-40B4-BE49-F238E27FC236}">
                    <a16:creationId xmlns="" xmlns:a16="http://schemas.microsoft.com/office/drawing/2014/main" id="{9DFDE3B2-CE26-4712-854B-2AB003C7DE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5</a:t>
                </a:r>
              </a:p>
            </p:txBody>
          </p:sp>
          <p:sp>
            <p:nvSpPr>
              <p:cNvPr id="84" name="Line 40">
                <a:extLst>
                  <a:ext uri="{FF2B5EF4-FFF2-40B4-BE49-F238E27FC236}">
                    <a16:creationId xmlns="" xmlns:a16="http://schemas.microsoft.com/office/drawing/2014/main" id="{CFC4BA8D-93AA-45CD-A6B2-DD854D1DC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9" y="2413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5" name="Group 52">
            <a:extLst>
              <a:ext uri="{FF2B5EF4-FFF2-40B4-BE49-F238E27FC236}">
                <a16:creationId xmlns="" xmlns:a16="http://schemas.microsoft.com/office/drawing/2014/main" id="{F9178C6D-7A5F-4399-996E-276FB4DFD275}"/>
              </a:ext>
            </a:extLst>
          </p:cNvPr>
          <p:cNvGrpSpPr>
            <a:grpSpLocks/>
          </p:cNvGrpSpPr>
          <p:nvPr/>
        </p:nvGrpSpPr>
        <p:grpSpPr bwMode="auto">
          <a:xfrm>
            <a:off x="4421980" y="2872245"/>
            <a:ext cx="3233454" cy="1188558"/>
            <a:chOff x="2496" y="2112"/>
            <a:chExt cx="1632" cy="500"/>
          </a:xfrm>
        </p:grpSpPr>
        <p:sp>
          <p:nvSpPr>
            <p:cNvPr id="86" name="Text Box 36">
              <a:extLst>
                <a:ext uri="{FF2B5EF4-FFF2-40B4-BE49-F238E27FC236}">
                  <a16:creationId xmlns="" xmlns:a16="http://schemas.microsoft.com/office/drawing/2014/main" id="{2F271123-2587-4F06-A77A-F99E5EBA2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208"/>
              <a:ext cx="163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00B050"/>
                  </a:solidFill>
                </a:rPr>
                <a:t>15          =</a:t>
              </a:r>
            </a:p>
          </p:txBody>
        </p:sp>
        <p:grpSp>
          <p:nvGrpSpPr>
            <p:cNvPr id="87" name="Group 41">
              <a:extLst>
                <a:ext uri="{FF2B5EF4-FFF2-40B4-BE49-F238E27FC236}">
                  <a16:creationId xmlns="" xmlns:a16="http://schemas.microsoft.com/office/drawing/2014/main" id="{4DF1079D-1CBD-4918-943E-AC1A8F8EB3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112"/>
              <a:ext cx="243" cy="500"/>
              <a:chOff x="1776" y="2160"/>
              <a:chExt cx="243" cy="500"/>
            </a:xfrm>
          </p:grpSpPr>
          <p:sp>
            <p:nvSpPr>
              <p:cNvPr id="89" name="Text Box 42">
                <a:extLst>
                  <a:ext uri="{FF2B5EF4-FFF2-40B4-BE49-F238E27FC236}">
                    <a16:creationId xmlns="" xmlns:a16="http://schemas.microsoft.com/office/drawing/2014/main" id="{AACDC187-D6AD-4873-B50E-7EE1471A7A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3</a:t>
                </a:r>
              </a:p>
            </p:txBody>
          </p:sp>
          <p:sp>
            <p:nvSpPr>
              <p:cNvPr id="90" name="Text Box 43">
                <a:extLst>
                  <a:ext uri="{FF2B5EF4-FFF2-40B4-BE49-F238E27FC236}">
                    <a16:creationId xmlns="" xmlns:a16="http://schemas.microsoft.com/office/drawing/2014/main" id="{3629B67E-5478-4D38-BF84-3789338E4B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5</a:t>
                </a:r>
              </a:p>
            </p:txBody>
          </p:sp>
          <p:sp>
            <p:nvSpPr>
              <p:cNvPr id="91" name="Line 44">
                <a:extLst>
                  <a:ext uri="{FF2B5EF4-FFF2-40B4-BE49-F238E27FC236}">
                    <a16:creationId xmlns="" xmlns:a16="http://schemas.microsoft.com/office/drawing/2014/main" id="{13DF1AED-67F4-417D-A061-A50D002D10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4" y="2413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8" name="Text Box 50">
              <a:extLst>
                <a:ext uri="{FF2B5EF4-FFF2-40B4-BE49-F238E27FC236}">
                  <a16:creationId xmlns="" xmlns:a16="http://schemas.microsoft.com/office/drawing/2014/main" id="{88590DBB-76FA-4B4B-B6FF-5DE4763F89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" y="2181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B050"/>
                  </a:solidFill>
                  <a:sym typeface="Symbol" panose="05050102010706020507" pitchFamily="18" charset="2"/>
                </a:rPr>
                <a:t>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 b="1">
                <a:solidFill>
                  <a:srgbClr val="00B050"/>
                </a:solidFill>
              </a:endParaRPr>
            </a:p>
          </p:txBody>
        </p:sp>
      </p:grpSp>
      <p:sp>
        <p:nvSpPr>
          <p:cNvPr id="92" name="Text Box 51">
            <a:extLst>
              <a:ext uri="{FF2B5EF4-FFF2-40B4-BE49-F238E27FC236}">
                <a16:creationId xmlns="" xmlns:a16="http://schemas.microsoft.com/office/drawing/2014/main" id="{80E39E37-DCAD-4A03-B0D8-C42F443F6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721" y="3100060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66"/>
                </a:solidFill>
              </a:rPr>
              <a:t>=</a:t>
            </a:r>
          </a:p>
        </p:txBody>
      </p:sp>
      <p:grpSp>
        <p:nvGrpSpPr>
          <p:cNvPr id="93" name="Group 54">
            <a:extLst>
              <a:ext uri="{FF2B5EF4-FFF2-40B4-BE49-F238E27FC236}">
                <a16:creationId xmlns="" xmlns:a16="http://schemas.microsoft.com/office/drawing/2014/main" id="{7785C0E0-0055-4B96-ACB2-E2455915831F}"/>
              </a:ext>
            </a:extLst>
          </p:cNvPr>
          <p:cNvGrpSpPr>
            <a:grpSpLocks/>
          </p:cNvGrpSpPr>
          <p:nvPr/>
        </p:nvGrpSpPr>
        <p:grpSpPr bwMode="auto">
          <a:xfrm>
            <a:off x="1161903" y="4798698"/>
            <a:ext cx="3014312" cy="1135813"/>
            <a:chOff x="1008" y="2097"/>
            <a:chExt cx="1344" cy="530"/>
          </a:xfrm>
        </p:grpSpPr>
        <p:sp>
          <p:nvSpPr>
            <p:cNvPr id="94" name="Text Box 55">
              <a:extLst>
                <a:ext uri="{FF2B5EF4-FFF2-40B4-BE49-F238E27FC236}">
                  <a16:creationId xmlns="" xmlns:a16="http://schemas.microsoft.com/office/drawing/2014/main" id="{00FF05B1-47FC-44D9-B2D2-7F460E357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208"/>
              <a:ext cx="1344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/>
                <a:t>b)       </a:t>
              </a:r>
              <a:r>
                <a:rPr lang="en-US" altLang="en-US" sz="3600" b="1" dirty="0" err="1"/>
                <a:t>của</a:t>
              </a:r>
              <a:r>
                <a:rPr lang="en-US" altLang="en-US" sz="3600" b="1" dirty="0"/>
                <a:t> 40</a:t>
              </a:r>
            </a:p>
          </p:txBody>
        </p:sp>
        <p:grpSp>
          <p:nvGrpSpPr>
            <p:cNvPr id="95" name="Group 56">
              <a:extLst>
                <a:ext uri="{FF2B5EF4-FFF2-40B4-BE49-F238E27FC236}">
                  <a16:creationId xmlns="" xmlns:a16="http://schemas.microsoft.com/office/drawing/2014/main" id="{92D8DCCF-D58B-47BB-9FF8-E70C45D733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097"/>
              <a:ext cx="243" cy="530"/>
              <a:chOff x="1776" y="2160"/>
              <a:chExt cx="243" cy="530"/>
            </a:xfrm>
          </p:grpSpPr>
          <p:sp>
            <p:nvSpPr>
              <p:cNvPr id="96" name="Text Box 57">
                <a:extLst>
                  <a:ext uri="{FF2B5EF4-FFF2-40B4-BE49-F238E27FC236}">
                    <a16:creationId xmlns="" xmlns:a16="http://schemas.microsoft.com/office/drawing/2014/main" id="{87629D5C-1836-451E-86F5-B7959B7B09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3</a:t>
                </a:r>
              </a:p>
            </p:txBody>
          </p:sp>
          <p:sp>
            <p:nvSpPr>
              <p:cNvPr id="97" name="Text Box 58">
                <a:extLst>
                  <a:ext uri="{FF2B5EF4-FFF2-40B4-BE49-F238E27FC236}">
                    <a16:creationId xmlns="" xmlns:a16="http://schemas.microsoft.com/office/drawing/2014/main" id="{A216E095-A58D-48A9-8834-68EE54831E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8</a:t>
                </a:r>
              </a:p>
            </p:txBody>
          </p:sp>
          <p:sp>
            <p:nvSpPr>
              <p:cNvPr id="98" name="Line 59">
                <a:extLst>
                  <a:ext uri="{FF2B5EF4-FFF2-40B4-BE49-F238E27FC236}">
                    <a16:creationId xmlns="" xmlns:a16="http://schemas.microsoft.com/office/drawing/2014/main" id="{96EC250C-4A00-4F1C-BAD2-3627EC4A92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9" y="243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9" name="Text Box 60">
            <a:extLst>
              <a:ext uri="{FF2B5EF4-FFF2-40B4-BE49-F238E27FC236}">
                <a16:creationId xmlns="" xmlns:a16="http://schemas.microsoft.com/office/drawing/2014/main" id="{E6B34F60-974A-442F-919B-FF031C021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839" y="5050291"/>
            <a:ext cx="4820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66"/>
                </a:solidFill>
              </a:rPr>
              <a:t>=</a:t>
            </a:r>
          </a:p>
        </p:txBody>
      </p:sp>
      <p:grpSp>
        <p:nvGrpSpPr>
          <p:cNvPr id="100" name="Group 61">
            <a:extLst>
              <a:ext uri="{FF2B5EF4-FFF2-40B4-BE49-F238E27FC236}">
                <a16:creationId xmlns="" xmlns:a16="http://schemas.microsoft.com/office/drawing/2014/main" id="{980A1B4F-C5BA-47A7-90F0-E0B89A1439A7}"/>
              </a:ext>
            </a:extLst>
          </p:cNvPr>
          <p:cNvGrpSpPr>
            <a:grpSpLocks/>
          </p:cNvGrpSpPr>
          <p:nvPr/>
        </p:nvGrpSpPr>
        <p:grpSpPr bwMode="auto">
          <a:xfrm>
            <a:off x="4458736" y="4828845"/>
            <a:ext cx="3278255" cy="1198071"/>
            <a:chOff x="2503" y="2112"/>
            <a:chExt cx="1632" cy="496"/>
          </a:xfrm>
        </p:grpSpPr>
        <p:sp>
          <p:nvSpPr>
            <p:cNvPr id="101" name="Text Box 62">
              <a:extLst>
                <a:ext uri="{FF2B5EF4-FFF2-40B4-BE49-F238E27FC236}">
                  <a16:creationId xmlns="" xmlns:a16="http://schemas.microsoft.com/office/drawing/2014/main" id="{1FD4B924-61E5-432E-8034-A517BC7149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3" y="2185"/>
              <a:ext cx="1632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00B050"/>
                  </a:solidFill>
                </a:rPr>
                <a:t>40         =  </a:t>
              </a:r>
            </a:p>
          </p:txBody>
        </p:sp>
        <p:grpSp>
          <p:nvGrpSpPr>
            <p:cNvPr id="102" name="Group 63">
              <a:extLst>
                <a:ext uri="{FF2B5EF4-FFF2-40B4-BE49-F238E27FC236}">
                  <a16:creationId xmlns="" xmlns:a16="http://schemas.microsoft.com/office/drawing/2014/main" id="{A2C32FAD-85F6-4277-902F-7FBA69A523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112"/>
              <a:ext cx="243" cy="496"/>
              <a:chOff x="1776" y="2160"/>
              <a:chExt cx="243" cy="496"/>
            </a:xfrm>
          </p:grpSpPr>
          <p:sp>
            <p:nvSpPr>
              <p:cNvPr id="104" name="Text Box 64">
                <a:extLst>
                  <a:ext uri="{FF2B5EF4-FFF2-40B4-BE49-F238E27FC236}">
                    <a16:creationId xmlns="" xmlns:a16="http://schemas.microsoft.com/office/drawing/2014/main" id="{893BCC72-10C8-4E97-8FA7-9776A64612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3</a:t>
                </a:r>
              </a:p>
            </p:txBody>
          </p:sp>
          <p:sp>
            <p:nvSpPr>
              <p:cNvPr id="105" name="Text Box 65">
                <a:extLst>
                  <a:ext uri="{FF2B5EF4-FFF2-40B4-BE49-F238E27FC236}">
                    <a16:creationId xmlns="" xmlns:a16="http://schemas.microsoft.com/office/drawing/2014/main" id="{CBC76BE9-462D-4696-AE17-3CA0DC499C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8</a:t>
                </a:r>
              </a:p>
            </p:txBody>
          </p:sp>
          <p:sp>
            <p:nvSpPr>
              <p:cNvPr id="106" name="Line 66">
                <a:extLst>
                  <a:ext uri="{FF2B5EF4-FFF2-40B4-BE49-F238E27FC236}">
                    <a16:creationId xmlns="" xmlns:a16="http://schemas.microsoft.com/office/drawing/2014/main" id="{C4C3D1A5-6E13-40A7-A841-9D632FE534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6" y="2401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" name="Text Box 67">
              <a:extLst>
                <a:ext uri="{FF2B5EF4-FFF2-40B4-BE49-F238E27FC236}">
                  <a16:creationId xmlns="" xmlns:a16="http://schemas.microsoft.com/office/drawing/2014/main" id="{50197DDC-0C4F-42E5-B85D-C082A4980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2181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B050"/>
                  </a:solidFill>
                  <a:sym typeface="Symbol" panose="05050102010706020507" pitchFamily="18" charset="2"/>
                </a:rPr>
                <a:t>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 b="1">
                <a:solidFill>
                  <a:srgbClr val="00B050"/>
                </a:solidFill>
              </a:endParaRPr>
            </a:p>
          </p:txBody>
        </p:sp>
      </p:grpSp>
      <p:sp>
        <p:nvSpPr>
          <p:cNvPr id="108" name="Text Box 50">
            <a:extLst>
              <a:ext uri="{FF2B5EF4-FFF2-40B4-BE49-F238E27FC236}">
                <a16:creationId xmlns="" xmlns:a16="http://schemas.microsoft.com/office/drawing/2014/main" id="{DFAB0BE8-887F-469E-B544-1279B849D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192" y="3118275"/>
            <a:ext cx="733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B8A"/>
                </a:solidFill>
              </a:rPr>
              <a:t>9</a:t>
            </a:r>
            <a:endParaRPr lang="en-US" altLang="en-US" sz="3600">
              <a:solidFill>
                <a:srgbClr val="FF3B8A"/>
              </a:solidFill>
            </a:endParaRPr>
          </a:p>
        </p:txBody>
      </p:sp>
      <p:sp>
        <p:nvSpPr>
          <p:cNvPr id="109" name="Text Box 51">
            <a:extLst>
              <a:ext uri="{FF2B5EF4-FFF2-40B4-BE49-F238E27FC236}">
                <a16:creationId xmlns="" xmlns:a16="http://schemas.microsoft.com/office/drawing/2014/main" id="{9CD693BF-1EF4-4D5D-B9F3-C2E069D6B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201" y="4983038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B8A"/>
                </a:solidFill>
              </a:rPr>
              <a:t>15</a:t>
            </a:r>
          </a:p>
        </p:txBody>
      </p:sp>
      <p:sp>
        <p:nvSpPr>
          <p:cNvPr id="110" name="Text Box 101">
            <a:extLst>
              <a:ext uri="{FF2B5EF4-FFF2-40B4-BE49-F238E27FC236}">
                <a16:creationId xmlns="" xmlns:a16="http://schemas.microsoft.com/office/drawing/2014/main" id="{1908E56C-17C8-49C1-9816-2A74D404B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316" y="3390468"/>
            <a:ext cx="312420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15 : </a:t>
            </a:r>
            <a:r>
              <a:rPr lang="en-US" altLang="en-US" b="1">
                <a:solidFill>
                  <a:srgbClr val="FF3B8A"/>
                </a:solidFill>
              </a:rPr>
              <a:t>5 x 3  </a:t>
            </a:r>
            <a:r>
              <a:rPr lang="en-US" altLang="en-US" b="1">
                <a:solidFill>
                  <a:srgbClr val="110365"/>
                </a:solidFill>
              </a:rPr>
              <a:t>=  9</a:t>
            </a:r>
            <a:endParaRPr lang="en-US" altLang="en-US" b="1">
              <a:solidFill>
                <a:srgbClr val="990000"/>
              </a:solidFill>
            </a:endParaRPr>
          </a:p>
        </p:txBody>
      </p:sp>
      <p:sp>
        <p:nvSpPr>
          <p:cNvPr id="111" name="Text Box 101">
            <a:extLst>
              <a:ext uri="{FF2B5EF4-FFF2-40B4-BE49-F238E27FC236}">
                <a16:creationId xmlns="" xmlns:a16="http://schemas.microsoft.com/office/drawing/2014/main" id="{314BBE4C-97A7-4E5D-B6E0-D14677C3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530" y="4620524"/>
            <a:ext cx="305314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40 x </a:t>
            </a:r>
            <a:r>
              <a:rPr lang="en-US" altLang="en-US" b="1">
                <a:solidFill>
                  <a:srgbClr val="FF3B8A"/>
                </a:solidFill>
              </a:rPr>
              <a:t>3 : 8 </a:t>
            </a:r>
            <a:r>
              <a:rPr lang="en-US" altLang="en-US" b="1">
                <a:solidFill>
                  <a:srgbClr val="110365"/>
                </a:solidFill>
              </a:rPr>
              <a:t>= 15</a:t>
            </a:r>
            <a:endParaRPr lang="en-US" altLang="en-US" b="1">
              <a:solidFill>
                <a:srgbClr val="990000"/>
              </a:solidFill>
            </a:endParaRPr>
          </a:p>
        </p:txBody>
      </p:sp>
      <p:sp>
        <p:nvSpPr>
          <p:cNvPr id="112" name="Text Box 101">
            <a:extLst>
              <a:ext uri="{FF2B5EF4-FFF2-40B4-BE49-F238E27FC236}">
                <a16:creationId xmlns="" xmlns:a16="http://schemas.microsoft.com/office/drawing/2014/main" id="{156EC9A3-5427-4980-8D5A-69A061B23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91" y="2521077"/>
            <a:ext cx="312420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15 x </a:t>
            </a:r>
            <a:r>
              <a:rPr lang="en-US" altLang="en-US" b="1">
                <a:solidFill>
                  <a:srgbClr val="FF3B8A"/>
                </a:solidFill>
              </a:rPr>
              <a:t>3 : 5  </a:t>
            </a:r>
            <a:r>
              <a:rPr lang="en-US" altLang="en-US" b="1">
                <a:solidFill>
                  <a:srgbClr val="110365"/>
                </a:solidFill>
              </a:rPr>
              <a:t>=  9</a:t>
            </a:r>
            <a:endParaRPr lang="en-US" altLang="en-US" b="1">
              <a:solidFill>
                <a:srgbClr val="990000"/>
              </a:solidFill>
            </a:endParaRPr>
          </a:p>
        </p:txBody>
      </p:sp>
      <p:sp>
        <p:nvSpPr>
          <p:cNvPr id="137" name="Text Box 101">
            <a:extLst>
              <a:ext uri="{FF2B5EF4-FFF2-40B4-BE49-F238E27FC236}">
                <a16:creationId xmlns="" xmlns:a16="http://schemas.microsoft.com/office/drawing/2014/main" id="{D26FDFFA-E044-4700-BA81-8BB14F5A7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0850" y="5524533"/>
            <a:ext cx="3009786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40 : </a:t>
            </a:r>
            <a:r>
              <a:rPr lang="en-US" altLang="en-US" b="1">
                <a:solidFill>
                  <a:srgbClr val="FF3B8A"/>
                </a:solidFill>
              </a:rPr>
              <a:t>8 x 3 </a:t>
            </a:r>
            <a:r>
              <a:rPr lang="en-US" altLang="en-US" b="1">
                <a:solidFill>
                  <a:srgbClr val="110365"/>
                </a:solidFill>
              </a:rPr>
              <a:t>= 15</a:t>
            </a:r>
            <a:endParaRPr lang="en-US" altLang="en-US" b="1">
              <a:solidFill>
                <a:srgbClr val="990000"/>
              </a:solidFill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="" xmlns:a16="http://schemas.microsoft.com/office/drawing/2014/main" id="{C6CC990D-D8E6-433D-BEC1-5906705C6A78}"/>
              </a:ext>
            </a:extLst>
          </p:cNvPr>
          <p:cNvGrpSpPr/>
          <p:nvPr/>
        </p:nvGrpSpPr>
        <p:grpSpPr>
          <a:xfrm>
            <a:off x="1176767" y="490481"/>
            <a:ext cx="2741479" cy="1255962"/>
            <a:chOff x="906767" y="966581"/>
            <a:chExt cx="9685033" cy="3465265"/>
          </a:xfrm>
          <a:solidFill>
            <a:schemeClr val="accent3"/>
          </a:solidFill>
        </p:grpSpPr>
        <p:grpSp>
          <p:nvGrpSpPr>
            <p:cNvPr id="139" name="Group 138">
              <a:extLst>
                <a:ext uri="{FF2B5EF4-FFF2-40B4-BE49-F238E27FC236}">
                  <a16:creationId xmlns="" xmlns:a16="http://schemas.microsoft.com/office/drawing/2014/main" id="{1B518C9F-A606-454E-A163-0360B2ECB72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141" name="Rectangle: Rounded Corners 140">
                <a:extLst>
                  <a:ext uri="{FF2B5EF4-FFF2-40B4-BE49-F238E27FC236}">
                    <a16:creationId xmlns="" xmlns:a16="http://schemas.microsoft.com/office/drawing/2014/main" id="{F676AC3A-A3B2-449D-B10F-A4597840F631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Rectangle: Rounded Corners 141">
                <a:extLst>
                  <a:ext uri="{FF2B5EF4-FFF2-40B4-BE49-F238E27FC236}">
                    <a16:creationId xmlns="" xmlns:a16="http://schemas.microsoft.com/office/drawing/2014/main" id="{FE63780A-915B-47C7-963B-9CB83EFA330F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="" xmlns:a16="http://schemas.microsoft.com/office/drawing/2014/main" id="{FDA3A857-0B9F-4AFD-8240-02D64668923B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: Rounded Corners 143">
                <a:extLst>
                  <a:ext uri="{FF2B5EF4-FFF2-40B4-BE49-F238E27FC236}">
                    <a16:creationId xmlns="" xmlns:a16="http://schemas.microsoft.com/office/drawing/2014/main" id="{0F33DAED-4FE2-4198-8A1C-D908D7CA06F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Rectangle: Rounded Corners 144">
                <a:extLst>
                  <a:ext uri="{FF2B5EF4-FFF2-40B4-BE49-F238E27FC236}">
                    <a16:creationId xmlns="" xmlns:a16="http://schemas.microsoft.com/office/drawing/2014/main" id="{7F17A089-1B29-46A2-92BA-929D8517D5CE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="" xmlns:a16="http://schemas.microsoft.com/office/drawing/2014/main" id="{075B9914-892B-4989-8065-7697F8FCE28C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Rectangle: Rounded Corners 146">
                <a:extLst>
                  <a:ext uri="{FF2B5EF4-FFF2-40B4-BE49-F238E27FC236}">
                    <a16:creationId xmlns="" xmlns:a16="http://schemas.microsoft.com/office/drawing/2014/main" id="{E56EB101-B821-4E6D-AA0A-616FEF5C0EF0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0" name="Rectangle: Rounded Corners 139">
              <a:extLst>
                <a:ext uri="{FF2B5EF4-FFF2-40B4-BE49-F238E27FC236}">
                  <a16:creationId xmlns="" xmlns:a16="http://schemas.microsoft.com/office/drawing/2014/main" id="{CCBABFEF-B322-4588-8429-B7F9A826815C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" name="Text Box 69">
            <a:extLst>
              <a:ext uri="{FF2B5EF4-FFF2-40B4-BE49-F238E27FC236}">
                <a16:creationId xmlns="" xmlns:a16="http://schemas.microsoft.com/office/drawing/2014/main" id="{3AC745E2-7B20-4786-B9E6-6C9084E86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768" y="840027"/>
            <a:ext cx="152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#9Slide05 SVNKitten" pitchFamily="2" charset="0"/>
              </a:rPr>
              <a:t>Ví</a:t>
            </a:r>
            <a:r>
              <a:rPr lang="en-US" altLang="en-US" sz="3600" b="1" dirty="0">
                <a:solidFill>
                  <a:srgbClr val="002060"/>
                </a:solidFill>
                <a:latin typeface="#9Slide05 SVNKitten" pitchFamily="2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#9Slide05 SVNKitten" pitchFamily="2" charset="0"/>
              </a:rPr>
              <a:t>dụ</a:t>
            </a:r>
            <a:endParaRPr lang="en-US" altLang="en-US" sz="3600" b="1" dirty="0">
              <a:solidFill>
                <a:srgbClr val="002060"/>
              </a:solidFill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213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92" grpId="0"/>
      <p:bldP spid="99" grpId="0"/>
      <p:bldP spid="108" grpId="0"/>
      <p:bldP spid="109" grpId="0"/>
      <p:bldP spid="110" grpId="0" animBg="1"/>
      <p:bldP spid="111" grpId="0" animBg="1"/>
      <p:bldP spid="112" grpId="0" animBg="1"/>
      <p:bldP spid="137" grpId="0" animBg="1"/>
      <p:bldP spid="1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=""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=""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=""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=""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=""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=""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=""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=""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=""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=""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=""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=""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=""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=""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=""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=""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=""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=""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=""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=""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=""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=""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=""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=""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=""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=""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=""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=""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=""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=""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=""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=""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=""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11030763" y="3247803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=""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203405" y="2536250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=""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=""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155" t="34306" b="33772"/>
          <a:stretch/>
        </p:blipFill>
        <p:spPr bwMode="auto">
          <a:xfrm>
            <a:off x="10897971" y="1338900"/>
            <a:ext cx="966798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=""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823401" y="613253"/>
            <a:ext cx="10817958" cy="4069594"/>
            <a:chOff x="906767" y="966581"/>
            <a:chExt cx="9685033" cy="3465265"/>
          </a:xfrm>
          <a:solidFill>
            <a:srgbClr val="FB705A"/>
          </a:solidFill>
        </p:grpSpPr>
        <p:grpSp>
          <p:nvGrpSpPr>
            <p:cNvPr id="615" name="Group 614">
              <a:extLst>
                <a:ext uri="{FF2B5EF4-FFF2-40B4-BE49-F238E27FC236}">
                  <a16:creationId xmlns=""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=""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=""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=""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=""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=""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=""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=""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=""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=""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1158392" y="1826308"/>
            <a:ext cx="10369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800">
                <a:solidFill>
                  <a:schemeClr val="bg1"/>
                </a:solidFill>
                <a:latin typeface="#9Slide05 SVNKitten" pitchFamily="2" charset="0"/>
              </a:rPr>
              <a:t>Muốn tìm phân số của một số </a:t>
            </a:r>
          </a:p>
          <a:p>
            <a:pPr algn="ctr">
              <a:spcBef>
                <a:spcPct val="0"/>
              </a:spcBef>
            </a:pPr>
            <a:r>
              <a:rPr lang="en-US" altLang="en-US" sz="4800">
                <a:solidFill>
                  <a:schemeClr val="bg1"/>
                </a:solidFill>
                <a:latin typeface="#9Slide05 SVNKitten" pitchFamily="2" charset="0"/>
              </a:rPr>
              <a:t>ta lấy số đó nhân với phân số cần tìm.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=""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=""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=""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=""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=""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=""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=""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=""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79515192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5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5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10F7DDE-F32D-47BE-9F9A-CEFBBEAB0F4F}"/>
              </a:ext>
            </a:extLst>
          </p:cNvPr>
          <p:cNvSpPr txBox="1">
            <a:spLocks noChangeAspect="1"/>
          </p:cNvSpPr>
          <p:nvPr/>
        </p:nvSpPr>
        <p:spPr>
          <a:xfrm>
            <a:off x="3027360" y="1244379"/>
            <a:ext cx="649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Stormtrooper" panose="020B0500000000000000" pitchFamily="34" charset="0"/>
                <a:cs typeface="Arial" panose="020B0604020202020204" pitchFamily="34" charset="0"/>
              </a:rPr>
              <a:t>LUYỆN TẬP</a:t>
            </a:r>
            <a:endParaRPr lang="vi-VN" sz="720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Stormtrooper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E174FE7-B1AF-4186-8F36-F5DDE71CEC48}"/>
              </a:ext>
            </a:extLst>
          </p:cNvPr>
          <p:cNvGrpSpPr>
            <a:grpSpLocks noChangeAspect="1"/>
          </p:cNvGrpSpPr>
          <p:nvPr/>
        </p:nvGrpSpPr>
        <p:grpSpPr>
          <a:xfrm>
            <a:off x="8672520" y="3402780"/>
            <a:ext cx="2994052" cy="5060720"/>
            <a:chOff x="8824687" y="3741413"/>
            <a:chExt cx="2994052" cy="5060720"/>
          </a:xfrm>
        </p:grpSpPr>
        <p:sp>
          <p:nvSpPr>
            <p:cNvPr id="24" name="Rectangle 2">
              <a:extLst>
                <a:ext uri="{FF2B5EF4-FFF2-40B4-BE49-F238E27FC236}">
                  <a16:creationId xmlns="" xmlns:a16="http://schemas.microsoft.com/office/drawing/2014/main" id="{F9066672-8D94-43F1-9331-D21B694E1F08}"/>
                </a:ext>
              </a:extLst>
            </p:cNvPr>
            <p:cNvSpPr/>
            <p:nvPr/>
          </p:nvSpPr>
          <p:spPr>
            <a:xfrm rot="3090814">
              <a:off x="8230290" y="6011207"/>
              <a:ext cx="4527790" cy="1054062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047025 w 6218310"/>
                <a:gd name="connsiteY3" fmla="*/ 932029 h 1576943"/>
                <a:gd name="connsiteX4" fmla="*/ 0 w 6218310"/>
                <a:gd name="connsiteY4" fmla="*/ 0 h 1576943"/>
                <a:gd name="connsiteX0" fmla="*/ 0 w 6170011"/>
                <a:gd name="connsiteY0" fmla="*/ 0 h 994922"/>
                <a:gd name="connsiteX1" fmla="*/ 6170012 w 6170011"/>
                <a:gd name="connsiteY1" fmla="*/ 1936 h 994922"/>
                <a:gd name="connsiteX2" fmla="*/ 5757826 w 6170011"/>
                <a:gd name="connsiteY2" fmla="*/ 994922 h 994922"/>
                <a:gd name="connsiteX3" fmla="*/ 1047025 w 6170011"/>
                <a:gd name="connsiteY3" fmla="*/ 932029 h 994922"/>
                <a:gd name="connsiteX4" fmla="*/ 0 w 6170011"/>
                <a:gd name="connsiteY4" fmla="*/ 0 h 994922"/>
                <a:gd name="connsiteX0" fmla="*/ 0 w 6170012"/>
                <a:gd name="connsiteY0" fmla="*/ 0 h 932029"/>
                <a:gd name="connsiteX1" fmla="*/ 6170012 w 6170012"/>
                <a:gd name="connsiteY1" fmla="*/ 1936 h 932029"/>
                <a:gd name="connsiteX2" fmla="*/ 5716527 w 6170012"/>
                <a:gd name="connsiteY2" fmla="*/ 803423 h 932029"/>
                <a:gd name="connsiteX3" fmla="*/ 1047025 w 6170012"/>
                <a:gd name="connsiteY3" fmla="*/ 932029 h 932029"/>
                <a:gd name="connsiteX4" fmla="*/ 0 w 6170012"/>
                <a:gd name="connsiteY4" fmla="*/ 0 h 932029"/>
                <a:gd name="connsiteX0" fmla="*/ 0 w 5716527"/>
                <a:gd name="connsiteY0" fmla="*/ 122033 h 1054062"/>
                <a:gd name="connsiteX1" fmla="*/ 5262036 w 5716527"/>
                <a:gd name="connsiteY1" fmla="*/ 0 h 1054062"/>
                <a:gd name="connsiteX2" fmla="*/ 5716527 w 5716527"/>
                <a:gd name="connsiteY2" fmla="*/ 925456 h 1054062"/>
                <a:gd name="connsiteX3" fmla="*/ 1047025 w 5716527"/>
                <a:gd name="connsiteY3" fmla="*/ 1054062 h 1054062"/>
                <a:gd name="connsiteX4" fmla="*/ 0 w 5716527"/>
                <a:gd name="connsiteY4" fmla="*/ 122033 h 10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6527" h="1054062">
                  <a:moveTo>
                    <a:pt x="0" y="122033"/>
                  </a:moveTo>
                  <a:lnTo>
                    <a:pt x="5262036" y="0"/>
                  </a:lnTo>
                  <a:lnTo>
                    <a:pt x="5716527" y="925456"/>
                  </a:lnTo>
                  <a:lnTo>
                    <a:pt x="1047025" y="1054062"/>
                  </a:lnTo>
                  <a:lnTo>
                    <a:pt x="0" y="12203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="" xmlns:a16="http://schemas.microsoft.com/office/drawing/2014/main" id="{4F16A7F8-5624-40B7-A69F-4499599CD84B}"/>
                </a:ext>
              </a:extLst>
            </p:cNvPr>
            <p:cNvSpPr/>
            <p:nvPr/>
          </p:nvSpPr>
          <p:spPr>
            <a:xfrm rot="3090814">
              <a:off x="9458106" y="5362997"/>
              <a:ext cx="3144324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="" xmlns:a16="http://schemas.microsoft.com/office/drawing/2014/main" id="{D7E38FB0-3D2E-426D-B4B9-58E372A2F38F}"/>
                </a:ext>
              </a:extLst>
            </p:cNvPr>
            <p:cNvSpPr/>
            <p:nvPr/>
          </p:nvSpPr>
          <p:spPr>
            <a:xfrm rot="3090814">
              <a:off x="8415256" y="5456118"/>
              <a:ext cx="4925228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Build, design, geometry, math, tool icon - Download on Iconfinder">
              <a:extLst>
                <a:ext uri="{FF2B5EF4-FFF2-40B4-BE49-F238E27FC236}">
                  <a16:creationId xmlns="" xmlns:a16="http://schemas.microsoft.com/office/drawing/2014/main" id="{878FBB16-E78E-4A45-A6E3-D5DDB0027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687" y="3741413"/>
              <a:ext cx="2249714" cy="224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ED8107C-47E0-4BA9-A8CC-76801C6BF817}"/>
              </a:ext>
            </a:extLst>
          </p:cNvPr>
          <p:cNvGrpSpPr>
            <a:grpSpLocks noChangeAspect="1"/>
          </p:cNvGrpSpPr>
          <p:nvPr/>
        </p:nvGrpSpPr>
        <p:grpSpPr>
          <a:xfrm>
            <a:off x="4038662" y="3115339"/>
            <a:ext cx="4346290" cy="6807973"/>
            <a:chOff x="403897" y="2122462"/>
            <a:chExt cx="4346290" cy="6807973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78FC2AFB-CB78-463C-9E4F-16C8CE396248}"/>
                </a:ext>
              </a:extLst>
            </p:cNvPr>
            <p:cNvSpPr/>
            <p:nvPr/>
          </p:nvSpPr>
          <p:spPr>
            <a:xfrm rot="3090814">
              <a:off x="101769" y="4282017"/>
              <a:ext cx="6807973" cy="248886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76781"/>
                <a:gd name="connsiteY0" fmla="*/ 509523 h 2656114"/>
                <a:gd name="connsiteX1" fmla="*/ 6738896 w 6776781"/>
                <a:gd name="connsiteY1" fmla="*/ 0 h 2656114"/>
                <a:gd name="connsiteX2" fmla="*/ 6776781 w 6776781"/>
                <a:gd name="connsiteY2" fmla="*/ 2394188 h 2656114"/>
                <a:gd name="connsiteX3" fmla="*/ 1731468 w 6776781"/>
                <a:gd name="connsiteY3" fmla="*/ 2656114 h 2656114"/>
                <a:gd name="connsiteX4" fmla="*/ 0 w 6776781"/>
                <a:gd name="connsiteY4" fmla="*/ 509523 h 2656114"/>
                <a:gd name="connsiteX0" fmla="*/ 0 w 6776781"/>
                <a:gd name="connsiteY0" fmla="*/ 411255 h 2557846"/>
                <a:gd name="connsiteX1" fmla="*/ 6709442 w 6776781"/>
                <a:gd name="connsiteY1" fmla="*/ 0 h 2557846"/>
                <a:gd name="connsiteX2" fmla="*/ 6776781 w 6776781"/>
                <a:gd name="connsiteY2" fmla="*/ 2295920 h 2557846"/>
                <a:gd name="connsiteX3" fmla="*/ 1731468 w 6776781"/>
                <a:gd name="connsiteY3" fmla="*/ 2557846 h 2557846"/>
                <a:gd name="connsiteX4" fmla="*/ 0 w 6776781"/>
                <a:gd name="connsiteY4" fmla="*/ 411255 h 2557846"/>
                <a:gd name="connsiteX0" fmla="*/ 0 w 6776781"/>
                <a:gd name="connsiteY0" fmla="*/ 342272 h 2488863"/>
                <a:gd name="connsiteX1" fmla="*/ 6722741 w 6776781"/>
                <a:gd name="connsiteY1" fmla="*/ 0 h 2488863"/>
                <a:gd name="connsiteX2" fmla="*/ 6776781 w 6776781"/>
                <a:gd name="connsiteY2" fmla="*/ 2226937 h 2488863"/>
                <a:gd name="connsiteX3" fmla="*/ 1731468 w 6776781"/>
                <a:gd name="connsiteY3" fmla="*/ 2488863 h 2488863"/>
                <a:gd name="connsiteX4" fmla="*/ 0 w 6776781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973" h="2488863">
                  <a:moveTo>
                    <a:pt x="0" y="342272"/>
                  </a:moveTo>
                  <a:lnTo>
                    <a:pt x="6722741" y="0"/>
                  </a:lnTo>
                  <a:lnTo>
                    <a:pt x="6807973" y="2047769"/>
                  </a:lnTo>
                  <a:lnTo>
                    <a:pt x="1731468" y="2488863"/>
                  </a:lnTo>
                  <a:lnTo>
                    <a:pt x="0" y="3422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0" descr="2,173 Protractor Compass Stock Photos, Pictures &amp;amp; Royalty-Free Images -  iStock">
              <a:extLst>
                <a:ext uri="{FF2B5EF4-FFF2-40B4-BE49-F238E27FC236}">
                  <a16:creationId xmlns="" xmlns:a16="http://schemas.microsoft.com/office/drawing/2014/main" id="{75DBA2D3-69B8-4F17-9910-1AB62E944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8497" b="89869" l="9967" r="89869">
                          <a14:foregroundMark x1="84477" y1="50980" x2="84477" y2="50980"/>
                          <a14:foregroundMark x1="84314" y1="50817" x2="84314" y2="50817"/>
                          <a14:foregroundMark x1="84150" y1="46405" x2="84150" y2="46405"/>
                          <a14:foregroundMark x1="83497" y1="42320" x2="83497" y2="42320"/>
                          <a14:foregroundMark x1="82516" y1="38399" x2="82516" y2="38399"/>
                          <a14:foregroundMark x1="80392" y1="34804" x2="80392" y2="34804"/>
                          <a14:foregroundMark x1="78431" y1="31863" x2="78431" y2="31863"/>
                          <a14:foregroundMark x1="76634" y1="28758" x2="76634" y2="28758"/>
                          <a14:foregroundMark x1="73693" y1="25980" x2="73693" y2="25980"/>
                          <a14:foregroundMark x1="70752" y1="23039" x2="70752" y2="23039"/>
                          <a14:foregroundMark x1="66993" y1="20425" x2="66993" y2="20425"/>
                          <a14:foregroundMark x1="63562" y1="18954" x2="63562" y2="18954"/>
                          <a14:foregroundMark x1="60458" y1="17484" x2="60458" y2="17484"/>
                          <a14:foregroundMark x1="55719" y1="16667" x2="55719" y2="16667"/>
                          <a14:foregroundMark x1="43791" y1="16830" x2="43791" y2="16830"/>
                          <a14:foregroundMark x1="39542" y1="16830" x2="39542" y2="16830"/>
                          <a14:foregroundMark x1="48366" y1="8497" x2="48366" y2="8497"/>
                          <a14:foregroundMark x1="33170" y1="21405" x2="33170" y2="21405"/>
                          <a14:foregroundMark x1="36438" y1="19118" x2="36438" y2="19118"/>
                          <a14:foregroundMark x1="29575" y1="22712" x2="29575" y2="22712"/>
                          <a14:foregroundMark x1="26634" y1="25654" x2="26634" y2="25654"/>
                          <a14:foregroundMark x1="23856" y1="28758" x2="23856" y2="28758"/>
                          <a14:foregroundMark x1="21405" y1="31863" x2="21405" y2="31863"/>
                          <a14:foregroundMark x1="19608" y1="35294" x2="19608" y2="35294"/>
                          <a14:foregroundMark x1="17484" y1="39216" x2="17484" y2="39216"/>
                          <a14:foregroundMark x1="16176" y1="42974" x2="16176" y2="42974"/>
                          <a14:foregroundMark x1="16176" y1="46895" x2="16176" y2="46895"/>
                          <a14:foregroundMark x1="20098" y1="66667" x2="20098" y2="66667"/>
                          <a14:foregroundMark x1="22386" y1="69935" x2="22386" y2="69935"/>
                          <a14:foregroundMark x1="25000" y1="73039" x2="25000" y2="73039"/>
                          <a14:foregroundMark x1="27614" y1="75163" x2="27614" y2="75163"/>
                          <a14:foregroundMark x1="42484" y1="83333" x2="42484" y2="83333"/>
                          <a14:foregroundMark x1="46405" y1="83824" x2="46405" y2="83824"/>
                          <a14:foregroundMark x1="50000" y1="83660" x2="50000" y2="83660"/>
                          <a14:foregroundMark x1="54902" y1="83660" x2="54902" y2="83660"/>
                          <a14:foregroundMark x1="57843" y1="83987" x2="57843" y2="83987"/>
                          <a14:foregroundMark x1="61601" y1="82353" x2="61601" y2="82353"/>
                          <a14:foregroundMark x1="71895" y1="75817" x2="71895" y2="75817"/>
                          <a14:foregroundMark x1="75490" y1="72549" x2="75490" y2="72549"/>
                          <a14:foregroundMark x1="77451" y1="70588" x2="77451" y2="70588"/>
                          <a14:foregroundMark x1="80229" y1="66176" x2="80229" y2="66176"/>
                          <a14:backgroundMark x1="44118" y1="34967" x2="44118" y2="34967"/>
                          <a14:backgroundMark x1="56699" y1="35294" x2="56699" y2="352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97" y="2568869"/>
              <a:ext cx="3313957" cy="331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799EFFE-4C12-4FD9-83C3-ABB3054A3E24}"/>
              </a:ext>
            </a:extLst>
          </p:cNvPr>
          <p:cNvGrpSpPr>
            <a:grpSpLocks noChangeAspect="1"/>
          </p:cNvGrpSpPr>
          <p:nvPr/>
        </p:nvGrpSpPr>
        <p:grpSpPr>
          <a:xfrm>
            <a:off x="199068" y="3408808"/>
            <a:ext cx="3969624" cy="5672776"/>
            <a:chOff x="760715" y="3741413"/>
            <a:chExt cx="3969624" cy="5672776"/>
          </a:xfrm>
        </p:grpSpPr>
        <p:sp>
          <p:nvSpPr>
            <p:cNvPr id="22" name="Rectangle 2">
              <a:extLst>
                <a:ext uri="{FF2B5EF4-FFF2-40B4-BE49-F238E27FC236}">
                  <a16:creationId xmlns="" xmlns:a16="http://schemas.microsoft.com/office/drawing/2014/main" id="{0C9B8D8D-0B48-4549-B897-A1FEFF4773C0}"/>
                </a:ext>
              </a:extLst>
            </p:cNvPr>
            <p:cNvSpPr/>
            <p:nvPr/>
          </p:nvSpPr>
          <p:spPr>
            <a:xfrm rot="3090814">
              <a:off x="1265440" y="5949290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="" xmlns:a16="http://schemas.microsoft.com/office/drawing/2014/main" id="{0838E329-1520-4A75-9E1F-592BBBA54930}"/>
                </a:ext>
              </a:extLst>
            </p:cNvPr>
            <p:cNvSpPr/>
            <p:nvPr/>
          </p:nvSpPr>
          <p:spPr>
            <a:xfrm rot="3090814">
              <a:off x="542168" y="5605085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8" descr="Mathematical theory Icon - Download in Colored Outline Style">
              <a:extLst>
                <a:ext uri="{FF2B5EF4-FFF2-40B4-BE49-F238E27FC236}">
                  <a16:creationId xmlns="" xmlns:a16="http://schemas.microsoft.com/office/drawing/2014/main" id="{93A6D686-5254-4188-AFAF-210C7C4A7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15" y="3741413"/>
              <a:ext cx="2059337" cy="2059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70B6D5F-8200-4C60-998A-B8681808D517}"/>
              </a:ext>
            </a:extLst>
          </p:cNvPr>
          <p:cNvGrpSpPr>
            <a:grpSpLocks noChangeAspect="1"/>
          </p:cNvGrpSpPr>
          <p:nvPr/>
        </p:nvGrpSpPr>
        <p:grpSpPr>
          <a:xfrm>
            <a:off x="2058240" y="4194541"/>
            <a:ext cx="4404950" cy="6927452"/>
            <a:chOff x="2626215" y="4328271"/>
            <a:chExt cx="4404950" cy="6927452"/>
          </a:xfrm>
        </p:grpSpPr>
        <p:sp>
          <p:nvSpPr>
            <p:cNvPr id="19" name="Rectangle 2">
              <a:extLst>
                <a:ext uri="{FF2B5EF4-FFF2-40B4-BE49-F238E27FC236}">
                  <a16:creationId xmlns="" xmlns:a16="http://schemas.microsoft.com/office/drawing/2014/main" id="{EAFB1503-37F6-43C3-9C6A-2A5548825661}"/>
                </a:ext>
              </a:extLst>
            </p:cNvPr>
            <p:cNvSpPr/>
            <p:nvPr/>
          </p:nvSpPr>
          <p:spPr>
            <a:xfrm rot="3090814">
              <a:off x="2265207" y="6489765"/>
              <a:ext cx="6738896" cy="2793020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808950"/>
                <a:gd name="connsiteX1" fmla="*/ 6738896 w 6738896"/>
                <a:gd name="connsiteY1" fmla="*/ 0 h 2808950"/>
                <a:gd name="connsiteX2" fmla="*/ 6738896 w 6738896"/>
                <a:gd name="connsiteY2" fmla="*/ 2656114 h 2808950"/>
                <a:gd name="connsiteX3" fmla="*/ 664286 w 6738896"/>
                <a:gd name="connsiteY3" fmla="*/ 2808950 h 2808950"/>
                <a:gd name="connsiteX4" fmla="*/ 0 w 6738896"/>
                <a:gd name="connsiteY4" fmla="*/ 509523 h 2808950"/>
                <a:gd name="connsiteX0" fmla="*/ 0 w 6738896"/>
                <a:gd name="connsiteY0" fmla="*/ 509523 h 2793020"/>
                <a:gd name="connsiteX1" fmla="*/ 6738896 w 6738896"/>
                <a:gd name="connsiteY1" fmla="*/ 0 h 2793020"/>
                <a:gd name="connsiteX2" fmla="*/ 6738896 w 6738896"/>
                <a:gd name="connsiteY2" fmla="*/ 2656114 h 2793020"/>
                <a:gd name="connsiteX3" fmla="*/ 685064 w 6738896"/>
                <a:gd name="connsiteY3" fmla="*/ 2793020 h 2793020"/>
                <a:gd name="connsiteX4" fmla="*/ 0 w 6738896"/>
                <a:gd name="connsiteY4" fmla="*/ 509523 h 279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8896" h="2793020">
                  <a:moveTo>
                    <a:pt x="0" y="509523"/>
                  </a:moveTo>
                  <a:lnTo>
                    <a:pt x="6738896" y="0"/>
                  </a:lnTo>
                  <a:lnTo>
                    <a:pt x="6738896" y="2656114"/>
                  </a:lnTo>
                  <a:lnTo>
                    <a:pt x="685064" y="2793020"/>
                  </a:lnTo>
                  <a:lnTo>
                    <a:pt x="0" y="5095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0" descr="Theory Icon - Download in Colored Outline Style">
              <a:extLst>
                <a:ext uri="{FF2B5EF4-FFF2-40B4-BE49-F238E27FC236}">
                  <a16:creationId xmlns="" xmlns:a16="http://schemas.microsoft.com/office/drawing/2014/main" id="{6934E668-9E38-4E19-9EC6-5F1005726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215" y="4328271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3232065-10DF-4552-BC24-789ECCF54EC0}"/>
              </a:ext>
            </a:extLst>
          </p:cNvPr>
          <p:cNvGrpSpPr>
            <a:grpSpLocks noChangeAspect="1"/>
          </p:cNvGrpSpPr>
          <p:nvPr/>
        </p:nvGrpSpPr>
        <p:grpSpPr>
          <a:xfrm>
            <a:off x="1197429" y="1001486"/>
            <a:ext cx="508000" cy="508000"/>
            <a:chOff x="1197429" y="1001486"/>
            <a:chExt cx="508000" cy="50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74716578-813F-4FA8-A324-365FED6C01E9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9C12B10A-FA5A-47FC-B4DF-62F0B58B1D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B950816D-6150-48F5-B7E0-E71466ABD5C1}"/>
              </a:ext>
            </a:extLst>
          </p:cNvPr>
          <p:cNvGrpSpPr>
            <a:grpSpLocks noChangeAspect="1"/>
          </p:cNvGrpSpPr>
          <p:nvPr/>
        </p:nvGrpSpPr>
        <p:grpSpPr>
          <a:xfrm rot="2160911">
            <a:off x="10383747" y="432596"/>
            <a:ext cx="274136" cy="274136"/>
            <a:chOff x="1197429" y="1001486"/>
            <a:chExt cx="508000" cy="508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21AAAC5D-6362-4E75-9E26-678D64EA49CC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AA916B83-6112-429A-AAE4-E4154D8194F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3478A3C-281F-48C8-9392-740D3FA1835E}"/>
              </a:ext>
            </a:extLst>
          </p:cNvPr>
          <p:cNvGrpSpPr>
            <a:grpSpLocks noChangeAspect="1"/>
          </p:cNvGrpSpPr>
          <p:nvPr/>
        </p:nvGrpSpPr>
        <p:grpSpPr>
          <a:xfrm rot="20744575">
            <a:off x="199510" y="4533925"/>
            <a:ext cx="414328" cy="414328"/>
            <a:chOff x="1197429" y="1001486"/>
            <a:chExt cx="508000" cy="508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79BDBD18-D162-47B0-BA32-C7351CC3E14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CB94B32F-7D7E-4C7D-A215-D713669740C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5A93956E-FF8F-43AE-9924-646A2E2D3225}"/>
              </a:ext>
            </a:extLst>
          </p:cNvPr>
          <p:cNvCxnSpPr>
            <a:cxnSpLocks noChangeAspect="1"/>
          </p:cNvCxnSpPr>
          <p:nvPr/>
        </p:nvCxnSpPr>
        <p:spPr>
          <a:xfrm>
            <a:off x="9413885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915A3EF8-0152-4069-B938-D207303D4B06}"/>
              </a:ext>
            </a:extLst>
          </p:cNvPr>
          <p:cNvCxnSpPr>
            <a:cxnSpLocks noChangeAspect="1"/>
          </p:cNvCxnSpPr>
          <p:nvPr/>
        </p:nvCxnSpPr>
        <p:spPr>
          <a:xfrm>
            <a:off x="10411188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E55C44E5-EBFE-4C34-80B6-E385BC5E346C}"/>
              </a:ext>
            </a:extLst>
          </p:cNvPr>
          <p:cNvCxnSpPr>
            <a:cxnSpLocks noChangeAspect="1"/>
          </p:cNvCxnSpPr>
          <p:nvPr/>
        </p:nvCxnSpPr>
        <p:spPr>
          <a:xfrm>
            <a:off x="10695387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5F357799-4A43-4BB0-8452-878B415D3E54}"/>
              </a:ext>
            </a:extLst>
          </p:cNvPr>
          <p:cNvSpPr>
            <a:spLocks noChangeAspect="1"/>
          </p:cNvSpPr>
          <p:nvPr/>
        </p:nvSpPr>
        <p:spPr>
          <a:xfrm rot="20660286">
            <a:off x="10425018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7BF50C85-241D-4C34-999C-E92D0BC939B7}"/>
              </a:ext>
            </a:extLst>
          </p:cNvPr>
          <p:cNvSpPr>
            <a:spLocks noChangeAspect="1"/>
          </p:cNvSpPr>
          <p:nvPr/>
        </p:nvSpPr>
        <p:spPr>
          <a:xfrm>
            <a:off x="1672435" y="1360985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D9D3B1D6-0B7B-45FD-A9AD-9A4290DE2C1C}"/>
              </a:ext>
            </a:extLst>
          </p:cNvPr>
          <p:cNvCxnSpPr>
            <a:cxnSpLocks noChangeAspect="1"/>
          </p:cNvCxnSpPr>
          <p:nvPr/>
        </p:nvCxnSpPr>
        <p:spPr>
          <a:xfrm>
            <a:off x="256135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9DD6D63D-3EE3-4C4C-8959-D9B037C05291}"/>
              </a:ext>
            </a:extLst>
          </p:cNvPr>
          <p:cNvCxnSpPr>
            <a:cxnSpLocks noChangeAspect="1"/>
          </p:cNvCxnSpPr>
          <p:nvPr/>
        </p:nvCxnSpPr>
        <p:spPr>
          <a:xfrm>
            <a:off x="690001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2F863526-8332-47AD-8DAC-B3894557E8EE}"/>
              </a:ext>
            </a:extLst>
          </p:cNvPr>
          <p:cNvCxnSpPr>
            <a:cxnSpLocks noChangeAspect="1"/>
          </p:cNvCxnSpPr>
          <p:nvPr/>
        </p:nvCxnSpPr>
        <p:spPr>
          <a:xfrm>
            <a:off x="7657618" y="415309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EF18CE68-CD5A-41AB-87F5-CC9845B74C3F}"/>
              </a:ext>
            </a:extLst>
          </p:cNvPr>
          <p:cNvCxnSpPr>
            <a:cxnSpLocks noChangeAspect="1"/>
          </p:cNvCxnSpPr>
          <p:nvPr/>
        </p:nvCxnSpPr>
        <p:spPr>
          <a:xfrm>
            <a:off x="7770724" y="4369820"/>
            <a:ext cx="732547" cy="81484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2B19C13C-1C3E-4AC5-9C4D-BCB749683CCD}"/>
              </a:ext>
            </a:extLst>
          </p:cNvPr>
          <p:cNvCxnSpPr>
            <a:cxnSpLocks noChangeAspect="1"/>
          </p:cNvCxnSpPr>
          <p:nvPr/>
        </p:nvCxnSpPr>
        <p:spPr>
          <a:xfrm>
            <a:off x="533628" y="772256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C0AA75C9-AC11-49AE-A184-BE8B843DFEC8}"/>
              </a:ext>
            </a:extLst>
          </p:cNvPr>
          <p:cNvCxnSpPr>
            <a:cxnSpLocks noChangeAspect="1"/>
          </p:cNvCxnSpPr>
          <p:nvPr/>
        </p:nvCxnSpPr>
        <p:spPr>
          <a:xfrm>
            <a:off x="1509329" y="167960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2766962B-ED49-49F7-B9E1-58A9495E12B4}"/>
              </a:ext>
            </a:extLst>
          </p:cNvPr>
          <p:cNvSpPr>
            <a:spLocks noChangeAspect="1"/>
          </p:cNvSpPr>
          <p:nvPr/>
        </p:nvSpPr>
        <p:spPr>
          <a:xfrm>
            <a:off x="1061644" y="2050682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58367A5D-AF9B-4EC0-A141-8A692054026C}"/>
              </a:ext>
            </a:extLst>
          </p:cNvPr>
          <p:cNvGrpSpPr>
            <a:grpSpLocks noChangeAspect="1"/>
          </p:cNvGrpSpPr>
          <p:nvPr/>
        </p:nvGrpSpPr>
        <p:grpSpPr>
          <a:xfrm rot="18900000">
            <a:off x="848113" y="1700784"/>
            <a:ext cx="303191" cy="303191"/>
            <a:chOff x="1197429" y="1001486"/>
            <a:chExt cx="508000" cy="50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F55385E2-9AB4-4F67-A881-630D6801BA1D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FACE73FA-F4CE-4496-A661-3E5B750195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B8EB28CD-CB0A-4308-91D7-0F57168F700D}"/>
              </a:ext>
            </a:extLst>
          </p:cNvPr>
          <p:cNvCxnSpPr>
            <a:cxnSpLocks noChangeAspect="1"/>
          </p:cNvCxnSpPr>
          <p:nvPr/>
        </p:nvCxnSpPr>
        <p:spPr>
          <a:xfrm>
            <a:off x="9762276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91418BB3-9400-49C5-9238-815F9D914CA8}"/>
              </a:ext>
            </a:extLst>
          </p:cNvPr>
          <p:cNvCxnSpPr>
            <a:cxnSpLocks noChangeAspect="1"/>
          </p:cNvCxnSpPr>
          <p:nvPr/>
        </p:nvCxnSpPr>
        <p:spPr>
          <a:xfrm>
            <a:off x="9932738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C4E31E11-90EE-4794-8D04-E93FC5683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3980" b="71766"/>
          <a:stretch/>
        </p:blipFill>
        <p:spPr bwMode="auto">
          <a:xfrm rot="20687990">
            <a:off x="10198120" y="5040865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6" descr="Math Icon from Education Pack | Free Download">
            <a:extLst>
              <a:ext uri="{FF2B5EF4-FFF2-40B4-BE49-F238E27FC236}">
                <a16:creationId xmlns="" xmlns:a16="http://schemas.microsoft.com/office/drawing/2014/main" id="{039D9DFB-61E3-4FA8-9413-B6FA299C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292" y="514007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68765FD4-B33F-4E03-A6EF-BA652F705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A20661A7-1976-4C72-B11D-6594034B2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292E8FDB-2810-4534-802C-668CE6D98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1678" y="5184660"/>
            <a:ext cx="2274005" cy="1591194"/>
          </a:xfrm>
          <a:prstGeom prst="rect">
            <a:avLst/>
          </a:prstGeom>
        </p:spPr>
      </p:pic>
      <p:pic>
        <p:nvPicPr>
          <p:cNvPr id="71" name="Picture 18" descr="Bow Compass School Illustration Transparent PNG &amp;amp; SVG Vector">
            <a:extLst>
              <a:ext uri="{FF2B5EF4-FFF2-40B4-BE49-F238E27FC236}">
                <a16:creationId xmlns="" xmlns:a16="http://schemas.microsoft.com/office/drawing/2014/main" id="{D4F81688-A6F1-4367-B9E5-F2A3B9DC6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3836" y="200640"/>
            <a:ext cx="2738938" cy="273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Design, drawing, geometry, math, ruler, stationery, tools icon - Download  on Iconfinder">
            <a:extLst>
              <a:ext uri="{FF2B5EF4-FFF2-40B4-BE49-F238E27FC236}">
                <a16:creationId xmlns="" xmlns:a16="http://schemas.microsoft.com/office/drawing/2014/main" id="{9D38ABDD-4402-4C7A-93A8-862AB52E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428" y="-8967"/>
            <a:ext cx="1376202" cy="13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alculator Card - Assistive Cards">
            <a:extLst>
              <a:ext uri="{FF2B5EF4-FFF2-40B4-BE49-F238E27FC236}">
                <a16:creationId xmlns="" xmlns:a16="http://schemas.microsoft.com/office/drawing/2014/main" id="{C8E4602A-D860-40E4-9194-5F28E7B7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2302" y="250131"/>
            <a:ext cx="909006" cy="9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ay calculator illustration, brand logo font, Calculator, rectangle,  computer, logo png | PNGWing">
            <a:extLst>
              <a:ext uri="{FF2B5EF4-FFF2-40B4-BE49-F238E27FC236}">
                <a16:creationId xmlns="" xmlns:a16="http://schemas.microsoft.com/office/drawing/2014/main" id="{CF8A33ED-62BB-4BCC-9120-FF9EEB323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6196" b="98043" l="10000" r="90000">
                        <a14:foregroundMark x1="26413" y1="10000" x2="26413" y2="10000"/>
                        <a14:foregroundMark x1="23587" y1="10000" x2="24130" y2="65326"/>
                        <a14:foregroundMark x1="24130" y1="65326" x2="25000" y2="69130"/>
                        <a14:foregroundMark x1="41957" y1="27500" x2="48587" y2="75000"/>
                        <a14:foregroundMark x1="48587" y1="75000" x2="48587" y2="75000"/>
                        <a14:foregroundMark x1="57174" y1="25870" x2="70000" y2="74130"/>
                        <a14:foregroundMark x1="31957" y1="35543" x2="45000" y2="82826"/>
                        <a14:foregroundMark x1="23370" y1="76630" x2="22609" y2="84022"/>
                        <a14:foregroundMark x1="22609" y1="84022" x2="35326" y2="94457"/>
                        <a14:foregroundMark x1="35326" y1="94457" x2="61630" y2="89130"/>
                        <a14:foregroundMark x1="77826" y1="90326" x2="75109" y2="53478"/>
                        <a14:foregroundMark x1="75109" y1="53478" x2="68043" y2="45000"/>
                        <a14:foregroundMark x1="66630" y1="68913" x2="68370" y2="82826"/>
                        <a14:foregroundMark x1="56413" y1="70543" x2="65543" y2="74674"/>
                        <a14:foregroundMark x1="57826" y1="68370" x2="58913" y2="75000"/>
                        <a14:foregroundMark x1="72826" y1="69130" x2="74348" y2="76522"/>
                        <a14:foregroundMark x1="74348" y1="76522" x2="71957" y2="83261"/>
                        <a14:foregroundMark x1="71957" y1="83261" x2="69674" y2="84130"/>
                        <a14:foregroundMark x1="58913" y1="74457" x2="63913" y2="85000"/>
                        <a14:foregroundMark x1="63913" y1="85000" x2="64457" y2="85000"/>
                        <a14:foregroundMark x1="64674" y1="77826" x2="60543" y2="79130"/>
                        <a14:foregroundMark x1="36413" y1="81087" x2="27609" y2="77391"/>
                        <a14:foregroundMark x1="27609" y1="77391" x2="25000" y2="70435"/>
                        <a14:foregroundMark x1="25000" y1="70435" x2="32174" y2="69565"/>
                        <a14:foregroundMark x1="32174" y1="69565" x2="33043" y2="70870"/>
                        <a14:foregroundMark x1="28370" y1="38370" x2="28370" y2="54130"/>
                        <a14:foregroundMark x1="35000" y1="8913" x2="42609" y2="8370"/>
                        <a14:foregroundMark x1="42609" y1="8370" x2="58043" y2="9130"/>
                        <a14:foregroundMark x1="68043" y1="6413" x2="74674" y2="38043"/>
                        <a14:foregroundMark x1="59457" y1="40870" x2="59457" y2="63370"/>
                        <a14:foregroundMark x1="59457" y1="63370" x2="59457" y2="63370"/>
                        <a14:foregroundMark x1="38370" y1="53043" x2="31413" y2="68370"/>
                        <a14:foregroundMark x1="36413" y1="73587" x2="36957" y2="88913"/>
                        <a14:foregroundMark x1="60000" y1="79674" x2="72500" y2="96413"/>
                        <a14:foregroundMark x1="72500" y1="96413" x2="72500" y2="96413"/>
                        <a14:foregroundMark x1="48043" y1="98043" x2="63913" y2="98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18" y="1875973"/>
            <a:ext cx="1358126" cy="135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8" descr="Free Icon | Math book">
            <a:extLst>
              <a:ext uri="{FF2B5EF4-FFF2-40B4-BE49-F238E27FC236}">
                <a16:creationId xmlns="" xmlns:a16="http://schemas.microsoft.com/office/drawing/2014/main" id="{6ADD8F2A-7E4F-4B96-9B67-E6C228A45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618572">
            <a:off x="10520382" y="3017434"/>
            <a:ext cx="1498963" cy="14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图片 6" descr="图片包含 物体&#10;&#10;描述已自动生成">
            <a:extLst>
              <a:ext uri="{FF2B5EF4-FFF2-40B4-BE49-F238E27FC236}">
                <a16:creationId xmlns="" xmlns:a16="http://schemas.microsoft.com/office/drawing/2014/main" id="{90D890B8-078E-4CD6-878B-2B546AE87D4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4344" y="3830696"/>
            <a:ext cx="2185699" cy="154231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9696663A-56DA-4E0F-91EF-0D6A4E1734AC}"/>
              </a:ext>
            </a:extLst>
          </p:cNvPr>
          <p:cNvSpPr txBox="1">
            <a:spLocks noChangeAspect="1"/>
          </p:cNvSpPr>
          <p:nvPr/>
        </p:nvSpPr>
        <p:spPr>
          <a:xfrm>
            <a:off x="2978551" y="1159137"/>
            <a:ext cx="649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7 IcielStormtrooper" panose="020B0500000000000000" pitchFamily="34" charset="0"/>
                <a:cs typeface="Arial" panose="020B0604020202020204" pitchFamily="34" charset="0"/>
              </a:rPr>
              <a:t>LUYỆN TẬP</a:t>
            </a:r>
            <a:endParaRPr lang="vi-VN" sz="720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#9Slide07 IcielStormtrooper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8A52F1C5-7840-4B25-B581-3891052F3D82}"/>
              </a:ext>
            </a:extLst>
          </p:cNvPr>
          <p:cNvSpPr txBox="1">
            <a:spLocks noChangeAspect="1"/>
          </p:cNvSpPr>
          <p:nvPr/>
        </p:nvSpPr>
        <p:spPr>
          <a:xfrm>
            <a:off x="2906125" y="1043970"/>
            <a:ext cx="649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7 IcielStormtrooper" panose="020B0500000000000000" pitchFamily="34" charset="0"/>
                <a:cs typeface="Arial" panose="020B0604020202020204" pitchFamily="34" charset="0"/>
              </a:rPr>
              <a:t>LUYỆN TẬP</a:t>
            </a:r>
            <a:endParaRPr lang="vi-VN" sz="72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#9Slide07 IcielStormtrooper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8871433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7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8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1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2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5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6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3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4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7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8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1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2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5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6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9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0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61" grpId="0"/>
          <p:bldP spid="7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61" grpId="0"/>
          <p:bldP spid="7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=""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=""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=""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0"/>
              </a:rPr>
              <a:t>Bài tập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Bài tập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Game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=""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86" t="72068" r="34207"/>
          <a:stretch/>
        </p:blipFill>
        <p:spPr bwMode="auto">
          <a:xfrm>
            <a:off x="4207430" y="571415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804" t="73837" r="-4611" b="-1769"/>
          <a:stretch/>
        </p:blipFill>
        <p:spPr bwMode="auto">
          <a:xfrm>
            <a:off x="7812131" y="922945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5383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574195" y="551325"/>
            <a:ext cx="11025704" cy="5755348"/>
          </a:xfrm>
          <a:prstGeom prst="roundRect">
            <a:avLst>
              <a:gd name="adj" fmla="val 719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35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64E1331C-8223-4C7D-B0E6-9F80BD5997C0}"/>
              </a:ext>
            </a:extLst>
          </p:cNvPr>
          <p:cNvSpPr/>
          <p:nvPr/>
        </p:nvSpPr>
        <p:spPr>
          <a:xfrm>
            <a:off x="883138" y="823073"/>
            <a:ext cx="10466204" cy="5222895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706051" y="145691"/>
            <a:ext cx="1044869" cy="104486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97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88741B63-4E82-4FBB-AF73-8EFE3DC06EBA}"/>
                  </a:ext>
                </a:extLst>
              </p:cNvPr>
              <p:cNvSpPr txBox="1"/>
              <p:nvPr/>
            </p:nvSpPr>
            <p:spPr>
              <a:xfrm>
                <a:off x="1098256" y="998251"/>
                <a:ext cx="10070263" cy="2755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Một </a:t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35 </a:t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5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5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50000"/>
                  </a:lnSpc>
                </a:pPr>
                <a:endParaRPr lang="en-US" sz="3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8741B63-4E82-4FBB-AF73-8EFE3DC06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256" y="998251"/>
                <a:ext cx="10070263" cy="2755434"/>
              </a:xfrm>
              <a:prstGeom prst="rect">
                <a:avLst/>
              </a:prstGeom>
              <a:blipFill>
                <a:blip r:embed="rId2"/>
                <a:stretch>
                  <a:fillRect l="-1755" r="-1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800DE8F-9606-4A4D-8917-A52F155137AC}"/>
              </a:ext>
            </a:extLst>
          </p:cNvPr>
          <p:cNvSpPr txBox="1"/>
          <p:nvPr/>
        </p:nvSpPr>
        <p:spPr>
          <a:xfrm rot="27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Content 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13B34CF-F78A-463B-97AD-86F605382770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Content 3</a:t>
            </a:r>
          </a:p>
        </p:txBody>
      </p:sp>
      <p:sp>
        <p:nvSpPr>
          <p:cNvPr id="47" name="Freeform: Shape 46">
            <a:hlinkClick r:id="rId3" action="ppaction://hlinksldjump"/>
            <a:extLst>
              <a:ext uri="{FF2B5EF4-FFF2-40B4-BE49-F238E27FC236}">
                <a16:creationId xmlns="" xmlns:a16="http://schemas.microsoft.com/office/drawing/2014/main" id="{F10280A5-617B-4C5A-B50E-0BB01F60D8EB}"/>
              </a:ext>
            </a:extLst>
          </p:cNvPr>
          <p:cNvSpPr/>
          <p:nvPr/>
        </p:nvSpPr>
        <p:spPr>
          <a:xfrm>
            <a:off x="11349342" y="420832"/>
            <a:ext cx="512403" cy="2660215"/>
          </a:xfrm>
          <a:custGeom>
            <a:avLst/>
            <a:gdLst>
              <a:gd name="connsiteX0" fmla="*/ 275016 w 512403"/>
              <a:gd name="connsiteY0" fmla="*/ 0 h 2660215"/>
              <a:gd name="connsiteX1" fmla="*/ 310651 w 512403"/>
              <a:gd name="connsiteY1" fmla="*/ 27344 h 2660215"/>
              <a:gd name="connsiteX2" fmla="*/ 504531 w 512403"/>
              <a:gd name="connsiteY2" fmla="*/ 363154 h 2660215"/>
              <a:gd name="connsiteX3" fmla="*/ 483050 w 512403"/>
              <a:gd name="connsiteY3" fmla="*/ 443324 h 2660215"/>
              <a:gd name="connsiteX4" fmla="*/ 483051 w 512403"/>
              <a:gd name="connsiteY4" fmla="*/ 443324 h 2660215"/>
              <a:gd name="connsiteX5" fmla="*/ 402882 w 512403"/>
              <a:gd name="connsiteY5" fmla="*/ 421843 h 2660215"/>
              <a:gd name="connsiteX6" fmla="*/ 326613 w 512403"/>
              <a:gd name="connsiteY6" fmla="*/ 289741 h 2660215"/>
              <a:gd name="connsiteX7" fmla="*/ 326612 w 512403"/>
              <a:gd name="connsiteY7" fmla="*/ 2588524 h 2660215"/>
              <a:gd name="connsiteX8" fmla="*/ 254921 w 512403"/>
              <a:gd name="connsiteY8" fmla="*/ 2660215 h 2660215"/>
              <a:gd name="connsiteX9" fmla="*/ 254922 w 512403"/>
              <a:gd name="connsiteY9" fmla="*/ 2660214 h 2660215"/>
              <a:gd name="connsiteX10" fmla="*/ 183231 w 512403"/>
              <a:gd name="connsiteY10" fmla="*/ 2588523 h 2660215"/>
              <a:gd name="connsiteX11" fmla="*/ 183231 w 512403"/>
              <a:gd name="connsiteY11" fmla="*/ 294174 h 2660215"/>
              <a:gd name="connsiteX12" fmla="*/ 109521 w 512403"/>
              <a:gd name="connsiteY12" fmla="*/ 421843 h 2660215"/>
              <a:gd name="connsiteX13" fmla="*/ 29352 w 512403"/>
              <a:gd name="connsiteY13" fmla="*/ 443324 h 2660215"/>
              <a:gd name="connsiteX14" fmla="*/ 29353 w 512403"/>
              <a:gd name="connsiteY14" fmla="*/ 443324 h 2660215"/>
              <a:gd name="connsiteX15" fmla="*/ 7872 w 512403"/>
              <a:gd name="connsiteY15" fmla="*/ 363154 h 2660215"/>
              <a:gd name="connsiteX16" fmla="*/ 201752 w 512403"/>
              <a:gd name="connsiteY16" fmla="*/ 27344 h 2660215"/>
              <a:gd name="connsiteX17" fmla="*/ 237388 w 512403"/>
              <a:gd name="connsiteY17" fmla="*/ 0 h 2660215"/>
              <a:gd name="connsiteX18" fmla="*/ 256201 w 512403"/>
              <a:gd name="connsiteY18" fmla="*/ 2477 h 266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2403" h="2660215">
                <a:moveTo>
                  <a:pt x="275016" y="0"/>
                </a:moveTo>
                <a:cubicBezTo>
                  <a:pt x="289523" y="3888"/>
                  <a:pt x="302548" y="13309"/>
                  <a:pt x="310651" y="27344"/>
                </a:cubicBezTo>
                <a:lnTo>
                  <a:pt x="504531" y="363154"/>
                </a:lnTo>
                <a:cubicBezTo>
                  <a:pt x="520737" y="391224"/>
                  <a:pt x="511120" y="427118"/>
                  <a:pt x="483050" y="443324"/>
                </a:cubicBezTo>
                <a:lnTo>
                  <a:pt x="483051" y="443324"/>
                </a:lnTo>
                <a:cubicBezTo>
                  <a:pt x="454982" y="459530"/>
                  <a:pt x="419088" y="449912"/>
                  <a:pt x="402882" y="421843"/>
                </a:cubicBezTo>
                <a:lnTo>
                  <a:pt x="326613" y="289741"/>
                </a:lnTo>
                <a:lnTo>
                  <a:pt x="326612" y="2588524"/>
                </a:lnTo>
                <a:cubicBezTo>
                  <a:pt x="326612" y="2628118"/>
                  <a:pt x="294515" y="2660215"/>
                  <a:pt x="254921" y="2660215"/>
                </a:cubicBezTo>
                <a:lnTo>
                  <a:pt x="254922" y="2660214"/>
                </a:lnTo>
                <a:cubicBezTo>
                  <a:pt x="215328" y="2660214"/>
                  <a:pt x="183231" y="2628117"/>
                  <a:pt x="183231" y="2588523"/>
                </a:cubicBezTo>
                <a:lnTo>
                  <a:pt x="183231" y="294174"/>
                </a:lnTo>
                <a:lnTo>
                  <a:pt x="109521" y="421843"/>
                </a:lnTo>
                <a:cubicBezTo>
                  <a:pt x="93315" y="449912"/>
                  <a:pt x="57421" y="459530"/>
                  <a:pt x="29352" y="443324"/>
                </a:cubicBezTo>
                <a:lnTo>
                  <a:pt x="29353" y="443324"/>
                </a:lnTo>
                <a:cubicBezTo>
                  <a:pt x="1283" y="427118"/>
                  <a:pt x="-8334" y="391224"/>
                  <a:pt x="7872" y="363154"/>
                </a:cubicBezTo>
                <a:lnTo>
                  <a:pt x="201752" y="27344"/>
                </a:lnTo>
                <a:cubicBezTo>
                  <a:pt x="209855" y="13310"/>
                  <a:pt x="222880" y="3888"/>
                  <a:pt x="237388" y="0"/>
                </a:cubicBezTo>
                <a:lnTo>
                  <a:pt x="256201" y="247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370A6997-7F23-4E2E-B9EE-5F5E03C22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" t="72017" r="70038" b="51"/>
          <a:stretch/>
        </p:blipFill>
        <p:spPr bwMode="auto">
          <a:xfrm>
            <a:off x="668408" y="4908381"/>
            <a:ext cx="1167994" cy="10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BDD7EBE-BF0C-42F4-94DD-1EA6E6EBC2E9}"/>
              </a:ext>
            </a:extLst>
          </p:cNvPr>
          <p:cNvSpPr txBox="1"/>
          <p:nvPr/>
        </p:nvSpPr>
        <p:spPr>
          <a:xfrm>
            <a:off x="1643100" y="3128963"/>
            <a:ext cx="223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3C8AC2F-08BC-4997-BE8C-9525F5EBD5FD}"/>
              </a:ext>
            </a:extLst>
          </p:cNvPr>
          <p:cNvSpPr txBox="1"/>
          <p:nvPr/>
        </p:nvSpPr>
        <p:spPr>
          <a:xfrm>
            <a:off x="1262702" y="3964386"/>
            <a:ext cx="3762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172BE63-3849-45EA-8360-5E9F93BA32E7}"/>
              </a:ext>
            </a:extLst>
          </p:cNvPr>
          <p:cNvSpPr txBox="1"/>
          <p:nvPr/>
        </p:nvSpPr>
        <p:spPr>
          <a:xfrm>
            <a:off x="1262701" y="4594384"/>
            <a:ext cx="3762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2" name="AutoShape 40">
            <a:extLst>
              <a:ext uri="{FF2B5EF4-FFF2-40B4-BE49-F238E27FC236}">
                <a16:creationId xmlns="" xmlns:a16="http://schemas.microsoft.com/office/drawing/2014/main" id="{992D48BA-1F84-4C33-9C67-DB6CCFD10C60}"/>
              </a:ext>
            </a:extLst>
          </p:cNvPr>
          <p:cNvSpPr>
            <a:spLocks/>
          </p:cNvSpPr>
          <p:nvPr/>
        </p:nvSpPr>
        <p:spPr bwMode="auto">
          <a:xfrm rot="5400000">
            <a:off x="6940464" y="1290958"/>
            <a:ext cx="457200" cy="5370993"/>
          </a:xfrm>
          <a:prstGeom prst="leftBrace">
            <a:avLst>
              <a:gd name="adj1" fmla="val 76389"/>
              <a:gd name="adj2" fmla="val 50734"/>
            </a:avLst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51">
            <a:extLst>
              <a:ext uri="{FF2B5EF4-FFF2-40B4-BE49-F238E27FC236}">
                <a16:creationId xmlns="" xmlns:a16="http://schemas.microsoft.com/office/drawing/2014/main" id="{59A1C72F-C4C7-4B51-AF64-D83254EF0D9A}"/>
              </a:ext>
            </a:extLst>
          </p:cNvPr>
          <p:cNvGrpSpPr>
            <a:grpSpLocks/>
          </p:cNvGrpSpPr>
          <p:nvPr/>
        </p:nvGrpSpPr>
        <p:grpSpPr bwMode="auto">
          <a:xfrm>
            <a:off x="4483569" y="4196714"/>
            <a:ext cx="1075508" cy="210400"/>
            <a:chOff x="1632" y="2016"/>
            <a:chExt cx="2640" cy="96"/>
          </a:xfrm>
        </p:grpSpPr>
        <p:sp>
          <p:nvSpPr>
            <p:cNvPr id="24" name="Line 48">
              <a:extLst>
                <a:ext uri="{FF2B5EF4-FFF2-40B4-BE49-F238E27FC236}">
                  <a16:creationId xmlns="" xmlns:a16="http://schemas.microsoft.com/office/drawing/2014/main" id="{3205F1C6-C342-45BA-9978-8169066B2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e 49">
              <a:extLst>
                <a:ext uri="{FF2B5EF4-FFF2-40B4-BE49-F238E27FC236}">
                  <a16:creationId xmlns="" xmlns:a16="http://schemas.microsoft.com/office/drawing/2014/main" id="{CBE85BD6-3E4D-463B-8E26-5DDF84AAE5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50">
              <a:extLst>
                <a:ext uri="{FF2B5EF4-FFF2-40B4-BE49-F238E27FC236}">
                  <a16:creationId xmlns="" xmlns:a16="http://schemas.microsoft.com/office/drawing/2014/main" id="{FEAFE8C1-72E4-4260-8789-4101583ED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01BE000-99DF-421B-A0A2-92711C2E51EA}"/>
              </a:ext>
            </a:extLst>
          </p:cNvPr>
          <p:cNvSpPr txBox="1"/>
          <p:nvPr/>
        </p:nvSpPr>
        <p:spPr>
          <a:xfrm>
            <a:off x="6422302" y="3090622"/>
            <a:ext cx="1763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35 HS</a:t>
            </a:r>
          </a:p>
        </p:txBody>
      </p:sp>
      <p:grpSp>
        <p:nvGrpSpPr>
          <p:cNvPr id="28" name="Group 51">
            <a:extLst>
              <a:ext uri="{FF2B5EF4-FFF2-40B4-BE49-F238E27FC236}">
                <a16:creationId xmlns="" xmlns:a16="http://schemas.microsoft.com/office/drawing/2014/main" id="{331C9775-6765-43B2-9ECA-DA8B9F950EBE}"/>
              </a:ext>
            </a:extLst>
          </p:cNvPr>
          <p:cNvGrpSpPr>
            <a:grpSpLocks/>
          </p:cNvGrpSpPr>
          <p:nvPr/>
        </p:nvGrpSpPr>
        <p:grpSpPr bwMode="auto">
          <a:xfrm>
            <a:off x="5561258" y="4196713"/>
            <a:ext cx="1075508" cy="210400"/>
            <a:chOff x="1632" y="2016"/>
            <a:chExt cx="2640" cy="96"/>
          </a:xfrm>
        </p:grpSpPr>
        <p:sp>
          <p:nvSpPr>
            <p:cNvPr id="29" name="Line 48">
              <a:extLst>
                <a:ext uri="{FF2B5EF4-FFF2-40B4-BE49-F238E27FC236}">
                  <a16:creationId xmlns="" xmlns:a16="http://schemas.microsoft.com/office/drawing/2014/main" id="{DBE339E5-63D2-410C-96E0-34DDB4C09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Line 49">
              <a:extLst>
                <a:ext uri="{FF2B5EF4-FFF2-40B4-BE49-F238E27FC236}">
                  <a16:creationId xmlns="" xmlns:a16="http://schemas.microsoft.com/office/drawing/2014/main" id="{CF947BCB-74E0-410B-89B1-469186EE2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50">
              <a:extLst>
                <a:ext uri="{FF2B5EF4-FFF2-40B4-BE49-F238E27FC236}">
                  <a16:creationId xmlns="" xmlns:a16="http://schemas.microsoft.com/office/drawing/2014/main" id="{F44006B8-6A3B-4828-AC55-F7F4647097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51">
            <a:extLst>
              <a:ext uri="{FF2B5EF4-FFF2-40B4-BE49-F238E27FC236}">
                <a16:creationId xmlns="" xmlns:a16="http://schemas.microsoft.com/office/drawing/2014/main" id="{615C2A27-23FA-4DC2-BC09-52E52B0827B4}"/>
              </a:ext>
            </a:extLst>
          </p:cNvPr>
          <p:cNvGrpSpPr>
            <a:grpSpLocks/>
          </p:cNvGrpSpPr>
          <p:nvPr/>
        </p:nvGrpSpPr>
        <p:grpSpPr bwMode="auto">
          <a:xfrm>
            <a:off x="6634585" y="4205836"/>
            <a:ext cx="1075508" cy="210400"/>
            <a:chOff x="1632" y="2016"/>
            <a:chExt cx="2640" cy="96"/>
          </a:xfrm>
        </p:grpSpPr>
        <p:sp>
          <p:nvSpPr>
            <p:cNvPr id="34" name="Line 48">
              <a:extLst>
                <a:ext uri="{FF2B5EF4-FFF2-40B4-BE49-F238E27FC236}">
                  <a16:creationId xmlns="" xmlns:a16="http://schemas.microsoft.com/office/drawing/2014/main" id="{C48B7EF1-CE5C-4EA3-91E4-5822F0FEBB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Line 49">
              <a:extLst>
                <a:ext uri="{FF2B5EF4-FFF2-40B4-BE49-F238E27FC236}">
                  <a16:creationId xmlns="" xmlns:a16="http://schemas.microsoft.com/office/drawing/2014/main" id="{62BE5C0B-2E99-453D-A2F3-436F608131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50">
              <a:extLst>
                <a:ext uri="{FF2B5EF4-FFF2-40B4-BE49-F238E27FC236}">
                  <a16:creationId xmlns="" xmlns:a16="http://schemas.microsoft.com/office/drawing/2014/main" id="{36F33035-88F1-48D8-8DA8-D1CA22253F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51">
            <a:extLst>
              <a:ext uri="{FF2B5EF4-FFF2-40B4-BE49-F238E27FC236}">
                <a16:creationId xmlns="" xmlns:a16="http://schemas.microsoft.com/office/drawing/2014/main" id="{D8ACCE0D-2F28-43AC-B174-B0F93F54F8B7}"/>
              </a:ext>
            </a:extLst>
          </p:cNvPr>
          <p:cNvGrpSpPr>
            <a:grpSpLocks/>
          </p:cNvGrpSpPr>
          <p:nvPr/>
        </p:nvGrpSpPr>
        <p:grpSpPr bwMode="auto">
          <a:xfrm>
            <a:off x="8779054" y="4196713"/>
            <a:ext cx="1075508" cy="210400"/>
            <a:chOff x="1632" y="2016"/>
            <a:chExt cx="2640" cy="96"/>
          </a:xfrm>
        </p:grpSpPr>
        <p:sp>
          <p:nvSpPr>
            <p:cNvPr id="43" name="Line 48">
              <a:extLst>
                <a:ext uri="{FF2B5EF4-FFF2-40B4-BE49-F238E27FC236}">
                  <a16:creationId xmlns="" xmlns:a16="http://schemas.microsoft.com/office/drawing/2014/main" id="{2A13AA62-7016-415E-8519-3A8B11CA94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Line 49">
              <a:extLst>
                <a:ext uri="{FF2B5EF4-FFF2-40B4-BE49-F238E27FC236}">
                  <a16:creationId xmlns="" xmlns:a16="http://schemas.microsoft.com/office/drawing/2014/main" id="{C35D84E7-0CD8-45B5-8DB6-021255856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Line 50">
              <a:extLst>
                <a:ext uri="{FF2B5EF4-FFF2-40B4-BE49-F238E27FC236}">
                  <a16:creationId xmlns="" xmlns:a16="http://schemas.microsoft.com/office/drawing/2014/main" id="{A66228EB-4BD9-4832-A457-F9C915DF14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1">
            <a:extLst>
              <a:ext uri="{FF2B5EF4-FFF2-40B4-BE49-F238E27FC236}">
                <a16:creationId xmlns="" xmlns:a16="http://schemas.microsoft.com/office/drawing/2014/main" id="{0131E14E-893C-4FB8-A864-46276FB71238}"/>
              </a:ext>
            </a:extLst>
          </p:cNvPr>
          <p:cNvGrpSpPr>
            <a:grpSpLocks/>
          </p:cNvGrpSpPr>
          <p:nvPr/>
        </p:nvGrpSpPr>
        <p:grpSpPr bwMode="auto">
          <a:xfrm>
            <a:off x="7707910" y="4205441"/>
            <a:ext cx="1075508" cy="210400"/>
            <a:chOff x="1632" y="2016"/>
            <a:chExt cx="2640" cy="96"/>
          </a:xfrm>
        </p:grpSpPr>
        <p:sp>
          <p:nvSpPr>
            <p:cNvPr id="55" name="Line 48">
              <a:extLst>
                <a:ext uri="{FF2B5EF4-FFF2-40B4-BE49-F238E27FC236}">
                  <a16:creationId xmlns="" xmlns:a16="http://schemas.microsoft.com/office/drawing/2014/main" id="{CC02A4A6-4F84-4ABD-9608-1C36582CF6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Line 49">
              <a:extLst>
                <a:ext uri="{FF2B5EF4-FFF2-40B4-BE49-F238E27FC236}">
                  <a16:creationId xmlns="" xmlns:a16="http://schemas.microsoft.com/office/drawing/2014/main" id="{63F68246-F796-4172-8F52-B6422BE4E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Line 50">
              <a:extLst>
                <a:ext uri="{FF2B5EF4-FFF2-40B4-BE49-F238E27FC236}">
                  <a16:creationId xmlns="" xmlns:a16="http://schemas.microsoft.com/office/drawing/2014/main" id="{1BDCBCA8-9623-4C1F-89BA-916E4E7F7B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1">
            <a:extLst>
              <a:ext uri="{FF2B5EF4-FFF2-40B4-BE49-F238E27FC236}">
                <a16:creationId xmlns="" xmlns:a16="http://schemas.microsoft.com/office/drawing/2014/main" id="{7209346B-F1F1-4784-A222-8822A5867B95}"/>
              </a:ext>
            </a:extLst>
          </p:cNvPr>
          <p:cNvGrpSpPr>
            <a:grpSpLocks/>
          </p:cNvGrpSpPr>
          <p:nvPr/>
        </p:nvGrpSpPr>
        <p:grpSpPr bwMode="auto">
          <a:xfrm>
            <a:off x="4496467" y="4794809"/>
            <a:ext cx="1075508" cy="210400"/>
            <a:chOff x="1632" y="2016"/>
            <a:chExt cx="2640" cy="96"/>
          </a:xfrm>
        </p:grpSpPr>
        <p:sp>
          <p:nvSpPr>
            <p:cNvPr id="59" name="Line 48">
              <a:extLst>
                <a:ext uri="{FF2B5EF4-FFF2-40B4-BE49-F238E27FC236}">
                  <a16:creationId xmlns="" xmlns:a16="http://schemas.microsoft.com/office/drawing/2014/main" id="{220AAEB9-B2ED-4775-BE90-FD7F546B6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Line 49">
              <a:extLst>
                <a:ext uri="{FF2B5EF4-FFF2-40B4-BE49-F238E27FC236}">
                  <a16:creationId xmlns="" xmlns:a16="http://schemas.microsoft.com/office/drawing/2014/main" id="{32467833-F350-4F8A-912E-30FA813AA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Line 50">
              <a:extLst>
                <a:ext uri="{FF2B5EF4-FFF2-40B4-BE49-F238E27FC236}">
                  <a16:creationId xmlns="" xmlns:a16="http://schemas.microsoft.com/office/drawing/2014/main" id="{DFA0067D-5312-413A-B073-310BA5648C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51">
            <a:extLst>
              <a:ext uri="{FF2B5EF4-FFF2-40B4-BE49-F238E27FC236}">
                <a16:creationId xmlns="" xmlns:a16="http://schemas.microsoft.com/office/drawing/2014/main" id="{3E373863-CFA1-47F6-86DA-8F3BACE14352}"/>
              </a:ext>
            </a:extLst>
          </p:cNvPr>
          <p:cNvGrpSpPr>
            <a:grpSpLocks/>
          </p:cNvGrpSpPr>
          <p:nvPr/>
        </p:nvGrpSpPr>
        <p:grpSpPr bwMode="auto">
          <a:xfrm>
            <a:off x="5574156" y="4794808"/>
            <a:ext cx="1075508" cy="210400"/>
            <a:chOff x="1632" y="2016"/>
            <a:chExt cx="2640" cy="96"/>
          </a:xfrm>
        </p:grpSpPr>
        <p:sp>
          <p:nvSpPr>
            <p:cNvPr id="63" name="Line 48">
              <a:extLst>
                <a:ext uri="{FF2B5EF4-FFF2-40B4-BE49-F238E27FC236}">
                  <a16:creationId xmlns="" xmlns:a16="http://schemas.microsoft.com/office/drawing/2014/main" id="{4FA0B581-CFDA-46A7-AC18-AFB32E757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Line 49">
              <a:extLst>
                <a:ext uri="{FF2B5EF4-FFF2-40B4-BE49-F238E27FC236}">
                  <a16:creationId xmlns="" xmlns:a16="http://schemas.microsoft.com/office/drawing/2014/main" id="{A86A6414-316E-4CDE-8EFA-AEFE2413E2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Line 50">
              <a:extLst>
                <a:ext uri="{FF2B5EF4-FFF2-40B4-BE49-F238E27FC236}">
                  <a16:creationId xmlns="" xmlns:a16="http://schemas.microsoft.com/office/drawing/2014/main" id="{F6AE71DC-CD57-46F4-9D6F-EBE1DAE495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51">
            <a:extLst>
              <a:ext uri="{FF2B5EF4-FFF2-40B4-BE49-F238E27FC236}">
                <a16:creationId xmlns="" xmlns:a16="http://schemas.microsoft.com/office/drawing/2014/main" id="{49E4C6A0-5D68-420C-BA3B-1C848F72F4BD}"/>
              </a:ext>
            </a:extLst>
          </p:cNvPr>
          <p:cNvGrpSpPr>
            <a:grpSpLocks/>
          </p:cNvGrpSpPr>
          <p:nvPr/>
        </p:nvGrpSpPr>
        <p:grpSpPr bwMode="auto">
          <a:xfrm>
            <a:off x="6647483" y="4803931"/>
            <a:ext cx="1075508" cy="210400"/>
            <a:chOff x="1632" y="2016"/>
            <a:chExt cx="2640" cy="96"/>
          </a:xfrm>
        </p:grpSpPr>
        <p:sp>
          <p:nvSpPr>
            <p:cNvPr id="67" name="Line 48">
              <a:extLst>
                <a:ext uri="{FF2B5EF4-FFF2-40B4-BE49-F238E27FC236}">
                  <a16:creationId xmlns="" xmlns:a16="http://schemas.microsoft.com/office/drawing/2014/main" id="{887BD527-DC5A-4B04-B161-23DB3ADDC9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Line 49">
              <a:extLst>
                <a:ext uri="{FF2B5EF4-FFF2-40B4-BE49-F238E27FC236}">
                  <a16:creationId xmlns="" xmlns:a16="http://schemas.microsoft.com/office/drawing/2014/main" id="{F1A53E6E-D064-44E3-A3CB-107229E012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Line 50">
              <a:extLst>
                <a:ext uri="{FF2B5EF4-FFF2-40B4-BE49-F238E27FC236}">
                  <a16:creationId xmlns="" xmlns:a16="http://schemas.microsoft.com/office/drawing/2014/main" id="{0EF4258B-5405-484F-81D5-99C5E1329B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0" name="AutoShape 40">
            <a:extLst>
              <a:ext uri="{FF2B5EF4-FFF2-40B4-BE49-F238E27FC236}">
                <a16:creationId xmlns="" xmlns:a16="http://schemas.microsoft.com/office/drawing/2014/main" id="{AED8CAF8-4490-453E-9A49-64EEED3E066D}"/>
              </a:ext>
            </a:extLst>
          </p:cNvPr>
          <p:cNvSpPr>
            <a:spLocks/>
          </p:cNvSpPr>
          <p:nvPr/>
        </p:nvSpPr>
        <p:spPr bwMode="auto">
          <a:xfrm rot="16200000">
            <a:off x="5880037" y="3629121"/>
            <a:ext cx="457200" cy="3224340"/>
          </a:xfrm>
          <a:prstGeom prst="leftBrace">
            <a:avLst>
              <a:gd name="adj1" fmla="val 76389"/>
              <a:gd name="adj2" fmla="val 50734"/>
            </a:avLst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46358360-728A-4C39-B68D-5B87A87E6060}"/>
              </a:ext>
            </a:extLst>
          </p:cNvPr>
          <p:cNvSpPr txBox="1"/>
          <p:nvPr/>
        </p:nvSpPr>
        <p:spPr>
          <a:xfrm>
            <a:off x="5532213" y="5401242"/>
            <a:ext cx="1704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HS</a:t>
            </a:r>
          </a:p>
        </p:txBody>
      </p:sp>
    </p:spTree>
    <p:extLst>
      <p:ext uri="{BB962C8B-B14F-4D97-AF65-F5344CB8AC3E}">
        <p14:creationId xmlns:p14="http://schemas.microsoft.com/office/powerpoint/2010/main" xmlns="" val="2804360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/>
      <p:bldP spid="19" grpId="0"/>
      <p:bldP spid="20" grpId="0"/>
      <p:bldP spid="21" grpId="0"/>
      <p:bldP spid="22" grpId="0" animBg="1"/>
      <p:bldP spid="27" grpId="0"/>
      <p:bldP spid="70" grpId="0" animBg="1"/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574195" y="551325"/>
            <a:ext cx="11025704" cy="5755348"/>
          </a:xfrm>
          <a:prstGeom prst="roundRect">
            <a:avLst>
              <a:gd name="adj" fmla="val 719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35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64E1331C-8223-4C7D-B0E6-9F80BD5997C0}"/>
              </a:ext>
            </a:extLst>
          </p:cNvPr>
          <p:cNvSpPr/>
          <p:nvPr/>
        </p:nvSpPr>
        <p:spPr>
          <a:xfrm>
            <a:off x="883138" y="823073"/>
            <a:ext cx="10466204" cy="5222895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706051" y="145691"/>
            <a:ext cx="1044869" cy="104486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97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88741B63-4E82-4FBB-AF73-8EFE3DC06EBA}"/>
                  </a:ext>
                </a:extLst>
              </p:cNvPr>
              <p:cNvSpPr txBox="1"/>
              <p:nvPr/>
            </p:nvSpPr>
            <p:spPr>
              <a:xfrm>
                <a:off x="863200" y="962133"/>
                <a:ext cx="10486142" cy="4377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000" b="1" u="sng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altLang="en-US" sz="4000" b="1" u="sng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4000" b="1" u="sng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endParaRPr lang="en-US" altLang="en-US" sz="4000" b="1" u="sng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altLang="en-US" sz="4000" b="1" u="sng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khá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</a:p>
              <a:p>
                <a:pPr algn="ctr"/>
                <a:r>
                  <a:rPr lang="en-US" altLang="en-US" sz="4000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 x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66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4400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4000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21 </a:t>
                </a:r>
                <a:r>
                  <a:rPr lang="en-US" alt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alt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alt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alt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en-US" alt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4000" u="sng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altLang="en-US" sz="4000" u="sng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4000" u="sng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4000" u="sng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21 </a:t>
                </a:r>
                <a:r>
                  <a:rPr lang="en-US" alt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alt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endParaRPr lang="en-US" alt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8741B63-4E82-4FBB-AF73-8EFE3DC06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00" y="962133"/>
                <a:ext cx="10486142" cy="4377993"/>
              </a:xfrm>
              <a:prstGeom prst="rect">
                <a:avLst/>
              </a:prstGeom>
              <a:blipFill>
                <a:blip r:embed="rId2"/>
                <a:stretch>
                  <a:fillRect t="-2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800DE8F-9606-4A4D-8917-A52F155137AC}"/>
              </a:ext>
            </a:extLst>
          </p:cNvPr>
          <p:cNvSpPr txBox="1"/>
          <p:nvPr/>
        </p:nvSpPr>
        <p:spPr>
          <a:xfrm rot="27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13B34CF-F78A-463B-97AD-86F605382770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p:sp>
        <p:nvSpPr>
          <p:cNvPr id="47" name="Freeform: Shape 46">
            <a:hlinkClick r:id="rId3" action="ppaction://hlinksldjump"/>
            <a:extLst>
              <a:ext uri="{FF2B5EF4-FFF2-40B4-BE49-F238E27FC236}">
                <a16:creationId xmlns="" xmlns:a16="http://schemas.microsoft.com/office/drawing/2014/main" id="{F10280A5-617B-4C5A-B50E-0BB01F60D8EB}"/>
              </a:ext>
            </a:extLst>
          </p:cNvPr>
          <p:cNvSpPr/>
          <p:nvPr/>
        </p:nvSpPr>
        <p:spPr>
          <a:xfrm>
            <a:off x="11349342" y="420832"/>
            <a:ext cx="512403" cy="2660215"/>
          </a:xfrm>
          <a:custGeom>
            <a:avLst/>
            <a:gdLst>
              <a:gd name="connsiteX0" fmla="*/ 275016 w 512403"/>
              <a:gd name="connsiteY0" fmla="*/ 0 h 2660215"/>
              <a:gd name="connsiteX1" fmla="*/ 310651 w 512403"/>
              <a:gd name="connsiteY1" fmla="*/ 27344 h 2660215"/>
              <a:gd name="connsiteX2" fmla="*/ 504531 w 512403"/>
              <a:gd name="connsiteY2" fmla="*/ 363154 h 2660215"/>
              <a:gd name="connsiteX3" fmla="*/ 483050 w 512403"/>
              <a:gd name="connsiteY3" fmla="*/ 443324 h 2660215"/>
              <a:gd name="connsiteX4" fmla="*/ 483051 w 512403"/>
              <a:gd name="connsiteY4" fmla="*/ 443324 h 2660215"/>
              <a:gd name="connsiteX5" fmla="*/ 402882 w 512403"/>
              <a:gd name="connsiteY5" fmla="*/ 421843 h 2660215"/>
              <a:gd name="connsiteX6" fmla="*/ 326613 w 512403"/>
              <a:gd name="connsiteY6" fmla="*/ 289741 h 2660215"/>
              <a:gd name="connsiteX7" fmla="*/ 326612 w 512403"/>
              <a:gd name="connsiteY7" fmla="*/ 2588524 h 2660215"/>
              <a:gd name="connsiteX8" fmla="*/ 254921 w 512403"/>
              <a:gd name="connsiteY8" fmla="*/ 2660215 h 2660215"/>
              <a:gd name="connsiteX9" fmla="*/ 254922 w 512403"/>
              <a:gd name="connsiteY9" fmla="*/ 2660214 h 2660215"/>
              <a:gd name="connsiteX10" fmla="*/ 183231 w 512403"/>
              <a:gd name="connsiteY10" fmla="*/ 2588523 h 2660215"/>
              <a:gd name="connsiteX11" fmla="*/ 183231 w 512403"/>
              <a:gd name="connsiteY11" fmla="*/ 294174 h 2660215"/>
              <a:gd name="connsiteX12" fmla="*/ 109521 w 512403"/>
              <a:gd name="connsiteY12" fmla="*/ 421843 h 2660215"/>
              <a:gd name="connsiteX13" fmla="*/ 29352 w 512403"/>
              <a:gd name="connsiteY13" fmla="*/ 443324 h 2660215"/>
              <a:gd name="connsiteX14" fmla="*/ 29353 w 512403"/>
              <a:gd name="connsiteY14" fmla="*/ 443324 h 2660215"/>
              <a:gd name="connsiteX15" fmla="*/ 7872 w 512403"/>
              <a:gd name="connsiteY15" fmla="*/ 363154 h 2660215"/>
              <a:gd name="connsiteX16" fmla="*/ 201752 w 512403"/>
              <a:gd name="connsiteY16" fmla="*/ 27344 h 2660215"/>
              <a:gd name="connsiteX17" fmla="*/ 237388 w 512403"/>
              <a:gd name="connsiteY17" fmla="*/ 0 h 2660215"/>
              <a:gd name="connsiteX18" fmla="*/ 256201 w 512403"/>
              <a:gd name="connsiteY18" fmla="*/ 2477 h 266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2403" h="2660215">
                <a:moveTo>
                  <a:pt x="275016" y="0"/>
                </a:moveTo>
                <a:cubicBezTo>
                  <a:pt x="289523" y="3888"/>
                  <a:pt x="302548" y="13309"/>
                  <a:pt x="310651" y="27344"/>
                </a:cubicBezTo>
                <a:lnTo>
                  <a:pt x="504531" y="363154"/>
                </a:lnTo>
                <a:cubicBezTo>
                  <a:pt x="520737" y="391224"/>
                  <a:pt x="511120" y="427118"/>
                  <a:pt x="483050" y="443324"/>
                </a:cubicBezTo>
                <a:lnTo>
                  <a:pt x="483051" y="443324"/>
                </a:lnTo>
                <a:cubicBezTo>
                  <a:pt x="454982" y="459530"/>
                  <a:pt x="419088" y="449912"/>
                  <a:pt x="402882" y="421843"/>
                </a:cubicBezTo>
                <a:lnTo>
                  <a:pt x="326613" y="289741"/>
                </a:lnTo>
                <a:lnTo>
                  <a:pt x="326612" y="2588524"/>
                </a:lnTo>
                <a:cubicBezTo>
                  <a:pt x="326612" y="2628118"/>
                  <a:pt x="294515" y="2660215"/>
                  <a:pt x="254921" y="2660215"/>
                </a:cubicBezTo>
                <a:lnTo>
                  <a:pt x="254922" y="2660214"/>
                </a:lnTo>
                <a:cubicBezTo>
                  <a:pt x="215328" y="2660214"/>
                  <a:pt x="183231" y="2628117"/>
                  <a:pt x="183231" y="2588523"/>
                </a:cubicBezTo>
                <a:lnTo>
                  <a:pt x="183231" y="294174"/>
                </a:lnTo>
                <a:lnTo>
                  <a:pt x="109521" y="421843"/>
                </a:lnTo>
                <a:cubicBezTo>
                  <a:pt x="93315" y="449912"/>
                  <a:pt x="57421" y="459530"/>
                  <a:pt x="29352" y="443324"/>
                </a:cubicBezTo>
                <a:lnTo>
                  <a:pt x="29353" y="443324"/>
                </a:lnTo>
                <a:cubicBezTo>
                  <a:pt x="1283" y="427118"/>
                  <a:pt x="-8334" y="391224"/>
                  <a:pt x="7872" y="363154"/>
                </a:cubicBezTo>
                <a:lnTo>
                  <a:pt x="201752" y="27344"/>
                </a:lnTo>
                <a:cubicBezTo>
                  <a:pt x="209855" y="13310"/>
                  <a:pt x="222880" y="3888"/>
                  <a:pt x="237388" y="0"/>
                </a:cubicBezTo>
                <a:lnTo>
                  <a:pt x="256201" y="247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370A6997-7F23-4E2E-B9EE-5F5E03C22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" t="72017" r="70038" b="51"/>
          <a:stretch/>
        </p:blipFill>
        <p:spPr bwMode="auto">
          <a:xfrm>
            <a:off x="668408" y="4908381"/>
            <a:ext cx="1167994" cy="10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20C0A1CD-30F0-4B6D-811C-B849A8D3D5F8}"/>
                  </a:ext>
                </a:extLst>
              </p:cNvPr>
              <p:cNvSpPr/>
              <p:nvPr/>
            </p:nvSpPr>
            <p:spPr>
              <a:xfrm>
                <a:off x="2812430" y="4932608"/>
                <a:ext cx="6607619" cy="987486"/>
              </a:xfrm>
              <a:custGeom>
                <a:avLst/>
                <a:gdLst>
                  <a:gd name="connsiteX0" fmla="*/ 0 w 6607619"/>
                  <a:gd name="connsiteY0" fmla="*/ 0 h 987486"/>
                  <a:gd name="connsiteX1" fmla="*/ 6607619 w 6607619"/>
                  <a:gd name="connsiteY1" fmla="*/ 0 h 987486"/>
                  <a:gd name="connsiteX2" fmla="*/ 6607619 w 6607619"/>
                  <a:gd name="connsiteY2" fmla="*/ 987486 h 987486"/>
                  <a:gd name="connsiteX3" fmla="*/ 0 w 6607619"/>
                  <a:gd name="connsiteY3" fmla="*/ 987486 h 987486"/>
                  <a:gd name="connsiteX4" fmla="*/ 0 w 6607619"/>
                  <a:gd name="connsiteY4" fmla="*/ 0 h 987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7619" h="987486" fill="none" extrusionOk="0">
                    <a:moveTo>
                      <a:pt x="0" y="0"/>
                    </a:moveTo>
                    <a:cubicBezTo>
                      <a:pt x="2780535" y="-33775"/>
                      <a:pt x="4126592" y="138873"/>
                      <a:pt x="6607619" y="0"/>
                    </a:cubicBezTo>
                    <a:cubicBezTo>
                      <a:pt x="6554166" y="125075"/>
                      <a:pt x="6579864" y="762623"/>
                      <a:pt x="6607619" y="987486"/>
                    </a:cubicBezTo>
                    <a:cubicBezTo>
                      <a:pt x="4115120" y="850156"/>
                      <a:pt x="946738" y="849630"/>
                      <a:pt x="0" y="987486"/>
                    </a:cubicBezTo>
                    <a:cubicBezTo>
                      <a:pt x="26620" y="627248"/>
                      <a:pt x="29415" y="322008"/>
                      <a:pt x="0" y="0"/>
                    </a:cubicBezTo>
                    <a:close/>
                  </a:path>
                  <a:path w="6607619" h="987486" stroke="0" extrusionOk="0">
                    <a:moveTo>
                      <a:pt x="0" y="0"/>
                    </a:moveTo>
                    <a:cubicBezTo>
                      <a:pt x="1395442" y="-101487"/>
                      <a:pt x="3794944" y="-162162"/>
                      <a:pt x="6607619" y="0"/>
                    </a:cubicBezTo>
                    <a:cubicBezTo>
                      <a:pt x="6628198" y="314702"/>
                      <a:pt x="6691241" y="848617"/>
                      <a:pt x="6607619" y="987486"/>
                    </a:cubicBezTo>
                    <a:cubicBezTo>
                      <a:pt x="4240051" y="1037551"/>
                      <a:pt x="2992316" y="829037"/>
                      <a:pt x="0" y="987486"/>
                    </a:cubicBezTo>
                    <a:cubicBezTo>
                      <a:pt x="68597" y="597394"/>
                      <a:pt x="-56870" y="399321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sd="981765707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  <a:r>
                  <a:rPr lang="en-US" altLang="en-US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2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𝐗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𝟏𝟎𝟓</m:t>
                        </m:r>
                        <m:r>
                          <a:rPr lang="en-US" sz="3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400" b="1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</a:t>
                </a:r>
              </a:p>
            </p:txBody>
          </p:sp>
        </mc:Choice>
        <mc:Fallback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0C0A1CD-30F0-4B6D-811C-B849A8D3D5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430" y="4932608"/>
                <a:ext cx="6607619" cy="987486"/>
              </a:xfrm>
              <a:custGeom>
                <a:avLst/>
                <a:gdLst>
                  <a:gd name="connsiteX0" fmla="*/ 0 w 6607619"/>
                  <a:gd name="connsiteY0" fmla="*/ 0 h 987486"/>
                  <a:gd name="connsiteX1" fmla="*/ 6607619 w 6607619"/>
                  <a:gd name="connsiteY1" fmla="*/ 0 h 987486"/>
                  <a:gd name="connsiteX2" fmla="*/ 6607619 w 6607619"/>
                  <a:gd name="connsiteY2" fmla="*/ 987486 h 987486"/>
                  <a:gd name="connsiteX3" fmla="*/ 0 w 6607619"/>
                  <a:gd name="connsiteY3" fmla="*/ 987486 h 987486"/>
                  <a:gd name="connsiteX4" fmla="*/ 0 w 6607619"/>
                  <a:gd name="connsiteY4" fmla="*/ 0 h 987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7619" h="987486" fill="none" extrusionOk="0">
                    <a:moveTo>
                      <a:pt x="0" y="0"/>
                    </a:moveTo>
                    <a:cubicBezTo>
                      <a:pt x="2780535" y="-33775"/>
                      <a:pt x="4126592" y="138873"/>
                      <a:pt x="6607619" y="0"/>
                    </a:cubicBezTo>
                    <a:cubicBezTo>
                      <a:pt x="6554166" y="125075"/>
                      <a:pt x="6579864" y="762623"/>
                      <a:pt x="6607619" y="987486"/>
                    </a:cubicBezTo>
                    <a:cubicBezTo>
                      <a:pt x="4115120" y="850156"/>
                      <a:pt x="946738" y="849630"/>
                      <a:pt x="0" y="987486"/>
                    </a:cubicBezTo>
                    <a:cubicBezTo>
                      <a:pt x="26620" y="627248"/>
                      <a:pt x="29415" y="322008"/>
                      <a:pt x="0" y="0"/>
                    </a:cubicBezTo>
                    <a:close/>
                  </a:path>
                  <a:path w="6607619" h="987486" stroke="0" extrusionOk="0">
                    <a:moveTo>
                      <a:pt x="0" y="0"/>
                    </a:moveTo>
                    <a:cubicBezTo>
                      <a:pt x="1395442" y="-101487"/>
                      <a:pt x="3794944" y="-162162"/>
                      <a:pt x="6607619" y="0"/>
                    </a:cubicBezTo>
                    <a:cubicBezTo>
                      <a:pt x="6628198" y="314702"/>
                      <a:pt x="6691241" y="848617"/>
                      <a:pt x="6607619" y="987486"/>
                    </a:cubicBezTo>
                    <a:cubicBezTo>
                      <a:pt x="4240051" y="1037551"/>
                      <a:pt x="2992316" y="829037"/>
                      <a:pt x="0" y="987486"/>
                    </a:cubicBezTo>
                    <a:cubicBezTo>
                      <a:pt x="68597" y="597394"/>
                      <a:pt x="-56870" y="399321"/>
                      <a:pt x="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="" xmlns:a14="http://schemas.microsoft.com/office/drawing/2010/main" xmlns:ask="http://schemas.microsoft.com/office/drawing/2018/sketchyshapes" sd="981765707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275268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=""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=""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=""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6D6A0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F476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FD166">
                    <a:lumMod val="50000"/>
                  </a:srgbClr>
                </a:solidFill>
                <a:latin typeface="Montserrat" panose="00000500000000000000" pitchFamily="2" charset="0"/>
              </a:rPr>
              <a:t>Game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D166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=""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86" t="72068" r="34207"/>
          <a:stretch/>
        </p:blipFill>
        <p:spPr bwMode="auto">
          <a:xfrm>
            <a:off x="4207430" y="571415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804" t="73837" r="-4611" b="-1769"/>
          <a:stretch/>
        </p:blipFill>
        <p:spPr bwMode="auto">
          <a:xfrm>
            <a:off x="7812131" y="922945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1874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362350" y="714827"/>
            <a:ext cx="11467300" cy="5743427"/>
          </a:xfrm>
          <a:prstGeom prst="roundRect">
            <a:avLst>
              <a:gd name="adj" fmla="val 757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88">
            <a:extLst>
              <a:ext uri="{FF2B5EF4-FFF2-40B4-BE49-F238E27FC236}">
                <a16:creationId xmlns="" xmlns:a16="http://schemas.microsoft.com/office/drawing/2014/main" id="{FB95E434-9304-4F6C-8FFA-0F788E0E5C71}"/>
              </a:ext>
            </a:extLst>
          </p:cNvPr>
          <p:cNvSpPr/>
          <p:nvPr/>
        </p:nvSpPr>
        <p:spPr>
          <a:xfrm>
            <a:off x="974355" y="920275"/>
            <a:ext cx="10635900" cy="5306442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08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135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397743" y="199276"/>
            <a:ext cx="1012058" cy="975244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27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0C0EB2F2-88E5-4EEF-AC75-96CFE8883527}"/>
                  </a:ext>
                </a:extLst>
              </p:cNvPr>
              <p:cNvSpPr txBox="1"/>
              <p:nvPr/>
            </p:nvSpPr>
            <p:spPr>
              <a:xfrm>
                <a:off x="965502" y="1169894"/>
                <a:ext cx="10565468" cy="2008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sân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120m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rộng bằng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D3145A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sân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b="1" dirty="0">
                    <a:solidFill>
                      <a:srgbClr val="D314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C0EB2F2-88E5-4EEF-AC75-96CFE8883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502" y="1169894"/>
                <a:ext cx="10565468" cy="2008820"/>
              </a:xfrm>
              <a:prstGeom prst="rect">
                <a:avLst/>
              </a:prstGeom>
              <a:blipFill>
                <a:blip r:embed="rId2"/>
                <a:stretch>
                  <a:fillRect l="-1730" t="-4863" r="-1730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F6D54A9-710F-4B6E-8507-8AC02956E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t="29503" b="34257"/>
          <a:stretch/>
        </p:blipFill>
        <p:spPr>
          <a:xfrm rot="16200000">
            <a:off x="-1476968" y="3168142"/>
            <a:ext cx="4331571" cy="394798"/>
          </a:xfrm>
          <a:prstGeom prst="rect">
            <a:avLst/>
          </a:prstGeom>
        </p:spPr>
      </p:pic>
      <p:sp>
        <p:nvSpPr>
          <p:cNvPr id="61" name="Freeform: Shape 60">
            <a:hlinkClick r:id="rId6" action="ppaction://hlinksldjump"/>
            <a:extLst>
              <a:ext uri="{FF2B5EF4-FFF2-40B4-BE49-F238E27FC236}">
                <a16:creationId xmlns="" xmlns:a16="http://schemas.microsoft.com/office/drawing/2014/main" id="{EA6B3002-E91F-4CA5-8DA4-4CD068F36BF6}"/>
              </a:ext>
            </a:extLst>
          </p:cNvPr>
          <p:cNvSpPr/>
          <p:nvPr/>
        </p:nvSpPr>
        <p:spPr>
          <a:xfrm>
            <a:off x="11530970" y="288052"/>
            <a:ext cx="480580" cy="2494999"/>
          </a:xfrm>
          <a:custGeom>
            <a:avLst/>
            <a:gdLst>
              <a:gd name="connsiteX0" fmla="*/ 257936 w 480580"/>
              <a:gd name="connsiteY0" fmla="*/ 0 h 2494999"/>
              <a:gd name="connsiteX1" fmla="*/ 291358 w 480580"/>
              <a:gd name="connsiteY1" fmla="*/ 25646 h 2494999"/>
              <a:gd name="connsiteX2" fmla="*/ 473197 w 480580"/>
              <a:gd name="connsiteY2" fmla="*/ 340600 h 2494999"/>
              <a:gd name="connsiteX3" fmla="*/ 453050 w 480580"/>
              <a:gd name="connsiteY3" fmla="*/ 415790 h 2494999"/>
              <a:gd name="connsiteX4" fmla="*/ 453051 w 480580"/>
              <a:gd name="connsiteY4" fmla="*/ 415791 h 2494999"/>
              <a:gd name="connsiteX5" fmla="*/ 377861 w 480580"/>
              <a:gd name="connsiteY5" fmla="*/ 395643 h 2494999"/>
              <a:gd name="connsiteX6" fmla="*/ 306327 w 480580"/>
              <a:gd name="connsiteY6" fmla="*/ 271743 h 2494999"/>
              <a:gd name="connsiteX7" fmla="*/ 306327 w 480580"/>
              <a:gd name="connsiteY7" fmla="*/ 2427761 h 2494999"/>
              <a:gd name="connsiteX8" fmla="*/ 239089 w 480580"/>
              <a:gd name="connsiteY8" fmla="*/ 2494999 h 2494999"/>
              <a:gd name="connsiteX9" fmla="*/ 171851 w 480580"/>
              <a:gd name="connsiteY9" fmla="*/ 2427761 h 2494999"/>
              <a:gd name="connsiteX10" fmla="*/ 171851 w 480580"/>
              <a:gd name="connsiteY10" fmla="*/ 275904 h 2494999"/>
              <a:gd name="connsiteX11" fmla="*/ 102719 w 480580"/>
              <a:gd name="connsiteY11" fmla="*/ 395643 h 2494999"/>
              <a:gd name="connsiteX12" fmla="*/ 27529 w 480580"/>
              <a:gd name="connsiteY12" fmla="*/ 415791 h 2494999"/>
              <a:gd name="connsiteX13" fmla="*/ 27530 w 480580"/>
              <a:gd name="connsiteY13" fmla="*/ 415790 h 2494999"/>
              <a:gd name="connsiteX14" fmla="*/ 7383 w 480580"/>
              <a:gd name="connsiteY14" fmla="*/ 340600 h 2494999"/>
              <a:gd name="connsiteX15" fmla="*/ 189222 w 480580"/>
              <a:gd name="connsiteY15" fmla="*/ 25646 h 2494999"/>
              <a:gd name="connsiteX16" fmla="*/ 222644 w 480580"/>
              <a:gd name="connsiteY16" fmla="*/ 0 h 2494999"/>
              <a:gd name="connsiteX17" fmla="*/ 240290 w 480580"/>
              <a:gd name="connsiteY17" fmla="*/ 2323 h 249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0580" h="2494999">
                <a:moveTo>
                  <a:pt x="257936" y="0"/>
                </a:moveTo>
                <a:cubicBezTo>
                  <a:pt x="271542" y="3646"/>
                  <a:pt x="283758" y="12482"/>
                  <a:pt x="291358" y="25646"/>
                </a:cubicBezTo>
                <a:lnTo>
                  <a:pt x="473197" y="340600"/>
                </a:lnTo>
                <a:cubicBezTo>
                  <a:pt x="488397" y="366926"/>
                  <a:pt x="479376" y="400591"/>
                  <a:pt x="453050" y="415790"/>
                </a:cubicBezTo>
                <a:lnTo>
                  <a:pt x="453051" y="415791"/>
                </a:lnTo>
                <a:cubicBezTo>
                  <a:pt x="426725" y="430990"/>
                  <a:pt x="393061" y="421970"/>
                  <a:pt x="377861" y="395643"/>
                </a:cubicBezTo>
                <a:lnTo>
                  <a:pt x="306327" y="271743"/>
                </a:lnTo>
                <a:lnTo>
                  <a:pt x="306327" y="2427761"/>
                </a:lnTo>
                <a:cubicBezTo>
                  <a:pt x="306327" y="2464896"/>
                  <a:pt x="276224" y="2494999"/>
                  <a:pt x="239089" y="2494999"/>
                </a:cubicBezTo>
                <a:cubicBezTo>
                  <a:pt x="201954" y="2494999"/>
                  <a:pt x="171851" y="2464896"/>
                  <a:pt x="171851" y="2427761"/>
                </a:cubicBezTo>
                <a:lnTo>
                  <a:pt x="171851" y="275904"/>
                </a:lnTo>
                <a:lnTo>
                  <a:pt x="102719" y="395643"/>
                </a:lnTo>
                <a:cubicBezTo>
                  <a:pt x="87519" y="421970"/>
                  <a:pt x="53855" y="430990"/>
                  <a:pt x="27529" y="415791"/>
                </a:cubicBezTo>
                <a:lnTo>
                  <a:pt x="27530" y="415790"/>
                </a:lnTo>
                <a:cubicBezTo>
                  <a:pt x="1204" y="400591"/>
                  <a:pt x="-7817" y="366926"/>
                  <a:pt x="7383" y="340600"/>
                </a:cubicBezTo>
                <a:lnTo>
                  <a:pt x="189222" y="25646"/>
                </a:lnTo>
                <a:cubicBezTo>
                  <a:pt x="196821" y="12483"/>
                  <a:pt x="209037" y="3646"/>
                  <a:pt x="222644" y="0"/>
                </a:cubicBezTo>
                <a:lnTo>
                  <a:pt x="240290" y="2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2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89A8859A-62B0-4294-8270-726806950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078" t="-1217" r="74271" b="73285"/>
          <a:stretch/>
        </p:blipFill>
        <p:spPr bwMode="auto">
          <a:xfrm>
            <a:off x="129064" y="553038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1B9D6A2-DC48-4F46-B9CE-561CE022F552}"/>
              </a:ext>
            </a:extLst>
          </p:cNvPr>
          <p:cNvSpPr txBox="1"/>
          <p:nvPr/>
        </p:nvSpPr>
        <p:spPr>
          <a:xfrm>
            <a:off x="929273" y="3325344"/>
            <a:ext cx="2233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004274"/>
                </a:solidFill>
                <a:latin typeface="#9Slide05 SVNKitten" pitchFamily="2" charset="0"/>
                <a:cs typeface="Times New Roman" panose="02020603050405020304" pitchFamily="18" charset="0"/>
              </a:rPr>
              <a:t>Tóm</a:t>
            </a:r>
            <a:r>
              <a:rPr lang="en-US" sz="4000" u="sng" dirty="0">
                <a:solidFill>
                  <a:srgbClr val="004274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004274"/>
                </a:solidFill>
                <a:latin typeface="#9Slide05 SVNKitten" pitchFamily="2" charset="0"/>
                <a:cs typeface="Times New Roman" panose="02020603050405020304" pitchFamily="18" charset="0"/>
              </a:rPr>
              <a:t>tắt</a:t>
            </a:r>
            <a:r>
              <a:rPr lang="en-US" sz="4000" u="sng" dirty="0">
                <a:solidFill>
                  <a:srgbClr val="004274"/>
                </a:solidFill>
                <a:latin typeface="#9Slide05 SVNKitten" pitchFamily="2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2D881D0-97CC-48B8-A44F-1CEB7D4B2720}"/>
              </a:ext>
            </a:extLst>
          </p:cNvPr>
          <p:cNvSpPr txBox="1"/>
          <p:nvPr/>
        </p:nvSpPr>
        <p:spPr>
          <a:xfrm>
            <a:off x="2683312" y="4021200"/>
            <a:ext cx="376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#9Slide05 SVNKitten" pitchFamily="2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Kitten" pitchFamily="2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85DE649-2CAE-447C-863C-7E1A2292ACDD}"/>
              </a:ext>
            </a:extLst>
          </p:cNvPr>
          <p:cNvSpPr txBox="1"/>
          <p:nvPr/>
        </p:nvSpPr>
        <p:spPr>
          <a:xfrm>
            <a:off x="2485796" y="4819782"/>
            <a:ext cx="376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#9Slide05 SVNKitten" pitchFamily="2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Kitten" pitchFamily="2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AutoShape 40">
            <a:extLst>
              <a:ext uri="{FF2B5EF4-FFF2-40B4-BE49-F238E27FC236}">
                <a16:creationId xmlns="" xmlns:a16="http://schemas.microsoft.com/office/drawing/2014/main" id="{2906E7EF-F057-47B6-9A51-DCD3705DC218}"/>
              </a:ext>
            </a:extLst>
          </p:cNvPr>
          <p:cNvSpPr>
            <a:spLocks/>
          </p:cNvSpPr>
          <p:nvPr/>
        </p:nvSpPr>
        <p:spPr bwMode="auto">
          <a:xfrm rot="5400000">
            <a:off x="8039407" y="869309"/>
            <a:ext cx="457200" cy="6437775"/>
          </a:xfrm>
          <a:prstGeom prst="leftBrace">
            <a:avLst>
              <a:gd name="adj1" fmla="val 76389"/>
              <a:gd name="adj2" fmla="val 50734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" name="Group 51">
            <a:extLst>
              <a:ext uri="{FF2B5EF4-FFF2-40B4-BE49-F238E27FC236}">
                <a16:creationId xmlns="" xmlns:a16="http://schemas.microsoft.com/office/drawing/2014/main" id="{0CF11083-CB6C-4B74-B136-D5420DFEB3F3}"/>
              </a:ext>
            </a:extLst>
          </p:cNvPr>
          <p:cNvGrpSpPr>
            <a:grpSpLocks/>
          </p:cNvGrpSpPr>
          <p:nvPr/>
        </p:nvGrpSpPr>
        <p:grpSpPr bwMode="auto">
          <a:xfrm>
            <a:off x="5072717" y="4327193"/>
            <a:ext cx="1075508" cy="210400"/>
            <a:chOff x="1632" y="2016"/>
            <a:chExt cx="2640" cy="96"/>
          </a:xfrm>
        </p:grpSpPr>
        <p:sp>
          <p:nvSpPr>
            <p:cNvPr id="25" name="Line 48">
              <a:extLst>
                <a:ext uri="{FF2B5EF4-FFF2-40B4-BE49-F238E27FC236}">
                  <a16:creationId xmlns="" xmlns:a16="http://schemas.microsoft.com/office/drawing/2014/main" id="{CACB815C-CC34-4EFE-A90B-B41055AC22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26" name="Line 49">
              <a:extLst>
                <a:ext uri="{FF2B5EF4-FFF2-40B4-BE49-F238E27FC236}">
                  <a16:creationId xmlns="" xmlns:a16="http://schemas.microsoft.com/office/drawing/2014/main" id="{7016AB8F-6214-4866-95F4-63FB230780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27" name="Line 50">
              <a:extLst>
                <a:ext uri="{FF2B5EF4-FFF2-40B4-BE49-F238E27FC236}">
                  <a16:creationId xmlns="" xmlns:a16="http://schemas.microsoft.com/office/drawing/2014/main" id="{F1A4DAB0-5F7A-4F82-A509-4A6323445D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25FA861-5043-46C7-A495-F767F588BEFF}"/>
              </a:ext>
            </a:extLst>
          </p:cNvPr>
          <p:cNvSpPr txBox="1"/>
          <p:nvPr/>
        </p:nvSpPr>
        <p:spPr>
          <a:xfrm>
            <a:off x="7539711" y="3264131"/>
            <a:ext cx="176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120m</a:t>
            </a:r>
          </a:p>
        </p:txBody>
      </p:sp>
      <p:grpSp>
        <p:nvGrpSpPr>
          <p:cNvPr id="29" name="Group 51">
            <a:extLst>
              <a:ext uri="{FF2B5EF4-FFF2-40B4-BE49-F238E27FC236}">
                <a16:creationId xmlns="" xmlns:a16="http://schemas.microsoft.com/office/drawing/2014/main" id="{F707F722-E56B-4C0F-9679-98850AF94B6C}"/>
              </a:ext>
            </a:extLst>
          </p:cNvPr>
          <p:cNvGrpSpPr>
            <a:grpSpLocks/>
          </p:cNvGrpSpPr>
          <p:nvPr/>
        </p:nvGrpSpPr>
        <p:grpSpPr bwMode="auto">
          <a:xfrm>
            <a:off x="6150405" y="4327192"/>
            <a:ext cx="1075508" cy="210400"/>
            <a:chOff x="1632" y="2016"/>
            <a:chExt cx="2640" cy="96"/>
          </a:xfrm>
        </p:grpSpPr>
        <p:sp>
          <p:nvSpPr>
            <p:cNvPr id="31" name="Line 48">
              <a:extLst>
                <a:ext uri="{FF2B5EF4-FFF2-40B4-BE49-F238E27FC236}">
                  <a16:creationId xmlns="" xmlns:a16="http://schemas.microsoft.com/office/drawing/2014/main" id="{E213B713-55A6-4333-B758-9FF78D7E7D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2" name="Line 49">
              <a:extLst>
                <a:ext uri="{FF2B5EF4-FFF2-40B4-BE49-F238E27FC236}">
                  <a16:creationId xmlns="" xmlns:a16="http://schemas.microsoft.com/office/drawing/2014/main" id="{42D605BA-F9D1-4223-8C1D-10CF4624D5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4" name="Line 50">
              <a:extLst>
                <a:ext uri="{FF2B5EF4-FFF2-40B4-BE49-F238E27FC236}">
                  <a16:creationId xmlns="" xmlns:a16="http://schemas.microsoft.com/office/drawing/2014/main" id="{51C25358-2EC2-4C35-B4E9-B726269917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37" name="Group 51">
            <a:extLst>
              <a:ext uri="{FF2B5EF4-FFF2-40B4-BE49-F238E27FC236}">
                <a16:creationId xmlns="" xmlns:a16="http://schemas.microsoft.com/office/drawing/2014/main" id="{22B22AF1-2EF9-464A-B49C-393EC683E5DB}"/>
              </a:ext>
            </a:extLst>
          </p:cNvPr>
          <p:cNvGrpSpPr>
            <a:grpSpLocks/>
          </p:cNvGrpSpPr>
          <p:nvPr/>
        </p:nvGrpSpPr>
        <p:grpSpPr bwMode="auto">
          <a:xfrm>
            <a:off x="7223729" y="4336315"/>
            <a:ext cx="1075508" cy="210400"/>
            <a:chOff x="1632" y="2016"/>
            <a:chExt cx="2640" cy="96"/>
          </a:xfrm>
        </p:grpSpPr>
        <p:sp>
          <p:nvSpPr>
            <p:cNvPr id="38" name="Line 48">
              <a:extLst>
                <a:ext uri="{FF2B5EF4-FFF2-40B4-BE49-F238E27FC236}">
                  <a16:creationId xmlns="" xmlns:a16="http://schemas.microsoft.com/office/drawing/2014/main" id="{0BE89BDD-6EC6-42C5-8620-17CEB068EF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9" name="Line 49">
              <a:extLst>
                <a:ext uri="{FF2B5EF4-FFF2-40B4-BE49-F238E27FC236}">
                  <a16:creationId xmlns="" xmlns:a16="http://schemas.microsoft.com/office/drawing/2014/main" id="{472AFAB4-DC9A-4777-AEE7-5AFDC23E88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0" name="Line 50">
              <a:extLst>
                <a:ext uri="{FF2B5EF4-FFF2-40B4-BE49-F238E27FC236}">
                  <a16:creationId xmlns="" xmlns:a16="http://schemas.microsoft.com/office/drawing/2014/main" id="{A5CEA3EE-3D66-470D-AE1C-6AA9E9BBED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41" name="Group 51">
            <a:extLst>
              <a:ext uri="{FF2B5EF4-FFF2-40B4-BE49-F238E27FC236}">
                <a16:creationId xmlns="" xmlns:a16="http://schemas.microsoft.com/office/drawing/2014/main" id="{1A9A7FCE-2A8F-4D7C-A2D7-8BC66A24095B}"/>
              </a:ext>
            </a:extLst>
          </p:cNvPr>
          <p:cNvGrpSpPr>
            <a:grpSpLocks/>
          </p:cNvGrpSpPr>
          <p:nvPr/>
        </p:nvGrpSpPr>
        <p:grpSpPr bwMode="auto">
          <a:xfrm>
            <a:off x="9368201" y="4327192"/>
            <a:ext cx="1075508" cy="210400"/>
            <a:chOff x="1632" y="2016"/>
            <a:chExt cx="2640" cy="96"/>
          </a:xfrm>
        </p:grpSpPr>
        <p:sp>
          <p:nvSpPr>
            <p:cNvPr id="42" name="Line 48">
              <a:extLst>
                <a:ext uri="{FF2B5EF4-FFF2-40B4-BE49-F238E27FC236}">
                  <a16:creationId xmlns="" xmlns:a16="http://schemas.microsoft.com/office/drawing/2014/main" id="{B5A148B3-0CA7-42BE-91BB-6D799B2573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3" name="Line 49">
              <a:extLst>
                <a:ext uri="{FF2B5EF4-FFF2-40B4-BE49-F238E27FC236}">
                  <a16:creationId xmlns="" xmlns:a16="http://schemas.microsoft.com/office/drawing/2014/main" id="{A5AA3A28-3CDE-4376-96C7-1FA9B61E0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4" name="Line 50">
              <a:extLst>
                <a:ext uri="{FF2B5EF4-FFF2-40B4-BE49-F238E27FC236}">
                  <a16:creationId xmlns="" xmlns:a16="http://schemas.microsoft.com/office/drawing/2014/main" id="{6D1DDD9A-6274-40DA-8755-BF933411B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57" name="Group 51">
            <a:extLst>
              <a:ext uri="{FF2B5EF4-FFF2-40B4-BE49-F238E27FC236}">
                <a16:creationId xmlns="" xmlns:a16="http://schemas.microsoft.com/office/drawing/2014/main" id="{D8928BD1-9C84-42F4-99E1-6C0B3D11CF07}"/>
              </a:ext>
            </a:extLst>
          </p:cNvPr>
          <p:cNvGrpSpPr>
            <a:grpSpLocks/>
          </p:cNvGrpSpPr>
          <p:nvPr/>
        </p:nvGrpSpPr>
        <p:grpSpPr bwMode="auto">
          <a:xfrm>
            <a:off x="8297057" y="4335920"/>
            <a:ext cx="1075508" cy="210400"/>
            <a:chOff x="1632" y="2016"/>
            <a:chExt cx="2640" cy="96"/>
          </a:xfrm>
        </p:grpSpPr>
        <p:sp>
          <p:nvSpPr>
            <p:cNvPr id="58" name="Line 48">
              <a:extLst>
                <a:ext uri="{FF2B5EF4-FFF2-40B4-BE49-F238E27FC236}">
                  <a16:creationId xmlns="" xmlns:a16="http://schemas.microsoft.com/office/drawing/2014/main" id="{126E6A08-3C2A-4BF2-B419-550260F0F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59" name="Line 49">
              <a:extLst>
                <a:ext uri="{FF2B5EF4-FFF2-40B4-BE49-F238E27FC236}">
                  <a16:creationId xmlns="" xmlns:a16="http://schemas.microsoft.com/office/drawing/2014/main" id="{C45C8611-0A3C-4BEF-82AC-3D10DF7F61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60" name="Line 50">
              <a:extLst>
                <a:ext uri="{FF2B5EF4-FFF2-40B4-BE49-F238E27FC236}">
                  <a16:creationId xmlns="" xmlns:a16="http://schemas.microsoft.com/office/drawing/2014/main" id="{854E3A0B-5C81-4691-82C3-59C21D86E0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63" name="Group 51">
            <a:extLst>
              <a:ext uri="{FF2B5EF4-FFF2-40B4-BE49-F238E27FC236}">
                <a16:creationId xmlns="" xmlns:a16="http://schemas.microsoft.com/office/drawing/2014/main" id="{6D75BFD9-78BE-43D0-8638-46A49C48028C}"/>
              </a:ext>
            </a:extLst>
          </p:cNvPr>
          <p:cNvGrpSpPr>
            <a:grpSpLocks/>
          </p:cNvGrpSpPr>
          <p:nvPr/>
        </p:nvGrpSpPr>
        <p:grpSpPr bwMode="auto">
          <a:xfrm>
            <a:off x="5072717" y="5121342"/>
            <a:ext cx="1075508" cy="210400"/>
            <a:chOff x="1632" y="2016"/>
            <a:chExt cx="2640" cy="96"/>
          </a:xfrm>
        </p:grpSpPr>
        <p:sp>
          <p:nvSpPr>
            <p:cNvPr id="64" name="Line 48">
              <a:extLst>
                <a:ext uri="{FF2B5EF4-FFF2-40B4-BE49-F238E27FC236}">
                  <a16:creationId xmlns="" xmlns:a16="http://schemas.microsoft.com/office/drawing/2014/main" id="{2C9B8CDA-79B7-461D-9C0B-E2DEE57DA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65" name="Line 49">
              <a:extLst>
                <a:ext uri="{FF2B5EF4-FFF2-40B4-BE49-F238E27FC236}">
                  <a16:creationId xmlns="" xmlns:a16="http://schemas.microsoft.com/office/drawing/2014/main" id="{86F3658C-A4C5-4509-8C1B-B407FFC6C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66" name="Line 50">
              <a:extLst>
                <a:ext uri="{FF2B5EF4-FFF2-40B4-BE49-F238E27FC236}">
                  <a16:creationId xmlns="" xmlns:a16="http://schemas.microsoft.com/office/drawing/2014/main" id="{B20A830B-FB91-4B61-B06F-BBF590308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67" name="Group 51">
            <a:extLst>
              <a:ext uri="{FF2B5EF4-FFF2-40B4-BE49-F238E27FC236}">
                <a16:creationId xmlns="" xmlns:a16="http://schemas.microsoft.com/office/drawing/2014/main" id="{01CF475D-9A73-46C8-BF6C-33FF8615788E}"/>
              </a:ext>
            </a:extLst>
          </p:cNvPr>
          <p:cNvGrpSpPr>
            <a:grpSpLocks/>
          </p:cNvGrpSpPr>
          <p:nvPr/>
        </p:nvGrpSpPr>
        <p:grpSpPr bwMode="auto">
          <a:xfrm>
            <a:off x="6150405" y="5121341"/>
            <a:ext cx="1075508" cy="210400"/>
            <a:chOff x="1632" y="2016"/>
            <a:chExt cx="2640" cy="96"/>
          </a:xfrm>
        </p:grpSpPr>
        <p:sp>
          <p:nvSpPr>
            <p:cNvPr id="68" name="Line 48">
              <a:extLst>
                <a:ext uri="{FF2B5EF4-FFF2-40B4-BE49-F238E27FC236}">
                  <a16:creationId xmlns="" xmlns:a16="http://schemas.microsoft.com/office/drawing/2014/main" id="{3A0F98FA-872B-4538-B551-30A694BC68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69" name="Line 49">
              <a:extLst>
                <a:ext uri="{FF2B5EF4-FFF2-40B4-BE49-F238E27FC236}">
                  <a16:creationId xmlns="" xmlns:a16="http://schemas.microsoft.com/office/drawing/2014/main" id="{03CF7937-53E4-49C7-A089-7A99F56806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0" name="Line 50">
              <a:extLst>
                <a:ext uri="{FF2B5EF4-FFF2-40B4-BE49-F238E27FC236}">
                  <a16:creationId xmlns="" xmlns:a16="http://schemas.microsoft.com/office/drawing/2014/main" id="{D336DB1C-562A-4A6E-A252-0D21152106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71" name="Group 51">
            <a:extLst>
              <a:ext uri="{FF2B5EF4-FFF2-40B4-BE49-F238E27FC236}">
                <a16:creationId xmlns="" xmlns:a16="http://schemas.microsoft.com/office/drawing/2014/main" id="{88968D03-5B17-4A6F-8EFB-1E369887B531}"/>
              </a:ext>
            </a:extLst>
          </p:cNvPr>
          <p:cNvGrpSpPr>
            <a:grpSpLocks/>
          </p:cNvGrpSpPr>
          <p:nvPr/>
        </p:nvGrpSpPr>
        <p:grpSpPr bwMode="auto">
          <a:xfrm>
            <a:off x="7223729" y="5130464"/>
            <a:ext cx="1075508" cy="210400"/>
            <a:chOff x="1632" y="2016"/>
            <a:chExt cx="2640" cy="96"/>
          </a:xfrm>
        </p:grpSpPr>
        <p:sp>
          <p:nvSpPr>
            <p:cNvPr id="72" name="Line 48">
              <a:extLst>
                <a:ext uri="{FF2B5EF4-FFF2-40B4-BE49-F238E27FC236}">
                  <a16:creationId xmlns="" xmlns:a16="http://schemas.microsoft.com/office/drawing/2014/main" id="{FCC450BD-4D08-459C-AA4B-499A1AD8B5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3" name="Line 49">
              <a:extLst>
                <a:ext uri="{FF2B5EF4-FFF2-40B4-BE49-F238E27FC236}">
                  <a16:creationId xmlns="" xmlns:a16="http://schemas.microsoft.com/office/drawing/2014/main" id="{B7765D2F-99E1-4783-86E2-40B4A496E6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4" name="Line 50">
              <a:extLst>
                <a:ext uri="{FF2B5EF4-FFF2-40B4-BE49-F238E27FC236}">
                  <a16:creationId xmlns="" xmlns:a16="http://schemas.microsoft.com/office/drawing/2014/main" id="{6E4536DD-5BEA-4E55-B086-97CA1F9F42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75" name="AutoShape 40">
            <a:extLst>
              <a:ext uri="{FF2B5EF4-FFF2-40B4-BE49-F238E27FC236}">
                <a16:creationId xmlns="" xmlns:a16="http://schemas.microsoft.com/office/drawing/2014/main" id="{CC7C45B4-D98A-4637-B163-ECA817520A7D}"/>
              </a:ext>
            </a:extLst>
          </p:cNvPr>
          <p:cNvSpPr>
            <a:spLocks/>
          </p:cNvSpPr>
          <p:nvPr/>
        </p:nvSpPr>
        <p:spPr bwMode="auto">
          <a:xfrm rot="16200000">
            <a:off x="7529671" y="2886548"/>
            <a:ext cx="457200" cy="5362265"/>
          </a:xfrm>
          <a:prstGeom prst="leftBrace">
            <a:avLst>
              <a:gd name="adj1" fmla="val 76389"/>
              <a:gd name="adj2" fmla="val 50734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3F608D17-9106-41EA-9FFD-B292E553A4BF}"/>
              </a:ext>
            </a:extLst>
          </p:cNvPr>
          <p:cNvSpPr txBox="1"/>
          <p:nvPr/>
        </p:nvSpPr>
        <p:spPr>
          <a:xfrm>
            <a:off x="7400083" y="5668039"/>
            <a:ext cx="1122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#9Slide05 SVNKitten" pitchFamily="2" charset="0"/>
                <a:cs typeface="Times New Roman" panose="02020603050405020304" pitchFamily="18" charset="0"/>
              </a:rPr>
              <a:t>? </a:t>
            </a:r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m</a:t>
            </a:r>
          </a:p>
        </p:txBody>
      </p:sp>
      <p:grpSp>
        <p:nvGrpSpPr>
          <p:cNvPr id="77" name="Group 51">
            <a:extLst>
              <a:ext uri="{FF2B5EF4-FFF2-40B4-BE49-F238E27FC236}">
                <a16:creationId xmlns="" xmlns:a16="http://schemas.microsoft.com/office/drawing/2014/main" id="{8B04E406-A3DA-492C-8579-5671087BC113}"/>
              </a:ext>
            </a:extLst>
          </p:cNvPr>
          <p:cNvGrpSpPr>
            <a:grpSpLocks/>
          </p:cNvGrpSpPr>
          <p:nvPr/>
        </p:nvGrpSpPr>
        <p:grpSpPr bwMode="auto">
          <a:xfrm>
            <a:off x="8292693" y="5129572"/>
            <a:ext cx="1075508" cy="210400"/>
            <a:chOff x="1632" y="2016"/>
            <a:chExt cx="2640" cy="96"/>
          </a:xfrm>
        </p:grpSpPr>
        <p:sp>
          <p:nvSpPr>
            <p:cNvPr id="78" name="Line 48">
              <a:extLst>
                <a:ext uri="{FF2B5EF4-FFF2-40B4-BE49-F238E27FC236}">
                  <a16:creationId xmlns="" xmlns:a16="http://schemas.microsoft.com/office/drawing/2014/main" id="{D0653733-FFE1-46C8-A514-4B2B35FFBE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9" name="Line 49">
              <a:extLst>
                <a:ext uri="{FF2B5EF4-FFF2-40B4-BE49-F238E27FC236}">
                  <a16:creationId xmlns="" xmlns:a16="http://schemas.microsoft.com/office/drawing/2014/main" id="{4429C453-27FF-401D-BDD7-E61BECA18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80" name="Line 50">
              <a:extLst>
                <a:ext uri="{FF2B5EF4-FFF2-40B4-BE49-F238E27FC236}">
                  <a16:creationId xmlns="" xmlns:a16="http://schemas.microsoft.com/office/drawing/2014/main" id="{4F80B6E1-29D2-4A35-8E55-80E54C55D7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81" name="Group 51">
            <a:extLst>
              <a:ext uri="{FF2B5EF4-FFF2-40B4-BE49-F238E27FC236}">
                <a16:creationId xmlns="" xmlns:a16="http://schemas.microsoft.com/office/drawing/2014/main" id="{C3ED7E12-6054-4D61-B3EF-FE287600CCD7}"/>
              </a:ext>
            </a:extLst>
          </p:cNvPr>
          <p:cNvGrpSpPr>
            <a:grpSpLocks/>
          </p:cNvGrpSpPr>
          <p:nvPr/>
        </p:nvGrpSpPr>
        <p:grpSpPr bwMode="auto">
          <a:xfrm>
            <a:off x="9366021" y="5125443"/>
            <a:ext cx="1075508" cy="210400"/>
            <a:chOff x="1632" y="2016"/>
            <a:chExt cx="2640" cy="96"/>
          </a:xfrm>
        </p:grpSpPr>
        <p:sp>
          <p:nvSpPr>
            <p:cNvPr id="82" name="Line 48">
              <a:extLst>
                <a:ext uri="{FF2B5EF4-FFF2-40B4-BE49-F238E27FC236}">
                  <a16:creationId xmlns="" xmlns:a16="http://schemas.microsoft.com/office/drawing/2014/main" id="{E2FB45A9-46DE-4941-9238-EFEFA0037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83" name="Line 49">
              <a:extLst>
                <a:ext uri="{FF2B5EF4-FFF2-40B4-BE49-F238E27FC236}">
                  <a16:creationId xmlns="" xmlns:a16="http://schemas.microsoft.com/office/drawing/2014/main" id="{A5D346CA-D180-41A3-95AB-80CE281B99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84" name="Line 50">
              <a:extLst>
                <a:ext uri="{FF2B5EF4-FFF2-40B4-BE49-F238E27FC236}">
                  <a16:creationId xmlns="" xmlns:a16="http://schemas.microsoft.com/office/drawing/2014/main" id="{1A29D3BE-402E-433B-800C-15B6F5683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85" name="Group 51">
            <a:extLst>
              <a:ext uri="{FF2B5EF4-FFF2-40B4-BE49-F238E27FC236}">
                <a16:creationId xmlns="" xmlns:a16="http://schemas.microsoft.com/office/drawing/2014/main" id="{95D61CF1-C8D1-46C8-96E3-3EF3804CDB19}"/>
              </a:ext>
            </a:extLst>
          </p:cNvPr>
          <p:cNvGrpSpPr>
            <a:grpSpLocks/>
          </p:cNvGrpSpPr>
          <p:nvPr/>
        </p:nvGrpSpPr>
        <p:grpSpPr bwMode="auto">
          <a:xfrm>
            <a:off x="10443709" y="4327192"/>
            <a:ext cx="1075508" cy="210400"/>
            <a:chOff x="1632" y="2016"/>
            <a:chExt cx="2640" cy="96"/>
          </a:xfrm>
        </p:grpSpPr>
        <p:sp>
          <p:nvSpPr>
            <p:cNvPr id="86" name="Line 48">
              <a:extLst>
                <a:ext uri="{FF2B5EF4-FFF2-40B4-BE49-F238E27FC236}">
                  <a16:creationId xmlns="" xmlns:a16="http://schemas.microsoft.com/office/drawing/2014/main" id="{2A942F18-B176-42A5-AB58-E347A395E9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87" name="Line 49">
              <a:extLst>
                <a:ext uri="{FF2B5EF4-FFF2-40B4-BE49-F238E27FC236}">
                  <a16:creationId xmlns="" xmlns:a16="http://schemas.microsoft.com/office/drawing/2014/main" id="{4F4EB138-9568-4875-8195-9B28CF4C64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88" name="Line 50">
              <a:extLst>
                <a:ext uri="{FF2B5EF4-FFF2-40B4-BE49-F238E27FC236}">
                  <a16:creationId xmlns="" xmlns:a16="http://schemas.microsoft.com/office/drawing/2014/main" id="{6BE50B68-2940-4C6E-B29A-F59D5138EB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xmlns="" val="1382315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47" grpId="0" animBg="1"/>
      <p:bldP spid="20" grpId="0"/>
      <p:bldP spid="21" grpId="0"/>
      <p:bldP spid="22" grpId="0"/>
      <p:bldP spid="23" grpId="0" animBg="1"/>
      <p:bldP spid="28" grpId="0"/>
      <p:bldP spid="75" grpId="0" animBg="1"/>
      <p:bldP spid="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362350" y="714828"/>
            <a:ext cx="11467300" cy="5635406"/>
          </a:xfrm>
          <a:prstGeom prst="roundRect">
            <a:avLst>
              <a:gd name="adj" fmla="val 757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: Rounded Corners 90">
            <a:extLst>
              <a:ext uri="{FF2B5EF4-FFF2-40B4-BE49-F238E27FC236}">
                <a16:creationId xmlns="" xmlns:a16="http://schemas.microsoft.com/office/drawing/2014/main" id="{9465040C-94BE-42CE-B165-BCC780666945}"/>
              </a:ext>
            </a:extLst>
          </p:cNvPr>
          <p:cNvSpPr/>
          <p:nvPr/>
        </p:nvSpPr>
        <p:spPr>
          <a:xfrm>
            <a:off x="974355" y="920275"/>
            <a:ext cx="10466204" cy="5222895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08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135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397743" y="199276"/>
            <a:ext cx="1012058" cy="975244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27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Cotent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F6D54A9-710F-4B6E-8507-8AC02956E3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9503" b="34257"/>
          <a:stretch/>
        </p:blipFill>
        <p:spPr>
          <a:xfrm rot="16200000">
            <a:off x="-1476968" y="3168142"/>
            <a:ext cx="4331571" cy="394798"/>
          </a:xfrm>
          <a:prstGeom prst="rect">
            <a:avLst/>
          </a:prstGeom>
        </p:spPr>
      </p:pic>
      <p:sp>
        <p:nvSpPr>
          <p:cNvPr id="61" name="Freeform: Shape 60">
            <a:hlinkClick r:id="rId5" action="ppaction://hlinksldjump"/>
            <a:extLst>
              <a:ext uri="{FF2B5EF4-FFF2-40B4-BE49-F238E27FC236}">
                <a16:creationId xmlns="" xmlns:a16="http://schemas.microsoft.com/office/drawing/2014/main" id="{EA6B3002-E91F-4CA5-8DA4-4CD068F36BF6}"/>
              </a:ext>
            </a:extLst>
          </p:cNvPr>
          <p:cNvSpPr/>
          <p:nvPr/>
        </p:nvSpPr>
        <p:spPr>
          <a:xfrm>
            <a:off x="11530970" y="288052"/>
            <a:ext cx="480580" cy="2494999"/>
          </a:xfrm>
          <a:custGeom>
            <a:avLst/>
            <a:gdLst>
              <a:gd name="connsiteX0" fmla="*/ 257936 w 480580"/>
              <a:gd name="connsiteY0" fmla="*/ 0 h 2494999"/>
              <a:gd name="connsiteX1" fmla="*/ 291358 w 480580"/>
              <a:gd name="connsiteY1" fmla="*/ 25646 h 2494999"/>
              <a:gd name="connsiteX2" fmla="*/ 473197 w 480580"/>
              <a:gd name="connsiteY2" fmla="*/ 340600 h 2494999"/>
              <a:gd name="connsiteX3" fmla="*/ 453050 w 480580"/>
              <a:gd name="connsiteY3" fmla="*/ 415790 h 2494999"/>
              <a:gd name="connsiteX4" fmla="*/ 453051 w 480580"/>
              <a:gd name="connsiteY4" fmla="*/ 415791 h 2494999"/>
              <a:gd name="connsiteX5" fmla="*/ 377861 w 480580"/>
              <a:gd name="connsiteY5" fmla="*/ 395643 h 2494999"/>
              <a:gd name="connsiteX6" fmla="*/ 306327 w 480580"/>
              <a:gd name="connsiteY6" fmla="*/ 271743 h 2494999"/>
              <a:gd name="connsiteX7" fmla="*/ 306327 w 480580"/>
              <a:gd name="connsiteY7" fmla="*/ 2427761 h 2494999"/>
              <a:gd name="connsiteX8" fmla="*/ 239089 w 480580"/>
              <a:gd name="connsiteY8" fmla="*/ 2494999 h 2494999"/>
              <a:gd name="connsiteX9" fmla="*/ 171851 w 480580"/>
              <a:gd name="connsiteY9" fmla="*/ 2427761 h 2494999"/>
              <a:gd name="connsiteX10" fmla="*/ 171851 w 480580"/>
              <a:gd name="connsiteY10" fmla="*/ 275904 h 2494999"/>
              <a:gd name="connsiteX11" fmla="*/ 102719 w 480580"/>
              <a:gd name="connsiteY11" fmla="*/ 395643 h 2494999"/>
              <a:gd name="connsiteX12" fmla="*/ 27529 w 480580"/>
              <a:gd name="connsiteY12" fmla="*/ 415791 h 2494999"/>
              <a:gd name="connsiteX13" fmla="*/ 27530 w 480580"/>
              <a:gd name="connsiteY13" fmla="*/ 415790 h 2494999"/>
              <a:gd name="connsiteX14" fmla="*/ 7383 w 480580"/>
              <a:gd name="connsiteY14" fmla="*/ 340600 h 2494999"/>
              <a:gd name="connsiteX15" fmla="*/ 189222 w 480580"/>
              <a:gd name="connsiteY15" fmla="*/ 25646 h 2494999"/>
              <a:gd name="connsiteX16" fmla="*/ 222644 w 480580"/>
              <a:gd name="connsiteY16" fmla="*/ 0 h 2494999"/>
              <a:gd name="connsiteX17" fmla="*/ 240290 w 480580"/>
              <a:gd name="connsiteY17" fmla="*/ 2323 h 249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0580" h="2494999">
                <a:moveTo>
                  <a:pt x="257936" y="0"/>
                </a:moveTo>
                <a:cubicBezTo>
                  <a:pt x="271542" y="3646"/>
                  <a:pt x="283758" y="12482"/>
                  <a:pt x="291358" y="25646"/>
                </a:cubicBezTo>
                <a:lnTo>
                  <a:pt x="473197" y="340600"/>
                </a:lnTo>
                <a:cubicBezTo>
                  <a:pt x="488397" y="366926"/>
                  <a:pt x="479376" y="400591"/>
                  <a:pt x="453050" y="415790"/>
                </a:cubicBezTo>
                <a:lnTo>
                  <a:pt x="453051" y="415791"/>
                </a:lnTo>
                <a:cubicBezTo>
                  <a:pt x="426725" y="430990"/>
                  <a:pt x="393061" y="421970"/>
                  <a:pt x="377861" y="395643"/>
                </a:cubicBezTo>
                <a:lnTo>
                  <a:pt x="306327" y="271743"/>
                </a:lnTo>
                <a:lnTo>
                  <a:pt x="306327" y="2427761"/>
                </a:lnTo>
                <a:cubicBezTo>
                  <a:pt x="306327" y="2464896"/>
                  <a:pt x="276224" y="2494999"/>
                  <a:pt x="239089" y="2494999"/>
                </a:cubicBezTo>
                <a:cubicBezTo>
                  <a:pt x="201954" y="2494999"/>
                  <a:pt x="171851" y="2464896"/>
                  <a:pt x="171851" y="2427761"/>
                </a:cubicBezTo>
                <a:lnTo>
                  <a:pt x="171851" y="275904"/>
                </a:lnTo>
                <a:lnTo>
                  <a:pt x="102719" y="395643"/>
                </a:lnTo>
                <a:cubicBezTo>
                  <a:pt x="87519" y="421970"/>
                  <a:pt x="53855" y="430990"/>
                  <a:pt x="27529" y="415791"/>
                </a:cubicBezTo>
                <a:lnTo>
                  <a:pt x="27530" y="415790"/>
                </a:lnTo>
                <a:cubicBezTo>
                  <a:pt x="1204" y="400591"/>
                  <a:pt x="-7817" y="366926"/>
                  <a:pt x="7383" y="340600"/>
                </a:cubicBezTo>
                <a:lnTo>
                  <a:pt x="189222" y="25646"/>
                </a:lnTo>
                <a:cubicBezTo>
                  <a:pt x="196821" y="12483"/>
                  <a:pt x="209037" y="3646"/>
                  <a:pt x="222644" y="0"/>
                </a:cubicBezTo>
                <a:lnTo>
                  <a:pt x="240290" y="2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2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89A8859A-62B0-4294-8270-726806950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078" t="-1217" r="74271" b="73285"/>
          <a:stretch/>
        </p:blipFill>
        <p:spPr bwMode="auto">
          <a:xfrm>
            <a:off x="11146115" y="591897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F00D2F6F-836A-4F8E-B807-74591CD76B91}"/>
                  </a:ext>
                </a:extLst>
              </p:cNvPr>
              <p:cNvSpPr txBox="1"/>
              <p:nvPr/>
            </p:nvSpPr>
            <p:spPr>
              <a:xfrm>
                <a:off x="1872906" y="1194554"/>
                <a:ext cx="8267722" cy="3103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600" b="1" u="sng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</a:t>
                </a:r>
                <a:r>
                  <a:rPr lang="en-US" altLang="en-US" sz="3600" b="1" u="sng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endParaRPr lang="en-US" altLang="en-US" sz="3600" b="1" u="sng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</a:p>
              <a:p>
                <a:pPr algn="ctr"/>
                <a:r>
                  <a:rPr lang="en-US" sz="36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sân</a:t>
                </a:r>
                <a:r>
                  <a:rPr lang="en-US" sz="3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6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altLang="en-US" sz="3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3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120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100  (m)</a:t>
                </a:r>
              </a:p>
              <a:p>
                <a:pPr algn="ctr"/>
                <a:r>
                  <a:rPr lang="en-US" altLang="en-US" sz="3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3600" b="1" u="sng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altLang="en-US" sz="3600" b="1" u="sng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3600" b="1" u="sng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3600" b="1" u="sng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100 m</a:t>
                </a:r>
              </a:p>
            </p:txBody>
          </p:sp>
        </mc:Choice>
        <mc:Fallback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00D2F6F-836A-4F8E-B807-74591CD76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906" y="1194554"/>
                <a:ext cx="8267722" cy="3103157"/>
              </a:xfrm>
              <a:prstGeom prst="rect">
                <a:avLst/>
              </a:prstGeom>
              <a:blipFill>
                <a:blip r:embed="rId7"/>
                <a:stretch>
                  <a:fillRect t="-3143" b="-6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xmlns="" id="{CD537165-6088-4B8C-8EBD-64D4BD42E9F3}"/>
                  </a:ext>
                </a:extLst>
              </p:cNvPr>
              <p:cNvSpPr/>
              <p:nvPr/>
            </p:nvSpPr>
            <p:spPr>
              <a:xfrm>
                <a:off x="2939872" y="4763026"/>
                <a:ext cx="6864440" cy="953037"/>
              </a:xfrm>
              <a:custGeom>
                <a:avLst/>
                <a:gdLst>
                  <a:gd name="connsiteX0" fmla="*/ 0 w 6864440"/>
                  <a:gd name="connsiteY0" fmla="*/ 0 h 953037"/>
                  <a:gd name="connsiteX1" fmla="*/ 434748 w 6864440"/>
                  <a:gd name="connsiteY1" fmla="*/ 0 h 953037"/>
                  <a:gd name="connsiteX2" fmla="*/ 800851 w 6864440"/>
                  <a:gd name="connsiteY2" fmla="*/ 0 h 953037"/>
                  <a:gd name="connsiteX3" fmla="*/ 1510177 w 6864440"/>
                  <a:gd name="connsiteY3" fmla="*/ 0 h 953037"/>
                  <a:gd name="connsiteX4" fmla="*/ 1944925 w 6864440"/>
                  <a:gd name="connsiteY4" fmla="*/ 0 h 953037"/>
                  <a:gd name="connsiteX5" fmla="*/ 2311028 w 6864440"/>
                  <a:gd name="connsiteY5" fmla="*/ 0 h 953037"/>
                  <a:gd name="connsiteX6" fmla="*/ 2951709 w 6864440"/>
                  <a:gd name="connsiteY6" fmla="*/ 0 h 953037"/>
                  <a:gd name="connsiteX7" fmla="*/ 3592390 w 6864440"/>
                  <a:gd name="connsiteY7" fmla="*/ 0 h 953037"/>
                  <a:gd name="connsiteX8" fmla="*/ 4095783 w 6864440"/>
                  <a:gd name="connsiteY8" fmla="*/ 0 h 953037"/>
                  <a:gd name="connsiteX9" fmla="*/ 4805108 w 6864440"/>
                  <a:gd name="connsiteY9" fmla="*/ 0 h 953037"/>
                  <a:gd name="connsiteX10" fmla="*/ 5171211 w 6864440"/>
                  <a:gd name="connsiteY10" fmla="*/ 0 h 953037"/>
                  <a:gd name="connsiteX11" fmla="*/ 5674604 w 6864440"/>
                  <a:gd name="connsiteY11" fmla="*/ 0 h 953037"/>
                  <a:gd name="connsiteX12" fmla="*/ 6040707 w 6864440"/>
                  <a:gd name="connsiteY12" fmla="*/ 0 h 953037"/>
                  <a:gd name="connsiteX13" fmla="*/ 6864440 w 6864440"/>
                  <a:gd name="connsiteY13" fmla="*/ 0 h 953037"/>
                  <a:gd name="connsiteX14" fmla="*/ 6864440 w 6864440"/>
                  <a:gd name="connsiteY14" fmla="*/ 495579 h 953037"/>
                  <a:gd name="connsiteX15" fmla="*/ 6864440 w 6864440"/>
                  <a:gd name="connsiteY15" fmla="*/ 953037 h 953037"/>
                  <a:gd name="connsiteX16" fmla="*/ 6498337 w 6864440"/>
                  <a:gd name="connsiteY16" fmla="*/ 953037 h 953037"/>
                  <a:gd name="connsiteX17" fmla="*/ 5994944 w 6864440"/>
                  <a:gd name="connsiteY17" fmla="*/ 953037 h 953037"/>
                  <a:gd name="connsiteX18" fmla="*/ 5491552 w 6864440"/>
                  <a:gd name="connsiteY18" fmla="*/ 953037 h 953037"/>
                  <a:gd name="connsiteX19" fmla="*/ 4850871 w 6864440"/>
                  <a:gd name="connsiteY19" fmla="*/ 953037 h 953037"/>
                  <a:gd name="connsiteX20" fmla="*/ 4141545 w 6864440"/>
                  <a:gd name="connsiteY20" fmla="*/ 953037 h 953037"/>
                  <a:gd name="connsiteX21" fmla="*/ 3500864 w 6864440"/>
                  <a:gd name="connsiteY21" fmla="*/ 953037 h 953037"/>
                  <a:gd name="connsiteX22" fmla="*/ 2997472 w 6864440"/>
                  <a:gd name="connsiteY22" fmla="*/ 953037 h 953037"/>
                  <a:gd name="connsiteX23" fmla="*/ 2494080 w 6864440"/>
                  <a:gd name="connsiteY23" fmla="*/ 953037 h 953037"/>
                  <a:gd name="connsiteX24" fmla="*/ 2127976 w 6864440"/>
                  <a:gd name="connsiteY24" fmla="*/ 953037 h 953037"/>
                  <a:gd name="connsiteX25" fmla="*/ 1761873 w 6864440"/>
                  <a:gd name="connsiteY25" fmla="*/ 953037 h 953037"/>
                  <a:gd name="connsiteX26" fmla="*/ 1327125 w 6864440"/>
                  <a:gd name="connsiteY26" fmla="*/ 953037 h 953037"/>
                  <a:gd name="connsiteX27" fmla="*/ 617800 w 6864440"/>
                  <a:gd name="connsiteY27" fmla="*/ 953037 h 953037"/>
                  <a:gd name="connsiteX28" fmla="*/ 0 w 6864440"/>
                  <a:gd name="connsiteY28" fmla="*/ 953037 h 953037"/>
                  <a:gd name="connsiteX29" fmla="*/ 0 w 6864440"/>
                  <a:gd name="connsiteY29" fmla="*/ 476519 h 953037"/>
                  <a:gd name="connsiteX30" fmla="*/ 0 w 6864440"/>
                  <a:gd name="connsiteY30" fmla="*/ 0 h 953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864440" h="953037" fill="none" extrusionOk="0">
                    <a:moveTo>
                      <a:pt x="0" y="0"/>
                    </a:moveTo>
                    <a:cubicBezTo>
                      <a:pt x="214879" y="-26315"/>
                      <a:pt x="238175" y="7329"/>
                      <a:pt x="434748" y="0"/>
                    </a:cubicBezTo>
                    <a:cubicBezTo>
                      <a:pt x="631321" y="-7329"/>
                      <a:pt x="724037" y="42370"/>
                      <a:pt x="800851" y="0"/>
                    </a:cubicBezTo>
                    <a:cubicBezTo>
                      <a:pt x="877665" y="-42370"/>
                      <a:pt x="1161315" y="6745"/>
                      <a:pt x="1510177" y="0"/>
                    </a:cubicBezTo>
                    <a:cubicBezTo>
                      <a:pt x="1859039" y="-6745"/>
                      <a:pt x="1796575" y="17149"/>
                      <a:pt x="1944925" y="0"/>
                    </a:cubicBezTo>
                    <a:cubicBezTo>
                      <a:pt x="2093275" y="-17149"/>
                      <a:pt x="2148472" y="29702"/>
                      <a:pt x="2311028" y="0"/>
                    </a:cubicBezTo>
                    <a:cubicBezTo>
                      <a:pt x="2473584" y="-29702"/>
                      <a:pt x="2698695" y="1661"/>
                      <a:pt x="2951709" y="0"/>
                    </a:cubicBezTo>
                    <a:cubicBezTo>
                      <a:pt x="3204723" y="-1661"/>
                      <a:pt x="3295112" y="38051"/>
                      <a:pt x="3592390" y="0"/>
                    </a:cubicBezTo>
                    <a:cubicBezTo>
                      <a:pt x="3889668" y="-38051"/>
                      <a:pt x="3967459" y="24575"/>
                      <a:pt x="4095783" y="0"/>
                    </a:cubicBezTo>
                    <a:cubicBezTo>
                      <a:pt x="4224107" y="-24575"/>
                      <a:pt x="4563824" y="75339"/>
                      <a:pt x="4805108" y="0"/>
                    </a:cubicBezTo>
                    <a:cubicBezTo>
                      <a:pt x="5046393" y="-75339"/>
                      <a:pt x="4988305" y="35244"/>
                      <a:pt x="5171211" y="0"/>
                    </a:cubicBezTo>
                    <a:cubicBezTo>
                      <a:pt x="5354117" y="-35244"/>
                      <a:pt x="5551227" y="53807"/>
                      <a:pt x="5674604" y="0"/>
                    </a:cubicBezTo>
                    <a:cubicBezTo>
                      <a:pt x="5797981" y="-53807"/>
                      <a:pt x="5892064" y="10292"/>
                      <a:pt x="6040707" y="0"/>
                    </a:cubicBezTo>
                    <a:cubicBezTo>
                      <a:pt x="6189350" y="-10292"/>
                      <a:pt x="6616058" y="75916"/>
                      <a:pt x="6864440" y="0"/>
                    </a:cubicBezTo>
                    <a:cubicBezTo>
                      <a:pt x="6874558" y="121870"/>
                      <a:pt x="6811377" y="368335"/>
                      <a:pt x="6864440" y="495579"/>
                    </a:cubicBezTo>
                    <a:cubicBezTo>
                      <a:pt x="6917503" y="622823"/>
                      <a:pt x="6846333" y="808323"/>
                      <a:pt x="6864440" y="953037"/>
                    </a:cubicBezTo>
                    <a:cubicBezTo>
                      <a:pt x="6749706" y="957930"/>
                      <a:pt x="6671885" y="914531"/>
                      <a:pt x="6498337" y="953037"/>
                    </a:cubicBezTo>
                    <a:cubicBezTo>
                      <a:pt x="6324789" y="991543"/>
                      <a:pt x="6105995" y="930467"/>
                      <a:pt x="5994944" y="953037"/>
                    </a:cubicBezTo>
                    <a:cubicBezTo>
                      <a:pt x="5883893" y="975607"/>
                      <a:pt x="5650607" y="947865"/>
                      <a:pt x="5491552" y="953037"/>
                    </a:cubicBezTo>
                    <a:cubicBezTo>
                      <a:pt x="5332497" y="958209"/>
                      <a:pt x="5020092" y="947899"/>
                      <a:pt x="4850871" y="953037"/>
                    </a:cubicBezTo>
                    <a:cubicBezTo>
                      <a:pt x="4681650" y="958175"/>
                      <a:pt x="4463328" y="900943"/>
                      <a:pt x="4141545" y="953037"/>
                    </a:cubicBezTo>
                    <a:cubicBezTo>
                      <a:pt x="3819762" y="1005131"/>
                      <a:pt x="3752557" y="940901"/>
                      <a:pt x="3500864" y="953037"/>
                    </a:cubicBezTo>
                    <a:cubicBezTo>
                      <a:pt x="3249171" y="965173"/>
                      <a:pt x="3198575" y="901777"/>
                      <a:pt x="2997472" y="953037"/>
                    </a:cubicBezTo>
                    <a:cubicBezTo>
                      <a:pt x="2796369" y="1004297"/>
                      <a:pt x="2638067" y="928755"/>
                      <a:pt x="2494080" y="953037"/>
                    </a:cubicBezTo>
                    <a:cubicBezTo>
                      <a:pt x="2350093" y="977319"/>
                      <a:pt x="2203232" y="931607"/>
                      <a:pt x="2127976" y="953037"/>
                    </a:cubicBezTo>
                    <a:cubicBezTo>
                      <a:pt x="2052720" y="974467"/>
                      <a:pt x="1857148" y="940887"/>
                      <a:pt x="1761873" y="953037"/>
                    </a:cubicBezTo>
                    <a:cubicBezTo>
                      <a:pt x="1666598" y="965187"/>
                      <a:pt x="1497888" y="928221"/>
                      <a:pt x="1327125" y="953037"/>
                    </a:cubicBezTo>
                    <a:cubicBezTo>
                      <a:pt x="1156362" y="977853"/>
                      <a:pt x="813804" y="906197"/>
                      <a:pt x="617800" y="953037"/>
                    </a:cubicBezTo>
                    <a:cubicBezTo>
                      <a:pt x="421796" y="999877"/>
                      <a:pt x="252914" y="912507"/>
                      <a:pt x="0" y="953037"/>
                    </a:cubicBezTo>
                    <a:cubicBezTo>
                      <a:pt x="-37427" y="852226"/>
                      <a:pt x="32282" y="651952"/>
                      <a:pt x="0" y="476519"/>
                    </a:cubicBezTo>
                    <a:cubicBezTo>
                      <a:pt x="-32282" y="301086"/>
                      <a:pt x="12008" y="138227"/>
                      <a:pt x="0" y="0"/>
                    </a:cubicBezTo>
                    <a:close/>
                  </a:path>
                  <a:path w="6864440" h="953037" stroke="0" extrusionOk="0">
                    <a:moveTo>
                      <a:pt x="0" y="0"/>
                    </a:moveTo>
                    <a:cubicBezTo>
                      <a:pt x="151106" y="-73426"/>
                      <a:pt x="510559" y="55534"/>
                      <a:pt x="640681" y="0"/>
                    </a:cubicBezTo>
                    <a:cubicBezTo>
                      <a:pt x="770803" y="-55534"/>
                      <a:pt x="932871" y="62506"/>
                      <a:pt x="1212718" y="0"/>
                    </a:cubicBezTo>
                    <a:cubicBezTo>
                      <a:pt x="1492565" y="-62506"/>
                      <a:pt x="1545307" y="42943"/>
                      <a:pt x="1647466" y="0"/>
                    </a:cubicBezTo>
                    <a:cubicBezTo>
                      <a:pt x="1749625" y="-42943"/>
                      <a:pt x="1931869" y="20556"/>
                      <a:pt x="2082213" y="0"/>
                    </a:cubicBezTo>
                    <a:cubicBezTo>
                      <a:pt x="2232557" y="-20556"/>
                      <a:pt x="2348692" y="34462"/>
                      <a:pt x="2448317" y="0"/>
                    </a:cubicBezTo>
                    <a:cubicBezTo>
                      <a:pt x="2547942" y="-34462"/>
                      <a:pt x="2780489" y="46625"/>
                      <a:pt x="2951709" y="0"/>
                    </a:cubicBezTo>
                    <a:cubicBezTo>
                      <a:pt x="3122929" y="-46625"/>
                      <a:pt x="3300693" y="45819"/>
                      <a:pt x="3523746" y="0"/>
                    </a:cubicBezTo>
                    <a:cubicBezTo>
                      <a:pt x="3746799" y="-45819"/>
                      <a:pt x="4039603" y="80666"/>
                      <a:pt x="4233071" y="0"/>
                    </a:cubicBezTo>
                    <a:cubicBezTo>
                      <a:pt x="4426540" y="-80666"/>
                      <a:pt x="4503069" y="43696"/>
                      <a:pt x="4599175" y="0"/>
                    </a:cubicBezTo>
                    <a:cubicBezTo>
                      <a:pt x="4695281" y="-43696"/>
                      <a:pt x="4848569" y="7944"/>
                      <a:pt x="5033923" y="0"/>
                    </a:cubicBezTo>
                    <a:cubicBezTo>
                      <a:pt x="5219277" y="-7944"/>
                      <a:pt x="5357514" y="42378"/>
                      <a:pt x="5537315" y="0"/>
                    </a:cubicBezTo>
                    <a:cubicBezTo>
                      <a:pt x="5717116" y="-42378"/>
                      <a:pt x="5759026" y="32145"/>
                      <a:pt x="5903418" y="0"/>
                    </a:cubicBezTo>
                    <a:cubicBezTo>
                      <a:pt x="6047810" y="-32145"/>
                      <a:pt x="6152143" y="37427"/>
                      <a:pt x="6338166" y="0"/>
                    </a:cubicBezTo>
                    <a:cubicBezTo>
                      <a:pt x="6524189" y="-37427"/>
                      <a:pt x="6743739" y="40938"/>
                      <a:pt x="6864440" y="0"/>
                    </a:cubicBezTo>
                    <a:cubicBezTo>
                      <a:pt x="6879714" y="122016"/>
                      <a:pt x="6862231" y="311525"/>
                      <a:pt x="6864440" y="447927"/>
                    </a:cubicBezTo>
                    <a:cubicBezTo>
                      <a:pt x="6866649" y="584329"/>
                      <a:pt x="6840046" y="801266"/>
                      <a:pt x="6864440" y="953037"/>
                    </a:cubicBezTo>
                    <a:cubicBezTo>
                      <a:pt x="6731450" y="958098"/>
                      <a:pt x="6592438" y="932826"/>
                      <a:pt x="6498337" y="953037"/>
                    </a:cubicBezTo>
                    <a:cubicBezTo>
                      <a:pt x="6404236" y="973248"/>
                      <a:pt x="6112192" y="886814"/>
                      <a:pt x="5926300" y="953037"/>
                    </a:cubicBezTo>
                    <a:cubicBezTo>
                      <a:pt x="5740408" y="1019260"/>
                      <a:pt x="5589401" y="928303"/>
                      <a:pt x="5422908" y="953037"/>
                    </a:cubicBezTo>
                    <a:cubicBezTo>
                      <a:pt x="5256415" y="977771"/>
                      <a:pt x="5074907" y="950457"/>
                      <a:pt x="4782227" y="953037"/>
                    </a:cubicBezTo>
                    <a:cubicBezTo>
                      <a:pt x="4489547" y="955617"/>
                      <a:pt x="4322759" y="934870"/>
                      <a:pt x="4141545" y="953037"/>
                    </a:cubicBezTo>
                    <a:cubicBezTo>
                      <a:pt x="3960331" y="971204"/>
                      <a:pt x="3633459" y="928036"/>
                      <a:pt x="3500864" y="953037"/>
                    </a:cubicBezTo>
                    <a:cubicBezTo>
                      <a:pt x="3368269" y="978038"/>
                      <a:pt x="3314533" y="916416"/>
                      <a:pt x="3134761" y="953037"/>
                    </a:cubicBezTo>
                    <a:cubicBezTo>
                      <a:pt x="2954989" y="989658"/>
                      <a:pt x="2640851" y="880940"/>
                      <a:pt x="2494080" y="953037"/>
                    </a:cubicBezTo>
                    <a:cubicBezTo>
                      <a:pt x="2347309" y="1025134"/>
                      <a:pt x="2179802" y="934679"/>
                      <a:pt x="2059332" y="953037"/>
                    </a:cubicBezTo>
                    <a:cubicBezTo>
                      <a:pt x="1938862" y="971395"/>
                      <a:pt x="1772669" y="942422"/>
                      <a:pt x="1624584" y="953037"/>
                    </a:cubicBezTo>
                    <a:cubicBezTo>
                      <a:pt x="1476499" y="963652"/>
                      <a:pt x="1226401" y="926930"/>
                      <a:pt x="1052547" y="953037"/>
                    </a:cubicBezTo>
                    <a:cubicBezTo>
                      <a:pt x="878693" y="979144"/>
                      <a:pt x="230023" y="884678"/>
                      <a:pt x="0" y="953037"/>
                    </a:cubicBezTo>
                    <a:cubicBezTo>
                      <a:pt x="-30497" y="752201"/>
                      <a:pt x="31223" y="714355"/>
                      <a:pt x="0" y="486049"/>
                    </a:cubicBezTo>
                    <a:cubicBezTo>
                      <a:pt x="-31223" y="257743"/>
                      <a:pt x="4781" y="1325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prstDash val="dashDot"/>
                <a:extLst>
                  <a:ext uri="{C807C97D-BFC1-408E-A445-0C87EB9F89A2}">
                    <ask:lineSketchStyleProps xmlns="" xmlns:ask="http://schemas.microsoft.com/office/drawing/2018/sketchyshapes" sd="3838994655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120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120 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5 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6 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600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D537165-6088-4B8C-8EBD-64D4BD42E9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872" y="4763026"/>
                <a:ext cx="6864440" cy="953037"/>
              </a:xfrm>
              <a:custGeom>
                <a:avLst/>
                <a:gdLst>
                  <a:gd name="connsiteX0" fmla="*/ 0 w 6864440"/>
                  <a:gd name="connsiteY0" fmla="*/ 0 h 953037"/>
                  <a:gd name="connsiteX1" fmla="*/ 434748 w 6864440"/>
                  <a:gd name="connsiteY1" fmla="*/ 0 h 953037"/>
                  <a:gd name="connsiteX2" fmla="*/ 800851 w 6864440"/>
                  <a:gd name="connsiteY2" fmla="*/ 0 h 953037"/>
                  <a:gd name="connsiteX3" fmla="*/ 1510177 w 6864440"/>
                  <a:gd name="connsiteY3" fmla="*/ 0 h 953037"/>
                  <a:gd name="connsiteX4" fmla="*/ 1944925 w 6864440"/>
                  <a:gd name="connsiteY4" fmla="*/ 0 h 953037"/>
                  <a:gd name="connsiteX5" fmla="*/ 2311028 w 6864440"/>
                  <a:gd name="connsiteY5" fmla="*/ 0 h 953037"/>
                  <a:gd name="connsiteX6" fmla="*/ 2951709 w 6864440"/>
                  <a:gd name="connsiteY6" fmla="*/ 0 h 953037"/>
                  <a:gd name="connsiteX7" fmla="*/ 3592390 w 6864440"/>
                  <a:gd name="connsiteY7" fmla="*/ 0 h 953037"/>
                  <a:gd name="connsiteX8" fmla="*/ 4095783 w 6864440"/>
                  <a:gd name="connsiteY8" fmla="*/ 0 h 953037"/>
                  <a:gd name="connsiteX9" fmla="*/ 4805108 w 6864440"/>
                  <a:gd name="connsiteY9" fmla="*/ 0 h 953037"/>
                  <a:gd name="connsiteX10" fmla="*/ 5171211 w 6864440"/>
                  <a:gd name="connsiteY10" fmla="*/ 0 h 953037"/>
                  <a:gd name="connsiteX11" fmla="*/ 5674604 w 6864440"/>
                  <a:gd name="connsiteY11" fmla="*/ 0 h 953037"/>
                  <a:gd name="connsiteX12" fmla="*/ 6040707 w 6864440"/>
                  <a:gd name="connsiteY12" fmla="*/ 0 h 953037"/>
                  <a:gd name="connsiteX13" fmla="*/ 6864440 w 6864440"/>
                  <a:gd name="connsiteY13" fmla="*/ 0 h 953037"/>
                  <a:gd name="connsiteX14" fmla="*/ 6864440 w 6864440"/>
                  <a:gd name="connsiteY14" fmla="*/ 495579 h 953037"/>
                  <a:gd name="connsiteX15" fmla="*/ 6864440 w 6864440"/>
                  <a:gd name="connsiteY15" fmla="*/ 953037 h 953037"/>
                  <a:gd name="connsiteX16" fmla="*/ 6498337 w 6864440"/>
                  <a:gd name="connsiteY16" fmla="*/ 953037 h 953037"/>
                  <a:gd name="connsiteX17" fmla="*/ 5994944 w 6864440"/>
                  <a:gd name="connsiteY17" fmla="*/ 953037 h 953037"/>
                  <a:gd name="connsiteX18" fmla="*/ 5491552 w 6864440"/>
                  <a:gd name="connsiteY18" fmla="*/ 953037 h 953037"/>
                  <a:gd name="connsiteX19" fmla="*/ 4850871 w 6864440"/>
                  <a:gd name="connsiteY19" fmla="*/ 953037 h 953037"/>
                  <a:gd name="connsiteX20" fmla="*/ 4141545 w 6864440"/>
                  <a:gd name="connsiteY20" fmla="*/ 953037 h 953037"/>
                  <a:gd name="connsiteX21" fmla="*/ 3500864 w 6864440"/>
                  <a:gd name="connsiteY21" fmla="*/ 953037 h 953037"/>
                  <a:gd name="connsiteX22" fmla="*/ 2997472 w 6864440"/>
                  <a:gd name="connsiteY22" fmla="*/ 953037 h 953037"/>
                  <a:gd name="connsiteX23" fmla="*/ 2494080 w 6864440"/>
                  <a:gd name="connsiteY23" fmla="*/ 953037 h 953037"/>
                  <a:gd name="connsiteX24" fmla="*/ 2127976 w 6864440"/>
                  <a:gd name="connsiteY24" fmla="*/ 953037 h 953037"/>
                  <a:gd name="connsiteX25" fmla="*/ 1761873 w 6864440"/>
                  <a:gd name="connsiteY25" fmla="*/ 953037 h 953037"/>
                  <a:gd name="connsiteX26" fmla="*/ 1327125 w 6864440"/>
                  <a:gd name="connsiteY26" fmla="*/ 953037 h 953037"/>
                  <a:gd name="connsiteX27" fmla="*/ 617800 w 6864440"/>
                  <a:gd name="connsiteY27" fmla="*/ 953037 h 953037"/>
                  <a:gd name="connsiteX28" fmla="*/ 0 w 6864440"/>
                  <a:gd name="connsiteY28" fmla="*/ 953037 h 953037"/>
                  <a:gd name="connsiteX29" fmla="*/ 0 w 6864440"/>
                  <a:gd name="connsiteY29" fmla="*/ 476519 h 953037"/>
                  <a:gd name="connsiteX30" fmla="*/ 0 w 6864440"/>
                  <a:gd name="connsiteY30" fmla="*/ 0 h 953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864440" h="953037" fill="none" extrusionOk="0">
                    <a:moveTo>
                      <a:pt x="0" y="0"/>
                    </a:moveTo>
                    <a:cubicBezTo>
                      <a:pt x="214879" y="-26315"/>
                      <a:pt x="238175" y="7329"/>
                      <a:pt x="434748" y="0"/>
                    </a:cubicBezTo>
                    <a:cubicBezTo>
                      <a:pt x="631321" y="-7329"/>
                      <a:pt x="724037" y="42370"/>
                      <a:pt x="800851" y="0"/>
                    </a:cubicBezTo>
                    <a:cubicBezTo>
                      <a:pt x="877665" y="-42370"/>
                      <a:pt x="1161315" y="6745"/>
                      <a:pt x="1510177" y="0"/>
                    </a:cubicBezTo>
                    <a:cubicBezTo>
                      <a:pt x="1859039" y="-6745"/>
                      <a:pt x="1796575" y="17149"/>
                      <a:pt x="1944925" y="0"/>
                    </a:cubicBezTo>
                    <a:cubicBezTo>
                      <a:pt x="2093275" y="-17149"/>
                      <a:pt x="2148472" y="29702"/>
                      <a:pt x="2311028" y="0"/>
                    </a:cubicBezTo>
                    <a:cubicBezTo>
                      <a:pt x="2473584" y="-29702"/>
                      <a:pt x="2698695" y="1661"/>
                      <a:pt x="2951709" y="0"/>
                    </a:cubicBezTo>
                    <a:cubicBezTo>
                      <a:pt x="3204723" y="-1661"/>
                      <a:pt x="3295112" y="38051"/>
                      <a:pt x="3592390" y="0"/>
                    </a:cubicBezTo>
                    <a:cubicBezTo>
                      <a:pt x="3889668" y="-38051"/>
                      <a:pt x="3967459" y="24575"/>
                      <a:pt x="4095783" y="0"/>
                    </a:cubicBezTo>
                    <a:cubicBezTo>
                      <a:pt x="4224107" y="-24575"/>
                      <a:pt x="4563824" y="75339"/>
                      <a:pt x="4805108" y="0"/>
                    </a:cubicBezTo>
                    <a:cubicBezTo>
                      <a:pt x="5046393" y="-75339"/>
                      <a:pt x="4988305" y="35244"/>
                      <a:pt x="5171211" y="0"/>
                    </a:cubicBezTo>
                    <a:cubicBezTo>
                      <a:pt x="5354117" y="-35244"/>
                      <a:pt x="5551227" y="53807"/>
                      <a:pt x="5674604" y="0"/>
                    </a:cubicBezTo>
                    <a:cubicBezTo>
                      <a:pt x="5797981" y="-53807"/>
                      <a:pt x="5892064" y="10292"/>
                      <a:pt x="6040707" y="0"/>
                    </a:cubicBezTo>
                    <a:cubicBezTo>
                      <a:pt x="6189350" y="-10292"/>
                      <a:pt x="6616058" y="75916"/>
                      <a:pt x="6864440" y="0"/>
                    </a:cubicBezTo>
                    <a:cubicBezTo>
                      <a:pt x="6874558" y="121870"/>
                      <a:pt x="6811377" y="368335"/>
                      <a:pt x="6864440" y="495579"/>
                    </a:cubicBezTo>
                    <a:cubicBezTo>
                      <a:pt x="6917503" y="622823"/>
                      <a:pt x="6846333" y="808323"/>
                      <a:pt x="6864440" y="953037"/>
                    </a:cubicBezTo>
                    <a:cubicBezTo>
                      <a:pt x="6749706" y="957930"/>
                      <a:pt x="6671885" y="914531"/>
                      <a:pt x="6498337" y="953037"/>
                    </a:cubicBezTo>
                    <a:cubicBezTo>
                      <a:pt x="6324789" y="991543"/>
                      <a:pt x="6105995" y="930467"/>
                      <a:pt x="5994944" y="953037"/>
                    </a:cubicBezTo>
                    <a:cubicBezTo>
                      <a:pt x="5883893" y="975607"/>
                      <a:pt x="5650607" y="947865"/>
                      <a:pt x="5491552" y="953037"/>
                    </a:cubicBezTo>
                    <a:cubicBezTo>
                      <a:pt x="5332497" y="958209"/>
                      <a:pt x="5020092" y="947899"/>
                      <a:pt x="4850871" y="953037"/>
                    </a:cubicBezTo>
                    <a:cubicBezTo>
                      <a:pt x="4681650" y="958175"/>
                      <a:pt x="4463328" y="900943"/>
                      <a:pt x="4141545" y="953037"/>
                    </a:cubicBezTo>
                    <a:cubicBezTo>
                      <a:pt x="3819762" y="1005131"/>
                      <a:pt x="3752557" y="940901"/>
                      <a:pt x="3500864" y="953037"/>
                    </a:cubicBezTo>
                    <a:cubicBezTo>
                      <a:pt x="3249171" y="965173"/>
                      <a:pt x="3198575" y="901777"/>
                      <a:pt x="2997472" y="953037"/>
                    </a:cubicBezTo>
                    <a:cubicBezTo>
                      <a:pt x="2796369" y="1004297"/>
                      <a:pt x="2638067" y="928755"/>
                      <a:pt x="2494080" y="953037"/>
                    </a:cubicBezTo>
                    <a:cubicBezTo>
                      <a:pt x="2350093" y="977319"/>
                      <a:pt x="2203232" y="931607"/>
                      <a:pt x="2127976" y="953037"/>
                    </a:cubicBezTo>
                    <a:cubicBezTo>
                      <a:pt x="2052720" y="974467"/>
                      <a:pt x="1857148" y="940887"/>
                      <a:pt x="1761873" y="953037"/>
                    </a:cubicBezTo>
                    <a:cubicBezTo>
                      <a:pt x="1666598" y="965187"/>
                      <a:pt x="1497888" y="928221"/>
                      <a:pt x="1327125" y="953037"/>
                    </a:cubicBezTo>
                    <a:cubicBezTo>
                      <a:pt x="1156362" y="977853"/>
                      <a:pt x="813804" y="906197"/>
                      <a:pt x="617800" y="953037"/>
                    </a:cubicBezTo>
                    <a:cubicBezTo>
                      <a:pt x="421796" y="999877"/>
                      <a:pt x="252914" y="912507"/>
                      <a:pt x="0" y="953037"/>
                    </a:cubicBezTo>
                    <a:cubicBezTo>
                      <a:pt x="-37427" y="852226"/>
                      <a:pt x="32282" y="651952"/>
                      <a:pt x="0" y="476519"/>
                    </a:cubicBezTo>
                    <a:cubicBezTo>
                      <a:pt x="-32282" y="301086"/>
                      <a:pt x="12008" y="138227"/>
                      <a:pt x="0" y="0"/>
                    </a:cubicBezTo>
                    <a:close/>
                  </a:path>
                  <a:path w="6864440" h="953037" stroke="0" extrusionOk="0">
                    <a:moveTo>
                      <a:pt x="0" y="0"/>
                    </a:moveTo>
                    <a:cubicBezTo>
                      <a:pt x="151106" y="-73426"/>
                      <a:pt x="510559" y="55534"/>
                      <a:pt x="640681" y="0"/>
                    </a:cubicBezTo>
                    <a:cubicBezTo>
                      <a:pt x="770803" y="-55534"/>
                      <a:pt x="932871" y="62506"/>
                      <a:pt x="1212718" y="0"/>
                    </a:cubicBezTo>
                    <a:cubicBezTo>
                      <a:pt x="1492565" y="-62506"/>
                      <a:pt x="1545307" y="42943"/>
                      <a:pt x="1647466" y="0"/>
                    </a:cubicBezTo>
                    <a:cubicBezTo>
                      <a:pt x="1749625" y="-42943"/>
                      <a:pt x="1931869" y="20556"/>
                      <a:pt x="2082213" y="0"/>
                    </a:cubicBezTo>
                    <a:cubicBezTo>
                      <a:pt x="2232557" y="-20556"/>
                      <a:pt x="2348692" y="34462"/>
                      <a:pt x="2448317" y="0"/>
                    </a:cubicBezTo>
                    <a:cubicBezTo>
                      <a:pt x="2547942" y="-34462"/>
                      <a:pt x="2780489" y="46625"/>
                      <a:pt x="2951709" y="0"/>
                    </a:cubicBezTo>
                    <a:cubicBezTo>
                      <a:pt x="3122929" y="-46625"/>
                      <a:pt x="3300693" y="45819"/>
                      <a:pt x="3523746" y="0"/>
                    </a:cubicBezTo>
                    <a:cubicBezTo>
                      <a:pt x="3746799" y="-45819"/>
                      <a:pt x="4039603" y="80666"/>
                      <a:pt x="4233071" y="0"/>
                    </a:cubicBezTo>
                    <a:cubicBezTo>
                      <a:pt x="4426540" y="-80666"/>
                      <a:pt x="4503069" y="43696"/>
                      <a:pt x="4599175" y="0"/>
                    </a:cubicBezTo>
                    <a:cubicBezTo>
                      <a:pt x="4695281" y="-43696"/>
                      <a:pt x="4848569" y="7944"/>
                      <a:pt x="5033923" y="0"/>
                    </a:cubicBezTo>
                    <a:cubicBezTo>
                      <a:pt x="5219277" y="-7944"/>
                      <a:pt x="5357514" y="42378"/>
                      <a:pt x="5537315" y="0"/>
                    </a:cubicBezTo>
                    <a:cubicBezTo>
                      <a:pt x="5717116" y="-42378"/>
                      <a:pt x="5759026" y="32145"/>
                      <a:pt x="5903418" y="0"/>
                    </a:cubicBezTo>
                    <a:cubicBezTo>
                      <a:pt x="6047810" y="-32145"/>
                      <a:pt x="6152143" y="37427"/>
                      <a:pt x="6338166" y="0"/>
                    </a:cubicBezTo>
                    <a:cubicBezTo>
                      <a:pt x="6524189" y="-37427"/>
                      <a:pt x="6743739" y="40938"/>
                      <a:pt x="6864440" y="0"/>
                    </a:cubicBezTo>
                    <a:cubicBezTo>
                      <a:pt x="6879714" y="122016"/>
                      <a:pt x="6862231" y="311525"/>
                      <a:pt x="6864440" y="447927"/>
                    </a:cubicBezTo>
                    <a:cubicBezTo>
                      <a:pt x="6866649" y="584329"/>
                      <a:pt x="6840046" y="801266"/>
                      <a:pt x="6864440" y="953037"/>
                    </a:cubicBezTo>
                    <a:cubicBezTo>
                      <a:pt x="6731450" y="958098"/>
                      <a:pt x="6592438" y="932826"/>
                      <a:pt x="6498337" y="953037"/>
                    </a:cubicBezTo>
                    <a:cubicBezTo>
                      <a:pt x="6404236" y="973248"/>
                      <a:pt x="6112192" y="886814"/>
                      <a:pt x="5926300" y="953037"/>
                    </a:cubicBezTo>
                    <a:cubicBezTo>
                      <a:pt x="5740408" y="1019260"/>
                      <a:pt x="5589401" y="928303"/>
                      <a:pt x="5422908" y="953037"/>
                    </a:cubicBezTo>
                    <a:cubicBezTo>
                      <a:pt x="5256415" y="977771"/>
                      <a:pt x="5074907" y="950457"/>
                      <a:pt x="4782227" y="953037"/>
                    </a:cubicBezTo>
                    <a:cubicBezTo>
                      <a:pt x="4489547" y="955617"/>
                      <a:pt x="4322759" y="934870"/>
                      <a:pt x="4141545" y="953037"/>
                    </a:cubicBezTo>
                    <a:cubicBezTo>
                      <a:pt x="3960331" y="971204"/>
                      <a:pt x="3633459" y="928036"/>
                      <a:pt x="3500864" y="953037"/>
                    </a:cubicBezTo>
                    <a:cubicBezTo>
                      <a:pt x="3368269" y="978038"/>
                      <a:pt x="3314533" y="916416"/>
                      <a:pt x="3134761" y="953037"/>
                    </a:cubicBezTo>
                    <a:cubicBezTo>
                      <a:pt x="2954989" y="989658"/>
                      <a:pt x="2640851" y="880940"/>
                      <a:pt x="2494080" y="953037"/>
                    </a:cubicBezTo>
                    <a:cubicBezTo>
                      <a:pt x="2347309" y="1025134"/>
                      <a:pt x="2179802" y="934679"/>
                      <a:pt x="2059332" y="953037"/>
                    </a:cubicBezTo>
                    <a:cubicBezTo>
                      <a:pt x="1938862" y="971395"/>
                      <a:pt x="1772669" y="942422"/>
                      <a:pt x="1624584" y="953037"/>
                    </a:cubicBezTo>
                    <a:cubicBezTo>
                      <a:pt x="1476499" y="963652"/>
                      <a:pt x="1226401" y="926930"/>
                      <a:pt x="1052547" y="953037"/>
                    </a:cubicBezTo>
                    <a:cubicBezTo>
                      <a:pt x="878693" y="979144"/>
                      <a:pt x="230023" y="884678"/>
                      <a:pt x="0" y="953037"/>
                    </a:cubicBezTo>
                    <a:cubicBezTo>
                      <a:pt x="-30497" y="752201"/>
                      <a:pt x="31223" y="714355"/>
                      <a:pt x="0" y="486049"/>
                    </a:cubicBezTo>
                    <a:cubicBezTo>
                      <a:pt x="-31223" y="257743"/>
                      <a:pt x="4781" y="132582"/>
                      <a:pt x="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28575">
                <a:prstDash val="dashDot"/>
                <a:extLst>
                  <a:ext uri="{C807C97D-BFC1-408E-A445-0C87EB9F89A2}">
                    <ask:lineSketchStyleProps xmlns="" xmlns:a14="http://schemas.microsoft.com/office/drawing/2010/main" xmlns:ask="http://schemas.microsoft.com/office/drawing/2018/sketchyshapes" sd="3838994655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336562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89" grpId="0" animBg="1"/>
      <p:bldP spid="9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=""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=""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=""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6E82CE80-0474-419D-93F6-0623BB5E9AB3}"/>
              </a:ext>
            </a:extLst>
          </p:cNvPr>
          <p:cNvSpPr/>
          <p:nvPr/>
        </p:nvSpPr>
        <p:spPr>
          <a:xfrm>
            <a:off x="132269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96857BC4-D2D6-42B6-A508-42982D6E2CE0}"/>
              </a:ext>
            </a:extLst>
          </p:cNvPr>
          <p:cNvSpPr/>
          <p:nvPr/>
        </p:nvSpPr>
        <p:spPr>
          <a:xfrm>
            <a:off x="14528518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D9DD4A08-39BC-4CD5-AD83-4EBC70C418AC}"/>
              </a:ext>
            </a:extLst>
          </p:cNvPr>
          <p:cNvSpPr/>
          <p:nvPr/>
        </p:nvSpPr>
        <p:spPr>
          <a:xfrm>
            <a:off x="133851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E8DA89A-B320-4675-AC31-F6400CD5F88E}"/>
              </a:ext>
            </a:extLst>
          </p:cNvPr>
          <p:cNvSpPr/>
          <p:nvPr/>
        </p:nvSpPr>
        <p:spPr>
          <a:xfrm>
            <a:off x="159526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78F8BC2C-E6E9-4B98-9C12-2F7F949A0764}"/>
              </a:ext>
            </a:extLst>
          </p:cNvPr>
          <p:cNvSpPr/>
          <p:nvPr/>
        </p:nvSpPr>
        <p:spPr>
          <a:xfrm>
            <a:off x="127713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7E8D4DDB-3DFC-41C4-8248-65FF22468EBE}"/>
              </a:ext>
            </a:extLst>
          </p:cNvPr>
          <p:cNvSpPr/>
          <p:nvPr/>
        </p:nvSpPr>
        <p:spPr>
          <a:xfrm>
            <a:off x="132427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2748FEA-91E1-49AF-BE97-D991CC32354B}"/>
              </a:ext>
            </a:extLst>
          </p:cNvPr>
          <p:cNvSpPr/>
          <p:nvPr/>
        </p:nvSpPr>
        <p:spPr>
          <a:xfrm>
            <a:off x="145608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26461670-4FDF-4813-9A71-BDC0DE0455D0}"/>
              </a:ext>
            </a:extLst>
          </p:cNvPr>
          <p:cNvSpPr/>
          <p:nvPr/>
        </p:nvSpPr>
        <p:spPr>
          <a:xfrm>
            <a:off x="15278145" y="1528851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raphic 213">
            <a:extLst>
              <a:ext uri="{FF2B5EF4-FFF2-40B4-BE49-F238E27FC236}">
                <a16:creationId xmlns="" xmlns:a16="http://schemas.microsoft.com/office/drawing/2014/main" id="{4EE762CF-3006-486F-BCCD-A69D8595040E}"/>
              </a:ext>
            </a:extLst>
          </p:cNvPr>
          <p:cNvSpPr/>
          <p:nvPr/>
        </p:nvSpPr>
        <p:spPr>
          <a:xfrm rot="17100000">
            <a:off x="-3263874" y="1691501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B929A1F-BEB3-449D-A418-04482E8B15E6}"/>
              </a:ext>
            </a:extLst>
          </p:cNvPr>
          <p:cNvGrpSpPr/>
          <p:nvPr/>
        </p:nvGrpSpPr>
        <p:grpSpPr>
          <a:xfrm rot="17100000">
            <a:off x="-3899188" y="1519772"/>
            <a:ext cx="3264570" cy="3482759"/>
            <a:chOff x="3527222" y="1038225"/>
            <a:chExt cx="4430211" cy="4726306"/>
          </a:xfrm>
        </p:grpSpPr>
        <p:sp>
          <p:nvSpPr>
            <p:cNvPr id="15" name="Graphic 213">
              <a:extLst>
                <a:ext uri="{FF2B5EF4-FFF2-40B4-BE49-F238E27FC236}">
                  <a16:creationId xmlns="" xmlns:a16="http://schemas.microsoft.com/office/drawing/2014/main" id="{115C71A2-FB59-48F1-830E-FBF5A0C9DF0B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8" descr="Bow Compass School Illustration Transparent PNG &amp;amp; SVG Vector">
              <a:extLst>
                <a:ext uri="{FF2B5EF4-FFF2-40B4-BE49-F238E27FC236}">
                  <a16:creationId xmlns="" xmlns:a16="http://schemas.microsoft.com/office/drawing/2014/main" id="{11A1723A-BFB7-4245-BA85-7BD77107A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alculator Card - Assistive Cards">
              <a:extLst>
                <a:ext uri="{FF2B5EF4-FFF2-40B4-BE49-F238E27FC236}">
                  <a16:creationId xmlns="" xmlns:a16="http://schemas.microsoft.com/office/drawing/2014/main" id="{C96B773A-B02D-4615-A090-CA0ED5DF3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BE08970F-DC2B-4EA2-8EAE-AAE00C148567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6D1AA2D5-A345-45CB-82C6-539B7A63ADC9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Graphic 213">
            <a:extLst>
              <a:ext uri="{FF2B5EF4-FFF2-40B4-BE49-F238E27FC236}">
                <a16:creationId xmlns="" xmlns:a16="http://schemas.microsoft.com/office/drawing/2014/main" id="{DF72DBBA-CA14-4FD3-BA64-2C78C2951134}"/>
              </a:ext>
            </a:extLst>
          </p:cNvPr>
          <p:cNvSpPr/>
          <p:nvPr/>
        </p:nvSpPr>
        <p:spPr>
          <a:xfrm rot="17100000">
            <a:off x="-3557712" y="1740869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24">
            <a:extLst>
              <a:ext uri="{FF2B5EF4-FFF2-40B4-BE49-F238E27FC236}">
                <a16:creationId xmlns="" xmlns:a16="http://schemas.microsoft.com/office/drawing/2014/main" id="{6E16F397-EE0A-4F41-9D46-EF42669EC7F8}"/>
              </a:ext>
            </a:extLst>
          </p:cNvPr>
          <p:cNvSpPr/>
          <p:nvPr/>
        </p:nvSpPr>
        <p:spPr>
          <a:xfrm rot="19800000">
            <a:off x="-3609639" y="3081712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sosceles Triangle 224">
            <a:extLst>
              <a:ext uri="{FF2B5EF4-FFF2-40B4-BE49-F238E27FC236}">
                <a16:creationId xmlns="" xmlns:a16="http://schemas.microsoft.com/office/drawing/2014/main" id="{5997AE3B-3E69-4C82-883F-307C41AB4B36}"/>
              </a:ext>
            </a:extLst>
          </p:cNvPr>
          <p:cNvSpPr/>
          <p:nvPr/>
        </p:nvSpPr>
        <p:spPr>
          <a:xfrm rot="8507934">
            <a:off x="-756263" y="3363117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4">
            <a:extLst>
              <a:ext uri="{FF2B5EF4-FFF2-40B4-BE49-F238E27FC236}">
                <a16:creationId xmlns="" xmlns:a16="http://schemas.microsoft.com/office/drawing/2014/main" id="{BA97DA2E-97DB-49B8-BB70-1ABC97A1BEE0}"/>
              </a:ext>
            </a:extLst>
          </p:cNvPr>
          <p:cNvSpPr/>
          <p:nvPr/>
        </p:nvSpPr>
        <p:spPr>
          <a:xfrm rot="1706713">
            <a:off x="-3404193" y="2534762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7D50EB31-2505-4192-82AC-7F4825B3E218}"/>
              </a:ext>
            </a:extLst>
          </p:cNvPr>
          <p:cNvSpPr/>
          <p:nvPr/>
        </p:nvSpPr>
        <p:spPr>
          <a:xfrm>
            <a:off x="160942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C8434BEB-1A86-4761-94D9-F12E8EEC93F8}"/>
              </a:ext>
            </a:extLst>
          </p:cNvPr>
          <p:cNvSpPr/>
          <p:nvPr/>
        </p:nvSpPr>
        <p:spPr>
          <a:xfrm>
            <a:off x="167522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2EFDCF9-C4B6-48BC-8014-05AAC557DD14}"/>
              </a:ext>
            </a:extLst>
          </p:cNvPr>
          <p:cNvSpPr txBox="1"/>
          <p:nvPr/>
        </p:nvSpPr>
        <p:spPr>
          <a:xfrm>
            <a:off x="16315365" y="3970406"/>
            <a:ext cx="1743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-Lorem ipsum-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6D6A0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F476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D166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Game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=""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86" t="72068" r="34207"/>
          <a:stretch/>
        </p:blipFill>
        <p:spPr bwMode="auto">
          <a:xfrm>
            <a:off x="4207430" y="571415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804" t="73837" r="-4611" b="-1769"/>
          <a:stretch/>
        </p:blipFill>
        <p:spPr bwMode="auto">
          <a:xfrm>
            <a:off x="7812131" y="922945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55326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=""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=""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=""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=""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=""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=""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=""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=""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=""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=""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=""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=""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=""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=""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=""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=""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=""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=""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=""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=""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=""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=""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=""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=""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=""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=""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=""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=""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=""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=""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=""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=""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=""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=""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=""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=""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=""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chemeClr val="accent3"/>
          </a:solidFill>
        </p:grpSpPr>
        <p:grpSp>
          <p:nvGrpSpPr>
            <p:cNvPr id="615" name="Group 614">
              <a:extLst>
                <a:ext uri="{FF2B5EF4-FFF2-40B4-BE49-F238E27FC236}">
                  <a16:creationId xmlns=""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=""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=""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=""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=""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=""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=""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=""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=""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=""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1986852" y="1845141"/>
            <a:ext cx="5186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SVN-Billo" panose="00000400000000000000" pitchFamily="2" charset="0"/>
              </a:rPr>
              <a:t>Khởi</a:t>
            </a:r>
            <a:endParaRPr lang="en-US" sz="7200" dirty="0">
              <a:solidFill>
                <a:schemeClr val="bg1"/>
              </a:solidFill>
              <a:latin typeface="SVN-Billo" panose="00000400000000000000" pitchFamily="2" charset="0"/>
            </a:endParaRPr>
          </a:p>
        </p:txBody>
      </p:sp>
      <p:sp>
        <p:nvSpPr>
          <p:cNvPr id="621" name="TextBox 620">
            <a:extLst>
              <a:ext uri="{FF2B5EF4-FFF2-40B4-BE49-F238E27FC236}">
                <a16:creationId xmlns="" xmlns:a16="http://schemas.microsoft.com/office/drawing/2014/main" id="{8CBD328A-F678-4736-B089-81700B3E4576}"/>
              </a:ext>
            </a:extLst>
          </p:cNvPr>
          <p:cNvSpPr txBox="1"/>
          <p:nvPr/>
        </p:nvSpPr>
        <p:spPr>
          <a:xfrm>
            <a:off x="5397648" y="2511909"/>
            <a:ext cx="26969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3B8A"/>
                </a:solidFill>
                <a:latin typeface="SVN-Billo" panose="00000400000000000000" pitchFamily="2" charset="0"/>
              </a:rPr>
              <a:t>ĐỘNG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=""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=""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=""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=""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=""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=""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=""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=""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993511916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500"/>
                                            <p:tgtEl>
                                              <p:spTgt spid="6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0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1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4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5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8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9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2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3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6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7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0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1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4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5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8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9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2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3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6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7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  <p:bldP spid="6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500"/>
                                            <p:tgtEl>
                                              <p:spTgt spid="6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  <p:bldP spid="62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AE564741-5F73-4244-B834-662F8B4DE2F1}"/>
              </a:ext>
            </a:extLst>
          </p:cNvPr>
          <p:cNvSpPr/>
          <p:nvPr/>
        </p:nvSpPr>
        <p:spPr>
          <a:xfrm>
            <a:off x="461119" y="714827"/>
            <a:ext cx="11327172" cy="5428343"/>
          </a:xfrm>
          <a:prstGeom prst="roundRect">
            <a:avLst>
              <a:gd name="adj" fmla="val 490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0CE9F4D-4046-4EB3-8E03-B58F2AA641FF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7731A0B-DD36-44FD-AC47-8C96DD657907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03D384EC-ED13-4E2C-B46B-B6D31C6662AE}"/>
              </a:ext>
            </a:extLst>
          </p:cNvPr>
          <p:cNvSpPr>
            <a:spLocks noChangeAspect="1"/>
          </p:cNvSpPr>
          <p:nvPr/>
        </p:nvSpPr>
        <p:spPr>
          <a:xfrm rot="2700000">
            <a:off x="9435636" y="101960"/>
            <a:ext cx="1069483" cy="1069483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0E38AA6B-4E4C-4A86-8028-B9A1C6334420}"/>
              </a:ext>
            </a:extLst>
          </p:cNvPr>
          <p:cNvSpPr>
            <a:spLocks noChangeAspect="1"/>
          </p:cNvSpPr>
          <p:nvPr/>
        </p:nvSpPr>
        <p:spPr>
          <a:xfrm rot="14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9C0366C-CE2D-4826-AD4E-4DB6CBD757DF}"/>
              </a:ext>
            </a:extLst>
          </p:cNvPr>
          <p:cNvGrpSpPr/>
          <p:nvPr/>
        </p:nvGrpSpPr>
        <p:grpSpPr>
          <a:xfrm rot="79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57EB413E-5FCD-416A-8BFE-14788BA275DE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AC0868A-BC84-4335-B8FE-082886A7706A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30D9C1C4-383B-4F6D-A60B-5DE30BB7D57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9B7C4D0-6A50-4A9D-ABAE-0D897B001BF6}"/>
              </a:ext>
            </a:extLst>
          </p:cNvPr>
          <p:cNvSpPr txBox="1"/>
          <p:nvPr/>
        </p:nvSpPr>
        <p:spPr>
          <a:xfrm rot="9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4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C440FCC-F1F4-461D-AF2F-558B0C803AC0}"/>
              </a:ext>
            </a:extLst>
          </p:cNvPr>
          <p:cNvSpPr txBox="1"/>
          <p:nvPr/>
        </p:nvSpPr>
        <p:spPr>
          <a:xfrm rot="9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Content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E5FD6B2-83CD-4FAD-9378-68592C388EA1}"/>
              </a:ext>
            </a:extLst>
          </p:cNvPr>
          <p:cNvSpPr txBox="1"/>
          <p:nvPr/>
        </p:nvSpPr>
        <p:spPr>
          <a:xfrm>
            <a:off x="3760250" y="1040333"/>
            <a:ext cx="4821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65A3"/>
                </a:solidFill>
                <a:latin typeface="#9Slide07 SVNBillo" panose="00000400000000000000" pitchFamily="2" charset="0"/>
              </a:rPr>
              <a:t>AI NHANH HƠN?</a:t>
            </a:r>
          </a:p>
        </p:txBody>
      </p:sp>
      <p:sp>
        <p:nvSpPr>
          <p:cNvPr id="15" name="Freeform: Shape 14">
            <a:hlinkClick r:id="rId2" action="ppaction://hlinksldjump"/>
            <a:extLst>
              <a:ext uri="{FF2B5EF4-FFF2-40B4-BE49-F238E27FC236}">
                <a16:creationId xmlns="" xmlns:a16="http://schemas.microsoft.com/office/drawing/2014/main" id="{CD3151EA-59AE-4B62-B920-0C118F3600A1}"/>
              </a:ext>
            </a:extLst>
          </p:cNvPr>
          <p:cNvSpPr/>
          <p:nvPr/>
        </p:nvSpPr>
        <p:spPr>
          <a:xfrm>
            <a:off x="11573238" y="454728"/>
            <a:ext cx="501102" cy="2601542"/>
          </a:xfrm>
          <a:custGeom>
            <a:avLst/>
            <a:gdLst>
              <a:gd name="connsiteX0" fmla="*/ 268950 w 501102"/>
              <a:gd name="connsiteY0" fmla="*/ 0 h 2601542"/>
              <a:gd name="connsiteX1" fmla="*/ 303800 w 501102"/>
              <a:gd name="connsiteY1" fmla="*/ 26741 h 2601542"/>
              <a:gd name="connsiteX2" fmla="*/ 493404 w 501102"/>
              <a:gd name="connsiteY2" fmla="*/ 355145 h 2601542"/>
              <a:gd name="connsiteX3" fmla="*/ 472397 w 501102"/>
              <a:gd name="connsiteY3" fmla="*/ 433546 h 2601542"/>
              <a:gd name="connsiteX4" fmla="*/ 393996 w 501102"/>
              <a:gd name="connsiteY4" fmla="*/ 412538 h 2601542"/>
              <a:gd name="connsiteX5" fmla="*/ 319408 w 501102"/>
              <a:gd name="connsiteY5" fmla="*/ 283348 h 2601542"/>
              <a:gd name="connsiteX6" fmla="*/ 319408 w 501102"/>
              <a:gd name="connsiteY6" fmla="*/ 2531433 h 2601542"/>
              <a:gd name="connsiteX7" fmla="*/ 249299 w 501102"/>
              <a:gd name="connsiteY7" fmla="*/ 2601542 h 2601542"/>
              <a:gd name="connsiteX8" fmla="*/ 179190 w 501102"/>
              <a:gd name="connsiteY8" fmla="*/ 2531433 h 2601542"/>
              <a:gd name="connsiteX9" fmla="*/ 179190 w 501102"/>
              <a:gd name="connsiteY9" fmla="*/ 287685 h 2601542"/>
              <a:gd name="connsiteX10" fmla="*/ 107106 w 501102"/>
              <a:gd name="connsiteY10" fmla="*/ 412538 h 2601542"/>
              <a:gd name="connsiteX11" fmla="*/ 28705 w 501102"/>
              <a:gd name="connsiteY11" fmla="*/ 433546 h 2601542"/>
              <a:gd name="connsiteX12" fmla="*/ 7698 w 501102"/>
              <a:gd name="connsiteY12" fmla="*/ 355145 h 2601542"/>
              <a:gd name="connsiteX13" fmla="*/ 197302 w 501102"/>
              <a:gd name="connsiteY13" fmla="*/ 26741 h 2601542"/>
              <a:gd name="connsiteX14" fmla="*/ 232152 w 501102"/>
              <a:gd name="connsiteY14" fmla="*/ 0 h 2601542"/>
              <a:gd name="connsiteX15" fmla="*/ 250551 w 501102"/>
              <a:gd name="connsiteY15" fmla="*/ 2422 h 26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1102" h="2601542">
                <a:moveTo>
                  <a:pt x="268950" y="0"/>
                </a:moveTo>
                <a:cubicBezTo>
                  <a:pt x="283138" y="3802"/>
                  <a:pt x="295876" y="13016"/>
                  <a:pt x="303800" y="26741"/>
                </a:cubicBezTo>
                <a:lnTo>
                  <a:pt x="493404" y="355145"/>
                </a:lnTo>
                <a:cubicBezTo>
                  <a:pt x="509253" y="382596"/>
                  <a:pt x="499847" y="417697"/>
                  <a:pt x="472397" y="433546"/>
                </a:cubicBezTo>
                <a:cubicBezTo>
                  <a:pt x="444946" y="449394"/>
                  <a:pt x="409845" y="439989"/>
                  <a:pt x="393996" y="412538"/>
                </a:cubicBezTo>
                <a:lnTo>
                  <a:pt x="319408" y="283348"/>
                </a:lnTo>
                <a:lnTo>
                  <a:pt x="319408" y="2531433"/>
                </a:lnTo>
                <a:cubicBezTo>
                  <a:pt x="319408" y="2570153"/>
                  <a:pt x="288019" y="2601542"/>
                  <a:pt x="249299" y="2601542"/>
                </a:cubicBezTo>
                <a:cubicBezTo>
                  <a:pt x="210579" y="2601542"/>
                  <a:pt x="179190" y="2570153"/>
                  <a:pt x="179190" y="2531433"/>
                </a:cubicBezTo>
                <a:lnTo>
                  <a:pt x="179190" y="287685"/>
                </a:lnTo>
                <a:lnTo>
                  <a:pt x="107106" y="412538"/>
                </a:lnTo>
                <a:cubicBezTo>
                  <a:pt x="91257" y="439989"/>
                  <a:pt x="56156" y="449394"/>
                  <a:pt x="28705" y="433546"/>
                </a:cubicBezTo>
                <a:cubicBezTo>
                  <a:pt x="1255" y="417697"/>
                  <a:pt x="-8151" y="382596"/>
                  <a:pt x="7698" y="355145"/>
                </a:cubicBezTo>
                <a:lnTo>
                  <a:pt x="197302" y="26741"/>
                </a:lnTo>
                <a:cubicBezTo>
                  <a:pt x="205226" y="13016"/>
                  <a:pt x="217964" y="3802"/>
                  <a:pt x="232152" y="0"/>
                </a:cubicBezTo>
                <a:lnTo>
                  <a:pt x="250551" y="242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0EB20393-CC64-4E23-9731-D2ADDD43C548}"/>
              </a:ext>
            </a:extLst>
          </p:cNvPr>
          <p:cNvSpPr/>
          <p:nvPr/>
        </p:nvSpPr>
        <p:spPr>
          <a:xfrm>
            <a:off x="8165160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9ADCEE5-9630-4DBD-B8D3-8DF5237207B4}"/>
              </a:ext>
            </a:extLst>
          </p:cNvPr>
          <p:cNvSpPr/>
          <p:nvPr/>
        </p:nvSpPr>
        <p:spPr>
          <a:xfrm>
            <a:off x="794099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!!5">
            <a:extLst>
              <a:ext uri="{FF2B5EF4-FFF2-40B4-BE49-F238E27FC236}">
                <a16:creationId xmlns="" xmlns:a16="http://schemas.microsoft.com/office/drawing/2014/main" id="{24F87FE6-EE21-4530-AA94-2C782A51CA8B}"/>
              </a:ext>
            </a:extLst>
          </p:cNvPr>
          <p:cNvSpPr/>
          <p:nvPr/>
        </p:nvSpPr>
        <p:spPr>
          <a:xfrm>
            <a:off x="8943628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!!6">
            <a:extLst>
              <a:ext uri="{FF2B5EF4-FFF2-40B4-BE49-F238E27FC236}">
                <a16:creationId xmlns=""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10117634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!!7">
            <a:extLst>
              <a:ext uri="{FF2B5EF4-FFF2-40B4-BE49-F238E27FC236}">
                <a16:creationId xmlns="" xmlns:a16="http://schemas.microsoft.com/office/drawing/2014/main" id="{F5A0A0F2-92DA-496B-854A-2724F9C3E09E}"/>
              </a:ext>
            </a:extLst>
          </p:cNvPr>
          <p:cNvSpPr/>
          <p:nvPr/>
        </p:nvSpPr>
        <p:spPr>
          <a:xfrm>
            <a:off x="11184507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!!3">
            <a:extLst>
              <a:ext uri="{FF2B5EF4-FFF2-40B4-BE49-F238E27FC236}">
                <a16:creationId xmlns="" xmlns:a16="http://schemas.microsoft.com/office/drawing/2014/main" id="{3260B8F7-49A1-4C8A-8272-A527B660EC82}"/>
              </a:ext>
            </a:extLst>
          </p:cNvPr>
          <p:cNvSpPr/>
          <p:nvPr/>
        </p:nvSpPr>
        <p:spPr>
          <a:xfrm flipH="1">
            <a:off x="2522241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!!2">
            <a:extLst>
              <a:ext uri="{FF2B5EF4-FFF2-40B4-BE49-F238E27FC236}">
                <a16:creationId xmlns="" xmlns:a16="http://schemas.microsoft.com/office/drawing/2014/main" id="{1B8D173F-0A51-4374-9B2A-89F9F16D7880}"/>
              </a:ext>
            </a:extLst>
          </p:cNvPr>
          <p:cNvSpPr/>
          <p:nvPr/>
        </p:nvSpPr>
        <p:spPr>
          <a:xfrm flipH="1">
            <a:off x="1437063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!!1">
            <a:extLst>
              <a:ext uri="{FF2B5EF4-FFF2-40B4-BE49-F238E27FC236}">
                <a16:creationId xmlns="" xmlns:a16="http://schemas.microsoft.com/office/drawing/2014/main" id="{8E758645-FC1C-430E-93A3-B556880F7A0C}"/>
              </a:ext>
            </a:extLst>
          </p:cNvPr>
          <p:cNvSpPr/>
          <p:nvPr/>
        </p:nvSpPr>
        <p:spPr>
          <a:xfrm flipH="1">
            <a:off x="370190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!!8">
            <a:extLst>
              <a:ext uri="{FF2B5EF4-FFF2-40B4-BE49-F238E27FC236}">
                <a16:creationId xmlns="" xmlns:a16="http://schemas.microsoft.com/office/drawing/2014/main" id="{F7209544-9861-4D21-B87E-55782AA9173B}"/>
              </a:ext>
            </a:extLst>
          </p:cNvPr>
          <p:cNvSpPr/>
          <p:nvPr/>
        </p:nvSpPr>
        <p:spPr>
          <a:xfrm>
            <a:off x="1286090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!!9">
            <a:extLst>
              <a:ext uri="{FF2B5EF4-FFF2-40B4-BE49-F238E27FC236}">
                <a16:creationId xmlns="" xmlns:a16="http://schemas.microsoft.com/office/drawing/2014/main" id="{CE9217C2-D3E4-4972-AC8A-620B14108AE4}"/>
              </a:ext>
            </a:extLst>
          </p:cNvPr>
          <p:cNvSpPr/>
          <p:nvPr/>
        </p:nvSpPr>
        <p:spPr>
          <a:xfrm>
            <a:off x="13332622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!!10">
            <a:extLst>
              <a:ext uri="{FF2B5EF4-FFF2-40B4-BE49-F238E27FC236}">
                <a16:creationId xmlns="" xmlns:a16="http://schemas.microsoft.com/office/drawing/2014/main" id="{E450D97F-1A3A-4325-A767-420528B5940B}"/>
              </a:ext>
            </a:extLst>
          </p:cNvPr>
          <p:cNvSpPr/>
          <p:nvPr/>
        </p:nvSpPr>
        <p:spPr>
          <a:xfrm>
            <a:off x="1380433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Math Icon - Download in Line Style">
            <a:extLst>
              <a:ext uri="{FF2B5EF4-FFF2-40B4-BE49-F238E27FC236}">
                <a16:creationId xmlns="" xmlns:a16="http://schemas.microsoft.com/office/drawing/2014/main" id="{DD242269-A3E8-4C10-953D-8F3B4ADA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85129">
            <a:off x="10677860" y="5266221"/>
            <a:ext cx="1568468" cy="15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670769BE-19ED-4CDE-B3DF-F34836001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86" t="72068" r="34207"/>
          <a:stretch/>
        </p:blipFill>
        <p:spPr bwMode="auto">
          <a:xfrm>
            <a:off x="477916" y="5190858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5">
            <a:extLst>
              <a:ext uri="{FF2B5EF4-FFF2-40B4-BE49-F238E27FC236}">
                <a16:creationId xmlns="" xmlns:a16="http://schemas.microsoft.com/office/drawing/2014/main" id="{A663F184-89CC-4175-A71C-7112AA4F7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846" y="3036921"/>
            <a:ext cx="277203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4274"/>
                </a:solidFill>
              </a:rPr>
              <a:t>của</a:t>
            </a:r>
            <a:r>
              <a:rPr lang="en-US" altLang="en-US" sz="3600" b="1" dirty="0">
                <a:solidFill>
                  <a:srgbClr val="004274"/>
                </a:solidFill>
              </a:rPr>
              <a:t> 10 </a:t>
            </a:r>
            <a:r>
              <a:rPr lang="en-US" altLang="en-US" sz="3600" b="1" dirty="0" err="1">
                <a:solidFill>
                  <a:srgbClr val="004274"/>
                </a:solidFill>
              </a:rPr>
              <a:t>quả</a:t>
            </a:r>
            <a:r>
              <a:rPr lang="en-US" altLang="en-US" sz="3600" b="1" dirty="0">
                <a:solidFill>
                  <a:srgbClr val="004274"/>
                </a:solidFill>
              </a:rPr>
              <a:t> cam </a:t>
            </a:r>
            <a:r>
              <a:rPr lang="en-US" altLang="en-US" sz="3600" b="1" dirty="0" err="1">
                <a:solidFill>
                  <a:srgbClr val="004274"/>
                </a:solidFill>
              </a:rPr>
              <a:t>là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bao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nhiêu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quả</a:t>
            </a:r>
            <a:r>
              <a:rPr lang="en-US" altLang="en-US" sz="3600" b="1" dirty="0">
                <a:solidFill>
                  <a:srgbClr val="004274"/>
                </a:solidFill>
              </a:rPr>
              <a:t>?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="" xmlns:a16="http://schemas.microsoft.com/office/drawing/2014/main" id="{71CF44B2-2391-45AD-B425-BABD1752B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1810794"/>
            <a:ext cx="38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4274"/>
                </a:solidFill>
              </a:rPr>
              <a:t>2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="" xmlns:a16="http://schemas.microsoft.com/office/drawing/2014/main" id="{0311CF1B-B852-4CBB-93D3-B45B70FD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2331494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4274"/>
                </a:solidFill>
              </a:rPr>
              <a:t>5</a:t>
            </a:r>
          </a:p>
        </p:txBody>
      </p:sp>
      <p:sp>
        <p:nvSpPr>
          <p:cNvPr id="34" name="Line 8">
            <a:extLst>
              <a:ext uri="{FF2B5EF4-FFF2-40B4-BE49-F238E27FC236}">
                <a16:creationId xmlns="" xmlns:a16="http://schemas.microsoft.com/office/drawing/2014/main" id="{8FB71F79-4A92-463F-B6E1-1936B01FB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3994" y="2407694"/>
            <a:ext cx="533400" cy="0"/>
          </a:xfrm>
          <a:prstGeom prst="line">
            <a:avLst/>
          </a:prstGeom>
          <a:noFill/>
          <a:ln w="28575">
            <a:solidFill>
              <a:srgbClr val="00427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4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Vector Orange Orenge - Orange Vector Png Clipart - Full Size Clipart  (#5247572) - PinClipart">
            <a:extLst>
              <a:ext uri="{FF2B5EF4-FFF2-40B4-BE49-F238E27FC236}">
                <a16:creationId xmlns="" xmlns:a16="http://schemas.microsoft.com/office/drawing/2014/main" id="{6C3782F8-B16C-40B8-8B3A-CCB8B98B5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0355" y="2937981"/>
            <a:ext cx="3761619" cy="307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3D41B232-9C66-4154-B6F0-814082064442}"/>
              </a:ext>
            </a:extLst>
          </p:cNvPr>
          <p:cNvSpPr txBox="1"/>
          <p:nvPr/>
        </p:nvSpPr>
        <p:spPr>
          <a:xfrm>
            <a:off x="8921795" y="3147270"/>
            <a:ext cx="3349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quả 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0153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2" grpId="0"/>
      <p:bldP spid="33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AE564741-5F73-4244-B834-662F8B4DE2F1}"/>
              </a:ext>
            </a:extLst>
          </p:cNvPr>
          <p:cNvSpPr/>
          <p:nvPr/>
        </p:nvSpPr>
        <p:spPr>
          <a:xfrm>
            <a:off x="461119" y="714827"/>
            <a:ext cx="11327172" cy="5428343"/>
          </a:xfrm>
          <a:prstGeom prst="roundRect">
            <a:avLst>
              <a:gd name="adj" fmla="val 490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0CE9F4D-4046-4EB3-8E03-B58F2AA641FF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7731A0B-DD36-44FD-AC47-8C96DD657907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03D384EC-ED13-4E2C-B46B-B6D31C6662AE}"/>
              </a:ext>
            </a:extLst>
          </p:cNvPr>
          <p:cNvSpPr>
            <a:spLocks noChangeAspect="1"/>
          </p:cNvSpPr>
          <p:nvPr/>
        </p:nvSpPr>
        <p:spPr>
          <a:xfrm rot="2700000">
            <a:off x="9435636" y="101960"/>
            <a:ext cx="1069483" cy="1069483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0E38AA6B-4E4C-4A86-8028-B9A1C6334420}"/>
              </a:ext>
            </a:extLst>
          </p:cNvPr>
          <p:cNvSpPr>
            <a:spLocks noChangeAspect="1"/>
          </p:cNvSpPr>
          <p:nvPr/>
        </p:nvSpPr>
        <p:spPr>
          <a:xfrm rot="14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9C0366C-CE2D-4826-AD4E-4DB6CBD757DF}"/>
              </a:ext>
            </a:extLst>
          </p:cNvPr>
          <p:cNvGrpSpPr/>
          <p:nvPr/>
        </p:nvGrpSpPr>
        <p:grpSpPr>
          <a:xfrm rot="79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57EB413E-5FCD-416A-8BFE-14788BA275DE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AC0868A-BC84-4335-B8FE-082886A7706A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30D9C1C4-383B-4F6D-A60B-5DE30BB7D57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9B7C4D0-6A50-4A9D-ABAE-0D897B001BF6}"/>
              </a:ext>
            </a:extLst>
          </p:cNvPr>
          <p:cNvSpPr txBox="1"/>
          <p:nvPr/>
        </p:nvSpPr>
        <p:spPr>
          <a:xfrm rot="9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4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C440FCC-F1F4-461D-AF2F-558B0C803AC0}"/>
              </a:ext>
            </a:extLst>
          </p:cNvPr>
          <p:cNvSpPr txBox="1"/>
          <p:nvPr/>
        </p:nvSpPr>
        <p:spPr>
          <a:xfrm rot="9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Content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E5FD6B2-83CD-4FAD-9378-68592C388EA1}"/>
              </a:ext>
            </a:extLst>
          </p:cNvPr>
          <p:cNvSpPr txBox="1"/>
          <p:nvPr/>
        </p:nvSpPr>
        <p:spPr>
          <a:xfrm>
            <a:off x="3911060" y="1077255"/>
            <a:ext cx="4528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65A3"/>
                </a:solidFill>
                <a:latin typeface="#9Slide07 SVNBillo" panose="00000400000000000000" pitchFamily="2" charset="0"/>
              </a:rPr>
              <a:t>AI NHANH HƠN?</a:t>
            </a:r>
          </a:p>
        </p:txBody>
      </p:sp>
      <p:sp>
        <p:nvSpPr>
          <p:cNvPr id="15" name="Freeform: Shape 14">
            <a:hlinkClick r:id="rId2" action="ppaction://hlinksldjump"/>
            <a:extLst>
              <a:ext uri="{FF2B5EF4-FFF2-40B4-BE49-F238E27FC236}">
                <a16:creationId xmlns="" xmlns:a16="http://schemas.microsoft.com/office/drawing/2014/main" id="{CD3151EA-59AE-4B62-B920-0C118F3600A1}"/>
              </a:ext>
            </a:extLst>
          </p:cNvPr>
          <p:cNvSpPr/>
          <p:nvPr/>
        </p:nvSpPr>
        <p:spPr>
          <a:xfrm>
            <a:off x="11573238" y="454728"/>
            <a:ext cx="501102" cy="2601542"/>
          </a:xfrm>
          <a:custGeom>
            <a:avLst/>
            <a:gdLst>
              <a:gd name="connsiteX0" fmla="*/ 268950 w 501102"/>
              <a:gd name="connsiteY0" fmla="*/ 0 h 2601542"/>
              <a:gd name="connsiteX1" fmla="*/ 303800 w 501102"/>
              <a:gd name="connsiteY1" fmla="*/ 26741 h 2601542"/>
              <a:gd name="connsiteX2" fmla="*/ 493404 w 501102"/>
              <a:gd name="connsiteY2" fmla="*/ 355145 h 2601542"/>
              <a:gd name="connsiteX3" fmla="*/ 472397 w 501102"/>
              <a:gd name="connsiteY3" fmla="*/ 433546 h 2601542"/>
              <a:gd name="connsiteX4" fmla="*/ 393996 w 501102"/>
              <a:gd name="connsiteY4" fmla="*/ 412538 h 2601542"/>
              <a:gd name="connsiteX5" fmla="*/ 319408 w 501102"/>
              <a:gd name="connsiteY5" fmla="*/ 283348 h 2601542"/>
              <a:gd name="connsiteX6" fmla="*/ 319408 w 501102"/>
              <a:gd name="connsiteY6" fmla="*/ 2531433 h 2601542"/>
              <a:gd name="connsiteX7" fmla="*/ 249299 w 501102"/>
              <a:gd name="connsiteY7" fmla="*/ 2601542 h 2601542"/>
              <a:gd name="connsiteX8" fmla="*/ 179190 w 501102"/>
              <a:gd name="connsiteY8" fmla="*/ 2531433 h 2601542"/>
              <a:gd name="connsiteX9" fmla="*/ 179190 w 501102"/>
              <a:gd name="connsiteY9" fmla="*/ 287685 h 2601542"/>
              <a:gd name="connsiteX10" fmla="*/ 107106 w 501102"/>
              <a:gd name="connsiteY10" fmla="*/ 412538 h 2601542"/>
              <a:gd name="connsiteX11" fmla="*/ 28705 w 501102"/>
              <a:gd name="connsiteY11" fmla="*/ 433546 h 2601542"/>
              <a:gd name="connsiteX12" fmla="*/ 7698 w 501102"/>
              <a:gd name="connsiteY12" fmla="*/ 355145 h 2601542"/>
              <a:gd name="connsiteX13" fmla="*/ 197302 w 501102"/>
              <a:gd name="connsiteY13" fmla="*/ 26741 h 2601542"/>
              <a:gd name="connsiteX14" fmla="*/ 232152 w 501102"/>
              <a:gd name="connsiteY14" fmla="*/ 0 h 2601542"/>
              <a:gd name="connsiteX15" fmla="*/ 250551 w 501102"/>
              <a:gd name="connsiteY15" fmla="*/ 2422 h 26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1102" h="2601542">
                <a:moveTo>
                  <a:pt x="268950" y="0"/>
                </a:moveTo>
                <a:cubicBezTo>
                  <a:pt x="283138" y="3802"/>
                  <a:pt x="295876" y="13016"/>
                  <a:pt x="303800" y="26741"/>
                </a:cubicBezTo>
                <a:lnTo>
                  <a:pt x="493404" y="355145"/>
                </a:lnTo>
                <a:cubicBezTo>
                  <a:pt x="509253" y="382596"/>
                  <a:pt x="499847" y="417697"/>
                  <a:pt x="472397" y="433546"/>
                </a:cubicBezTo>
                <a:cubicBezTo>
                  <a:pt x="444946" y="449394"/>
                  <a:pt x="409845" y="439989"/>
                  <a:pt x="393996" y="412538"/>
                </a:cubicBezTo>
                <a:lnTo>
                  <a:pt x="319408" y="283348"/>
                </a:lnTo>
                <a:lnTo>
                  <a:pt x="319408" y="2531433"/>
                </a:lnTo>
                <a:cubicBezTo>
                  <a:pt x="319408" y="2570153"/>
                  <a:pt x="288019" y="2601542"/>
                  <a:pt x="249299" y="2601542"/>
                </a:cubicBezTo>
                <a:cubicBezTo>
                  <a:pt x="210579" y="2601542"/>
                  <a:pt x="179190" y="2570153"/>
                  <a:pt x="179190" y="2531433"/>
                </a:cubicBezTo>
                <a:lnTo>
                  <a:pt x="179190" y="287685"/>
                </a:lnTo>
                <a:lnTo>
                  <a:pt x="107106" y="412538"/>
                </a:lnTo>
                <a:cubicBezTo>
                  <a:pt x="91257" y="439989"/>
                  <a:pt x="56156" y="449394"/>
                  <a:pt x="28705" y="433546"/>
                </a:cubicBezTo>
                <a:cubicBezTo>
                  <a:pt x="1255" y="417697"/>
                  <a:pt x="-8151" y="382596"/>
                  <a:pt x="7698" y="355145"/>
                </a:cubicBezTo>
                <a:lnTo>
                  <a:pt x="197302" y="26741"/>
                </a:lnTo>
                <a:cubicBezTo>
                  <a:pt x="205226" y="13016"/>
                  <a:pt x="217964" y="3802"/>
                  <a:pt x="232152" y="0"/>
                </a:cubicBezTo>
                <a:lnTo>
                  <a:pt x="250551" y="242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0EB20393-CC64-4E23-9731-D2ADDD43C548}"/>
              </a:ext>
            </a:extLst>
          </p:cNvPr>
          <p:cNvSpPr/>
          <p:nvPr/>
        </p:nvSpPr>
        <p:spPr>
          <a:xfrm>
            <a:off x="8165160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9ADCEE5-9630-4DBD-B8D3-8DF5237207B4}"/>
              </a:ext>
            </a:extLst>
          </p:cNvPr>
          <p:cNvSpPr/>
          <p:nvPr/>
        </p:nvSpPr>
        <p:spPr>
          <a:xfrm>
            <a:off x="794099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!!5">
            <a:extLst>
              <a:ext uri="{FF2B5EF4-FFF2-40B4-BE49-F238E27FC236}">
                <a16:creationId xmlns="" xmlns:a16="http://schemas.microsoft.com/office/drawing/2014/main" id="{24F87FE6-EE21-4530-AA94-2C782A51CA8B}"/>
              </a:ext>
            </a:extLst>
          </p:cNvPr>
          <p:cNvSpPr/>
          <p:nvPr/>
        </p:nvSpPr>
        <p:spPr>
          <a:xfrm>
            <a:off x="8943628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!!6">
            <a:extLst>
              <a:ext uri="{FF2B5EF4-FFF2-40B4-BE49-F238E27FC236}">
                <a16:creationId xmlns=""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10117634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!!7">
            <a:extLst>
              <a:ext uri="{FF2B5EF4-FFF2-40B4-BE49-F238E27FC236}">
                <a16:creationId xmlns="" xmlns:a16="http://schemas.microsoft.com/office/drawing/2014/main" id="{F5A0A0F2-92DA-496B-854A-2724F9C3E09E}"/>
              </a:ext>
            </a:extLst>
          </p:cNvPr>
          <p:cNvSpPr/>
          <p:nvPr/>
        </p:nvSpPr>
        <p:spPr>
          <a:xfrm>
            <a:off x="11184507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!!3">
            <a:extLst>
              <a:ext uri="{FF2B5EF4-FFF2-40B4-BE49-F238E27FC236}">
                <a16:creationId xmlns="" xmlns:a16="http://schemas.microsoft.com/office/drawing/2014/main" id="{3260B8F7-49A1-4C8A-8272-A527B660EC82}"/>
              </a:ext>
            </a:extLst>
          </p:cNvPr>
          <p:cNvSpPr/>
          <p:nvPr/>
        </p:nvSpPr>
        <p:spPr>
          <a:xfrm flipH="1">
            <a:off x="2522241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!!2">
            <a:extLst>
              <a:ext uri="{FF2B5EF4-FFF2-40B4-BE49-F238E27FC236}">
                <a16:creationId xmlns="" xmlns:a16="http://schemas.microsoft.com/office/drawing/2014/main" id="{1B8D173F-0A51-4374-9B2A-89F9F16D7880}"/>
              </a:ext>
            </a:extLst>
          </p:cNvPr>
          <p:cNvSpPr/>
          <p:nvPr/>
        </p:nvSpPr>
        <p:spPr>
          <a:xfrm flipH="1">
            <a:off x="1437063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!!1">
            <a:extLst>
              <a:ext uri="{FF2B5EF4-FFF2-40B4-BE49-F238E27FC236}">
                <a16:creationId xmlns="" xmlns:a16="http://schemas.microsoft.com/office/drawing/2014/main" id="{8E758645-FC1C-430E-93A3-B556880F7A0C}"/>
              </a:ext>
            </a:extLst>
          </p:cNvPr>
          <p:cNvSpPr/>
          <p:nvPr/>
        </p:nvSpPr>
        <p:spPr>
          <a:xfrm flipH="1">
            <a:off x="370190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!!8">
            <a:extLst>
              <a:ext uri="{FF2B5EF4-FFF2-40B4-BE49-F238E27FC236}">
                <a16:creationId xmlns="" xmlns:a16="http://schemas.microsoft.com/office/drawing/2014/main" id="{F7209544-9861-4D21-B87E-55782AA9173B}"/>
              </a:ext>
            </a:extLst>
          </p:cNvPr>
          <p:cNvSpPr/>
          <p:nvPr/>
        </p:nvSpPr>
        <p:spPr>
          <a:xfrm>
            <a:off x="1286090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!!9">
            <a:extLst>
              <a:ext uri="{FF2B5EF4-FFF2-40B4-BE49-F238E27FC236}">
                <a16:creationId xmlns="" xmlns:a16="http://schemas.microsoft.com/office/drawing/2014/main" id="{CE9217C2-D3E4-4972-AC8A-620B14108AE4}"/>
              </a:ext>
            </a:extLst>
          </p:cNvPr>
          <p:cNvSpPr/>
          <p:nvPr/>
        </p:nvSpPr>
        <p:spPr>
          <a:xfrm>
            <a:off x="13332622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!!10">
            <a:extLst>
              <a:ext uri="{FF2B5EF4-FFF2-40B4-BE49-F238E27FC236}">
                <a16:creationId xmlns="" xmlns:a16="http://schemas.microsoft.com/office/drawing/2014/main" id="{E450D97F-1A3A-4325-A767-420528B5940B}"/>
              </a:ext>
            </a:extLst>
          </p:cNvPr>
          <p:cNvSpPr/>
          <p:nvPr/>
        </p:nvSpPr>
        <p:spPr>
          <a:xfrm>
            <a:off x="1380433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Math Icon - Download in Line Style">
            <a:extLst>
              <a:ext uri="{FF2B5EF4-FFF2-40B4-BE49-F238E27FC236}">
                <a16:creationId xmlns="" xmlns:a16="http://schemas.microsoft.com/office/drawing/2014/main" id="{DD242269-A3E8-4C10-953D-8F3B4ADA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85129">
            <a:off x="10677860" y="5266221"/>
            <a:ext cx="1568468" cy="15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670769BE-19ED-4CDE-B3DF-F34836001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86" t="72068" r="34207"/>
          <a:stretch/>
        </p:blipFill>
        <p:spPr bwMode="auto">
          <a:xfrm>
            <a:off x="477916" y="5190858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5">
            <a:extLst>
              <a:ext uri="{FF2B5EF4-FFF2-40B4-BE49-F238E27FC236}">
                <a16:creationId xmlns="" xmlns:a16="http://schemas.microsoft.com/office/drawing/2014/main" id="{A663F184-89CC-4175-A71C-7112AA4F7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73" y="2977607"/>
            <a:ext cx="274827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4274"/>
                </a:solidFill>
              </a:rPr>
              <a:t>của</a:t>
            </a:r>
            <a:r>
              <a:rPr lang="en-US" altLang="en-US" sz="3600" b="1" dirty="0">
                <a:solidFill>
                  <a:srgbClr val="004274"/>
                </a:solidFill>
              </a:rPr>
              <a:t> 1 </a:t>
            </a:r>
            <a:r>
              <a:rPr lang="en-US" altLang="en-US" sz="3600" b="1" dirty="0" err="1">
                <a:solidFill>
                  <a:srgbClr val="004274"/>
                </a:solidFill>
              </a:rPr>
              <a:t>tá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bút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chì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là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bao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nhiêu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cây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bút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chì</a:t>
            </a:r>
            <a:r>
              <a:rPr lang="en-US" altLang="en-US" sz="3600" b="1" dirty="0">
                <a:solidFill>
                  <a:srgbClr val="004274"/>
                </a:solidFill>
              </a:rPr>
              <a:t>?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="" xmlns:a16="http://schemas.microsoft.com/office/drawing/2014/main" id="{71CF44B2-2391-45AD-B425-BABD1752B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1810794"/>
            <a:ext cx="38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4274"/>
                </a:solidFill>
              </a:rPr>
              <a:t>3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="" xmlns:a16="http://schemas.microsoft.com/office/drawing/2014/main" id="{0311CF1B-B852-4CBB-93D3-B45B70FD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2331494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4274"/>
                </a:solidFill>
              </a:rPr>
              <a:t>4</a:t>
            </a:r>
          </a:p>
        </p:txBody>
      </p:sp>
      <p:sp>
        <p:nvSpPr>
          <p:cNvPr id="34" name="Line 8">
            <a:extLst>
              <a:ext uri="{FF2B5EF4-FFF2-40B4-BE49-F238E27FC236}">
                <a16:creationId xmlns="" xmlns:a16="http://schemas.microsoft.com/office/drawing/2014/main" id="{8FB71F79-4A92-463F-B6E1-1936B01FB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3994" y="2407694"/>
            <a:ext cx="533400" cy="0"/>
          </a:xfrm>
          <a:prstGeom prst="line">
            <a:avLst/>
          </a:prstGeom>
          <a:noFill/>
          <a:ln w="28575">
            <a:solidFill>
              <a:srgbClr val="00427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4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3D41B232-9C66-4154-B6F0-814082064442}"/>
              </a:ext>
            </a:extLst>
          </p:cNvPr>
          <p:cNvSpPr txBox="1"/>
          <p:nvPr/>
        </p:nvSpPr>
        <p:spPr>
          <a:xfrm>
            <a:off x="8661815" y="2829074"/>
            <a:ext cx="23320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dirty="0">
              <a:solidFill>
                <a:srgbClr val="D314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oogle Shape;19;p2">
            <a:extLst>
              <a:ext uri="{FF2B5EF4-FFF2-40B4-BE49-F238E27FC236}">
                <a16:creationId xmlns="" xmlns:a16="http://schemas.microsoft.com/office/drawing/2014/main" id="{C3E30CD5-3131-476E-A583-FAB65856154A}"/>
              </a:ext>
            </a:extLst>
          </p:cNvPr>
          <p:cNvGrpSpPr/>
          <p:nvPr/>
        </p:nvGrpSpPr>
        <p:grpSpPr>
          <a:xfrm>
            <a:off x="4598318" y="2067972"/>
            <a:ext cx="987611" cy="4012926"/>
            <a:chOff x="8286350" y="2240498"/>
            <a:chExt cx="957493" cy="4380603"/>
          </a:xfrm>
        </p:grpSpPr>
        <p:sp>
          <p:nvSpPr>
            <p:cNvPr id="36" name="Google Shape;20;p2">
              <a:extLst>
                <a:ext uri="{FF2B5EF4-FFF2-40B4-BE49-F238E27FC236}">
                  <a16:creationId xmlns="" xmlns:a16="http://schemas.microsoft.com/office/drawing/2014/main" id="{A9D102FE-54C0-413F-BE2E-FECDC12B895F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7" name="Google Shape;21;p2">
              <a:extLst>
                <a:ext uri="{FF2B5EF4-FFF2-40B4-BE49-F238E27FC236}">
                  <a16:creationId xmlns="" xmlns:a16="http://schemas.microsoft.com/office/drawing/2014/main" id="{28AC32CE-A3E5-4E25-92C2-2D3D8829F83F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8" name="Google Shape;22;p2">
              <a:extLst>
                <a:ext uri="{FF2B5EF4-FFF2-40B4-BE49-F238E27FC236}">
                  <a16:creationId xmlns="" xmlns:a16="http://schemas.microsoft.com/office/drawing/2014/main" id="{7AC380BD-421B-4154-8EC7-E61E3C4C2C8C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9" name="Google Shape;23;p2">
              <a:extLst>
                <a:ext uri="{FF2B5EF4-FFF2-40B4-BE49-F238E27FC236}">
                  <a16:creationId xmlns="" xmlns:a16="http://schemas.microsoft.com/office/drawing/2014/main" id="{B6E42927-4724-43F8-8CF7-9558562B82DE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0" name="Google Shape;24;p2">
              <a:extLst>
                <a:ext uri="{FF2B5EF4-FFF2-40B4-BE49-F238E27FC236}">
                  <a16:creationId xmlns="" xmlns:a16="http://schemas.microsoft.com/office/drawing/2014/main" id="{AAA0B542-B4E3-44A0-91F7-AFA092DFF2BD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2" name="Google Shape;25;p2">
              <a:extLst>
                <a:ext uri="{FF2B5EF4-FFF2-40B4-BE49-F238E27FC236}">
                  <a16:creationId xmlns="" xmlns:a16="http://schemas.microsoft.com/office/drawing/2014/main" id="{66EFD900-0219-417F-839E-35F2F14F248A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26;p2">
              <a:extLst>
                <a:ext uri="{FF2B5EF4-FFF2-40B4-BE49-F238E27FC236}">
                  <a16:creationId xmlns="" xmlns:a16="http://schemas.microsoft.com/office/drawing/2014/main" id="{070C1F19-D1EA-44FF-B59A-6A3D71FD5647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27;p2">
              <a:extLst>
                <a:ext uri="{FF2B5EF4-FFF2-40B4-BE49-F238E27FC236}">
                  <a16:creationId xmlns="" xmlns:a16="http://schemas.microsoft.com/office/drawing/2014/main" id="{48C787C2-EA5A-47E5-8840-1DF0CDABC958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45" name="Google Shape;28;p2">
            <a:extLst>
              <a:ext uri="{FF2B5EF4-FFF2-40B4-BE49-F238E27FC236}">
                <a16:creationId xmlns="" xmlns:a16="http://schemas.microsoft.com/office/drawing/2014/main" id="{AAEE93F7-51B4-48D3-819D-6F35CE70CF33}"/>
              </a:ext>
            </a:extLst>
          </p:cNvPr>
          <p:cNvGrpSpPr/>
          <p:nvPr/>
        </p:nvGrpSpPr>
        <p:grpSpPr>
          <a:xfrm rot="1692155">
            <a:off x="5867897" y="1805887"/>
            <a:ext cx="957512" cy="4380691"/>
            <a:chOff x="8286350" y="2240498"/>
            <a:chExt cx="957493" cy="4380603"/>
          </a:xfrm>
        </p:grpSpPr>
        <p:sp>
          <p:nvSpPr>
            <p:cNvPr id="46" name="Google Shape;29;p2">
              <a:extLst>
                <a:ext uri="{FF2B5EF4-FFF2-40B4-BE49-F238E27FC236}">
                  <a16:creationId xmlns="" xmlns:a16="http://schemas.microsoft.com/office/drawing/2014/main" id="{2EC3EF7A-FA7E-484F-8A08-041ADB64BDAD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30;p2">
              <a:extLst>
                <a:ext uri="{FF2B5EF4-FFF2-40B4-BE49-F238E27FC236}">
                  <a16:creationId xmlns="" xmlns:a16="http://schemas.microsoft.com/office/drawing/2014/main" id="{14F4F8E4-80B8-4421-AFD9-BAAF0ECD3532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8" name="Google Shape;31;p2">
              <a:extLst>
                <a:ext uri="{FF2B5EF4-FFF2-40B4-BE49-F238E27FC236}">
                  <a16:creationId xmlns="" xmlns:a16="http://schemas.microsoft.com/office/drawing/2014/main" id="{853FC00B-BE16-4C7E-84AD-CC11DA46C6E4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9" name="Google Shape;32;p2">
              <a:extLst>
                <a:ext uri="{FF2B5EF4-FFF2-40B4-BE49-F238E27FC236}">
                  <a16:creationId xmlns="" xmlns:a16="http://schemas.microsoft.com/office/drawing/2014/main" id="{E6658F62-1327-47C1-8CEB-76EB3F8FB0D3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0" name="Google Shape;33;p2">
              <a:extLst>
                <a:ext uri="{FF2B5EF4-FFF2-40B4-BE49-F238E27FC236}">
                  <a16:creationId xmlns="" xmlns:a16="http://schemas.microsoft.com/office/drawing/2014/main" id="{496C3FDF-BD8A-4FD4-9290-2490A46FC2B6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1" name="Google Shape;34;p2">
              <a:extLst>
                <a:ext uri="{FF2B5EF4-FFF2-40B4-BE49-F238E27FC236}">
                  <a16:creationId xmlns="" xmlns:a16="http://schemas.microsoft.com/office/drawing/2014/main" id="{B4638EE4-96B8-43A5-990C-BEB3D06415F7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2" name="Google Shape;35;p2">
              <a:extLst>
                <a:ext uri="{FF2B5EF4-FFF2-40B4-BE49-F238E27FC236}">
                  <a16:creationId xmlns="" xmlns:a16="http://schemas.microsoft.com/office/drawing/2014/main" id="{0B323C2D-5537-4235-B9F0-E09450A9983D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3" name="Google Shape;36;p2">
              <a:extLst>
                <a:ext uri="{FF2B5EF4-FFF2-40B4-BE49-F238E27FC236}">
                  <a16:creationId xmlns="" xmlns:a16="http://schemas.microsoft.com/office/drawing/2014/main" id="{A1D6C84E-82EF-4A31-ACD6-BA2DC9356283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54" name="Google Shape;37;p2">
            <a:extLst>
              <a:ext uri="{FF2B5EF4-FFF2-40B4-BE49-F238E27FC236}">
                <a16:creationId xmlns="" xmlns:a16="http://schemas.microsoft.com/office/drawing/2014/main" id="{FA4F7AD4-D9A9-48EE-AE16-53DC6E73C865}"/>
              </a:ext>
            </a:extLst>
          </p:cNvPr>
          <p:cNvGrpSpPr/>
          <p:nvPr/>
        </p:nvGrpSpPr>
        <p:grpSpPr>
          <a:xfrm rot="-10661423">
            <a:off x="7273961" y="3218250"/>
            <a:ext cx="601653" cy="2663784"/>
            <a:chOff x="8286350" y="2240498"/>
            <a:chExt cx="957493" cy="4380603"/>
          </a:xfrm>
        </p:grpSpPr>
        <p:sp>
          <p:nvSpPr>
            <p:cNvPr id="55" name="Google Shape;38;p2">
              <a:extLst>
                <a:ext uri="{FF2B5EF4-FFF2-40B4-BE49-F238E27FC236}">
                  <a16:creationId xmlns="" xmlns:a16="http://schemas.microsoft.com/office/drawing/2014/main" id="{246D40C9-9E54-4510-8F5E-4CE802958F8C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6" name="Google Shape;39;p2">
              <a:extLst>
                <a:ext uri="{FF2B5EF4-FFF2-40B4-BE49-F238E27FC236}">
                  <a16:creationId xmlns="" xmlns:a16="http://schemas.microsoft.com/office/drawing/2014/main" id="{0A122587-C6E5-499D-8F4E-E39CAEAC6F12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7" name="Google Shape;40;p2">
              <a:extLst>
                <a:ext uri="{FF2B5EF4-FFF2-40B4-BE49-F238E27FC236}">
                  <a16:creationId xmlns="" xmlns:a16="http://schemas.microsoft.com/office/drawing/2014/main" id="{A890C2EC-0537-4A00-964D-10A9E549556C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8" name="Google Shape;41;p2">
              <a:extLst>
                <a:ext uri="{FF2B5EF4-FFF2-40B4-BE49-F238E27FC236}">
                  <a16:creationId xmlns="" xmlns:a16="http://schemas.microsoft.com/office/drawing/2014/main" id="{A8636F97-7133-4BFF-A012-3F00C4561223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9" name="Google Shape;42;p2">
              <a:extLst>
                <a:ext uri="{FF2B5EF4-FFF2-40B4-BE49-F238E27FC236}">
                  <a16:creationId xmlns="" xmlns:a16="http://schemas.microsoft.com/office/drawing/2014/main" id="{02EA227E-1A1B-4A05-BA16-D41E12BAC4A1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0" name="Google Shape;43;p2">
              <a:extLst>
                <a:ext uri="{FF2B5EF4-FFF2-40B4-BE49-F238E27FC236}">
                  <a16:creationId xmlns="" xmlns:a16="http://schemas.microsoft.com/office/drawing/2014/main" id="{F0A11759-7FD9-472A-A28F-94DD1936DFB1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1" name="Google Shape;44;p2">
              <a:extLst>
                <a:ext uri="{FF2B5EF4-FFF2-40B4-BE49-F238E27FC236}">
                  <a16:creationId xmlns="" xmlns:a16="http://schemas.microsoft.com/office/drawing/2014/main" id="{F8D7E360-ED25-43D6-BDE6-470DE9340F3C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2" name="Google Shape;45;p2">
              <a:extLst>
                <a:ext uri="{FF2B5EF4-FFF2-40B4-BE49-F238E27FC236}">
                  <a16:creationId xmlns="" xmlns:a16="http://schemas.microsoft.com/office/drawing/2014/main" id="{103FE815-198E-41ED-BFCE-9E2B5350306E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63" name="Google Shape;46;p2">
            <a:extLst>
              <a:ext uri="{FF2B5EF4-FFF2-40B4-BE49-F238E27FC236}">
                <a16:creationId xmlns="" xmlns:a16="http://schemas.microsoft.com/office/drawing/2014/main" id="{7F6A699D-B797-4E77-88EB-D4C12569C58E}"/>
              </a:ext>
            </a:extLst>
          </p:cNvPr>
          <p:cNvGrpSpPr/>
          <p:nvPr/>
        </p:nvGrpSpPr>
        <p:grpSpPr>
          <a:xfrm rot="-1341854">
            <a:off x="5970575" y="2536260"/>
            <a:ext cx="810101" cy="3457820"/>
            <a:chOff x="8286350" y="2240498"/>
            <a:chExt cx="957493" cy="4380603"/>
          </a:xfrm>
        </p:grpSpPr>
        <p:sp>
          <p:nvSpPr>
            <p:cNvPr id="64" name="Google Shape;47;p2">
              <a:extLst>
                <a:ext uri="{FF2B5EF4-FFF2-40B4-BE49-F238E27FC236}">
                  <a16:creationId xmlns="" xmlns:a16="http://schemas.microsoft.com/office/drawing/2014/main" id="{F0466755-A16F-4912-AE97-5788D55B979C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5" name="Google Shape;48;p2">
              <a:extLst>
                <a:ext uri="{FF2B5EF4-FFF2-40B4-BE49-F238E27FC236}">
                  <a16:creationId xmlns="" xmlns:a16="http://schemas.microsoft.com/office/drawing/2014/main" id="{66578BE1-DBAB-422A-A8D8-D9214DEE496B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6" name="Google Shape;49;p2">
              <a:extLst>
                <a:ext uri="{FF2B5EF4-FFF2-40B4-BE49-F238E27FC236}">
                  <a16:creationId xmlns="" xmlns:a16="http://schemas.microsoft.com/office/drawing/2014/main" id="{5BC4D339-7DC4-4CEA-B149-081169DD4984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7" name="Google Shape;50;p2">
              <a:extLst>
                <a:ext uri="{FF2B5EF4-FFF2-40B4-BE49-F238E27FC236}">
                  <a16:creationId xmlns="" xmlns:a16="http://schemas.microsoft.com/office/drawing/2014/main" id="{33A40F4B-7CF4-47EE-BC5F-852EEADF593A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8" name="Google Shape;51;p2">
              <a:extLst>
                <a:ext uri="{FF2B5EF4-FFF2-40B4-BE49-F238E27FC236}">
                  <a16:creationId xmlns="" xmlns:a16="http://schemas.microsoft.com/office/drawing/2014/main" id="{480BC642-45D8-4E25-90D5-28BF0FEAB2DE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9" name="Google Shape;52;p2">
              <a:extLst>
                <a:ext uri="{FF2B5EF4-FFF2-40B4-BE49-F238E27FC236}">
                  <a16:creationId xmlns="" xmlns:a16="http://schemas.microsoft.com/office/drawing/2014/main" id="{56A02DA6-3D2E-4888-9AB8-4C5531C8A861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0" name="Google Shape;53;p2">
              <a:extLst>
                <a:ext uri="{FF2B5EF4-FFF2-40B4-BE49-F238E27FC236}">
                  <a16:creationId xmlns="" xmlns:a16="http://schemas.microsoft.com/office/drawing/2014/main" id="{3DFA819F-FE98-4D8F-BA07-1257A1348522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1" name="Google Shape;54;p2">
              <a:extLst>
                <a:ext uri="{FF2B5EF4-FFF2-40B4-BE49-F238E27FC236}">
                  <a16:creationId xmlns="" xmlns:a16="http://schemas.microsoft.com/office/drawing/2014/main" id="{7B9B063A-97C7-40BD-A672-04BF954AE8AC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922238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2" grpId="0"/>
      <p:bldP spid="33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AE564741-5F73-4244-B834-662F8B4DE2F1}"/>
              </a:ext>
            </a:extLst>
          </p:cNvPr>
          <p:cNvSpPr/>
          <p:nvPr/>
        </p:nvSpPr>
        <p:spPr>
          <a:xfrm>
            <a:off x="461119" y="714827"/>
            <a:ext cx="11327172" cy="5428343"/>
          </a:xfrm>
          <a:prstGeom prst="roundRect">
            <a:avLst>
              <a:gd name="adj" fmla="val 490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0CE9F4D-4046-4EB3-8E03-B58F2AA641FF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7731A0B-DD36-44FD-AC47-8C96DD657907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03D384EC-ED13-4E2C-B46B-B6D31C6662AE}"/>
              </a:ext>
            </a:extLst>
          </p:cNvPr>
          <p:cNvSpPr>
            <a:spLocks noChangeAspect="1"/>
          </p:cNvSpPr>
          <p:nvPr/>
        </p:nvSpPr>
        <p:spPr>
          <a:xfrm rot="2700000">
            <a:off x="9435636" y="101960"/>
            <a:ext cx="1069483" cy="1069483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0E38AA6B-4E4C-4A86-8028-B9A1C6334420}"/>
              </a:ext>
            </a:extLst>
          </p:cNvPr>
          <p:cNvSpPr>
            <a:spLocks noChangeAspect="1"/>
          </p:cNvSpPr>
          <p:nvPr/>
        </p:nvSpPr>
        <p:spPr>
          <a:xfrm rot="14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UVN Bach Dang" panose="02070603080706020303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9C0366C-CE2D-4826-AD4E-4DB6CBD757DF}"/>
              </a:ext>
            </a:extLst>
          </p:cNvPr>
          <p:cNvGrpSpPr/>
          <p:nvPr/>
        </p:nvGrpSpPr>
        <p:grpSpPr>
          <a:xfrm rot="79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57EB413E-5FCD-416A-8BFE-14788BA275DE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AC0868A-BC84-4335-B8FE-082886A7706A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30D9C1C4-383B-4F6D-A60B-5DE30BB7D57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9B7C4D0-6A50-4A9D-ABAE-0D897B001BF6}"/>
              </a:ext>
            </a:extLst>
          </p:cNvPr>
          <p:cNvSpPr txBox="1"/>
          <p:nvPr/>
        </p:nvSpPr>
        <p:spPr>
          <a:xfrm rot="9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4274"/>
                </a:solidFill>
                <a:latin typeface="UVN Bach Dang" panose="02070603080706020303" pitchFamily="18" charset="0"/>
              </a:rPr>
              <a:t>Content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C440FCC-F1F4-461D-AF2F-558B0C803AC0}"/>
              </a:ext>
            </a:extLst>
          </p:cNvPr>
          <p:cNvSpPr txBox="1"/>
          <p:nvPr/>
        </p:nvSpPr>
        <p:spPr>
          <a:xfrm rot="9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E5FD6B2-83CD-4FAD-9378-68592C388EA1}"/>
              </a:ext>
            </a:extLst>
          </p:cNvPr>
          <p:cNvSpPr txBox="1"/>
          <p:nvPr/>
        </p:nvSpPr>
        <p:spPr>
          <a:xfrm>
            <a:off x="3634303" y="1064971"/>
            <a:ext cx="5029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  <a:latin typeface="#9Slide07 SVNBillo" panose="00000400000000000000" pitchFamily="2" charset="0"/>
              </a:rPr>
              <a:t>AI NHANH HƠN?</a:t>
            </a:r>
          </a:p>
        </p:txBody>
      </p:sp>
      <p:sp>
        <p:nvSpPr>
          <p:cNvPr id="15" name="Freeform: Shape 14">
            <a:hlinkClick r:id="rId2" action="ppaction://hlinksldjump"/>
            <a:extLst>
              <a:ext uri="{FF2B5EF4-FFF2-40B4-BE49-F238E27FC236}">
                <a16:creationId xmlns="" xmlns:a16="http://schemas.microsoft.com/office/drawing/2014/main" id="{CD3151EA-59AE-4B62-B920-0C118F3600A1}"/>
              </a:ext>
            </a:extLst>
          </p:cNvPr>
          <p:cNvSpPr/>
          <p:nvPr/>
        </p:nvSpPr>
        <p:spPr>
          <a:xfrm>
            <a:off x="11573238" y="454728"/>
            <a:ext cx="501102" cy="2601542"/>
          </a:xfrm>
          <a:custGeom>
            <a:avLst/>
            <a:gdLst>
              <a:gd name="connsiteX0" fmla="*/ 268950 w 501102"/>
              <a:gd name="connsiteY0" fmla="*/ 0 h 2601542"/>
              <a:gd name="connsiteX1" fmla="*/ 303800 w 501102"/>
              <a:gd name="connsiteY1" fmla="*/ 26741 h 2601542"/>
              <a:gd name="connsiteX2" fmla="*/ 493404 w 501102"/>
              <a:gd name="connsiteY2" fmla="*/ 355145 h 2601542"/>
              <a:gd name="connsiteX3" fmla="*/ 472397 w 501102"/>
              <a:gd name="connsiteY3" fmla="*/ 433546 h 2601542"/>
              <a:gd name="connsiteX4" fmla="*/ 393996 w 501102"/>
              <a:gd name="connsiteY4" fmla="*/ 412538 h 2601542"/>
              <a:gd name="connsiteX5" fmla="*/ 319408 w 501102"/>
              <a:gd name="connsiteY5" fmla="*/ 283348 h 2601542"/>
              <a:gd name="connsiteX6" fmla="*/ 319408 w 501102"/>
              <a:gd name="connsiteY6" fmla="*/ 2531433 h 2601542"/>
              <a:gd name="connsiteX7" fmla="*/ 249299 w 501102"/>
              <a:gd name="connsiteY7" fmla="*/ 2601542 h 2601542"/>
              <a:gd name="connsiteX8" fmla="*/ 179190 w 501102"/>
              <a:gd name="connsiteY8" fmla="*/ 2531433 h 2601542"/>
              <a:gd name="connsiteX9" fmla="*/ 179190 w 501102"/>
              <a:gd name="connsiteY9" fmla="*/ 287685 h 2601542"/>
              <a:gd name="connsiteX10" fmla="*/ 107106 w 501102"/>
              <a:gd name="connsiteY10" fmla="*/ 412538 h 2601542"/>
              <a:gd name="connsiteX11" fmla="*/ 28705 w 501102"/>
              <a:gd name="connsiteY11" fmla="*/ 433546 h 2601542"/>
              <a:gd name="connsiteX12" fmla="*/ 7698 w 501102"/>
              <a:gd name="connsiteY12" fmla="*/ 355145 h 2601542"/>
              <a:gd name="connsiteX13" fmla="*/ 197302 w 501102"/>
              <a:gd name="connsiteY13" fmla="*/ 26741 h 2601542"/>
              <a:gd name="connsiteX14" fmla="*/ 232152 w 501102"/>
              <a:gd name="connsiteY14" fmla="*/ 0 h 2601542"/>
              <a:gd name="connsiteX15" fmla="*/ 250551 w 501102"/>
              <a:gd name="connsiteY15" fmla="*/ 2422 h 26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1102" h="2601542">
                <a:moveTo>
                  <a:pt x="268950" y="0"/>
                </a:moveTo>
                <a:cubicBezTo>
                  <a:pt x="283138" y="3802"/>
                  <a:pt x="295876" y="13016"/>
                  <a:pt x="303800" y="26741"/>
                </a:cubicBezTo>
                <a:lnTo>
                  <a:pt x="493404" y="355145"/>
                </a:lnTo>
                <a:cubicBezTo>
                  <a:pt x="509253" y="382596"/>
                  <a:pt x="499847" y="417697"/>
                  <a:pt x="472397" y="433546"/>
                </a:cubicBezTo>
                <a:cubicBezTo>
                  <a:pt x="444946" y="449394"/>
                  <a:pt x="409845" y="439989"/>
                  <a:pt x="393996" y="412538"/>
                </a:cubicBezTo>
                <a:lnTo>
                  <a:pt x="319408" y="283348"/>
                </a:lnTo>
                <a:lnTo>
                  <a:pt x="319408" y="2531433"/>
                </a:lnTo>
                <a:cubicBezTo>
                  <a:pt x="319408" y="2570153"/>
                  <a:pt x="288019" y="2601542"/>
                  <a:pt x="249299" y="2601542"/>
                </a:cubicBezTo>
                <a:cubicBezTo>
                  <a:pt x="210579" y="2601542"/>
                  <a:pt x="179190" y="2570153"/>
                  <a:pt x="179190" y="2531433"/>
                </a:cubicBezTo>
                <a:lnTo>
                  <a:pt x="179190" y="287685"/>
                </a:lnTo>
                <a:lnTo>
                  <a:pt x="107106" y="412538"/>
                </a:lnTo>
                <a:cubicBezTo>
                  <a:pt x="91257" y="439989"/>
                  <a:pt x="56156" y="449394"/>
                  <a:pt x="28705" y="433546"/>
                </a:cubicBezTo>
                <a:cubicBezTo>
                  <a:pt x="1255" y="417697"/>
                  <a:pt x="-8151" y="382596"/>
                  <a:pt x="7698" y="355145"/>
                </a:cubicBezTo>
                <a:lnTo>
                  <a:pt x="197302" y="26741"/>
                </a:lnTo>
                <a:cubicBezTo>
                  <a:pt x="205226" y="13016"/>
                  <a:pt x="217964" y="3802"/>
                  <a:pt x="232152" y="0"/>
                </a:cubicBezTo>
                <a:lnTo>
                  <a:pt x="250551" y="242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0EB20393-CC64-4E23-9731-D2ADDD43C548}"/>
              </a:ext>
            </a:extLst>
          </p:cNvPr>
          <p:cNvSpPr/>
          <p:nvPr/>
        </p:nvSpPr>
        <p:spPr>
          <a:xfrm>
            <a:off x="8165160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9ADCEE5-9630-4DBD-B8D3-8DF5237207B4}"/>
              </a:ext>
            </a:extLst>
          </p:cNvPr>
          <p:cNvSpPr/>
          <p:nvPr/>
        </p:nvSpPr>
        <p:spPr>
          <a:xfrm>
            <a:off x="794099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!!5">
            <a:extLst>
              <a:ext uri="{FF2B5EF4-FFF2-40B4-BE49-F238E27FC236}">
                <a16:creationId xmlns="" xmlns:a16="http://schemas.microsoft.com/office/drawing/2014/main" id="{24F87FE6-EE21-4530-AA94-2C782A51CA8B}"/>
              </a:ext>
            </a:extLst>
          </p:cNvPr>
          <p:cNvSpPr/>
          <p:nvPr/>
        </p:nvSpPr>
        <p:spPr>
          <a:xfrm>
            <a:off x="8943628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!!6">
            <a:extLst>
              <a:ext uri="{FF2B5EF4-FFF2-40B4-BE49-F238E27FC236}">
                <a16:creationId xmlns=""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10117634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7">
            <a:extLst>
              <a:ext uri="{FF2B5EF4-FFF2-40B4-BE49-F238E27FC236}">
                <a16:creationId xmlns="" xmlns:a16="http://schemas.microsoft.com/office/drawing/2014/main" id="{F5A0A0F2-92DA-496B-854A-2724F9C3E09E}"/>
              </a:ext>
            </a:extLst>
          </p:cNvPr>
          <p:cNvSpPr/>
          <p:nvPr/>
        </p:nvSpPr>
        <p:spPr>
          <a:xfrm>
            <a:off x="11184507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!!3">
            <a:extLst>
              <a:ext uri="{FF2B5EF4-FFF2-40B4-BE49-F238E27FC236}">
                <a16:creationId xmlns="" xmlns:a16="http://schemas.microsoft.com/office/drawing/2014/main" id="{3260B8F7-49A1-4C8A-8272-A527B660EC82}"/>
              </a:ext>
            </a:extLst>
          </p:cNvPr>
          <p:cNvSpPr/>
          <p:nvPr/>
        </p:nvSpPr>
        <p:spPr>
          <a:xfrm flipH="1">
            <a:off x="2522241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!!2">
            <a:extLst>
              <a:ext uri="{FF2B5EF4-FFF2-40B4-BE49-F238E27FC236}">
                <a16:creationId xmlns="" xmlns:a16="http://schemas.microsoft.com/office/drawing/2014/main" id="{1B8D173F-0A51-4374-9B2A-89F9F16D7880}"/>
              </a:ext>
            </a:extLst>
          </p:cNvPr>
          <p:cNvSpPr/>
          <p:nvPr/>
        </p:nvSpPr>
        <p:spPr>
          <a:xfrm flipH="1">
            <a:off x="1437063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!!1">
            <a:extLst>
              <a:ext uri="{FF2B5EF4-FFF2-40B4-BE49-F238E27FC236}">
                <a16:creationId xmlns="" xmlns:a16="http://schemas.microsoft.com/office/drawing/2014/main" id="{8E758645-FC1C-430E-93A3-B556880F7A0C}"/>
              </a:ext>
            </a:extLst>
          </p:cNvPr>
          <p:cNvSpPr/>
          <p:nvPr/>
        </p:nvSpPr>
        <p:spPr>
          <a:xfrm flipH="1">
            <a:off x="370190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!!8">
            <a:extLst>
              <a:ext uri="{FF2B5EF4-FFF2-40B4-BE49-F238E27FC236}">
                <a16:creationId xmlns="" xmlns:a16="http://schemas.microsoft.com/office/drawing/2014/main" id="{F7209544-9861-4D21-B87E-55782AA9173B}"/>
              </a:ext>
            </a:extLst>
          </p:cNvPr>
          <p:cNvSpPr/>
          <p:nvPr/>
        </p:nvSpPr>
        <p:spPr>
          <a:xfrm>
            <a:off x="1286090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!!9">
            <a:extLst>
              <a:ext uri="{FF2B5EF4-FFF2-40B4-BE49-F238E27FC236}">
                <a16:creationId xmlns="" xmlns:a16="http://schemas.microsoft.com/office/drawing/2014/main" id="{CE9217C2-D3E4-4972-AC8A-620B14108AE4}"/>
              </a:ext>
            </a:extLst>
          </p:cNvPr>
          <p:cNvSpPr/>
          <p:nvPr/>
        </p:nvSpPr>
        <p:spPr>
          <a:xfrm>
            <a:off x="13332622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!!10">
            <a:extLst>
              <a:ext uri="{FF2B5EF4-FFF2-40B4-BE49-F238E27FC236}">
                <a16:creationId xmlns="" xmlns:a16="http://schemas.microsoft.com/office/drawing/2014/main" id="{E450D97F-1A3A-4325-A767-420528B5940B}"/>
              </a:ext>
            </a:extLst>
          </p:cNvPr>
          <p:cNvSpPr/>
          <p:nvPr/>
        </p:nvSpPr>
        <p:spPr>
          <a:xfrm>
            <a:off x="1380433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0" descr="Math Icon - Download in Line Style">
            <a:extLst>
              <a:ext uri="{FF2B5EF4-FFF2-40B4-BE49-F238E27FC236}">
                <a16:creationId xmlns="" xmlns:a16="http://schemas.microsoft.com/office/drawing/2014/main" id="{DD242269-A3E8-4C10-953D-8F3B4ADA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85129">
            <a:off x="10677860" y="5266221"/>
            <a:ext cx="1568468" cy="15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670769BE-19ED-4CDE-B3DF-F34836001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86" t="72068" r="34207"/>
          <a:stretch/>
        </p:blipFill>
        <p:spPr bwMode="auto">
          <a:xfrm>
            <a:off x="477916" y="5190858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5">
            <a:extLst>
              <a:ext uri="{FF2B5EF4-FFF2-40B4-BE49-F238E27FC236}">
                <a16:creationId xmlns="" xmlns:a16="http://schemas.microsoft.com/office/drawing/2014/main" id="{A663F184-89CC-4175-A71C-7112AA4F7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7" y="2977607"/>
            <a:ext cx="28643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4274"/>
                </a:solidFill>
              </a:rPr>
              <a:t>của</a:t>
            </a:r>
            <a:r>
              <a:rPr lang="en-US" altLang="en-US" sz="3600" b="1" dirty="0">
                <a:solidFill>
                  <a:srgbClr val="004274"/>
                </a:solidFill>
              </a:rPr>
              <a:t> 1 </a:t>
            </a:r>
            <a:r>
              <a:rPr lang="en-US" altLang="en-US" sz="3600" b="1" dirty="0" err="1">
                <a:solidFill>
                  <a:srgbClr val="004274"/>
                </a:solidFill>
              </a:rPr>
              <a:t>thế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kỉ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là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bao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nhiêu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năm</a:t>
            </a:r>
            <a:r>
              <a:rPr lang="en-US" altLang="en-US" sz="3600" b="1" dirty="0">
                <a:solidFill>
                  <a:srgbClr val="004274"/>
                </a:solidFill>
              </a:rPr>
              <a:t>?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="" xmlns:a16="http://schemas.microsoft.com/office/drawing/2014/main" id="{71CF44B2-2391-45AD-B425-BABD1752B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1810794"/>
            <a:ext cx="38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4274"/>
                </a:solidFill>
              </a:rPr>
              <a:t>4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="" xmlns:a16="http://schemas.microsoft.com/office/drawing/2014/main" id="{0311CF1B-B852-4CBB-93D3-B45B70FD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2331494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4274"/>
                </a:solidFill>
              </a:rPr>
              <a:t>5</a:t>
            </a:r>
          </a:p>
        </p:txBody>
      </p:sp>
      <p:sp>
        <p:nvSpPr>
          <p:cNvPr id="34" name="Line 8">
            <a:extLst>
              <a:ext uri="{FF2B5EF4-FFF2-40B4-BE49-F238E27FC236}">
                <a16:creationId xmlns="" xmlns:a16="http://schemas.microsoft.com/office/drawing/2014/main" id="{8FB71F79-4A92-463F-B6E1-1936B01FB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3994" y="2407694"/>
            <a:ext cx="533400" cy="0"/>
          </a:xfrm>
          <a:prstGeom prst="line">
            <a:avLst/>
          </a:prstGeom>
          <a:noFill/>
          <a:ln w="28575">
            <a:solidFill>
              <a:srgbClr val="00427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4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3D41B232-9C66-4154-B6F0-814082064442}"/>
              </a:ext>
            </a:extLst>
          </p:cNvPr>
          <p:cNvSpPr txBox="1"/>
          <p:nvPr/>
        </p:nvSpPr>
        <p:spPr>
          <a:xfrm>
            <a:off x="8633299" y="3265894"/>
            <a:ext cx="26263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4A0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 năm</a:t>
            </a:r>
            <a:endParaRPr lang="en-US" sz="5400">
              <a:solidFill>
                <a:srgbClr val="04A0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图片 6" descr="图片包含 物体&#10;&#10;描述已自动生成">
            <a:extLst>
              <a:ext uri="{FF2B5EF4-FFF2-40B4-BE49-F238E27FC236}">
                <a16:creationId xmlns="" xmlns:a16="http://schemas.microsoft.com/office/drawing/2014/main" id="{B23E9BF3-61DC-4869-A3A2-8EB0DCADEC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1423" y="2846005"/>
            <a:ext cx="5151524" cy="36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53490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2" grpId="0"/>
      <p:bldP spid="33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="" xmlns:a16="http://schemas.microsoft.com/office/drawing/2014/main" id="{C2FEC19E-11AD-44E1-8EA7-6F095DD71BB6}"/>
              </a:ext>
            </a:extLst>
          </p:cNvPr>
          <p:cNvSpPr/>
          <p:nvPr/>
        </p:nvSpPr>
        <p:spPr>
          <a:xfrm>
            <a:off x="43496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!!22222">
            <a:extLst>
              <a:ext uri="{FF2B5EF4-FFF2-40B4-BE49-F238E27FC236}">
                <a16:creationId xmlns="" xmlns:a16="http://schemas.microsoft.com/office/drawing/2014/main" id="{F1A6BB08-DB18-47C1-B3FB-BFF7BE4B524E}"/>
              </a:ext>
            </a:extLst>
          </p:cNvPr>
          <p:cNvSpPr/>
          <p:nvPr/>
        </p:nvSpPr>
        <p:spPr>
          <a:xfrm>
            <a:off x="5683521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="" xmlns:a16="http://schemas.microsoft.com/office/drawing/2014/main" id="{EDF81873-00E5-4D70-8B33-FE489C4CEAB3}"/>
              </a:ext>
            </a:extLst>
          </p:cNvPr>
          <p:cNvSpPr/>
          <p:nvPr/>
        </p:nvSpPr>
        <p:spPr>
          <a:xfrm>
            <a:off x="45078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="" xmlns:a16="http://schemas.microsoft.com/office/drawing/2014/main" id="{B732D516-3BA7-4875-AD5F-A7CEB66DFA8E}"/>
              </a:ext>
            </a:extLst>
          </p:cNvPr>
          <p:cNvSpPr/>
          <p:nvPr/>
        </p:nvSpPr>
        <p:spPr>
          <a:xfrm>
            <a:off x="70753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="" xmlns:a16="http://schemas.microsoft.com/office/drawing/2014/main" id="{344AC395-7986-4855-83F0-4C41728285FA}"/>
              </a:ext>
            </a:extLst>
          </p:cNvPr>
          <p:cNvSpPr/>
          <p:nvPr/>
        </p:nvSpPr>
        <p:spPr>
          <a:xfrm>
            <a:off x="38940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!!2222222">
            <a:extLst>
              <a:ext uri="{FF2B5EF4-FFF2-40B4-BE49-F238E27FC236}">
                <a16:creationId xmlns="" xmlns:a16="http://schemas.microsoft.com/office/drawing/2014/main" id="{336B72C8-ABEE-40CF-9BCB-34BC5069709C}"/>
              </a:ext>
            </a:extLst>
          </p:cNvPr>
          <p:cNvSpPr/>
          <p:nvPr/>
        </p:nvSpPr>
        <p:spPr>
          <a:xfrm>
            <a:off x="43654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="" xmlns:a16="http://schemas.microsoft.com/office/drawing/2014/main" id="{B9A30C1E-D081-421D-B5CA-C8C1F2C7EDE9}"/>
              </a:ext>
            </a:extLst>
          </p:cNvPr>
          <p:cNvSpPr/>
          <p:nvPr/>
        </p:nvSpPr>
        <p:spPr>
          <a:xfrm>
            <a:off x="56835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="" xmlns:a16="http://schemas.microsoft.com/office/drawing/2014/main" id="{EBBE2901-8DB4-46FF-BA8B-07E0651BE488}"/>
              </a:ext>
            </a:extLst>
          </p:cNvPr>
          <p:cNvSpPr/>
          <p:nvPr/>
        </p:nvSpPr>
        <p:spPr>
          <a:xfrm>
            <a:off x="6353482" y="1548322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Graphic 213">
            <a:extLst>
              <a:ext uri="{FF2B5EF4-FFF2-40B4-BE49-F238E27FC236}">
                <a16:creationId xmlns="" xmlns:a16="http://schemas.microsoft.com/office/drawing/2014/main" id="{F8D574BC-EB51-4313-A770-B78C2BAC4347}"/>
              </a:ext>
            </a:extLst>
          </p:cNvPr>
          <p:cNvSpPr/>
          <p:nvPr/>
        </p:nvSpPr>
        <p:spPr>
          <a:xfrm>
            <a:off x="949436" y="1691500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5" name="Group 234">
            <a:extLst>
              <a:ext uri="{FF2B5EF4-FFF2-40B4-BE49-F238E27FC236}">
                <a16:creationId xmlns="" xmlns:a16="http://schemas.microsoft.com/office/drawing/2014/main" id="{B65170EE-7906-4EB7-8537-BEB57C21C100}"/>
              </a:ext>
            </a:extLst>
          </p:cNvPr>
          <p:cNvGrpSpPr/>
          <p:nvPr/>
        </p:nvGrpSpPr>
        <p:grpSpPr>
          <a:xfrm>
            <a:off x="314122" y="1519771"/>
            <a:ext cx="3264570" cy="3482759"/>
            <a:chOff x="3527222" y="1038225"/>
            <a:chExt cx="4430211" cy="4726306"/>
          </a:xfrm>
        </p:grpSpPr>
        <p:sp>
          <p:nvSpPr>
            <p:cNvPr id="215" name="Graphic 213">
              <a:extLst>
                <a:ext uri="{FF2B5EF4-FFF2-40B4-BE49-F238E27FC236}">
                  <a16:creationId xmlns="" xmlns:a16="http://schemas.microsoft.com/office/drawing/2014/main" id="{BA253324-4D3D-4198-AE96-7AA834360538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16" name="Picture 18" descr="Bow Compass School Illustration Transparent PNG &amp;amp; SVG Vector">
              <a:extLst>
                <a:ext uri="{FF2B5EF4-FFF2-40B4-BE49-F238E27FC236}">
                  <a16:creationId xmlns="" xmlns:a16="http://schemas.microsoft.com/office/drawing/2014/main" id="{58978599-9EE6-472F-8150-145A4010B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" descr="Calculator Card - Assistive Cards">
              <a:extLst>
                <a:ext uri="{FF2B5EF4-FFF2-40B4-BE49-F238E27FC236}">
                  <a16:creationId xmlns="" xmlns:a16="http://schemas.microsoft.com/office/drawing/2014/main" id="{0CC412EF-1CDC-45C4-8F8C-323415FB0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" name="Freeform: Shape 218">
              <a:extLst>
                <a:ext uri="{FF2B5EF4-FFF2-40B4-BE49-F238E27FC236}">
                  <a16:creationId xmlns="" xmlns:a16="http://schemas.microsoft.com/office/drawing/2014/main" id="{FC47A8B9-CBF1-4888-AAFC-DA31FA59934D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="" xmlns:a16="http://schemas.microsoft.com/office/drawing/2014/main" id="{888F5C91-3075-4F0B-B7B6-0D9121707CC4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3" name="Graphic 213">
            <a:extLst>
              <a:ext uri="{FF2B5EF4-FFF2-40B4-BE49-F238E27FC236}">
                <a16:creationId xmlns="" xmlns:a16="http://schemas.microsoft.com/office/drawing/2014/main" id="{5FB27A1F-480E-49C8-94BD-174BDC877CF0}"/>
              </a:ext>
            </a:extLst>
          </p:cNvPr>
          <p:cNvSpPr/>
          <p:nvPr/>
        </p:nvSpPr>
        <p:spPr>
          <a:xfrm>
            <a:off x="655598" y="1740868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" name="Isosceles Triangle 224">
            <a:extLst>
              <a:ext uri="{FF2B5EF4-FFF2-40B4-BE49-F238E27FC236}">
                <a16:creationId xmlns="" xmlns:a16="http://schemas.microsoft.com/office/drawing/2014/main" id="{D388D7D6-491D-4E25-A486-9766612C4FA6}"/>
              </a:ext>
            </a:extLst>
          </p:cNvPr>
          <p:cNvSpPr/>
          <p:nvPr/>
        </p:nvSpPr>
        <p:spPr>
          <a:xfrm rot="2700000">
            <a:off x="603671" y="3081711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Isosceles Triangle 224">
            <a:extLst>
              <a:ext uri="{FF2B5EF4-FFF2-40B4-BE49-F238E27FC236}">
                <a16:creationId xmlns="" xmlns:a16="http://schemas.microsoft.com/office/drawing/2014/main" id="{66E8E1BE-8519-4E0F-AD29-9E8FB99CB8A5}"/>
              </a:ext>
            </a:extLst>
          </p:cNvPr>
          <p:cNvSpPr/>
          <p:nvPr/>
        </p:nvSpPr>
        <p:spPr>
          <a:xfrm rot="13007934">
            <a:off x="3457047" y="3363116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Isosceles Triangle 224">
            <a:extLst>
              <a:ext uri="{FF2B5EF4-FFF2-40B4-BE49-F238E27FC236}">
                <a16:creationId xmlns="" xmlns:a16="http://schemas.microsoft.com/office/drawing/2014/main" id="{B1B8B3B5-30C2-4A62-8116-3E97C7707FBA}"/>
              </a:ext>
            </a:extLst>
          </p:cNvPr>
          <p:cNvSpPr/>
          <p:nvPr/>
        </p:nvSpPr>
        <p:spPr>
          <a:xfrm rot="6206713">
            <a:off x="809117" y="2534761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: Shape 131">
            <a:extLst>
              <a:ext uri="{FF2B5EF4-FFF2-40B4-BE49-F238E27FC236}">
                <a16:creationId xmlns="" xmlns:a16="http://schemas.microsoft.com/office/drawing/2014/main" id="{EAE5A9EF-426F-4B2C-A73D-456D96A1A02A}"/>
              </a:ext>
            </a:extLst>
          </p:cNvPr>
          <p:cNvSpPr/>
          <p:nvPr/>
        </p:nvSpPr>
        <p:spPr>
          <a:xfrm>
            <a:off x="72169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="" xmlns:a16="http://schemas.microsoft.com/office/drawing/2014/main" id="{ABBF6CC3-EC06-4908-8AB9-11EE4848D1AF}"/>
              </a:ext>
            </a:extLst>
          </p:cNvPr>
          <p:cNvSpPr/>
          <p:nvPr/>
        </p:nvSpPr>
        <p:spPr>
          <a:xfrm>
            <a:off x="78749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E1859173-7AE8-45D0-94B9-3D2F6C918E3C}"/>
              </a:ext>
            </a:extLst>
          </p:cNvPr>
          <p:cNvSpPr/>
          <p:nvPr/>
        </p:nvSpPr>
        <p:spPr>
          <a:xfrm>
            <a:off x="9804313" y="-10858031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02932B6A-2411-49E5-9DAD-249F171CF904}"/>
              </a:ext>
            </a:extLst>
          </p:cNvPr>
          <p:cNvSpPr/>
          <p:nvPr/>
        </p:nvSpPr>
        <p:spPr>
          <a:xfrm>
            <a:off x="5838517" y="-9291573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85FC668B-86E4-48C7-99A0-B5F2254E594A}"/>
              </a:ext>
            </a:extLst>
          </p:cNvPr>
          <p:cNvSpPr/>
          <p:nvPr/>
        </p:nvSpPr>
        <p:spPr>
          <a:xfrm>
            <a:off x="1872721" y="-5977547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377C3FF3-2549-4DA1-A840-E7A8BAB6BCB7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-6292630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B0A97C76-B64D-4878-A82F-7663F12CEE38}"/>
              </a:ext>
            </a:extLst>
          </p:cNvPr>
          <p:cNvGrpSpPr/>
          <p:nvPr/>
        </p:nvGrpSpPr>
        <p:grpSpPr>
          <a:xfrm rot="20504407">
            <a:off x="5438775" y="-9596458"/>
            <a:ext cx="685196" cy="660272"/>
            <a:chOff x="4266406" y="336614"/>
            <a:chExt cx="685196" cy="66027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47BD4BEE-837E-4048-B682-7953F92E69EB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6549FB08-6844-412B-8600-3779169FED96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3961161F-E73D-4954-B2B4-E338AED2A921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0459A5C5-977A-495D-8DA9-CD0093F61E65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4" y="-11302509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7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9D2B572D-3543-43FD-BC9F-1BCCC6FA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86" t="72068" r="34207"/>
          <a:stretch/>
        </p:blipFill>
        <p:spPr bwMode="auto">
          <a:xfrm rot="10800000">
            <a:off x="4207430" y="897979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9EA96873-D07F-4A0E-BAD0-E386F777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804" t="73837" r="-4611" b="-1769"/>
          <a:stretch/>
        </p:blipFill>
        <p:spPr bwMode="auto">
          <a:xfrm rot="11700000">
            <a:off x="7639896" y="-178582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EF60E3D4-A2C4-4B94-AE49-9CB587B9B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13" t="37145" r="36080" b="34923"/>
          <a:stretch/>
        </p:blipFill>
        <p:spPr bwMode="auto">
          <a:xfrm rot="9258396">
            <a:off x="2810650" y="-2286543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6402B82-EF15-4B75-AD48-36E25C9E700F}"/>
              </a:ext>
            </a:extLst>
          </p:cNvPr>
          <p:cNvSpPr txBox="1"/>
          <p:nvPr/>
        </p:nvSpPr>
        <p:spPr>
          <a:xfrm>
            <a:off x="2458299" y="2467057"/>
            <a:ext cx="10369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8800" dirty="0">
                <a:solidFill>
                  <a:schemeClr val="bg1"/>
                </a:solidFill>
                <a:latin typeface="#9Slide07 SVNBillo" panose="000004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xmlns="" val="1997664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121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20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750" fill="hold"/>
                                        <p:tgtEl>
                                          <p:spTgt spid="114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11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108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750" fill="hold"/>
                                        <p:tgtEl>
                                          <p:spTgt spid="105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75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132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  <p:bldP spid="109" grpId="0" animBg="1"/>
      <p:bldP spid="109" grpId="1" animBg="1"/>
      <p:bldP spid="105" grpId="0" animBg="1"/>
      <p:bldP spid="105" grpId="1" animBg="1"/>
      <p:bldP spid="106" grpId="0" animBg="1"/>
      <p:bldP spid="106" grpId="1" animBg="1"/>
      <p:bldP spid="114" grpId="0" animBg="1"/>
      <p:bldP spid="114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32" grpId="0" animBg="1"/>
      <p:bldP spid="132" grpId="1" animBg="1"/>
      <p:bldP spid="133" grpId="0" animBg="1"/>
      <p:bldP spid="133" grpId="1" animBg="1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AE564741-5F73-4244-B834-662F8B4DE2F1}"/>
              </a:ext>
            </a:extLst>
          </p:cNvPr>
          <p:cNvSpPr/>
          <p:nvPr/>
        </p:nvSpPr>
        <p:spPr>
          <a:xfrm>
            <a:off x="3743862" y="714827"/>
            <a:ext cx="4761686" cy="5428343"/>
          </a:xfrm>
          <a:prstGeom prst="roundRect">
            <a:avLst>
              <a:gd name="adj" fmla="val 490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0CE9F4D-4046-4EB3-8E03-B58F2AA641FF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7731A0B-DD36-44FD-AC47-8C96DD657907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03D384EC-ED13-4E2C-B46B-B6D31C6662AE}"/>
              </a:ext>
            </a:extLst>
          </p:cNvPr>
          <p:cNvSpPr>
            <a:spLocks noChangeAspect="1"/>
          </p:cNvSpPr>
          <p:nvPr/>
        </p:nvSpPr>
        <p:spPr>
          <a:xfrm rot="13500000">
            <a:off x="9756089" y="324341"/>
            <a:ext cx="649184" cy="649184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0E38AA6B-4E4C-4A86-8028-B9A1C6334420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9C0366C-CE2D-4826-AD4E-4DB6CBD757DF}"/>
              </a:ext>
            </a:extLst>
          </p:cNvPr>
          <p:cNvGrpSpPr/>
          <p:nvPr/>
        </p:nvGrpSpPr>
        <p:grpSpPr>
          <a:xfrm>
            <a:off x="5753400" y="384691"/>
            <a:ext cx="685196" cy="660272"/>
            <a:chOff x="4266406" y="336614"/>
            <a:chExt cx="685196" cy="6602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57EB413E-5FCD-416A-8BFE-14788BA275DE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AC0868A-BC84-4335-B8FE-082886A7706A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30D9C1C4-383B-4F6D-A60B-5DE30BB7D57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9B7C4D0-6A50-4A9D-ABAE-0D897B001BF6}"/>
              </a:ext>
            </a:extLst>
          </p:cNvPr>
          <p:cNvSpPr txBox="1"/>
          <p:nvPr/>
        </p:nvSpPr>
        <p:spPr>
          <a:xfrm rot="9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C440FCC-F1F4-461D-AF2F-558B0C803AC0}"/>
              </a:ext>
            </a:extLst>
          </p:cNvPr>
          <p:cNvSpPr txBox="1"/>
          <p:nvPr/>
        </p:nvSpPr>
        <p:spPr>
          <a:xfrm rot="9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0EB20393-CC64-4E23-9731-D2ADDD43C548}"/>
              </a:ext>
            </a:extLst>
          </p:cNvPr>
          <p:cNvSpPr/>
          <p:nvPr/>
        </p:nvSpPr>
        <p:spPr>
          <a:xfrm>
            <a:off x="8165160" y="12457573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9ADCEE5-9630-4DBD-B8D3-8DF5237207B4}"/>
              </a:ext>
            </a:extLst>
          </p:cNvPr>
          <p:cNvSpPr/>
          <p:nvPr/>
        </p:nvSpPr>
        <p:spPr>
          <a:xfrm>
            <a:off x="794099" y="7194095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!!5">
            <a:extLst>
              <a:ext uri="{FF2B5EF4-FFF2-40B4-BE49-F238E27FC236}">
                <a16:creationId xmlns="" xmlns:a16="http://schemas.microsoft.com/office/drawing/2014/main" id="{24F87FE6-EE21-4530-AA94-2C782A51CA8B}"/>
              </a:ext>
            </a:extLst>
          </p:cNvPr>
          <p:cNvSpPr/>
          <p:nvPr/>
        </p:nvSpPr>
        <p:spPr>
          <a:xfrm>
            <a:off x="8943628" y="1817430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!!6">
            <a:extLst>
              <a:ext uri="{FF2B5EF4-FFF2-40B4-BE49-F238E27FC236}">
                <a16:creationId xmlns=""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10117634" y="2619375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7">
            <a:extLst>
              <a:ext uri="{FF2B5EF4-FFF2-40B4-BE49-F238E27FC236}">
                <a16:creationId xmlns="" xmlns:a16="http://schemas.microsoft.com/office/drawing/2014/main" id="{F5A0A0F2-92DA-496B-854A-2724F9C3E09E}"/>
              </a:ext>
            </a:extLst>
          </p:cNvPr>
          <p:cNvSpPr/>
          <p:nvPr/>
        </p:nvSpPr>
        <p:spPr>
          <a:xfrm>
            <a:off x="11184507" y="3157537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!!3">
            <a:extLst>
              <a:ext uri="{FF2B5EF4-FFF2-40B4-BE49-F238E27FC236}">
                <a16:creationId xmlns="" xmlns:a16="http://schemas.microsoft.com/office/drawing/2014/main" id="{3260B8F7-49A1-4C8A-8272-A527B660EC82}"/>
              </a:ext>
            </a:extLst>
          </p:cNvPr>
          <p:cNvSpPr/>
          <p:nvPr/>
        </p:nvSpPr>
        <p:spPr>
          <a:xfrm flipH="1">
            <a:off x="2522241" y="1817430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!!2">
            <a:extLst>
              <a:ext uri="{FF2B5EF4-FFF2-40B4-BE49-F238E27FC236}">
                <a16:creationId xmlns="" xmlns:a16="http://schemas.microsoft.com/office/drawing/2014/main" id="{1B8D173F-0A51-4374-9B2A-89F9F16D7880}"/>
              </a:ext>
            </a:extLst>
          </p:cNvPr>
          <p:cNvSpPr/>
          <p:nvPr/>
        </p:nvSpPr>
        <p:spPr>
          <a:xfrm flipH="1">
            <a:off x="1437063" y="2619375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!!1">
            <a:extLst>
              <a:ext uri="{FF2B5EF4-FFF2-40B4-BE49-F238E27FC236}">
                <a16:creationId xmlns="" xmlns:a16="http://schemas.microsoft.com/office/drawing/2014/main" id="{8E758645-FC1C-430E-93A3-B556880F7A0C}"/>
              </a:ext>
            </a:extLst>
          </p:cNvPr>
          <p:cNvSpPr/>
          <p:nvPr/>
        </p:nvSpPr>
        <p:spPr>
          <a:xfrm flipH="1">
            <a:off x="370190" y="3157537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!!8">
            <a:extLst>
              <a:ext uri="{FF2B5EF4-FFF2-40B4-BE49-F238E27FC236}">
                <a16:creationId xmlns="" xmlns:a16="http://schemas.microsoft.com/office/drawing/2014/main" id="{A5FF56DE-D097-4B4D-A997-0A438251B019}"/>
              </a:ext>
            </a:extLst>
          </p:cNvPr>
          <p:cNvSpPr/>
          <p:nvPr/>
        </p:nvSpPr>
        <p:spPr>
          <a:xfrm>
            <a:off x="1286090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!!9">
            <a:extLst>
              <a:ext uri="{FF2B5EF4-FFF2-40B4-BE49-F238E27FC236}">
                <a16:creationId xmlns="" xmlns:a16="http://schemas.microsoft.com/office/drawing/2014/main" id="{0640DBEC-5153-449F-AEDC-550110DAF1B8}"/>
              </a:ext>
            </a:extLst>
          </p:cNvPr>
          <p:cNvSpPr/>
          <p:nvPr/>
        </p:nvSpPr>
        <p:spPr>
          <a:xfrm>
            <a:off x="13332622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!!10">
            <a:extLst>
              <a:ext uri="{FF2B5EF4-FFF2-40B4-BE49-F238E27FC236}">
                <a16:creationId xmlns="" xmlns:a16="http://schemas.microsoft.com/office/drawing/2014/main" id="{EDCC1BF6-9FC0-4722-B496-BBD3E890C1BC}"/>
              </a:ext>
            </a:extLst>
          </p:cNvPr>
          <p:cNvSpPr/>
          <p:nvPr/>
        </p:nvSpPr>
        <p:spPr>
          <a:xfrm>
            <a:off x="1380433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E04A430-8912-4518-A791-94EB769FCCD6}"/>
              </a:ext>
            </a:extLst>
          </p:cNvPr>
          <p:cNvSpPr txBox="1"/>
          <p:nvPr/>
        </p:nvSpPr>
        <p:spPr>
          <a:xfrm>
            <a:off x="4294028" y="1442128"/>
            <a:ext cx="39696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800">
                <a:latin typeface="#9Slide05 SVNKitten" pitchFamily="2" charset="0"/>
              </a:rPr>
              <a:t>Muốn tìm phân số của một số </a:t>
            </a:r>
          </a:p>
          <a:p>
            <a:pPr algn="ctr">
              <a:spcBef>
                <a:spcPct val="0"/>
              </a:spcBef>
            </a:pPr>
            <a:r>
              <a:rPr lang="en-US" altLang="en-US" sz="4800">
                <a:latin typeface="#9Slide05 SVNKitten" pitchFamily="2" charset="0"/>
              </a:rPr>
              <a:t>ta lấy số đó nhân với phân số cần tìm.</a:t>
            </a:r>
          </a:p>
        </p:txBody>
      </p:sp>
      <p:grpSp>
        <p:nvGrpSpPr>
          <p:cNvPr id="31" name="Google Shape;362;p11">
            <a:extLst>
              <a:ext uri="{FF2B5EF4-FFF2-40B4-BE49-F238E27FC236}">
                <a16:creationId xmlns="" xmlns:a16="http://schemas.microsoft.com/office/drawing/2014/main" id="{2C6FC492-23C4-474E-82D4-59D479CB8B36}"/>
              </a:ext>
            </a:extLst>
          </p:cNvPr>
          <p:cNvGrpSpPr/>
          <p:nvPr/>
        </p:nvGrpSpPr>
        <p:grpSpPr>
          <a:xfrm>
            <a:off x="3273175" y="1597152"/>
            <a:ext cx="802618" cy="2973341"/>
            <a:chOff x="8286350" y="2240498"/>
            <a:chExt cx="957493" cy="4380603"/>
          </a:xfrm>
        </p:grpSpPr>
        <p:sp>
          <p:nvSpPr>
            <p:cNvPr id="32" name="Google Shape;363;p11">
              <a:extLst>
                <a:ext uri="{FF2B5EF4-FFF2-40B4-BE49-F238E27FC236}">
                  <a16:creationId xmlns="" xmlns:a16="http://schemas.microsoft.com/office/drawing/2014/main" id="{3CC9C831-F3B6-4D14-A99E-D110470F508C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64;p11">
              <a:extLst>
                <a:ext uri="{FF2B5EF4-FFF2-40B4-BE49-F238E27FC236}">
                  <a16:creationId xmlns="" xmlns:a16="http://schemas.microsoft.com/office/drawing/2014/main" id="{2F1D77C6-5F75-4F34-8F15-B714CE0456F8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65;p11">
              <a:extLst>
                <a:ext uri="{FF2B5EF4-FFF2-40B4-BE49-F238E27FC236}">
                  <a16:creationId xmlns="" xmlns:a16="http://schemas.microsoft.com/office/drawing/2014/main" id="{48A7AC3B-BAE8-4F40-935B-B9FAB0C13F99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66;p11">
              <a:extLst>
                <a:ext uri="{FF2B5EF4-FFF2-40B4-BE49-F238E27FC236}">
                  <a16:creationId xmlns="" xmlns:a16="http://schemas.microsoft.com/office/drawing/2014/main" id="{32B63842-14A2-4208-B649-A6DA0D46C557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7;p11">
              <a:extLst>
                <a:ext uri="{FF2B5EF4-FFF2-40B4-BE49-F238E27FC236}">
                  <a16:creationId xmlns="" xmlns:a16="http://schemas.microsoft.com/office/drawing/2014/main" id="{D912F8E9-532D-4746-93C5-3752F0A62747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68;p11">
              <a:extLst>
                <a:ext uri="{FF2B5EF4-FFF2-40B4-BE49-F238E27FC236}">
                  <a16:creationId xmlns="" xmlns:a16="http://schemas.microsoft.com/office/drawing/2014/main" id="{6D08E6CE-9EF3-424E-B379-945387875A63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69;p11">
              <a:extLst>
                <a:ext uri="{FF2B5EF4-FFF2-40B4-BE49-F238E27FC236}">
                  <a16:creationId xmlns="" xmlns:a16="http://schemas.microsoft.com/office/drawing/2014/main" id="{C6059601-BEBC-4127-96C5-89ADABCD828A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70;p11">
              <a:extLst>
                <a:ext uri="{FF2B5EF4-FFF2-40B4-BE49-F238E27FC236}">
                  <a16:creationId xmlns="" xmlns:a16="http://schemas.microsoft.com/office/drawing/2014/main" id="{F04DC2AD-3453-4F21-8FE6-0D3E114DD51C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371;p11">
            <a:extLst>
              <a:ext uri="{FF2B5EF4-FFF2-40B4-BE49-F238E27FC236}">
                <a16:creationId xmlns="" xmlns:a16="http://schemas.microsoft.com/office/drawing/2014/main" id="{41238C80-AB28-4B5E-83B0-90FF151CB804}"/>
              </a:ext>
            </a:extLst>
          </p:cNvPr>
          <p:cNvGrpSpPr/>
          <p:nvPr/>
        </p:nvGrpSpPr>
        <p:grpSpPr>
          <a:xfrm rot="835671">
            <a:off x="3692445" y="3253125"/>
            <a:ext cx="683550" cy="2956386"/>
            <a:chOff x="8286350" y="2240498"/>
            <a:chExt cx="957493" cy="4380603"/>
          </a:xfrm>
        </p:grpSpPr>
        <p:sp>
          <p:nvSpPr>
            <p:cNvPr id="41" name="Google Shape;372;p11">
              <a:extLst>
                <a:ext uri="{FF2B5EF4-FFF2-40B4-BE49-F238E27FC236}">
                  <a16:creationId xmlns="" xmlns:a16="http://schemas.microsoft.com/office/drawing/2014/main" id="{83D28870-587E-44FF-9491-5CE29856815E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373;p11">
              <a:extLst>
                <a:ext uri="{FF2B5EF4-FFF2-40B4-BE49-F238E27FC236}">
                  <a16:creationId xmlns="" xmlns:a16="http://schemas.microsoft.com/office/drawing/2014/main" id="{A99045A2-6CFE-44B2-B1CD-337BA2F0DCA8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374;p11">
              <a:extLst>
                <a:ext uri="{FF2B5EF4-FFF2-40B4-BE49-F238E27FC236}">
                  <a16:creationId xmlns="" xmlns:a16="http://schemas.microsoft.com/office/drawing/2014/main" id="{219DC48A-95EA-4B87-A3B8-C42E1512187E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375;p11">
              <a:extLst>
                <a:ext uri="{FF2B5EF4-FFF2-40B4-BE49-F238E27FC236}">
                  <a16:creationId xmlns="" xmlns:a16="http://schemas.microsoft.com/office/drawing/2014/main" id="{C4BC7C1D-CBE3-4C80-B3B2-53EC99A0F648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376;p11">
              <a:extLst>
                <a:ext uri="{FF2B5EF4-FFF2-40B4-BE49-F238E27FC236}">
                  <a16:creationId xmlns="" xmlns:a16="http://schemas.microsoft.com/office/drawing/2014/main" id="{71BC355C-F200-4881-8217-9A8BF6D75EE7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377;p11">
              <a:extLst>
                <a:ext uri="{FF2B5EF4-FFF2-40B4-BE49-F238E27FC236}">
                  <a16:creationId xmlns="" xmlns:a16="http://schemas.microsoft.com/office/drawing/2014/main" id="{4025A256-D2A5-48E5-ABB0-ABB1A21E374D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378;p11">
              <a:extLst>
                <a:ext uri="{FF2B5EF4-FFF2-40B4-BE49-F238E27FC236}">
                  <a16:creationId xmlns="" xmlns:a16="http://schemas.microsoft.com/office/drawing/2014/main" id="{753DDCEF-575B-427B-A1CE-9F7A9EC7BB71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379;p11">
              <a:extLst>
                <a:ext uri="{FF2B5EF4-FFF2-40B4-BE49-F238E27FC236}">
                  <a16:creationId xmlns="" xmlns:a16="http://schemas.microsoft.com/office/drawing/2014/main" id="{011BEF5C-4B58-4C76-AEF3-192AD9BC11D7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15627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AE564741-5F73-4244-B834-662F8B4DE2F1}"/>
              </a:ext>
            </a:extLst>
          </p:cNvPr>
          <p:cNvSpPr/>
          <p:nvPr/>
        </p:nvSpPr>
        <p:spPr>
          <a:xfrm>
            <a:off x="2915633" y="1743711"/>
            <a:ext cx="356060" cy="3370575"/>
          </a:xfrm>
          <a:prstGeom prst="roundRect">
            <a:avLst>
              <a:gd name="adj" fmla="val 249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0CE9F4D-4046-4EB3-8E03-B58F2AA641FF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7731A0B-DD36-44FD-AC47-8C96DD657907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03D384EC-ED13-4E2C-B46B-B6D31C6662AE}"/>
              </a:ext>
            </a:extLst>
          </p:cNvPr>
          <p:cNvSpPr>
            <a:spLocks noChangeAspect="1"/>
          </p:cNvSpPr>
          <p:nvPr/>
        </p:nvSpPr>
        <p:spPr>
          <a:xfrm rot="13500000">
            <a:off x="9756089" y="324341"/>
            <a:ext cx="649184" cy="649184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0E38AA6B-4E4C-4A86-8028-B9A1C6334420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9C0366C-CE2D-4826-AD4E-4DB6CBD757DF}"/>
              </a:ext>
            </a:extLst>
          </p:cNvPr>
          <p:cNvGrpSpPr/>
          <p:nvPr/>
        </p:nvGrpSpPr>
        <p:grpSpPr>
          <a:xfrm>
            <a:off x="5753400" y="384691"/>
            <a:ext cx="685196" cy="660272"/>
            <a:chOff x="4266406" y="336614"/>
            <a:chExt cx="685196" cy="6602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57EB413E-5FCD-416A-8BFE-14788BA275DE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AC0868A-BC84-4335-B8FE-082886A7706A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30D9C1C4-383B-4F6D-A60B-5DE30BB7D57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9B7C4D0-6A50-4A9D-ABAE-0D897B001BF6}"/>
              </a:ext>
            </a:extLst>
          </p:cNvPr>
          <p:cNvSpPr txBox="1"/>
          <p:nvPr/>
        </p:nvSpPr>
        <p:spPr>
          <a:xfrm rot="9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C440FCC-F1F4-461D-AF2F-558B0C803AC0}"/>
              </a:ext>
            </a:extLst>
          </p:cNvPr>
          <p:cNvSpPr txBox="1"/>
          <p:nvPr/>
        </p:nvSpPr>
        <p:spPr>
          <a:xfrm rot="9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19" name="!!5">
            <a:extLst>
              <a:ext uri="{FF2B5EF4-FFF2-40B4-BE49-F238E27FC236}">
                <a16:creationId xmlns="" xmlns:a16="http://schemas.microsoft.com/office/drawing/2014/main" id="{24F87FE6-EE21-4530-AA94-2C782A51CA8B}"/>
              </a:ext>
            </a:extLst>
          </p:cNvPr>
          <p:cNvSpPr/>
          <p:nvPr/>
        </p:nvSpPr>
        <p:spPr>
          <a:xfrm>
            <a:off x="3859909" y="1130687"/>
            <a:ext cx="4687340" cy="5098209"/>
          </a:xfrm>
          <a:prstGeom prst="roundRect">
            <a:avLst>
              <a:gd name="adj" fmla="val 6515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!!6">
            <a:extLst>
              <a:ext uri="{FF2B5EF4-FFF2-40B4-BE49-F238E27FC236}">
                <a16:creationId xmlns=""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9097327" y="1851270"/>
            <a:ext cx="324716" cy="315546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7">
            <a:extLst>
              <a:ext uri="{FF2B5EF4-FFF2-40B4-BE49-F238E27FC236}">
                <a16:creationId xmlns="" xmlns:a16="http://schemas.microsoft.com/office/drawing/2014/main" id="{F5A0A0F2-92DA-496B-854A-2724F9C3E09E}"/>
              </a:ext>
            </a:extLst>
          </p:cNvPr>
          <p:cNvSpPr/>
          <p:nvPr/>
        </p:nvSpPr>
        <p:spPr>
          <a:xfrm>
            <a:off x="10181344" y="2577032"/>
            <a:ext cx="324716" cy="170393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!!3">
            <a:extLst>
              <a:ext uri="{FF2B5EF4-FFF2-40B4-BE49-F238E27FC236}">
                <a16:creationId xmlns="" xmlns:a16="http://schemas.microsoft.com/office/drawing/2014/main" id="{3260B8F7-49A1-4C8A-8272-A527B660EC82}"/>
              </a:ext>
            </a:extLst>
          </p:cNvPr>
          <p:cNvSpPr/>
          <p:nvPr/>
        </p:nvSpPr>
        <p:spPr>
          <a:xfrm flipH="1">
            <a:off x="1704052" y="2428342"/>
            <a:ext cx="357188" cy="200131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!!2">
            <a:extLst>
              <a:ext uri="{FF2B5EF4-FFF2-40B4-BE49-F238E27FC236}">
                <a16:creationId xmlns="" xmlns:a16="http://schemas.microsoft.com/office/drawing/2014/main" id="{1B8D173F-0A51-4374-9B2A-89F9F16D7880}"/>
              </a:ext>
            </a:extLst>
          </p:cNvPr>
          <p:cNvSpPr/>
          <p:nvPr/>
        </p:nvSpPr>
        <p:spPr>
          <a:xfrm flipH="1">
            <a:off x="714212" y="3145232"/>
            <a:ext cx="268360" cy="567537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!!1">
            <a:extLst>
              <a:ext uri="{FF2B5EF4-FFF2-40B4-BE49-F238E27FC236}">
                <a16:creationId xmlns="" xmlns:a16="http://schemas.microsoft.com/office/drawing/2014/main" id="{8E758645-FC1C-430E-93A3-B556880F7A0C}"/>
              </a:ext>
            </a:extLst>
          </p:cNvPr>
          <p:cNvSpPr/>
          <p:nvPr/>
        </p:nvSpPr>
        <p:spPr>
          <a:xfrm flipH="1">
            <a:off x="-849183" y="3289697"/>
            <a:ext cx="268360" cy="27860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!!8">
            <a:extLst>
              <a:ext uri="{FF2B5EF4-FFF2-40B4-BE49-F238E27FC236}">
                <a16:creationId xmlns="" xmlns:a16="http://schemas.microsoft.com/office/drawing/2014/main" id="{A5FF56DE-D097-4B4D-A997-0A438251B019}"/>
              </a:ext>
            </a:extLst>
          </p:cNvPr>
          <p:cNvSpPr/>
          <p:nvPr/>
        </p:nvSpPr>
        <p:spPr>
          <a:xfrm>
            <a:off x="11172074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!!9">
            <a:extLst>
              <a:ext uri="{FF2B5EF4-FFF2-40B4-BE49-F238E27FC236}">
                <a16:creationId xmlns="" xmlns:a16="http://schemas.microsoft.com/office/drawing/2014/main" id="{0640DBEC-5153-449F-AEDC-550110DAF1B8}"/>
              </a:ext>
            </a:extLst>
          </p:cNvPr>
          <p:cNvSpPr/>
          <p:nvPr/>
        </p:nvSpPr>
        <p:spPr>
          <a:xfrm>
            <a:off x="13332622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!!10">
            <a:extLst>
              <a:ext uri="{FF2B5EF4-FFF2-40B4-BE49-F238E27FC236}">
                <a16:creationId xmlns="" xmlns:a16="http://schemas.microsoft.com/office/drawing/2014/main" id="{EDCC1BF6-9FC0-4722-B496-BBD3E890C1BC}"/>
              </a:ext>
            </a:extLst>
          </p:cNvPr>
          <p:cNvSpPr/>
          <p:nvPr/>
        </p:nvSpPr>
        <p:spPr>
          <a:xfrm>
            <a:off x="1380433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BC30A0C-43B6-47C3-B29C-4E683B779F4F}"/>
              </a:ext>
            </a:extLst>
          </p:cNvPr>
          <p:cNvSpPr txBox="1"/>
          <p:nvPr/>
        </p:nvSpPr>
        <p:spPr>
          <a:xfrm>
            <a:off x="3915281" y="2158220"/>
            <a:ext cx="3969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800">
                <a:latin typeface="#9Slide05 SVNKitten" pitchFamily="2" charset="0"/>
              </a:rPr>
              <a:t>Làm bài tập </a:t>
            </a:r>
          </a:p>
          <a:p>
            <a:pPr algn="ctr">
              <a:spcBef>
                <a:spcPct val="0"/>
              </a:spcBef>
            </a:pPr>
            <a:r>
              <a:rPr lang="en-US" altLang="en-US" sz="4800">
                <a:latin typeface="#9Slide05 SVNKitten" pitchFamily="2" charset="0"/>
              </a:rPr>
              <a:t>và chuẩn bị </a:t>
            </a:r>
          </a:p>
          <a:p>
            <a:pPr algn="ctr">
              <a:spcBef>
                <a:spcPct val="0"/>
              </a:spcBef>
            </a:pPr>
            <a:r>
              <a:rPr lang="en-US" altLang="en-US" sz="4800">
                <a:latin typeface="#9Slide05 SVNKitten" pitchFamily="2" charset="0"/>
              </a:rPr>
              <a:t>bài sau</a:t>
            </a:r>
          </a:p>
        </p:txBody>
      </p:sp>
      <p:grpSp>
        <p:nvGrpSpPr>
          <p:cNvPr id="33" name="Google Shape;37;p2">
            <a:extLst>
              <a:ext uri="{FF2B5EF4-FFF2-40B4-BE49-F238E27FC236}">
                <a16:creationId xmlns="" xmlns:a16="http://schemas.microsoft.com/office/drawing/2014/main" id="{79C3ED2E-20C1-4E63-860D-864C52315E51}"/>
              </a:ext>
            </a:extLst>
          </p:cNvPr>
          <p:cNvGrpSpPr/>
          <p:nvPr/>
        </p:nvGrpSpPr>
        <p:grpSpPr>
          <a:xfrm rot="-10661423">
            <a:off x="8034606" y="964465"/>
            <a:ext cx="601653" cy="2663784"/>
            <a:chOff x="8286350" y="2240498"/>
            <a:chExt cx="957493" cy="4380603"/>
          </a:xfrm>
        </p:grpSpPr>
        <p:sp>
          <p:nvSpPr>
            <p:cNvPr id="34" name="Google Shape;38;p2">
              <a:extLst>
                <a:ext uri="{FF2B5EF4-FFF2-40B4-BE49-F238E27FC236}">
                  <a16:creationId xmlns="" xmlns:a16="http://schemas.microsoft.com/office/drawing/2014/main" id="{34958DC5-1ED6-4B22-9DA0-F279A05A646B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9;p2">
              <a:extLst>
                <a:ext uri="{FF2B5EF4-FFF2-40B4-BE49-F238E27FC236}">
                  <a16:creationId xmlns="" xmlns:a16="http://schemas.microsoft.com/office/drawing/2014/main" id="{6458E1AA-DDE9-4778-8A81-BFBD4EF5E487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40;p2">
              <a:extLst>
                <a:ext uri="{FF2B5EF4-FFF2-40B4-BE49-F238E27FC236}">
                  <a16:creationId xmlns="" xmlns:a16="http://schemas.microsoft.com/office/drawing/2014/main" id="{E5CC11B1-C6F6-4C43-A9F5-0F76383639E9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41;p2">
              <a:extLst>
                <a:ext uri="{FF2B5EF4-FFF2-40B4-BE49-F238E27FC236}">
                  <a16:creationId xmlns="" xmlns:a16="http://schemas.microsoft.com/office/drawing/2014/main" id="{5A867945-4453-4240-B742-B4DBC59B9B8C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42;p2">
              <a:extLst>
                <a:ext uri="{FF2B5EF4-FFF2-40B4-BE49-F238E27FC236}">
                  <a16:creationId xmlns="" xmlns:a16="http://schemas.microsoft.com/office/drawing/2014/main" id="{5DC1FC1C-AF81-42DE-88FB-E06C8A510C65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43;p2">
              <a:extLst>
                <a:ext uri="{FF2B5EF4-FFF2-40B4-BE49-F238E27FC236}">
                  <a16:creationId xmlns="" xmlns:a16="http://schemas.microsoft.com/office/drawing/2014/main" id="{ABCD593F-7657-4150-AEB6-F4F7962DC600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4;p2">
              <a:extLst>
                <a:ext uri="{FF2B5EF4-FFF2-40B4-BE49-F238E27FC236}">
                  <a16:creationId xmlns="" xmlns:a16="http://schemas.microsoft.com/office/drawing/2014/main" id="{CC95CA6E-DE2C-459B-AB0C-F483516FDED7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5;p2">
              <a:extLst>
                <a:ext uri="{FF2B5EF4-FFF2-40B4-BE49-F238E27FC236}">
                  <a16:creationId xmlns="" xmlns:a16="http://schemas.microsoft.com/office/drawing/2014/main" id="{8C901A0B-C171-4C13-B725-4BA0FEF9A5FA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6;p2">
            <a:extLst>
              <a:ext uri="{FF2B5EF4-FFF2-40B4-BE49-F238E27FC236}">
                <a16:creationId xmlns="" xmlns:a16="http://schemas.microsoft.com/office/drawing/2014/main" id="{3ED5D1A0-1C8E-431B-8579-C49D9B0C2F99}"/>
              </a:ext>
            </a:extLst>
          </p:cNvPr>
          <p:cNvGrpSpPr/>
          <p:nvPr/>
        </p:nvGrpSpPr>
        <p:grpSpPr>
          <a:xfrm rot="-1341854">
            <a:off x="7817139" y="3355125"/>
            <a:ext cx="749281" cy="3069422"/>
            <a:chOff x="8286350" y="2240498"/>
            <a:chExt cx="957493" cy="4380603"/>
          </a:xfrm>
        </p:grpSpPr>
        <p:sp>
          <p:nvSpPr>
            <p:cNvPr id="43" name="Google Shape;47;p2">
              <a:extLst>
                <a:ext uri="{FF2B5EF4-FFF2-40B4-BE49-F238E27FC236}">
                  <a16:creationId xmlns="" xmlns:a16="http://schemas.microsoft.com/office/drawing/2014/main" id="{49AFE80A-4E11-447A-8BE8-8BDD63B049F0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8;p2">
              <a:extLst>
                <a:ext uri="{FF2B5EF4-FFF2-40B4-BE49-F238E27FC236}">
                  <a16:creationId xmlns="" xmlns:a16="http://schemas.microsoft.com/office/drawing/2014/main" id="{D44054FD-0E51-45EB-B4FD-691082DF4D9F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9;p2">
              <a:extLst>
                <a:ext uri="{FF2B5EF4-FFF2-40B4-BE49-F238E27FC236}">
                  <a16:creationId xmlns="" xmlns:a16="http://schemas.microsoft.com/office/drawing/2014/main" id="{8D9A3F94-4799-439F-B23A-6A0AACFDE3FB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50;p2">
              <a:extLst>
                <a:ext uri="{FF2B5EF4-FFF2-40B4-BE49-F238E27FC236}">
                  <a16:creationId xmlns="" xmlns:a16="http://schemas.microsoft.com/office/drawing/2014/main" id="{B6655D9D-E5E6-4E31-B6BE-92EBDCAD09C7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51;p2">
              <a:extLst>
                <a:ext uri="{FF2B5EF4-FFF2-40B4-BE49-F238E27FC236}">
                  <a16:creationId xmlns="" xmlns:a16="http://schemas.microsoft.com/office/drawing/2014/main" id="{FE31D5C8-FB72-4BBB-A151-DE47322AC968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52;p2">
              <a:extLst>
                <a:ext uri="{FF2B5EF4-FFF2-40B4-BE49-F238E27FC236}">
                  <a16:creationId xmlns="" xmlns:a16="http://schemas.microsoft.com/office/drawing/2014/main" id="{F4E26ED3-03E9-40C7-8323-2C5952CA37F0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53;p2">
              <a:extLst>
                <a:ext uri="{FF2B5EF4-FFF2-40B4-BE49-F238E27FC236}">
                  <a16:creationId xmlns="" xmlns:a16="http://schemas.microsoft.com/office/drawing/2014/main" id="{BB66B739-0FA2-42C6-B763-A46074D11188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4;p2">
              <a:extLst>
                <a:ext uri="{FF2B5EF4-FFF2-40B4-BE49-F238E27FC236}">
                  <a16:creationId xmlns="" xmlns:a16="http://schemas.microsoft.com/office/drawing/2014/main" id="{1111201D-231A-41D5-AD88-5F88B89AA06E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6804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="" xmlns:a16="http://schemas.microsoft.com/office/drawing/2014/main" id="{C2FEC19E-11AD-44E1-8EA7-6F095DD71BB6}"/>
              </a:ext>
            </a:extLst>
          </p:cNvPr>
          <p:cNvSpPr/>
          <p:nvPr/>
        </p:nvSpPr>
        <p:spPr>
          <a:xfrm>
            <a:off x="43496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!!22222">
            <a:extLst>
              <a:ext uri="{FF2B5EF4-FFF2-40B4-BE49-F238E27FC236}">
                <a16:creationId xmlns="" xmlns:a16="http://schemas.microsoft.com/office/drawing/2014/main" id="{F1A6BB08-DB18-47C1-B3FB-BFF7BE4B524E}"/>
              </a:ext>
            </a:extLst>
          </p:cNvPr>
          <p:cNvSpPr/>
          <p:nvPr/>
        </p:nvSpPr>
        <p:spPr>
          <a:xfrm>
            <a:off x="5683521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="" xmlns:a16="http://schemas.microsoft.com/office/drawing/2014/main" id="{EDF81873-00E5-4D70-8B33-FE489C4CEAB3}"/>
              </a:ext>
            </a:extLst>
          </p:cNvPr>
          <p:cNvSpPr/>
          <p:nvPr/>
        </p:nvSpPr>
        <p:spPr>
          <a:xfrm>
            <a:off x="45078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="" xmlns:a16="http://schemas.microsoft.com/office/drawing/2014/main" id="{B732D516-3BA7-4875-AD5F-A7CEB66DFA8E}"/>
              </a:ext>
            </a:extLst>
          </p:cNvPr>
          <p:cNvSpPr/>
          <p:nvPr/>
        </p:nvSpPr>
        <p:spPr>
          <a:xfrm>
            <a:off x="70753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="" xmlns:a16="http://schemas.microsoft.com/office/drawing/2014/main" id="{344AC395-7986-4855-83F0-4C41728285FA}"/>
              </a:ext>
            </a:extLst>
          </p:cNvPr>
          <p:cNvSpPr/>
          <p:nvPr/>
        </p:nvSpPr>
        <p:spPr>
          <a:xfrm>
            <a:off x="38940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!!2222222">
            <a:extLst>
              <a:ext uri="{FF2B5EF4-FFF2-40B4-BE49-F238E27FC236}">
                <a16:creationId xmlns="" xmlns:a16="http://schemas.microsoft.com/office/drawing/2014/main" id="{336B72C8-ABEE-40CF-9BCB-34BC5069709C}"/>
              </a:ext>
            </a:extLst>
          </p:cNvPr>
          <p:cNvSpPr/>
          <p:nvPr/>
        </p:nvSpPr>
        <p:spPr>
          <a:xfrm>
            <a:off x="43654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="" xmlns:a16="http://schemas.microsoft.com/office/drawing/2014/main" id="{B9A30C1E-D081-421D-B5CA-C8C1F2C7EDE9}"/>
              </a:ext>
            </a:extLst>
          </p:cNvPr>
          <p:cNvSpPr/>
          <p:nvPr/>
        </p:nvSpPr>
        <p:spPr>
          <a:xfrm>
            <a:off x="56835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="" xmlns:a16="http://schemas.microsoft.com/office/drawing/2014/main" id="{EBBE2901-8DB4-46FF-BA8B-07E0651BE488}"/>
              </a:ext>
            </a:extLst>
          </p:cNvPr>
          <p:cNvSpPr/>
          <p:nvPr/>
        </p:nvSpPr>
        <p:spPr>
          <a:xfrm>
            <a:off x="6353482" y="1548322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Graphic 213">
            <a:extLst>
              <a:ext uri="{FF2B5EF4-FFF2-40B4-BE49-F238E27FC236}">
                <a16:creationId xmlns="" xmlns:a16="http://schemas.microsoft.com/office/drawing/2014/main" id="{F8D574BC-EB51-4313-A770-B78C2BAC4347}"/>
              </a:ext>
            </a:extLst>
          </p:cNvPr>
          <p:cNvSpPr/>
          <p:nvPr/>
        </p:nvSpPr>
        <p:spPr>
          <a:xfrm>
            <a:off x="949436" y="1691500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5" name="Group 234">
            <a:extLst>
              <a:ext uri="{FF2B5EF4-FFF2-40B4-BE49-F238E27FC236}">
                <a16:creationId xmlns="" xmlns:a16="http://schemas.microsoft.com/office/drawing/2014/main" id="{B65170EE-7906-4EB7-8537-BEB57C21C100}"/>
              </a:ext>
            </a:extLst>
          </p:cNvPr>
          <p:cNvGrpSpPr/>
          <p:nvPr/>
        </p:nvGrpSpPr>
        <p:grpSpPr>
          <a:xfrm>
            <a:off x="314122" y="1519771"/>
            <a:ext cx="3264570" cy="3482759"/>
            <a:chOff x="3527222" y="1038225"/>
            <a:chExt cx="4430211" cy="4726306"/>
          </a:xfrm>
        </p:grpSpPr>
        <p:sp>
          <p:nvSpPr>
            <p:cNvPr id="215" name="Graphic 213">
              <a:extLst>
                <a:ext uri="{FF2B5EF4-FFF2-40B4-BE49-F238E27FC236}">
                  <a16:creationId xmlns="" xmlns:a16="http://schemas.microsoft.com/office/drawing/2014/main" id="{BA253324-4D3D-4198-AE96-7AA834360538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16" name="Picture 18" descr="Bow Compass School Illustration Transparent PNG &amp;amp; SVG Vector">
              <a:extLst>
                <a:ext uri="{FF2B5EF4-FFF2-40B4-BE49-F238E27FC236}">
                  <a16:creationId xmlns="" xmlns:a16="http://schemas.microsoft.com/office/drawing/2014/main" id="{58978599-9EE6-472F-8150-145A4010B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" descr="Calculator Card - Assistive Cards">
              <a:extLst>
                <a:ext uri="{FF2B5EF4-FFF2-40B4-BE49-F238E27FC236}">
                  <a16:creationId xmlns="" xmlns:a16="http://schemas.microsoft.com/office/drawing/2014/main" id="{0CC412EF-1CDC-45C4-8F8C-323415FB0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" name="Freeform: Shape 218">
              <a:extLst>
                <a:ext uri="{FF2B5EF4-FFF2-40B4-BE49-F238E27FC236}">
                  <a16:creationId xmlns="" xmlns:a16="http://schemas.microsoft.com/office/drawing/2014/main" id="{FC47A8B9-CBF1-4888-AAFC-DA31FA59934D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="" xmlns:a16="http://schemas.microsoft.com/office/drawing/2014/main" id="{888F5C91-3075-4F0B-B7B6-0D9121707CC4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3" name="Graphic 213">
            <a:extLst>
              <a:ext uri="{FF2B5EF4-FFF2-40B4-BE49-F238E27FC236}">
                <a16:creationId xmlns="" xmlns:a16="http://schemas.microsoft.com/office/drawing/2014/main" id="{5FB27A1F-480E-49C8-94BD-174BDC877CF0}"/>
              </a:ext>
            </a:extLst>
          </p:cNvPr>
          <p:cNvSpPr/>
          <p:nvPr/>
        </p:nvSpPr>
        <p:spPr>
          <a:xfrm>
            <a:off x="655598" y="1740868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" name="Isosceles Triangle 224">
            <a:extLst>
              <a:ext uri="{FF2B5EF4-FFF2-40B4-BE49-F238E27FC236}">
                <a16:creationId xmlns="" xmlns:a16="http://schemas.microsoft.com/office/drawing/2014/main" id="{D388D7D6-491D-4E25-A486-9766612C4FA6}"/>
              </a:ext>
            </a:extLst>
          </p:cNvPr>
          <p:cNvSpPr/>
          <p:nvPr/>
        </p:nvSpPr>
        <p:spPr>
          <a:xfrm rot="2700000">
            <a:off x="603671" y="3081711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Isosceles Triangle 224">
            <a:extLst>
              <a:ext uri="{FF2B5EF4-FFF2-40B4-BE49-F238E27FC236}">
                <a16:creationId xmlns="" xmlns:a16="http://schemas.microsoft.com/office/drawing/2014/main" id="{66E8E1BE-8519-4E0F-AD29-9E8FB99CB8A5}"/>
              </a:ext>
            </a:extLst>
          </p:cNvPr>
          <p:cNvSpPr/>
          <p:nvPr/>
        </p:nvSpPr>
        <p:spPr>
          <a:xfrm rot="13007934">
            <a:off x="3457047" y="3363116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Isosceles Triangle 224">
            <a:extLst>
              <a:ext uri="{FF2B5EF4-FFF2-40B4-BE49-F238E27FC236}">
                <a16:creationId xmlns="" xmlns:a16="http://schemas.microsoft.com/office/drawing/2014/main" id="{B1B8B3B5-30C2-4A62-8116-3E97C7707FBA}"/>
              </a:ext>
            </a:extLst>
          </p:cNvPr>
          <p:cNvSpPr/>
          <p:nvPr/>
        </p:nvSpPr>
        <p:spPr>
          <a:xfrm rot="6206713">
            <a:off x="809117" y="2534761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: Shape 131">
            <a:extLst>
              <a:ext uri="{FF2B5EF4-FFF2-40B4-BE49-F238E27FC236}">
                <a16:creationId xmlns="" xmlns:a16="http://schemas.microsoft.com/office/drawing/2014/main" id="{EAE5A9EF-426F-4B2C-A73D-456D96A1A02A}"/>
              </a:ext>
            </a:extLst>
          </p:cNvPr>
          <p:cNvSpPr/>
          <p:nvPr/>
        </p:nvSpPr>
        <p:spPr>
          <a:xfrm>
            <a:off x="72169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="" xmlns:a16="http://schemas.microsoft.com/office/drawing/2014/main" id="{ABBF6CC3-EC06-4908-8AB9-11EE4848D1AF}"/>
              </a:ext>
            </a:extLst>
          </p:cNvPr>
          <p:cNvSpPr/>
          <p:nvPr/>
        </p:nvSpPr>
        <p:spPr>
          <a:xfrm>
            <a:off x="78749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E1859173-7AE8-45D0-94B9-3D2F6C918E3C}"/>
              </a:ext>
            </a:extLst>
          </p:cNvPr>
          <p:cNvSpPr/>
          <p:nvPr/>
        </p:nvSpPr>
        <p:spPr>
          <a:xfrm>
            <a:off x="9804313" y="-10858031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02932B6A-2411-49E5-9DAD-249F171CF904}"/>
              </a:ext>
            </a:extLst>
          </p:cNvPr>
          <p:cNvSpPr/>
          <p:nvPr/>
        </p:nvSpPr>
        <p:spPr>
          <a:xfrm>
            <a:off x="5838517" y="-9291573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85FC668B-86E4-48C7-99A0-B5F2254E594A}"/>
              </a:ext>
            </a:extLst>
          </p:cNvPr>
          <p:cNvSpPr/>
          <p:nvPr/>
        </p:nvSpPr>
        <p:spPr>
          <a:xfrm>
            <a:off x="1872721" y="-5977547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377C3FF3-2549-4DA1-A840-E7A8BAB6BCB7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-6292630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B0A97C76-B64D-4878-A82F-7663F12CEE38}"/>
              </a:ext>
            </a:extLst>
          </p:cNvPr>
          <p:cNvGrpSpPr/>
          <p:nvPr/>
        </p:nvGrpSpPr>
        <p:grpSpPr>
          <a:xfrm rot="20504407">
            <a:off x="5438775" y="-9596458"/>
            <a:ext cx="685196" cy="660272"/>
            <a:chOff x="4266406" y="336614"/>
            <a:chExt cx="685196" cy="66027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47BD4BEE-837E-4048-B682-7953F92E69EB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6549FB08-6844-412B-8600-3779169FED96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3961161F-E73D-4954-B2B4-E338AED2A921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0459A5C5-977A-495D-8DA9-CD0093F61E65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4" y="-11302509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7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9D2B572D-3543-43FD-BC9F-1BCCC6FA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86" t="72068" r="34207"/>
          <a:stretch/>
        </p:blipFill>
        <p:spPr bwMode="auto">
          <a:xfrm rot="10800000">
            <a:off x="4207430" y="897979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9EA96873-D07F-4A0E-BAD0-E386F777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804" t="73837" r="-4611" b="-1769"/>
          <a:stretch/>
        </p:blipFill>
        <p:spPr bwMode="auto">
          <a:xfrm rot="11700000">
            <a:off x="7639896" y="-178582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Math Symbols - Math Icon Clipart - Large Size Png Image - PikPng">
            <a:extLst>
              <a:ext uri="{FF2B5EF4-FFF2-40B4-BE49-F238E27FC236}">
                <a16:creationId xmlns="" xmlns:a16="http://schemas.microsoft.com/office/drawing/2014/main" id="{EF60E3D4-A2C4-4B94-AE49-9CB587B9B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13" t="37145" r="36080" b="34923"/>
          <a:stretch/>
        </p:blipFill>
        <p:spPr bwMode="auto">
          <a:xfrm rot="9258396">
            <a:off x="2810650" y="-2286543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6402B82-EF15-4B75-AD48-36E25C9E700F}"/>
              </a:ext>
            </a:extLst>
          </p:cNvPr>
          <p:cNvSpPr txBox="1"/>
          <p:nvPr/>
        </p:nvSpPr>
        <p:spPr>
          <a:xfrm>
            <a:off x="2478486" y="2415888"/>
            <a:ext cx="103693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660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Chúc các em </a:t>
            </a:r>
          </a:p>
          <a:p>
            <a:pPr algn="ctr">
              <a:spcBef>
                <a:spcPct val="0"/>
              </a:spcBef>
            </a:pPr>
            <a:r>
              <a:rPr lang="en-US" altLang="en-US" sz="660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học tốt!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5D88B326-E90C-46C3-92D1-D6909D360C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542"/>
          <a:stretch/>
        </p:blipFill>
        <p:spPr>
          <a:xfrm>
            <a:off x="3925077" y="3879267"/>
            <a:ext cx="2206943" cy="20945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8386D825-F384-4AD9-AD2D-201DA1BAB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8014" y="4265977"/>
            <a:ext cx="2274005" cy="159119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6890CA1F-463A-4A10-884F-862EF6E9C5DF}"/>
              </a:ext>
            </a:extLst>
          </p:cNvPr>
          <p:cNvGrpSpPr/>
          <p:nvPr/>
        </p:nvGrpSpPr>
        <p:grpSpPr>
          <a:xfrm>
            <a:off x="3799623" y="5857171"/>
            <a:ext cx="7315206" cy="1553372"/>
            <a:chOff x="2353339" y="5846164"/>
            <a:chExt cx="7315206" cy="1553372"/>
          </a:xfrm>
        </p:grpSpPr>
        <p:grpSp>
          <p:nvGrpSpPr>
            <p:cNvPr id="44" name="Google Shape;579;p27">
              <a:extLst>
                <a:ext uri="{FF2B5EF4-FFF2-40B4-BE49-F238E27FC236}">
                  <a16:creationId xmlns="" xmlns:a16="http://schemas.microsoft.com/office/drawing/2014/main" id="{9F5AB6FA-4EA1-4171-A485-D8515771455D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6" name="Google Shape;580;p27">
                <a:extLst>
                  <a:ext uri="{FF2B5EF4-FFF2-40B4-BE49-F238E27FC236}">
                    <a16:creationId xmlns="" xmlns:a16="http://schemas.microsoft.com/office/drawing/2014/main" id="{32395030-EA3F-4AA6-932C-E240E7189D03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81;p27">
                <a:extLst>
                  <a:ext uri="{FF2B5EF4-FFF2-40B4-BE49-F238E27FC236}">
                    <a16:creationId xmlns="" xmlns:a16="http://schemas.microsoft.com/office/drawing/2014/main" id="{EABD6A92-2AD2-4EFD-BBC7-7D3A871EA553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82;p27">
                <a:extLst>
                  <a:ext uri="{FF2B5EF4-FFF2-40B4-BE49-F238E27FC236}">
                    <a16:creationId xmlns="" xmlns:a16="http://schemas.microsoft.com/office/drawing/2014/main" id="{5B6BA261-C185-4899-AE1B-227E00DCF079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83;p27">
                <a:extLst>
                  <a:ext uri="{FF2B5EF4-FFF2-40B4-BE49-F238E27FC236}">
                    <a16:creationId xmlns="" xmlns:a16="http://schemas.microsoft.com/office/drawing/2014/main" id="{45767AF5-B2A2-44DD-8115-C9A0ACB2484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84;p27">
                <a:extLst>
                  <a:ext uri="{FF2B5EF4-FFF2-40B4-BE49-F238E27FC236}">
                    <a16:creationId xmlns="" xmlns:a16="http://schemas.microsoft.com/office/drawing/2014/main" id="{708D42A4-9947-4CA4-A900-04015625D924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85;p27">
                <a:extLst>
                  <a:ext uri="{FF2B5EF4-FFF2-40B4-BE49-F238E27FC236}">
                    <a16:creationId xmlns="" xmlns:a16="http://schemas.microsoft.com/office/drawing/2014/main" id="{C1521F57-2383-41E7-ADE1-6504671BF792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69F8DF0A-60AC-4B39-BA34-281D1708E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AE046C-F8F7-49B2-A128-5CE60D98F4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50169">
            <a:off x="2437649" y="969567"/>
            <a:ext cx="995003" cy="181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2063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121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20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750" fill="hold"/>
                                        <p:tgtEl>
                                          <p:spTgt spid="114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11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108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750" fill="hold"/>
                                        <p:tgtEl>
                                          <p:spTgt spid="105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75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132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  <p:bldP spid="109" grpId="0" animBg="1"/>
      <p:bldP spid="109" grpId="1" animBg="1"/>
      <p:bldP spid="105" grpId="0" animBg="1"/>
      <p:bldP spid="105" grpId="1" animBg="1"/>
      <p:bldP spid="106" grpId="0" animBg="1"/>
      <p:bldP spid="106" grpId="1" animBg="1"/>
      <p:bldP spid="114" grpId="0" animBg="1"/>
      <p:bldP spid="114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32" grpId="0" animBg="1"/>
      <p:bldP spid="132" grpId="1" animBg="1"/>
      <p:bldP spid="133" grpId="0" animBg="1"/>
      <p:bldP spid="133" grpId="1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D05AFB1-23E1-4366-A7CA-17C810BF2A3C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0AF41FBA-DC90-4FCD-B598-8C22AA9AB9DA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1C70636A-E604-4632-A738-12F3482EF809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4EE321AA-DA62-4AD8-B790-1C9B9824408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A968CD10-F1D4-4D88-88B3-5D291F0B9176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65D632A6-326A-4469-858C-C4C3378B02B3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EECE1BE1-C449-4D7E-9CC6-0C0CDCE1CBC4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339D332B-2A07-4D5D-9D0F-06A8B2A28546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E94ADCDF-82ED-4E22-A8DF-32A650EDD24E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3E007CF2-B9FD-41A6-B9BB-34CFAE24CF40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41CEDCA9-19FD-4FF0-BDE6-DF0294E55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D5D3CF78-2DD6-4FEA-816D-8AAF07E1B353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EBA6837F-051C-40EB-AE33-30D8E8911A4E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20860E34-28D4-4551-8ACD-5274C8E6605E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EA3E9AC4-FCA2-4F00-90ED-840C18C02D70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97CBDA8A-F5C8-465A-9F8F-93F567C8EADA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803D19AA-58BD-4F5D-AF86-4B2916B2E57D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67FDF0D6-3544-4274-BE1A-DEA600AC9CBC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4B7F4986-DE69-4F81-BF6B-141513CA1342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72692EAC-3AD3-4216-BD7E-5A2E2991608D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758438B3-1398-47E8-ADF6-9C00DC33C9CD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B148852D-2E94-47C5-AC8E-148A94218AC2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54ECCF09-D7D5-46CC-BE9C-3B0FB1A42599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518926AC-BBA2-4462-958C-18A6AC08E10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0E312E9B-83F2-4663-B037-C7E6A467AE91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9EE09062-4911-470E-A1B3-A2BCF3D265CA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7D7EC81C-237D-45B1-B735-99716B9289D8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02365761-E71D-42D5-BF0D-9F6F0E3CADEB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F7E8AE7E-F841-4CCD-8982-1A1975309C77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51A608F-A145-49B0-BBC3-D912732A48CE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A88002B2-7601-4CF5-91B2-BE5944E246E4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5CD34348-A1D6-4B68-A1B1-7E82250FD1CD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11EA3FA7-BBD9-4BCE-8D54-D7E7EE81032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846C6A79-D329-4371-AFD6-09C861B23E11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17DC177B-C615-4668-9784-E5319CA1A207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71AA96B1-6DB4-4A9B-A41E-A5A2D53D2A3D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3CF9DA21-2279-41FF-8609-7565BC6522D2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BCF0A252-343A-42ED-B5DC-2C39B6214232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F83AA934-E9CE-41F7-9EFB-357382B336C7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26ADC4CF-1091-4C62-AE5F-7E43B4186F52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D939B9BF-225D-4200-AAD0-1C3DEE4AC14E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0539E9B1-CB59-4063-9098-4E35DA539416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42548F1A-EA57-4220-ADA8-C491D4E0AC87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418665A8-2CC9-406D-8C32-4F2D1DF9FD2A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BAEFBE1E-E940-4E3D-953B-6B32E2FE441B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2DA33D73-4431-4F40-B253-96394460817B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81B0CCD9-7791-4F2B-BFA3-4D833DADF30A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8A69C7A2-B78A-48AD-9E6F-6BC821D1EE7A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="" xmlns:a16="http://schemas.microsoft.com/office/drawing/2014/main" id="{AE82882B-7B44-4CA7-B167-BD442F396C2D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67C6D51C-F07D-4E92-A985-270CF689E5B7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="" xmlns:a16="http://schemas.microsoft.com/office/drawing/2014/main" id="{DADE6F21-7F00-49F0-8B7D-171FB8F41576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3EC59798-7BFC-43F7-9A72-5574832646A9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CF06446E-149C-4E5F-A63C-27751766E1B4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2DCC8A2D-5F6A-43CA-A2D1-6569530B7CAB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="" xmlns:a16="http://schemas.microsoft.com/office/drawing/2014/main" id="{DD15CAA3-5336-48AD-A225-42F4358F9C25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="" xmlns:a16="http://schemas.microsoft.com/office/drawing/2014/main" id="{98B25B4D-27F0-41D6-B247-E3A4355D326A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="" xmlns:a16="http://schemas.microsoft.com/office/drawing/2014/main" id="{F829747A-B81E-4DBB-BDCF-BC8B2C714981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="" xmlns:a16="http://schemas.microsoft.com/office/drawing/2014/main" id="{997C07DE-0B8D-4A65-9084-E1A6551980F9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="" xmlns:a16="http://schemas.microsoft.com/office/drawing/2014/main" id="{E05EDDF7-F736-4E1D-932D-77371BBCD5EB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B15602FA-4274-4911-9201-36BABB16C77B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D331BAA1-EECB-4534-9008-7BCDBE688B5A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2A3A61B4-F07E-4935-8541-A674EBAB32DC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4C372A4A-9370-4687-88FD-B9B848B78DBC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6CBE4324-3B23-401C-9553-589AE0F8DA5B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429696E7-1833-402D-A652-0BFC1344A3A1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7A0E2DE7-B75E-4546-9B27-17E1C080AD6E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="" xmlns:a16="http://schemas.microsoft.com/office/drawing/2014/main" id="{6B886FD7-8C8C-4390-8EE0-EC8801277B6A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="" xmlns:a16="http://schemas.microsoft.com/office/drawing/2014/main" id="{8803DFB0-5A7E-41F9-8D0B-918AA54115E3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="" xmlns:a16="http://schemas.microsoft.com/office/drawing/2014/main" id="{8C96E695-4CDB-4631-A4C9-1144256A2B50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="" xmlns:a16="http://schemas.microsoft.com/office/drawing/2014/main" id="{0D456146-2CB4-4245-8486-0EC5EE61B683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="" xmlns:a16="http://schemas.microsoft.com/office/drawing/2014/main" id="{A2A765CB-B3E2-48D1-BB26-E2A5A1E2380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="" xmlns:a16="http://schemas.microsoft.com/office/drawing/2014/main" id="{6C40E107-5736-4EBD-B42E-64C488A59E56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B3130D22-2BA7-4711-934A-34C7D307729A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="" xmlns:a16="http://schemas.microsoft.com/office/drawing/2014/main" id="{CA7B49C6-0AE8-4529-9F25-726B76DB8D22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="" xmlns:a16="http://schemas.microsoft.com/office/drawing/2014/main" id="{3275CDBD-B8D4-4360-9196-2AAA644B1053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="" xmlns:a16="http://schemas.microsoft.com/office/drawing/2014/main" id="{2F83105E-B5EB-448F-9028-0B7D6DA78AAB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8EDA54C7-CF74-4744-A535-6E8590BE8C28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41BB4540-5ECC-42BE-864F-61D3F395B317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744927B3-7EC4-496F-B578-ECDE5D01B61D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8CBA0702-51E5-4AA9-8A00-D8EC4C59DAE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5E2F498E-6267-49A0-8418-7236D36A852F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9114151D-7F51-4636-B331-02005F458CF5}"/>
              </a:ext>
            </a:extLst>
          </p:cNvPr>
          <p:cNvSpPr/>
          <p:nvPr/>
        </p:nvSpPr>
        <p:spPr>
          <a:xfrm>
            <a:off x="4921035" y="3481997"/>
            <a:ext cx="2349925" cy="909431"/>
          </a:xfrm>
          <a:prstGeom prst="roundRect">
            <a:avLst/>
          </a:prstGeom>
          <a:solidFill>
            <a:srgbClr val="FF65A3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#9Slide07 SVNBillo" panose="00000400000000000000" pitchFamily="2" charset="0"/>
              </a:rPr>
              <a:t>BẮT ĐẦU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334700A-78BD-4B63-8C5A-CDB0987C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275" y="-145973"/>
            <a:ext cx="4228580" cy="4831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06F216-16D2-42FC-80AF-83A08F2E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218" y="161570"/>
            <a:ext cx="2731560" cy="3374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CFF2FC7-584E-47D8-B82B-317C6426D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491" y="0"/>
            <a:ext cx="4482615" cy="4685493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="" xmlns:a16="http://schemas.microsoft.com/office/drawing/2014/main" id="{9D97B885-F210-4EFA-A379-9BA918EFE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3493" y="2705461"/>
            <a:ext cx="13246915" cy="509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1955956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F64528C-ABE7-4BD2-AC0A-2122574D6202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1DE663E8-926F-4312-86A9-C6A842658E1B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B56E089C-9DA6-46EF-852A-A8569D19F1CE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="" xmlns:a16="http://schemas.microsoft.com/office/drawing/2014/main" id="{7C2FB39C-1AA2-46A0-A79A-AC5BB3A4906F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="" xmlns:a16="http://schemas.microsoft.com/office/drawing/2014/main" id="{258BD54D-F7F4-44F6-973F-FCE4769AA6A1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="" xmlns:a16="http://schemas.microsoft.com/office/drawing/2014/main" id="{D8C1FF02-2BAE-4434-BD33-FDF4E8367906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="" xmlns:a16="http://schemas.microsoft.com/office/drawing/2014/main" id="{E1BF5A60-4B58-4E67-BCED-3345CB563639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DEC650FC-57BA-4361-A698-F0A02D357F92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="" xmlns:a16="http://schemas.microsoft.com/office/drawing/2014/main" id="{DB2FC1DB-DD78-4266-8624-8D9BA4E0497F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C8A47A3A-EA8A-406B-8599-7DAE6C5ADBBD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2A0CEA2E-FA40-4669-9065-08B7BDD674E0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="" xmlns:a16="http://schemas.microsoft.com/office/drawing/2014/main" id="{4A12525C-B70C-40C1-B935-AAF786FFFCC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C78667CC-A982-4D7B-B73E-CEC42A870EE2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66661AEA-BEB2-4498-A099-8D41F515684C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654EF41B-0886-4B87-95B2-97EA9B3374B4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E2E90401-1036-439F-BD14-4E8A6BB54B7A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2533AF89-4C1F-4BD3-9D28-91ACDA69F630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347D7D3F-F8F0-46A4-91BA-8FB7F51F9AD6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18DCE7EB-6100-4B18-BCE8-DB7C6F3C1AF2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ECDC93C3-32D9-47F2-9700-27CCA478A9F7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449CB26E-2A3E-4405-92F9-F8AE2C2486B6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BF917F6B-F194-4BF1-89C2-4E46C8899C2B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95E1EF6E-A1EC-4555-AD9A-824447675846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E90FE352-31B5-445F-864A-236603BB1985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4C9577B2-3ABD-4CE6-B37C-AF2B82246D9B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044AB4CB-19C3-4558-957C-6AD941B3BF64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57AAAD31-FD28-4587-A472-420B5EC09848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9348835D-803D-4CBC-BB4C-5F85A2DC370F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F8E1351A-295D-4089-A2BE-C73CE09F1C7A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="" xmlns:a16="http://schemas.microsoft.com/office/drawing/2014/main" id="{85FCFAB1-2FCC-47B0-8F73-1A22574EED6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1E6B07C0-7380-4B84-A2DC-AE1BCAB00923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="" xmlns:a16="http://schemas.microsoft.com/office/drawing/2014/main" id="{DD5EFF80-D128-42BA-B18F-B76F4CC8B83A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="" xmlns:a16="http://schemas.microsoft.com/office/drawing/2014/main" id="{6F2ACD1D-28CC-461D-8A3E-42245A1DDA80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="" xmlns:a16="http://schemas.microsoft.com/office/drawing/2014/main" id="{583FDD4C-E774-499F-9B16-E5E2D955D6C6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="" xmlns:a16="http://schemas.microsoft.com/office/drawing/2014/main" id="{77BB5E9F-DF99-4303-B2BE-1904A20C3844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="" xmlns:a16="http://schemas.microsoft.com/office/drawing/2014/main" id="{55EDDB14-189D-4147-B5A0-34DE2FBD5C8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id="{01C53402-EAD2-4279-9B97-5A87987C0252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="" xmlns:a16="http://schemas.microsoft.com/office/drawing/2014/main" id="{40784E29-D1B3-4B9F-9C5B-9E79A43C5B6F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0A411CFF-63F2-4E9B-A3C7-5326F562FF7C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id="{2FA0A955-026D-466F-B28A-F512B09D4571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="" xmlns:a16="http://schemas.microsoft.com/office/drawing/2014/main" id="{EB7AE99E-8966-4FE2-AB3A-1B388E4B78C7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="" xmlns:a16="http://schemas.microsoft.com/office/drawing/2014/main" id="{DCF394AE-0249-4009-974F-1FDA6DEE8EED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="" xmlns:a16="http://schemas.microsoft.com/office/drawing/2014/main" id="{771AADD8-4729-41C8-8CDE-3110B8210D5E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7ED46DAA-C66C-458D-AF95-883A310624C9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="" xmlns:a16="http://schemas.microsoft.com/office/drawing/2014/main" id="{4F660190-B43E-4874-93AB-C4AD9CC0AC42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14BDA643-554B-40B0-8334-7CA38848E27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="" xmlns:a16="http://schemas.microsoft.com/office/drawing/2014/main" id="{1995F949-9897-47AD-B04B-22C034C332E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1A3ADF54-5614-4E4C-B924-E6B0D1320380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CB112BC6-CA1D-4B14-BDC8-EB35B564004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="" xmlns:a16="http://schemas.microsoft.com/office/drawing/2014/main" id="{3DDE32CA-45B3-4408-9F20-5BBECFE4891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="" xmlns:a16="http://schemas.microsoft.com/office/drawing/2014/main" id="{A5D5ED3F-C98B-42A6-AF9E-96E39099298F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="" xmlns:a16="http://schemas.microsoft.com/office/drawing/2014/main" id="{B209C47C-B6C9-46B4-9485-A45CFFE8396A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8B12F4D7-0F0C-42DC-A6A3-00FCBE9A3755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BCBC9C81-E666-4E53-9C07-C852A39EC165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CE00A371-115B-45AF-922D-3A7C6939909E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6F754C06-43C9-4432-BE38-C232A487FDFE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1F6F1AB6-33F8-4D7A-A782-1AEBDE7B9EF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06EB71DA-1637-4BEB-8784-86467FB3EF39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6DCE0F0E-AE02-4DCA-8C74-3C1EFD4B16AA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414BA0AC-11A8-4354-A0AD-345619542CD0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E7C28177-8D95-49CB-B36E-A498B0F89971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0179E8AC-1749-4328-B221-533DC283EE03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="" xmlns:a16="http://schemas.microsoft.com/office/drawing/2014/main" id="{E01EAA85-DA55-4DF2-A142-64A25FA6B1C5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="" xmlns:a16="http://schemas.microsoft.com/office/drawing/2014/main" id="{4814FB09-2A0C-4670-AB39-730A6235D065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="" xmlns:a16="http://schemas.microsoft.com/office/drawing/2014/main" id="{D9D1007E-1A74-4958-B9E1-662CF5DCCCE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AB7AE9ED-43BC-4D8E-8207-274ED19519D7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="" xmlns:a16="http://schemas.microsoft.com/office/drawing/2014/main" id="{AA9BF0B5-3535-4821-8F09-F26B33B41D7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="" xmlns:a16="http://schemas.microsoft.com/office/drawing/2014/main" id="{C80D613F-FA39-413E-9A30-F7C909BF15EC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C7D38E1F-9F10-4E05-898E-05A2F4D1A03C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6DB01201-677F-4508-A7D2-AA310201531E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9A017A37-EFBF-47C2-BBBF-52479D607A01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0E8B4D9C-CB5D-4601-91E9-E16051FEF88A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="" xmlns:a16="http://schemas.microsoft.com/office/drawing/2014/main" id="{A3015DD8-8FB0-4D53-8463-30DCA5A142D1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9E98A7C7-663F-4715-80A6-CEF1837A7A5C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="" xmlns:a16="http://schemas.microsoft.com/office/drawing/2014/main" id="{6655E8BE-9D77-4DB4-A1CA-58E1C1AC990C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="" xmlns:a16="http://schemas.microsoft.com/office/drawing/2014/main" id="{EDB30736-6A46-467F-8C7B-AD3DE70DA264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9893585C-1AEA-4B63-8853-BB402D5291CB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381FF1AA-7B3C-49C3-A392-246075940CB4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CC8A63A4-780D-45A3-8631-5F41265DA268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E84ECAD9-4498-4ECE-85EA-3EA8A5DA61F5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C75DED05-8261-4102-B291-56CDD6268EAA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Graphic 82">
            <a:extLst>
              <a:ext uri="{FF2B5EF4-FFF2-40B4-BE49-F238E27FC236}">
                <a16:creationId xmlns="" xmlns:a16="http://schemas.microsoft.com/office/drawing/2014/main" id="{2B5F7456-83E1-4DBA-AA7F-0A27AFB21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612677" y="265717"/>
            <a:ext cx="8686800" cy="2293710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="" xmlns:a16="http://schemas.microsoft.com/office/drawing/2014/main" id="{510749E2-C2E6-4ED0-ABEC-B4BE4E4DF518}"/>
              </a:ext>
            </a:extLst>
          </p:cNvPr>
          <p:cNvGrpSpPr/>
          <p:nvPr/>
        </p:nvGrpSpPr>
        <p:grpSpPr>
          <a:xfrm>
            <a:off x="9429128" y="124623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5" name="Picture 84">
              <a:extLst>
                <a:ext uri="{FF2B5EF4-FFF2-40B4-BE49-F238E27FC236}">
                  <a16:creationId xmlns="" xmlns:a16="http://schemas.microsoft.com/office/drawing/2014/main" id="{457AD2A1-030A-4C54-916B-B8A8F792C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="" xmlns:a16="http://schemas.microsoft.com/office/drawing/2014/main" id="{E7E196D4-2A1C-4587-9C2B-1F15447F52C9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088ECCBF-6E1D-4678-9A12-690556D83FFC}"/>
                  </a:ext>
                </a:extLst>
              </p:cNvPr>
              <p:cNvSpPr txBox="1"/>
              <p:nvPr/>
            </p:nvSpPr>
            <p:spPr>
              <a:xfrm>
                <a:off x="4914677" y="610319"/>
                <a:ext cx="3352799" cy="14670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6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</a:t>
                </a:r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88ECCBF-6E1D-4678-9A12-690556D83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677" y="610319"/>
                <a:ext cx="3352799" cy="1467068"/>
              </a:xfrm>
              <a:prstGeom prst="rect">
                <a:avLst/>
              </a:prstGeom>
              <a:blipFill>
                <a:blip r:embed="rId10"/>
                <a:stretch>
                  <a:fillRect r="-2364" b="-13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" name="Keo">
            <a:extLst>
              <a:ext uri="{FF2B5EF4-FFF2-40B4-BE49-F238E27FC236}">
                <a16:creationId xmlns="" xmlns:a16="http://schemas.microsoft.com/office/drawing/2014/main" id="{5400BF8E-442C-4727-A5E4-E22D513EBC5B}"/>
              </a:ext>
            </a:extLst>
          </p:cNvPr>
          <p:cNvGrpSpPr/>
          <p:nvPr/>
        </p:nvGrpSpPr>
        <p:grpSpPr>
          <a:xfrm>
            <a:off x="598091" y="2455422"/>
            <a:ext cx="3104925" cy="4077933"/>
            <a:chOff x="1295400" y="2187771"/>
            <a:chExt cx="3908460" cy="1496476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89" name="Rectangle: Rounded Corners 88">
                  <a:extLst>
                    <a:ext uri="{FF2B5EF4-FFF2-40B4-BE49-F238E27FC236}">
                      <a16:creationId xmlns:a16="http://schemas.microsoft.com/office/drawing/2014/main" xmlns="" id="{A43654F5-659E-49A9-8AB6-1FF21A782FA1}"/>
                    </a:ext>
                  </a:extLst>
                </p:cNvPr>
                <p:cNvSpPr/>
                <p:nvPr/>
              </p:nvSpPr>
              <p:spPr>
                <a:xfrm>
                  <a:off x="1295400" y="2743200"/>
                  <a:ext cx="390846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6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89" name="Rectangle: Rounded Corners 8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43654F5-659E-49A9-8AB6-1FF21A782F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743200"/>
                  <a:ext cx="3908460" cy="94104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0" name="Graphic 14">
              <a:extLst>
                <a:ext uri="{FF2B5EF4-FFF2-40B4-BE49-F238E27FC236}">
                  <a16:creationId xmlns="" xmlns:a16="http://schemas.microsoft.com/office/drawing/2014/main" id="{A6D8162F-E9CD-4C97-A701-919ECE776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906624" y="2187771"/>
              <a:ext cx="2420081" cy="747275"/>
            </a:xfrm>
            <a:prstGeom prst="rect">
              <a:avLst/>
            </a:prstGeom>
          </p:spPr>
        </p:pic>
      </p:grpSp>
      <p:grpSp>
        <p:nvGrpSpPr>
          <p:cNvPr id="91" name="Bua">
            <a:extLst>
              <a:ext uri="{FF2B5EF4-FFF2-40B4-BE49-F238E27FC236}">
                <a16:creationId xmlns="" xmlns:a16="http://schemas.microsoft.com/office/drawing/2014/main" id="{91A4780A-DFD3-4FFB-96CD-8F9A638814C4}"/>
              </a:ext>
            </a:extLst>
          </p:cNvPr>
          <p:cNvGrpSpPr/>
          <p:nvPr/>
        </p:nvGrpSpPr>
        <p:grpSpPr>
          <a:xfrm>
            <a:off x="4633380" y="2375630"/>
            <a:ext cx="3116197" cy="4188930"/>
            <a:chOff x="1193189" y="3666589"/>
            <a:chExt cx="9569777" cy="1537953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92" name="Rectangle: Rounded Corners 91">
                  <a:extLst>
                    <a:ext uri="{FF2B5EF4-FFF2-40B4-BE49-F238E27FC236}">
                      <a16:creationId xmlns:a16="http://schemas.microsoft.com/office/drawing/2014/main" xmlns="" id="{F2D6C443-F485-4A09-9C5B-62AD3C3F4DC5}"/>
                    </a:ext>
                  </a:extLst>
                </p:cNvPr>
                <p:cNvSpPr/>
                <p:nvPr/>
              </p:nvSpPr>
              <p:spPr>
                <a:xfrm>
                  <a:off x="1193189" y="4263495"/>
                  <a:ext cx="9569777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6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6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92" name="Rectangle: Rounded Corners 9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2D6C443-F485-4A09-9C5B-62AD3C3F4D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3189" y="4263495"/>
                  <a:ext cx="9569777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3" name="Graphic 22">
              <a:extLst>
                <a:ext uri="{FF2B5EF4-FFF2-40B4-BE49-F238E27FC236}">
                  <a16:creationId xmlns="" xmlns:a16="http://schemas.microsoft.com/office/drawing/2014/main" id="{4092FD8C-9D85-4E1B-B0EA-922D18466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rot="239493">
              <a:off x="2700226" y="3666589"/>
              <a:ext cx="6240992" cy="748426"/>
            </a:xfrm>
            <a:prstGeom prst="rect">
              <a:avLst/>
            </a:prstGeom>
          </p:spPr>
        </p:pic>
      </p:grpSp>
      <p:grpSp>
        <p:nvGrpSpPr>
          <p:cNvPr id="94" name="Bao">
            <a:extLst>
              <a:ext uri="{FF2B5EF4-FFF2-40B4-BE49-F238E27FC236}">
                <a16:creationId xmlns="" xmlns:a16="http://schemas.microsoft.com/office/drawing/2014/main" id="{24BA1E50-5ECB-4E39-B9F4-BCD9D9986A0A}"/>
              </a:ext>
            </a:extLst>
          </p:cNvPr>
          <p:cNvGrpSpPr/>
          <p:nvPr/>
        </p:nvGrpSpPr>
        <p:grpSpPr>
          <a:xfrm>
            <a:off x="8605189" y="2516430"/>
            <a:ext cx="3267588" cy="4008692"/>
            <a:chOff x="1295400" y="5274938"/>
            <a:chExt cx="10439400" cy="1399478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xmlns="" id="{27D4CAD3-5942-41A6-8598-39DCE3E8F844}"/>
                    </a:ext>
                  </a:extLst>
                </p:cNvPr>
                <p:cNvSpPr/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6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27D4CAD3-5942-41A6-8598-39DCE3E8F8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6" name="Graphic 23">
              <a:extLst>
                <a:ext uri="{FF2B5EF4-FFF2-40B4-BE49-F238E27FC236}">
                  <a16:creationId xmlns="" xmlns:a16="http://schemas.microsoft.com/office/drawing/2014/main" id="{F56C85D9-94F7-40BF-9901-593924023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rot="287755">
              <a:off x="3338844" y="5274938"/>
              <a:ext cx="7049551" cy="658108"/>
            </a:xfrm>
            <a:prstGeom prst="rect">
              <a:avLst/>
            </a:prstGeom>
          </p:spPr>
        </p:pic>
      </p:grpSp>
      <p:pic>
        <p:nvPicPr>
          <p:cNvPr id="97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CD821A44-CC37-47C3-90A6-E8580B1906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134424" y="2517856"/>
            <a:ext cx="1384390" cy="1384390"/>
          </a:xfrm>
          <a:prstGeom prst="rect">
            <a:avLst/>
          </a:prstGeom>
        </p:spPr>
      </p:pic>
      <p:sp>
        <p:nvSpPr>
          <p:cNvPr id="98" name="Rectangle: Rounded Corners 97">
            <a:extLst>
              <a:ext uri="{FF2B5EF4-FFF2-40B4-BE49-F238E27FC236}">
                <a16:creationId xmlns="" xmlns:a16="http://schemas.microsoft.com/office/drawing/2014/main" id="{1D653CF6-7D1F-4075-9D41-91382761305A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ultiplication Sign 99">
            <a:extLst>
              <a:ext uri="{FF2B5EF4-FFF2-40B4-BE49-F238E27FC236}">
                <a16:creationId xmlns="" xmlns:a16="http://schemas.microsoft.com/office/drawing/2014/main" id="{43AB5948-A281-4A44-8073-9EAAC34891FD}"/>
              </a:ext>
            </a:extLst>
          </p:cNvPr>
          <p:cNvSpPr/>
          <p:nvPr/>
        </p:nvSpPr>
        <p:spPr>
          <a:xfrm>
            <a:off x="545465" y="4064000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Multiplication Sign 100">
            <a:extLst>
              <a:ext uri="{FF2B5EF4-FFF2-40B4-BE49-F238E27FC236}">
                <a16:creationId xmlns="" xmlns:a16="http://schemas.microsoft.com/office/drawing/2014/main" id="{01829137-FF1F-4625-A697-BB90ADA3E30B}"/>
              </a:ext>
            </a:extLst>
          </p:cNvPr>
          <p:cNvSpPr/>
          <p:nvPr/>
        </p:nvSpPr>
        <p:spPr>
          <a:xfrm>
            <a:off x="8731253" y="3839197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Picture 101">
            <a:hlinkClick r:id="" action="ppaction://media"/>
            <a:extLst>
              <a:ext uri="{FF2B5EF4-FFF2-40B4-BE49-F238E27FC236}">
                <a16:creationId xmlns="" xmlns:a16="http://schemas.microsoft.com/office/drawing/2014/main" id="{C8E9819D-6377-4687-9C21-9C8467CB75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C5090D2B-2B2D-4F90-9CA0-E45BC4E984B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2473806"/>
      </p:ext>
    </p:extLst>
  </p:cSld>
  <p:clrMapOvr>
    <a:masterClrMapping/>
  </p:clrMapOvr>
  <p:transition spd="med">
    <p:pull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8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9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4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video>
                  <p:cMediaNode vol="80000">
                    <p:cTn id="81" display="0">
                      <p:stCondLst>
                        <p:cond delay="indefinite"/>
                      </p:stCondLst>
                    </p:cTn>
                    <p:tgtEl>
                      <p:spTgt spid="102"/>
                    </p:tgtEl>
                  </p:cMediaNode>
                </p:video>
              </p:childTnLst>
            </p:cTn>
          </p:par>
        </p:tnLst>
        <p:bldLst>
          <p:bldP spid="87" grpId="0"/>
          <p:bldP spid="98" grpId="0" animBg="1"/>
          <p:bldP spid="98" grpId="1" animBg="1"/>
          <p:bldP spid="100" grpId="0" animBg="1"/>
          <p:bldP spid="10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8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9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4"/>
                      </p:tgtEl>
                    </p:cond>
                  </p:nextCondLst>
                </p:seq>
                <p:vide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video>
                <p:video>
                  <p:cMediaNode vol="80000">
                    <p:cTn id="81" display="0">
                      <p:stCondLst>
                        <p:cond delay="indefinite"/>
                      </p:stCondLst>
                    </p:cTn>
                    <p:tgtEl>
                      <p:spTgt spid="102"/>
                    </p:tgtEl>
                  </p:cMediaNode>
                </p:video>
              </p:childTnLst>
            </p:cTn>
          </p:par>
        </p:tnLst>
        <p:bldLst>
          <p:bldP spid="87" grpId="0" animBg="1"/>
          <p:bldP spid="98" grpId="0" animBg="1"/>
          <p:bldP spid="98" grpId="1" animBg="1"/>
          <p:bldP spid="100" grpId="0" animBg="1"/>
          <p:bldP spid="10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442C9D-20BA-4519-83E4-1477416A6CE2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A96909D0-43D9-44D6-AF41-B6D20CE3914F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FDFA0CAB-1FBC-4CB6-8A5A-34FEDD93702C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63E347EC-4886-4694-97E4-419C3EED365F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2AA73A70-97E6-4717-9E43-13AB1FF362E3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2BF6ADDE-4484-4F4A-ACE4-B243EBEB382A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A0A56E65-8BA5-4BE9-8FF4-2663669401F4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551F88E7-1599-46D0-9517-3345FADFD533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D4F04AF2-5E8F-4693-BB86-1C9BC368FB51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DE40A6EF-87C7-44F2-81FB-EB3CA45D285A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1634BB7B-519C-4175-B33A-A2862E12B157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620509BF-7E39-4A33-984D-5331CBBAC0FB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1A84DDF1-B97A-4B22-901B-D6017486B63D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E45F84B2-7B47-4B1E-B924-C669D7266D48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47DEC8D6-D990-4138-AAB8-17EAFC93CF59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3B62910A-BB2C-469C-A028-B00FA5BF4656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88CBC12D-5695-4A20-A3C7-50528A25D02E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1ABBAA2E-4E53-430C-A174-295B08C2DD76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A21FDAC0-3CF8-43E4-8504-B0C90F038554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4144B26C-3D27-4726-827E-429E3A6DC92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DC5A2FD9-7E50-4DD1-BBCF-DF909EA46436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1EA12605-8AF8-4EC9-8872-EA6FB928B6D1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3690728D-4617-4EF9-8091-D029A604D9F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76EAECB7-D13E-45C6-A36C-32A6C491F11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03586BFC-D882-4800-B292-03B2BFEBA288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AE56ECF3-C165-4176-A8E9-8B856EDDDB67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A8D1230C-2482-481E-BB35-061D3EB7C297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3BF9E3E2-3D6B-4D54-A0BE-A9FC2D0775EE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03649402-B4D7-4D08-A21B-1AA862F54E75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31F2729-7340-49B9-B45B-9880855C5B7A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F225C5A0-C772-4D98-A3F4-F1B8A32530CF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="" xmlns:a16="http://schemas.microsoft.com/office/drawing/2014/main" id="{187DAD35-98D5-496A-8103-217DA5695E14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="" xmlns:a16="http://schemas.microsoft.com/office/drawing/2014/main" id="{7236433C-D6FA-44A2-A0FE-97D9903A7BD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="" xmlns:a16="http://schemas.microsoft.com/office/drawing/2014/main" id="{C547A22C-6E15-48CF-B5F1-055C043E89BE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="" xmlns:a16="http://schemas.microsoft.com/office/drawing/2014/main" id="{79BFA2A3-C640-4973-9E7C-143002B1816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B13257C6-1142-4FBB-B53B-EB08B4B0F639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="" xmlns:a16="http://schemas.microsoft.com/office/drawing/2014/main" id="{859C7496-B5B3-4055-B98E-BCF39C5C2AED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="" xmlns:a16="http://schemas.microsoft.com/office/drawing/2014/main" id="{0C17FCA4-52D0-47FC-AEC2-750316624AC2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="" xmlns:a16="http://schemas.microsoft.com/office/drawing/2014/main" id="{F0593C8F-BD1B-42E5-B3B2-30F6997DF341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3073AB5E-C14B-4FF2-80E1-839FFBD24AF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61A180E2-F1DC-4589-B287-066082F6514D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E8962023-96F5-4F15-A09F-3E4384A2CC8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96F851B3-3D43-4A40-A30F-5667E588FA5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1A1DABB8-A630-4807-A1F8-2F66BD5F1B98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69515BA5-5048-47B6-B60C-38CB6AFCEED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388250F4-FBB3-4F0D-9B00-3247432DA309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543683D7-0F7C-4823-9EEB-77DBED146CFE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2752BB35-7001-4FB8-8A2A-FD43CD0FF38F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A4B928A-1919-4375-90F5-838992181F7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7B8D462-2D78-4690-8F49-2B34CAF5E05D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EB1BD674-66BB-4DAC-8E2B-496A13476630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44D87932-B355-45DD-99CF-009C4D87CAFC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E9A7E63B-D082-4A91-AB1A-AF9BC92AAAA1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02313AD9-8FFB-4F16-82AD-B316B23EC6B1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83405C21-7061-4257-BBF4-20523D6F682E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C9930BB1-6AE0-4DB6-B7D9-36192E61D91A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E3EB95C4-01D2-453E-867A-AEEFA1B9EED3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DC71D104-999C-46CB-8961-58CE832CA8DD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057AB1E0-4308-4D1B-B81C-06DE6EA4299A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0E5D192B-D604-40FB-B578-3FC120DE3FC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9691A298-88B8-4BD9-8A18-52A74FE5D960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="" xmlns:a16="http://schemas.microsoft.com/office/drawing/2014/main" id="{7E710075-B9EB-4097-AC83-4B20CB25FADD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7DC4DDD4-E6A8-4F39-8154-212E0398DD63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DE5AAFE2-8BB2-4186-A6D7-2EA3C35CFF7C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B5F9AB6F-3463-48C7-9A3B-0DB750BF28B3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67C35AF9-8C77-4A7A-A803-E87F516D336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7DC14E63-6E4D-45CB-8EBF-FDE9FBA4DC1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C25DA0F0-9B93-48FA-8EC0-A273C1E42D5C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3FAFB24C-5CFB-422D-B52D-496422DBB6C0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73CFCC1F-5FCD-4F00-8ADA-9BCF0D38EF3C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BAE72FD3-71EB-461F-B963-CC1B566E7CB0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24731967-7832-4790-8F70-93672F89AC03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03D0EBA4-162D-49A7-B16C-20AAA6BEFD4E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B503000A-8487-44AF-AE42-C1C1D7DC438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CF3ADE59-129A-4025-B0F8-8CAF57E8EAF1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C7163102-51E7-4A39-9CBA-C6021FB1C8D5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A6C6502F-32D2-4B65-8B10-098558E6F9E8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9F29FC55-6DBF-4CC3-B2A0-ACB12C1EC2A9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1B0C8922-F426-433A-9C88-93A7946B3F1D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="" xmlns:a16="http://schemas.microsoft.com/office/drawing/2014/main" id="{A86EAA6A-D0EA-46D6-8DF1-47608041D6DB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="" xmlns:a16="http://schemas.microsoft.com/office/drawing/2014/main" id="{73BF22E0-2B55-48AC-B08A-9CD4F28476C9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3" name="Graphic 102">
            <a:extLst>
              <a:ext uri="{FF2B5EF4-FFF2-40B4-BE49-F238E27FC236}">
                <a16:creationId xmlns="" xmlns:a16="http://schemas.microsoft.com/office/drawing/2014/main" id="{D0504DDD-3CB5-4847-B7FB-B26EA614E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271750" y="245203"/>
            <a:ext cx="8686800" cy="2293710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97DD7471-B8BD-49EA-9D20-CC5D4DC2A111}"/>
              </a:ext>
            </a:extLst>
          </p:cNvPr>
          <p:cNvGrpSpPr/>
          <p:nvPr/>
        </p:nvGrpSpPr>
        <p:grpSpPr>
          <a:xfrm>
            <a:off x="1089074" y="32603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5" name="Picture 104">
              <a:extLst>
                <a:ext uri="{FF2B5EF4-FFF2-40B4-BE49-F238E27FC236}">
                  <a16:creationId xmlns="" xmlns:a16="http://schemas.microsoft.com/office/drawing/2014/main" id="{536F2D17-924A-410D-A6F3-0F4C6C52E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DF88CE23-C31B-4CA2-8BB4-47F6F87BE572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id="{FA5610D4-B0FB-459C-B765-F435A5AC1E72}"/>
                  </a:ext>
                </a:extLst>
              </p:cNvPr>
              <p:cNvSpPr txBox="1"/>
              <p:nvPr/>
            </p:nvSpPr>
            <p:spPr>
              <a:xfrm>
                <a:off x="5338456" y="550795"/>
                <a:ext cx="3830214" cy="14384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X</a:t>
                </a:r>
                <a:r>
                  <a:rPr lang="en-US" sz="6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66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</a:t>
                </a:r>
              </a:p>
            </p:txBody>
          </p:sp>
        </mc:Choice>
        <mc:Fallback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A5610D4-B0FB-459C-B765-F435A5AC1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456" y="550795"/>
                <a:ext cx="3830214" cy="1438407"/>
              </a:xfrm>
              <a:prstGeom prst="rect">
                <a:avLst/>
              </a:prstGeom>
              <a:blipFill>
                <a:blip r:embed="rId10"/>
                <a:stretch>
                  <a:fillRect l="-12102"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8" name="Keo">
            <a:extLst>
              <a:ext uri="{FF2B5EF4-FFF2-40B4-BE49-F238E27FC236}">
                <a16:creationId xmlns="" xmlns:a16="http://schemas.microsoft.com/office/drawing/2014/main" id="{E5D5D152-CE9F-4F6E-A929-7916700D9C8E}"/>
              </a:ext>
            </a:extLst>
          </p:cNvPr>
          <p:cNvGrpSpPr/>
          <p:nvPr/>
        </p:nvGrpSpPr>
        <p:grpSpPr>
          <a:xfrm>
            <a:off x="288400" y="2044698"/>
            <a:ext cx="3458701" cy="3670302"/>
            <a:chOff x="2412917" y="1613567"/>
            <a:chExt cx="11719574" cy="1407022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109" name="Rectangle: Rounded Corners 108">
                  <a:extLst>
                    <a:ext uri="{FF2B5EF4-FFF2-40B4-BE49-F238E27FC236}">
                      <a16:creationId xmlns:a16="http://schemas.microsoft.com/office/drawing/2014/main" xmlns="" id="{31084783-69E3-4D59-A1AA-AA819C904BEE}"/>
                    </a:ext>
                  </a:extLst>
                </p:cNvPr>
                <p:cNvSpPr/>
                <p:nvPr/>
              </p:nvSpPr>
              <p:spPr>
                <a:xfrm>
                  <a:off x="3693091" y="2079542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6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09" name="Rectangle: Rounded Corners 10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31084783-69E3-4D59-A1AA-AA819C904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3091" y="2079542"/>
                  <a:ext cx="10439400" cy="94104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0" name="Graphic 14">
              <a:extLst>
                <a:ext uri="{FF2B5EF4-FFF2-40B4-BE49-F238E27FC236}">
                  <a16:creationId xmlns="" xmlns:a16="http://schemas.microsoft.com/office/drawing/2014/main" id="{62A2A309-B327-4AE6-B3AE-A3DFDFF51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412917" y="1613567"/>
              <a:ext cx="5497243" cy="888921"/>
            </a:xfrm>
            <a:prstGeom prst="rect">
              <a:avLst/>
            </a:prstGeom>
          </p:spPr>
        </p:pic>
      </p:grpSp>
      <p:grpSp>
        <p:nvGrpSpPr>
          <p:cNvPr id="111" name="Bua">
            <a:extLst>
              <a:ext uri="{FF2B5EF4-FFF2-40B4-BE49-F238E27FC236}">
                <a16:creationId xmlns="" xmlns:a16="http://schemas.microsoft.com/office/drawing/2014/main" id="{5E046B1E-7945-42E8-AE5D-62C2A4E9CAC3}"/>
              </a:ext>
            </a:extLst>
          </p:cNvPr>
          <p:cNvGrpSpPr/>
          <p:nvPr/>
        </p:nvGrpSpPr>
        <p:grpSpPr>
          <a:xfrm>
            <a:off x="4709131" y="2704854"/>
            <a:ext cx="3152841" cy="3859474"/>
            <a:chOff x="1295400" y="3735302"/>
            <a:chExt cx="10439400" cy="1476147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112" name="Rectangle: Rounded Corners 111">
                  <a:extLst>
                    <a:ext uri="{FF2B5EF4-FFF2-40B4-BE49-F238E27FC236}">
                      <a16:creationId xmlns:a16="http://schemas.microsoft.com/office/drawing/2014/main" xmlns="" id="{427F29F2-17AD-4B03-8FAD-643215D1A95A}"/>
                    </a:ext>
                  </a:extLst>
                </p:cNvPr>
                <p:cNvSpPr/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6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2" name="Rectangle: Rounded Corners 11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427F29F2-17AD-4B03-8FAD-643215D1A9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3" name="Graphic 22">
              <a:extLst>
                <a:ext uri="{FF2B5EF4-FFF2-40B4-BE49-F238E27FC236}">
                  <a16:creationId xmlns="" xmlns:a16="http://schemas.microsoft.com/office/drawing/2014/main" id="{84A3D213-42EB-46DB-BECA-3991882B7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rot="239493">
              <a:off x="3194679" y="3735302"/>
              <a:ext cx="6099828" cy="669284"/>
            </a:xfrm>
            <a:prstGeom prst="rect">
              <a:avLst/>
            </a:prstGeom>
          </p:spPr>
        </p:pic>
      </p:grpSp>
      <p:grpSp>
        <p:nvGrpSpPr>
          <p:cNvPr id="114" name="Bao">
            <a:extLst>
              <a:ext uri="{FF2B5EF4-FFF2-40B4-BE49-F238E27FC236}">
                <a16:creationId xmlns="" xmlns:a16="http://schemas.microsoft.com/office/drawing/2014/main" id="{749B60D2-6EB3-46C5-AB8A-0DE0BF35FDBF}"/>
              </a:ext>
            </a:extLst>
          </p:cNvPr>
          <p:cNvGrpSpPr/>
          <p:nvPr/>
        </p:nvGrpSpPr>
        <p:grpSpPr>
          <a:xfrm>
            <a:off x="8659977" y="1959117"/>
            <a:ext cx="3601719" cy="3818980"/>
            <a:chOff x="1295400" y="5284651"/>
            <a:chExt cx="12935086" cy="1389765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115" name="Rectangle: Rounded Corners 114">
                  <a:extLst>
                    <a:ext uri="{FF2B5EF4-FFF2-40B4-BE49-F238E27FC236}">
                      <a16:creationId xmlns:a16="http://schemas.microsoft.com/office/drawing/2014/main" xmlns="" id="{7FA4A06C-4575-4273-BB0D-BD1740A25DCE}"/>
                    </a:ext>
                  </a:extLst>
                </p:cNvPr>
                <p:cNvSpPr/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6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5" name="Rectangle: Rounded Corners 114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FA4A06C-4575-4273-BB0D-BD1740A25D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6" name="Graphic 23">
              <a:extLst>
                <a:ext uri="{FF2B5EF4-FFF2-40B4-BE49-F238E27FC236}">
                  <a16:creationId xmlns="" xmlns:a16="http://schemas.microsoft.com/office/drawing/2014/main" id="{6119217A-7E41-4FD4-94B9-5DB6E9872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rot="287755">
              <a:off x="7663787" y="5284651"/>
              <a:ext cx="6566699" cy="794734"/>
            </a:xfrm>
            <a:prstGeom prst="rect">
              <a:avLst/>
            </a:prstGeom>
          </p:spPr>
        </p:pic>
      </p:grpSp>
      <p:pic>
        <p:nvPicPr>
          <p:cNvPr id="117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E37F73D1-7908-4685-B592-D8EAC3DFD3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="" xmlns:a16="http://schemas.microsoft.com/office/drawing/2014/main" id="{2D7EAA3F-3647-4B9C-A362-F832112443BB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Multiplication Sign 118">
            <a:extLst>
              <a:ext uri="{FF2B5EF4-FFF2-40B4-BE49-F238E27FC236}">
                <a16:creationId xmlns="" xmlns:a16="http://schemas.microsoft.com/office/drawing/2014/main" id="{553DCF25-AFAB-4C8C-B936-1DAD8F43B187}"/>
              </a:ext>
            </a:extLst>
          </p:cNvPr>
          <p:cNvSpPr/>
          <p:nvPr/>
        </p:nvSpPr>
        <p:spPr>
          <a:xfrm>
            <a:off x="4678793" y="4220197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Multiplication Sign 119">
            <a:extLst>
              <a:ext uri="{FF2B5EF4-FFF2-40B4-BE49-F238E27FC236}">
                <a16:creationId xmlns="" xmlns:a16="http://schemas.microsoft.com/office/drawing/2014/main" id="{9AE4040F-3A95-4A09-B57D-BD1667DD775D}"/>
              </a:ext>
            </a:extLst>
          </p:cNvPr>
          <p:cNvSpPr/>
          <p:nvPr/>
        </p:nvSpPr>
        <p:spPr>
          <a:xfrm>
            <a:off x="8512361" y="3373506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" name="Picture 120">
            <a:hlinkClick r:id="" action="ppaction://media"/>
            <a:extLst>
              <a:ext uri="{FF2B5EF4-FFF2-40B4-BE49-F238E27FC236}">
                <a16:creationId xmlns="" xmlns:a16="http://schemas.microsoft.com/office/drawing/2014/main" id="{B8494035-7F57-4C0E-B9D3-5ECCF0D037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>
                  <p14:trim st="161"/>
                </p14:media>
              </p:ext>
            </p:extLst>
          </p:nvPr>
        </p:nvPicPr>
        <p:blipFill>
          <a:blip r:embed="rId20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2" name="Picture 121">
            <a:extLst>
              <a:ext uri="{FF2B5EF4-FFF2-40B4-BE49-F238E27FC236}">
                <a16:creationId xmlns="" xmlns:a16="http://schemas.microsoft.com/office/drawing/2014/main" id="{594B7EDB-CE01-4CBF-9F70-CA94DBA4EE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755926"/>
      </p:ext>
    </p:extLst>
  </p:cSld>
  <p:clrMapOvr>
    <a:masterClrMapping/>
  </p:clrMapOvr>
  <p:transition spd="slow">
    <p:cover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1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8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1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4"/>
                      </p:tgtEl>
                    </p:cond>
                  </p:nextCondLst>
                </p:seq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  <p:video>
                  <p:cMediaNode vol="80000">
                    <p:cTn id="82" display="0">
                      <p:stCondLst>
                        <p:cond delay="indefinite"/>
                      </p:stCondLst>
                    </p:cTn>
                    <p:tgtEl>
                      <p:spTgt spid="121"/>
                    </p:tgtEl>
                  </p:cMediaNode>
                </p:video>
              </p:childTnLst>
            </p:cTn>
          </p:par>
        </p:tnLst>
        <p:bldLst>
          <p:bldP spid="107" grpId="0"/>
          <p:bldP spid="118" grpId="0" animBg="1"/>
          <p:bldP spid="118" grpId="1" animBg="1"/>
          <p:bldP spid="119" grpId="0" animBg="1"/>
          <p:bldP spid="1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1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8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1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4"/>
                      </p:tgtEl>
                    </p:cond>
                  </p:nextCondLst>
                </p:seq>
                <p:vide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video>
                <p:video>
                  <p:cMediaNode vol="80000">
                    <p:cTn id="82" display="0">
                      <p:stCondLst>
                        <p:cond delay="indefinite"/>
                      </p:stCondLst>
                    </p:cTn>
                    <p:tgtEl>
                      <p:spTgt spid="121"/>
                    </p:tgtEl>
                  </p:cMediaNode>
                </p:video>
              </p:childTnLst>
            </p:cTn>
          </p:par>
        </p:tnLst>
        <p:bldLst>
          <p:bldP spid="107" grpId="0" animBg="1"/>
          <p:bldP spid="118" grpId="0" animBg="1"/>
          <p:bldP spid="118" grpId="1" animBg="1"/>
          <p:bldP spid="119" grpId="0" animBg="1"/>
          <p:bldP spid="12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442C9D-20BA-4519-83E4-1477416A6CE2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A96909D0-43D9-44D6-AF41-B6D20CE3914F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FDFA0CAB-1FBC-4CB6-8A5A-34FEDD93702C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63E347EC-4886-4694-97E4-419C3EED365F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2AA73A70-97E6-4717-9E43-13AB1FF362E3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2BF6ADDE-4484-4F4A-ACE4-B243EBEB382A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A0A56E65-8BA5-4BE9-8FF4-2663669401F4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551F88E7-1599-46D0-9517-3345FADFD533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D4F04AF2-5E8F-4693-BB86-1C9BC368FB51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DE40A6EF-87C7-44F2-81FB-EB3CA45D285A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1634BB7B-519C-4175-B33A-A2862E12B157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620509BF-7E39-4A33-984D-5331CBBAC0FB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1A84DDF1-B97A-4B22-901B-D6017486B63D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E45F84B2-7B47-4B1E-B924-C669D7266D48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47DEC8D6-D990-4138-AAB8-17EAFC93CF59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3B62910A-BB2C-469C-A028-B00FA5BF4656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88CBC12D-5695-4A20-A3C7-50528A25D02E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1ABBAA2E-4E53-430C-A174-295B08C2DD76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A21FDAC0-3CF8-43E4-8504-B0C90F038554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4144B26C-3D27-4726-827E-429E3A6DC92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DC5A2FD9-7E50-4DD1-BBCF-DF909EA46436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1EA12605-8AF8-4EC9-8872-EA6FB928B6D1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3690728D-4617-4EF9-8091-D029A604D9F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76EAECB7-D13E-45C6-A36C-32A6C491F11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03586BFC-D882-4800-B292-03B2BFEBA288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AE56ECF3-C165-4176-A8E9-8B856EDDDB67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A8D1230C-2482-481E-BB35-061D3EB7C297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3BF9E3E2-3D6B-4D54-A0BE-A9FC2D0775EE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03649402-B4D7-4D08-A21B-1AA862F54E75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31F2729-7340-49B9-B45B-9880855C5B7A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F225C5A0-C772-4D98-A3F4-F1B8A32530CF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="" xmlns:a16="http://schemas.microsoft.com/office/drawing/2014/main" id="{187DAD35-98D5-496A-8103-217DA5695E14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="" xmlns:a16="http://schemas.microsoft.com/office/drawing/2014/main" id="{7236433C-D6FA-44A2-A0FE-97D9903A7BD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="" xmlns:a16="http://schemas.microsoft.com/office/drawing/2014/main" id="{C547A22C-6E15-48CF-B5F1-055C043E89BE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="" xmlns:a16="http://schemas.microsoft.com/office/drawing/2014/main" id="{79BFA2A3-C640-4973-9E7C-143002B1816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B13257C6-1142-4FBB-B53B-EB08B4B0F639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="" xmlns:a16="http://schemas.microsoft.com/office/drawing/2014/main" id="{859C7496-B5B3-4055-B98E-BCF39C5C2AED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="" xmlns:a16="http://schemas.microsoft.com/office/drawing/2014/main" id="{0C17FCA4-52D0-47FC-AEC2-750316624AC2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="" xmlns:a16="http://schemas.microsoft.com/office/drawing/2014/main" id="{F0593C8F-BD1B-42E5-B3B2-30F6997DF341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3073AB5E-C14B-4FF2-80E1-839FFBD24AF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61A180E2-F1DC-4589-B287-066082F6514D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E8962023-96F5-4F15-A09F-3E4384A2CC8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96F851B3-3D43-4A40-A30F-5667E588FA5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1A1DABB8-A630-4807-A1F8-2F66BD5F1B98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69515BA5-5048-47B6-B60C-38CB6AFCEED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388250F4-FBB3-4F0D-9B00-3247432DA309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543683D7-0F7C-4823-9EEB-77DBED146CFE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2752BB35-7001-4FB8-8A2A-FD43CD0FF38F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A4B928A-1919-4375-90F5-838992181F7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7B8D462-2D78-4690-8F49-2B34CAF5E05D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EB1BD674-66BB-4DAC-8E2B-496A13476630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44D87932-B355-45DD-99CF-009C4D87CAFC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E9A7E63B-D082-4A91-AB1A-AF9BC92AAAA1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02313AD9-8FFB-4F16-82AD-B316B23EC6B1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83405C21-7061-4257-BBF4-20523D6F682E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C9930BB1-6AE0-4DB6-B7D9-36192E61D91A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E3EB95C4-01D2-453E-867A-AEEFA1B9EED3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DC71D104-999C-46CB-8961-58CE832CA8DD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057AB1E0-4308-4D1B-B81C-06DE6EA4299A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0E5D192B-D604-40FB-B578-3FC120DE3FC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9691A298-88B8-4BD9-8A18-52A74FE5D960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="" xmlns:a16="http://schemas.microsoft.com/office/drawing/2014/main" id="{7E710075-B9EB-4097-AC83-4B20CB25FADD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7DC4DDD4-E6A8-4F39-8154-212E0398DD63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DE5AAFE2-8BB2-4186-A6D7-2EA3C35CFF7C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B5F9AB6F-3463-48C7-9A3B-0DB750BF28B3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67C35AF9-8C77-4A7A-A803-E87F516D336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7DC14E63-6E4D-45CB-8EBF-FDE9FBA4DC1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C25DA0F0-9B93-48FA-8EC0-A273C1E42D5C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3FAFB24C-5CFB-422D-B52D-496422DBB6C0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73CFCC1F-5FCD-4F00-8ADA-9BCF0D38EF3C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BAE72FD3-71EB-461F-B963-CC1B566E7CB0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24731967-7832-4790-8F70-93672F89AC03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03D0EBA4-162D-49A7-B16C-20AAA6BEFD4E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B503000A-8487-44AF-AE42-C1C1D7DC438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CF3ADE59-129A-4025-B0F8-8CAF57E8EAF1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C7163102-51E7-4A39-9CBA-C6021FB1C8D5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A6C6502F-32D2-4B65-8B10-098558E6F9E8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9F29FC55-6DBF-4CC3-B2A0-ACB12C1EC2A9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1B0C8922-F426-433A-9C88-93A7946B3F1D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="" xmlns:a16="http://schemas.microsoft.com/office/drawing/2014/main" id="{A86EAA6A-D0EA-46D6-8DF1-47608041D6DB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="" xmlns:a16="http://schemas.microsoft.com/office/drawing/2014/main" id="{73BF22E0-2B55-48AC-B08A-9CD4F28476C9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3" name="Graphic 82">
            <a:extLst>
              <a:ext uri="{FF2B5EF4-FFF2-40B4-BE49-F238E27FC236}">
                <a16:creationId xmlns="" xmlns:a16="http://schemas.microsoft.com/office/drawing/2014/main" id="{37AF4B96-FEB3-475D-9528-BCAA3F990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1516" y="4290024"/>
            <a:ext cx="10285719" cy="2439396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="" xmlns:a16="http://schemas.microsoft.com/office/drawing/2014/main" id="{0A7D1A18-F33E-476F-8A24-4BBDDD09D0CC}"/>
              </a:ext>
            </a:extLst>
          </p:cNvPr>
          <p:cNvGrpSpPr/>
          <p:nvPr/>
        </p:nvGrpSpPr>
        <p:grpSpPr>
          <a:xfrm>
            <a:off x="10038601" y="46061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5" name="Picture 84">
              <a:extLst>
                <a:ext uri="{FF2B5EF4-FFF2-40B4-BE49-F238E27FC236}">
                  <a16:creationId xmlns="" xmlns:a16="http://schemas.microsoft.com/office/drawing/2014/main" id="{2C0B0CC2-708E-4B80-A47A-EFFD97282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="" xmlns:a16="http://schemas.microsoft.com/office/drawing/2014/main" id="{46F51633-F8B1-40E0-AC47-932268B4481F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E513C9B8-942F-4FFD-B5D6-322F17831101}"/>
                  </a:ext>
                </a:extLst>
              </p:cNvPr>
              <p:cNvSpPr txBox="1"/>
              <p:nvPr/>
            </p:nvSpPr>
            <p:spPr>
              <a:xfrm>
                <a:off x="697048" y="4539655"/>
                <a:ext cx="9426286" cy="19013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Mẹ </a:t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mua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000" dirty="0">
                    <a:solidFill>
                      <a:srgbClr val="FF000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cam, </a:t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mẹ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00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Măng</a:t>
                </a:r>
                <a:r>
                  <a:rPr lang="en-US" sz="3000" b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cam </a:t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mẹ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00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Măng </a:t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cam?</a:t>
                </a:r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513C9B8-942F-4FFD-B5D6-322F17831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48" y="4539655"/>
                <a:ext cx="9426286" cy="1901354"/>
              </a:xfrm>
              <a:prstGeom prst="rect">
                <a:avLst/>
              </a:prstGeom>
              <a:blipFill>
                <a:blip r:embed="rId10"/>
                <a:stretch>
                  <a:fillRect l="-2456" t="-6731" r="-2456" b="-11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" name="Keo">
            <a:extLst>
              <a:ext uri="{FF2B5EF4-FFF2-40B4-BE49-F238E27FC236}">
                <a16:creationId xmlns="" xmlns:a16="http://schemas.microsoft.com/office/drawing/2014/main" id="{2692C080-4264-4805-896A-A00573A0D1F1}"/>
              </a:ext>
            </a:extLst>
          </p:cNvPr>
          <p:cNvGrpSpPr/>
          <p:nvPr/>
        </p:nvGrpSpPr>
        <p:grpSpPr>
          <a:xfrm>
            <a:off x="514662" y="186623"/>
            <a:ext cx="3402701" cy="4008983"/>
            <a:chOff x="1295400" y="2743200"/>
            <a:chExt cx="10439400" cy="152159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="" xmlns:a16="http://schemas.microsoft.com/office/drawing/2014/main" id="{2A24AEC9-8275-4C7A-B4F6-8F8D876026B7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FF3B8A"/>
                  </a:solidFill>
                  <a:latin typeface="Tahoma" panose="020B0604030504040204" pitchFamily="34" charset="0"/>
                </a:rPr>
                <a:t>36 quả</a:t>
              </a:r>
            </a:p>
          </p:txBody>
        </p:sp>
        <p:pic>
          <p:nvPicPr>
            <p:cNvPr id="90" name="Graphic 14">
              <a:extLst>
                <a:ext uri="{FF2B5EF4-FFF2-40B4-BE49-F238E27FC236}">
                  <a16:creationId xmlns="" xmlns:a16="http://schemas.microsoft.com/office/drawing/2014/main" id="{3BA9A8EA-C79D-4259-A16E-713E67037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3097298" y="3406597"/>
              <a:ext cx="6080379" cy="858195"/>
            </a:xfrm>
            <a:prstGeom prst="rect">
              <a:avLst/>
            </a:prstGeom>
          </p:spPr>
        </p:pic>
      </p:grpSp>
      <p:grpSp>
        <p:nvGrpSpPr>
          <p:cNvPr id="91" name="Bua">
            <a:extLst>
              <a:ext uri="{FF2B5EF4-FFF2-40B4-BE49-F238E27FC236}">
                <a16:creationId xmlns="" xmlns:a16="http://schemas.microsoft.com/office/drawing/2014/main" id="{4F8933BF-9684-4D9F-B994-D8598221CCAF}"/>
              </a:ext>
            </a:extLst>
          </p:cNvPr>
          <p:cNvGrpSpPr/>
          <p:nvPr/>
        </p:nvGrpSpPr>
        <p:grpSpPr>
          <a:xfrm>
            <a:off x="4554837" y="728696"/>
            <a:ext cx="3300514" cy="3863676"/>
            <a:chOff x="1080407" y="4253424"/>
            <a:chExt cx="10439400" cy="1500450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="" xmlns:a16="http://schemas.microsoft.com/office/drawing/2014/main" id="{49CE904E-AD26-4B5A-A9EE-49614946A15C}"/>
                </a:ext>
              </a:extLst>
            </p:cNvPr>
            <p:cNvSpPr/>
            <p:nvPr/>
          </p:nvSpPr>
          <p:spPr>
            <a:xfrm>
              <a:off x="1080407" y="4253424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FF3B8A"/>
                  </a:solidFill>
                  <a:latin typeface="Tahoma" panose="020B0604030504040204" pitchFamily="34" charset="0"/>
                </a:rPr>
                <a:t>15 </a:t>
              </a:r>
              <a:r>
                <a:rPr lang="en-US" sz="6000" b="1" dirty="0" err="1">
                  <a:solidFill>
                    <a:srgbClr val="FF3B8A"/>
                  </a:solidFill>
                  <a:latin typeface="Tahoma" panose="020B0604030504040204" pitchFamily="34" charset="0"/>
                </a:rPr>
                <a:t>quả</a:t>
              </a:r>
              <a:endParaRPr lang="en-US" sz="6000" b="1" dirty="0">
                <a:solidFill>
                  <a:srgbClr val="FF3B8A"/>
                </a:solidFill>
                <a:latin typeface="Tahoma" panose="020B0604030504040204" pitchFamily="34" charset="0"/>
              </a:endParaRPr>
            </a:p>
          </p:txBody>
        </p:sp>
        <p:pic>
          <p:nvPicPr>
            <p:cNvPr id="93" name="Graphic 22">
              <a:extLst>
                <a:ext uri="{FF2B5EF4-FFF2-40B4-BE49-F238E27FC236}">
                  <a16:creationId xmlns="" xmlns:a16="http://schemas.microsoft.com/office/drawing/2014/main" id="{FF6E6116-9D99-4D76-9645-C4A01CDC0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rot="239493">
              <a:off x="3339280" y="4813131"/>
              <a:ext cx="6831331" cy="940743"/>
            </a:xfrm>
            <a:prstGeom prst="rect">
              <a:avLst/>
            </a:prstGeom>
          </p:spPr>
        </p:pic>
      </p:grpSp>
      <p:grpSp>
        <p:nvGrpSpPr>
          <p:cNvPr id="94" name="Bao">
            <a:extLst>
              <a:ext uri="{FF2B5EF4-FFF2-40B4-BE49-F238E27FC236}">
                <a16:creationId xmlns="" xmlns:a16="http://schemas.microsoft.com/office/drawing/2014/main" id="{C87AD825-C802-43F6-9454-0A6D4CB17AFC}"/>
              </a:ext>
            </a:extLst>
          </p:cNvPr>
          <p:cNvGrpSpPr/>
          <p:nvPr/>
        </p:nvGrpSpPr>
        <p:grpSpPr>
          <a:xfrm>
            <a:off x="8501214" y="197493"/>
            <a:ext cx="3405014" cy="4098407"/>
            <a:chOff x="4001049" y="5656977"/>
            <a:chExt cx="7576221" cy="1521624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="" xmlns:a16="http://schemas.microsoft.com/office/drawing/2014/main" id="{53FCC13E-E267-4C9D-B723-6904DCDF6261}"/>
                </a:ext>
              </a:extLst>
            </p:cNvPr>
            <p:cNvSpPr/>
            <p:nvPr/>
          </p:nvSpPr>
          <p:spPr>
            <a:xfrm>
              <a:off x="4001049" y="5656977"/>
              <a:ext cx="7576221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FF3B8A"/>
                  </a:solidFill>
                  <a:latin typeface="Tahoma" panose="020B0604030504040204" pitchFamily="34" charset="0"/>
                </a:rPr>
                <a:t>4 </a:t>
              </a:r>
              <a:r>
                <a:rPr lang="en-US" sz="6000" b="1" dirty="0" err="1">
                  <a:solidFill>
                    <a:srgbClr val="FF3B8A"/>
                  </a:solidFill>
                  <a:latin typeface="Tahoma" panose="020B0604030504040204" pitchFamily="34" charset="0"/>
                </a:rPr>
                <a:t>quả</a:t>
              </a:r>
              <a:endParaRPr lang="en-US" sz="6000" b="1" dirty="0">
                <a:solidFill>
                  <a:srgbClr val="FF3B8A"/>
                </a:solidFill>
                <a:latin typeface="Tahoma" panose="020B0604030504040204" pitchFamily="34" charset="0"/>
              </a:endParaRPr>
            </a:p>
          </p:txBody>
        </p:sp>
        <p:pic>
          <p:nvPicPr>
            <p:cNvPr id="96" name="Graphic 23">
              <a:extLst>
                <a:ext uri="{FF2B5EF4-FFF2-40B4-BE49-F238E27FC236}">
                  <a16:creationId xmlns="" xmlns:a16="http://schemas.microsoft.com/office/drawing/2014/main" id="{C9DE9508-5E2E-447B-ACE5-91B41EDA0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rot="287755">
              <a:off x="6077989" y="6191054"/>
              <a:ext cx="4672442" cy="987547"/>
            </a:xfrm>
            <a:prstGeom prst="rect">
              <a:avLst/>
            </a:prstGeom>
          </p:spPr>
        </p:pic>
      </p:grpSp>
      <p:pic>
        <p:nvPicPr>
          <p:cNvPr id="97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E713540-ECF7-4861-B9AE-AAD487EA1C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98" name="Rectangle: Rounded Corners 97">
            <a:extLst>
              <a:ext uri="{FF2B5EF4-FFF2-40B4-BE49-F238E27FC236}">
                <a16:creationId xmlns="" xmlns:a16="http://schemas.microsoft.com/office/drawing/2014/main" id="{87F60D5B-93BA-45EF-ABBC-E52EB05314C3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Multiplication Sign 98">
            <a:extLst>
              <a:ext uri="{FF2B5EF4-FFF2-40B4-BE49-F238E27FC236}">
                <a16:creationId xmlns="" xmlns:a16="http://schemas.microsoft.com/office/drawing/2014/main" id="{0D1B24F8-860D-48C8-8728-AC144B81679F}"/>
              </a:ext>
            </a:extLst>
          </p:cNvPr>
          <p:cNvSpPr/>
          <p:nvPr/>
        </p:nvSpPr>
        <p:spPr>
          <a:xfrm>
            <a:off x="510352" y="259906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ultiplication Sign 99">
            <a:extLst>
              <a:ext uri="{FF2B5EF4-FFF2-40B4-BE49-F238E27FC236}">
                <a16:creationId xmlns="" xmlns:a16="http://schemas.microsoft.com/office/drawing/2014/main" id="{C4E43197-FC12-47F9-A234-536BCC573B62}"/>
              </a:ext>
            </a:extLst>
          </p:cNvPr>
          <p:cNvSpPr/>
          <p:nvPr/>
        </p:nvSpPr>
        <p:spPr>
          <a:xfrm>
            <a:off x="4494348" y="775695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100">
            <a:hlinkClick r:id="" action="ppaction://media"/>
            <a:extLst>
              <a:ext uri="{FF2B5EF4-FFF2-40B4-BE49-F238E27FC236}">
                <a16:creationId xmlns="" xmlns:a16="http://schemas.microsoft.com/office/drawing/2014/main" id="{1C5815B7-E939-47E8-AB8F-305E909A8C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02" name="Picture 101">
            <a:extLst>
              <a:ext uri="{FF2B5EF4-FFF2-40B4-BE49-F238E27FC236}">
                <a16:creationId xmlns="" xmlns:a16="http://schemas.microsoft.com/office/drawing/2014/main" id="{46632CF7-A9A0-4C34-80BF-607ED06B2E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742724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0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8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1"/>
                      </p:tgtEl>
                    </p:cond>
                  </p:nextCondLst>
                </p:seq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video>
                  <p:cMediaNode vol="80000">
                    <p:cTn id="82" display="0">
                      <p:stCondLst>
                        <p:cond delay="indefinite"/>
                      </p:stCondLst>
                    </p:cTn>
                    <p:tgtEl>
                      <p:spTgt spid="101"/>
                    </p:tgtEl>
                  </p:cMediaNode>
                </p:video>
              </p:childTnLst>
            </p:cTn>
          </p:par>
        </p:tnLst>
        <p:bldLst>
          <p:bldP spid="87" grpId="0"/>
          <p:bldP spid="98" grpId="0" animBg="1"/>
          <p:bldP spid="98" grpId="1" animBg="1"/>
          <p:bldP spid="99" grpId="0" animBg="1"/>
          <p:bldP spid="10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0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8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1"/>
                      </p:tgtEl>
                    </p:cond>
                  </p:nextCondLst>
                </p:seq>
                <p:vide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video>
                <p:video>
                  <p:cMediaNode vol="80000">
                    <p:cTn id="82" display="0">
                      <p:stCondLst>
                        <p:cond delay="indefinite"/>
                      </p:stCondLst>
                    </p:cTn>
                    <p:tgtEl>
                      <p:spTgt spid="101"/>
                    </p:tgtEl>
                  </p:cMediaNode>
                </p:video>
              </p:childTnLst>
            </p:cTn>
          </p:par>
        </p:tnLst>
        <p:bldLst>
          <p:bldP spid="87" grpId="0" animBg="1"/>
          <p:bldP spid="98" grpId="0" animBg="1"/>
          <p:bldP spid="98" grpId="1" animBg="1"/>
          <p:bldP spid="99" grpId="0" animBg="1"/>
          <p:bldP spid="100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=""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=""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=""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=""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=""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=""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=""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=""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=""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=""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=""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=""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=""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=""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=""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=""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=""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=""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=""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=""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=""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=""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=""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=""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=""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=""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=""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=""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=""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=""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=""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=""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=""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=""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=""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=""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=""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=""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rgbClr val="FB705A"/>
          </a:solidFill>
        </p:grpSpPr>
        <p:grpSp>
          <p:nvGrpSpPr>
            <p:cNvPr id="615" name="Group 614">
              <a:extLst>
                <a:ext uri="{FF2B5EF4-FFF2-40B4-BE49-F238E27FC236}">
                  <a16:creationId xmlns=""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=""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=""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=""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=""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=""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=""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=""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=""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=""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1986852" y="1845141"/>
            <a:ext cx="5186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SVN-Billo" panose="00000400000000000000" pitchFamily="2" charset="0"/>
              </a:rPr>
              <a:t>Khám</a:t>
            </a:r>
            <a:endParaRPr lang="en-US" sz="7200" dirty="0">
              <a:solidFill>
                <a:schemeClr val="bg1"/>
              </a:solidFill>
              <a:latin typeface="SVN-Billo" panose="00000400000000000000" pitchFamily="2" charset="0"/>
            </a:endParaRPr>
          </a:p>
        </p:txBody>
      </p:sp>
      <p:sp>
        <p:nvSpPr>
          <p:cNvPr id="621" name="TextBox 620">
            <a:extLst>
              <a:ext uri="{FF2B5EF4-FFF2-40B4-BE49-F238E27FC236}">
                <a16:creationId xmlns="" xmlns:a16="http://schemas.microsoft.com/office/drawing/2014/main" id="{8CBD328A-F678-4736-B089-81700B3E4576}"/>
              </a:ext>
            </a:extLst>
          </p:cNvPr>
          <p:cNvSpPr txBox="1"/>
          <p:nvPr/>
        </p:nvSpPr>
        <p:spPr>
          <a:xfrm>
            <a:off x="5397648" y="2511909"/>
            <a:ext cx="26969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accent4">
                    <a:lumMod val="60000"/>
                    <a:lumOff val="40000"/>
                  </a:schemeClr>
                </a:solidFill>
                <a:latin typeface="SVN-Billo" panose="00000400000000000000" pitchFamily="2" charset="0"/>
              </a:rPr>
              <a:t>Phá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=""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=""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=""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=""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=""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=""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=""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=""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1725610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500"/>
                                            <p:tgtEl>
                                              <p:spTgt spid="6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0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1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4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5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8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9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2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3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6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7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0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1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4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5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8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9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2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3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6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7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  <p:bldP spid="6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500"/>
                                            <p:tgtEl>
                                              <p:spTgt spid="6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  <p:bldP spid="6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 478">
            <a:extLst>
              <a:ext uri="{FF2B5EF4-FFF2-40B4-BE49-F238E27FC236}">
                <a16:creationId xmlns="" xmlns:a16="http://schemas.microsoft.com/office/drawing/2014/main" id="{FFC0FB9C-05D1-4C48-8D63-F1E06B5548F5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-2448154" y="989249"/>
            <a:ext cx="508000" cy="556950"/>
            <a:chOff x="1197429" y="1001486"/>
            <a:chExt cx="508000" cy="508000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="" xmlns:a16="http://schemas.microsoft.com/office/drawing/2014/main" id="{89698E5F-76AC-436A-A9E5-2F988F3713E8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="" xmlns:a16="http://schemas.microsoft.com/office/drawing/2014/main" id="{7C4B45F1-8425-4B98-AF9A-C0574204A2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2" name="Group 481">
            <a:extLst>
              <a:ext uri="{FF2B5EF4-FFF2-40B4-BE49-F238E27FC236}">
                <a16:creationId xmlns="" xmlns:a16="http://schemas.microsoft.com/office/drawing/2014/main" id="{50FF5F11-C1CC-42ED-BEF8-01E2E9ADDE9B}"/>
              </a:ext>
            </a:extLst>
          </p:cNvPr>
          <p:cNvGrpSpPr>
            <a:grpSpLocks noChangeAspect="1"/>
          </p:cNvGrpSpPr>
          <p:nvPr/>
        </p:nvGrpSpPr>
        <p:grpSpPr>
          <a:xfrm rot="6300000">
            <a:off x="13456830" y="422806"/>
            <a:ext cx="274136" cy="300551"/>
            <a:chOff x="1197429" y="1001486"/>
            <a:chExt cx="508000" cy="508000"/>
          </a:xfrm>
        </p:grpSpPr>
        <p:cxnSp>
          <p:nvCxnSpPr>
            <p:cNvPr id="483" name="Straight Connector 482">
              <a:extLst>
                <a:ext uri="{FF2B5EF4-FFF2-40B4-BE49-F238E27FC236}">
                  <a16:creationId xmlns="" xmlns:a16="http://schemas.microsoft.com/office/drawing/2014/main" id="{E65492F3-4B93-4F9E-99EA-63E5A7ABB143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="" xmlns:a16="http://schemas.microsoft.com/office/drawing/2014/main" id="{A12E0EB1-4B31-45B5-AE4D-A7D17D06D1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5" name="Group 484">
            <a:extLst>
              <a:ext uri="{FF2B5EF4-FFF2-40B4-BE49-F238E27FC236}">
                <a16:creationId xmlns="" xmlns:a16="http://schemas.microsoft.com/office/drawing/2014/main" id="{62152933-7711-4BD7-B358-B6DC71D5547A}"/>
              </a:ext>
            </a:extLst>
          </p:cNvPr>
          <p:cNvGrpSpPr>
            <a:grpSpLocks noChangeAspect="1"/>
          </p:cNvGrpSpPr>
          <p:nvPr/>
        </p:nvGrpSpPr>
        <p:grpSpPr>
          <a:xfrm rot="17144575">
            <a:off x="-2878611" y="4519379"/>
            <a:ext cx="414328" cy="454252"/>
            <a:chOff x="1197429" y="1001486"/>
            <a:chExt cx="508000" cy="508000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="" xmlns:a16="http://schemas.microsoft.com/office/drawing/2014/main" id="{E92FE09D-70D8-4C46-9609-1DDEAE5C988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="" xmlns:a16="http://schemas.microsoft.com/office/drawing/2014/main" id="{73FDBE4E-804E-4973-959B-42A8A1F913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8" name="Straight Connector 487">
            <a:extLst>
              <a:ext uri="{FF2B5EF4-FFF2-40B4-BE49-F238E27FC236}">
                <a16:creationId xmlns="" xmlns:a16="http://schemas.microsoft.com/office/drawing/2014/main" id="{A4149F72-8619-431B-9D72-E6E49CBCEB99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2871906" y="2268321"/>
            <a:ext cx="1688158" cy="3309048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="" xmlns:a16="http://schemas.microsoft.com/office/drawing/2014/main" id="{41A7B6AF-3249-443D-9782-7A61C19500C0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3624808" y="3343827"/>
            <a:ext cx="650709" cy="1275489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="" xmlns:a16="http://schemas.microsoft.com/office/drawing/2014/main" id="{2E30FA13-89DC-4E8D-AA4C-C16089BA722F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3909007" y="4014497"/>
            <a:ext cx="650709" cy="1275489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="" xmlns:a16="http://schemas.microsoft.com/office/drawing/2014/main" id="{6AD0E4E1-00DE-49EB-A1B7-2C7EA3BD1E71}"/>
              </a:ext>
            </a:extLst>
          </p:cNvPr>
          <p:cNvSpPr>
            <a:spLocks noChangeAspect="1"/>
          </p:cNvSpPr>
          <p:nvPr/>
        </p:nvSpPr>
        <p:spPr>
          <a:xfrm rot="3199375">
            <a:off x="13498976" y="392119"/>
            <a:ext cx="352786" cy="386780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="" xmlns:a16="http://schemas.microsoft.com/office/drawing/2014/main" id="{3264F434-7F7F-4E2F-8F8C-74E04ADE8AEF}"/>
              </a:ext>
            </a:extLst>
          </p:cNvPr>
          <p:cNvSpPr>
            <a:spLocks noChangeAspect="1"/>
          </p:cNvSpPr>
          <p:nvPr/>
        </p:nvSpPr>
        <p:spPr>
          <a:xfrm rot="18000000">
            <a:off x="-1982370" y="1354071"/>
            <a:ext cx="286989" cy="314643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4" name="Straight Connector 493">
            <a:extLst>
              <a:ext uri="{FF2B5EF4-FFF2-40B4-BE49-F238E27FC236}">
                <a16:creationId xmlns="" xmlns:a16="http://schemas.microsoft.com/office/drawing/2014/main" id="{03FBDC1A-4976-4BF5-BCB8-2B6CCBDE7C6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-2704387" y="5596286"/>
            <a:ext cx="1876409" cy="397329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="" xmlns:a16="http://schemas.microsoft.com/office/drawing/2014/main" id="{030682EA-3DEC-43A2-B8E9-CAFFFCDC699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-3548025" y="1490839"/>
            <a:ext cx="2620643" cy="55492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="" xmlns:a16="http://schemas.microsoft.com/office/drawing/2014/main" id="{DCF0FA9B-DCAE-477F-97B0-90C541F8969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-2454504" y="2194117"/>
            <a:ext cx="1876409" cy="397329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Oval 496">
            <a:extLst>
              <a:ext uri="{FF2B5EF4-FFF2-40B4-BE49-F238E27FC236}">
                <a16:creationId xmlns="" xmlns:a16="http://schemas.microsoft.com/office/drawing/2014/main" id="{249F6684-62A2-4075-AEF8-A415920B1670}"/>
              </a:ext>
            </a:extLst>
          </p:cNvPr>
          <p:cNvSpPr>
            <a:spLocks noChangeAspect="1"/>
          </p:cNvSpPr>
          <p:nvPr/>
        </p:nvSpPr>
        <p:spPr>
          <a:xfrm rot="18000000">
            <a:off x="-2599470" y="2047411"/>
            <a:ext cx="135785" cy="14886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="" xmlns:a16="http://schemas.microsoft.com/office/drawing/2014/main" id="{42AFCBD6-BB6C-4069-835F-27024CBCECE3}"/>
              </a:ext>
            </a:extLst>
          </p:cNvPr>
          <p:cNvGrpSpPr>
            <a:grpSpLocks noChangeAspect="1"/>
          </p:cNvGrpSpPr>
          <p:nvPr/>
        </p:nvGrpSpPr>
        <p:grpSpPr>
          <a:xfrm rot="15300000">
            <a:off x="-2804557" y="1682396"/>
            <a:ext cx="303191" cy="332406"/>
            <a:chOff x="1197429" y="1001486"/>
            <a:chExt cx="508000" cy="508000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="" xmlns:a16="http://schemas.microsoft.com/office/drawing/2014/main" id="{60DD9B33-06EE-4816-BC7A-4A4631CEB342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="" xmlns:a16="http://schemas.microsoft.com/office/drawing/2014/main" id="{3DA8C8F5-BAB0-4071-99E7-16DA04B0EE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Straight Connector 500">
            <a:extLst>
              <a:ext uri="{FF2B5EF4-FFF2-40B4-BE49-F238E27FC236}">
                <a16:creationId xmlns="" xmlns:a16="http://schemas.microsoft.com/office/drawing/2014/main" id="{73961EC0-253C-48EF-BA7C-CCBE6B342A66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2951962" y="106772"/>
            <a:ext cx="549114" cy="107634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="" xmlns:a16="http://schemas.microsoft.com/office/drawing/2014/main" id="{7003FB9E-9F6D-4D90-85B2-90DC6E5FC42C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3122424" y="373519"/>
            <a:ext cx="549114" cy="107634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="" xmlns:a16="http://schemas.microsoft.com/office/drawing/2014/main" id="{236D4792-2EFF-4BF7-9D40-30760453B26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-3138253" y="4944674"/>
            <a:ext cx="1876409" cy="397329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436C5772-2449-4AA8-B1ED-F9CDDDD2E792}"/>
              </a:ext>
            </a:extLst>
          </p:cNvPr>
          <p:cNvSpPr txBox="1"/>
          <p:nvPr/>
        </p:nvSpPr>
        <p:spPr>
          <a:xfrm rot="10800000">
            <a:off x="5040033" y="2611108"/>
            <a:ext cx="159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="" xmlns:a16="http://schemas.microsoft.com/office/drawing/2014/main" id="{5CE9E168-D5E3-4C6E-94A7-6A162A0EF8E7}"/>
              </a:ext>
            </a:extLst>
          </p:cNvPr>
          <p:cNvSpPr/>
          <p:nvPr/>
        </p:nvSpPr>
        <p:spPr>
          <a:xfrm>
            <a:off x="1455494" y="1397024"/>
            <a:ext cx="20202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="" xmlns:a16="http://schemas.microsoft.com/office/drawing/2014/main" id="{7EBC9D67-4205-4051-B454-36CDFF1DACA3}"/>
              </a:ext>
            </a:extLst>
          </p:cNvPr>
          <p:cNvSpPr/>
          <p:nvPr/>
        </p:nvSpPr>
        <p:spPr>
          <a:xfrm>
            <a:off x="1032923" y="1686753"/>
            <a:ext cx="3068348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="" xmlns:a16="http://schemas.microsoft.com/office/drawing/2014/main" id="{D04AB892-AC2C-426D-AA43-89916A93C6BA}"/>
              </a:ext>
            </a:extLst>
          </p:cNvPr>
          <p:cNvSpPr/>
          <p:nvPr/>
        </p:nvSpPr>
        <p:spPr>
          <a:xfrm>
            <a:off x="1251848" y="1986137"/>
            <a:ext cx="265131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="" xmlns:a16="http://schemas.microsoft.com/office/drawing/2014/main" id="{3CE3623F-F404-4538-A255-5E690D5D9914}"/>
              </a:ext>
            </a:extLst>
          </p:cNvPr>
          <p:cNvSpPr/>
          <p:nvPr/>
        </p:nvSpPr>
        <p:spPr>
          <a:xfrm>
            <a:off x="1545841" y="2286852"/>
            <a:ext cx="1695365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="" xmlns:a16="http://schemas.microsoft.com/office/drawing/2014/main" id="{D43238DF-0BCD-4567-9B63-419A6ADFFF07}"/>
              </a:ext>
            </a:extLst>
          </p:cNvPr>
          <p:cNvSpPr/>
          <p:nvPr/>
        </p:nvSpPr>
        <p:spPr>
          <a:xfrm flipV="1">
            <a:off x="3330028" y="4106915"/>
            <a:ext cx="171756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="" xmlns:a16="http://schemas.microsoft.com/office/drawing/2014/main" id="{6EB31EF5-0536-4FC2-B108-9DCD6EC070A1}"/>
              </a:ext>
            </a:extLst>
          </p:cNvPr>
          <p:cNvSpPr/>
          <p:nvPr/>
        </p:nvSpPr>
        <p:spPr>
          <a:xfrm flipV="1">
            <a:off x="2813420" y="4400841"/>
            <a:ext cx="265131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="" xmlns:a16="http://schemas.microsoft.com/office/drawing/2014/main" id="{A73F30B2-9786-49F9-84A0-44C39CAD5779}"/>
              </a:ext>
            </a:extLst>
          </p:cNvPr>
          <p:cNvSpPr/>
          <p:nvPr/>
        </p:nvSpPr>
        <p:spPr>
          <a:xfrm flipV="1">
            <a:off x="2922882" y="4655014"/>
            <a:ext cx="2411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="" xmlns:a16="http://schemas.microsoft.com/office/drawing/2014/main" id="{69296ECE-7061-4A62-9E76-BD149E1C1ADC}"/>
              </a:ext>
            </a:extLst>
          </p:cNvPr>
          <p:cNvSpPr/>
          <p:nvPr/>
        </p:nvSpPr>
        <p:spPr>
          <a:xfrm flipV="1">
            <a:off x="3150200" y="4941755"/>
            <a:ext cx="190967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="" xmlns:a16="http://schemas.microsoft.com/office/drawing/2014/main" id="{0CABB79B-A1CE-45B1-9C6E-14FBD1C0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40" t="-36548" r="47920" b="134470"/>
          <a:stretch/>
        </p:blipFill>
        <p:spPr>
          <a:xfrm>
            <a:off x="3124593" y="3511886"/>
            <a:ext cx="190343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3" name="Rectangle: Rounded Corners 122">
            <a:extLst>
              <a:ext uri="{FF2B5EF4-FFF2-40B4-BE49-F238E27FC236}">
                <a16:creationId xmlns="" xmlns:a16="http://schemas.microsoft.com/office/drawing/2014/main" id="{504A06B1-373D-4F91-A9A3-B8C12671AD2E}"/>
              </a:ext>
            </a:extLst>
          </p:cNvPr>
          <p:cNvSpPr/>
          <p:nvPr/>
        </p:nvSpPr>
        <p:spPr>
          <a:xfrm>
            <a:off x="8345941" y="1499619"/>
            <a:ext cx="202988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="" xmlns:a16="http://schemas.microsoft.com/office/drawing/2014/main" id="{9043C519-8042-4539-823B-F8533812A5EF}"/>
              </a:ext>
            </a:extLst>
          </p:cNvPr>
          <p:cNvSpPr/>
          <p:nvPr/>
        </p:nvSpPr>
        <p:spPr>
          <a:xfrm>
            <a:off x="8005418" y="1766645"/>
            <a:ext cx="283560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="" xmlns:a16="http://schemas.microsoft.com/office/drawing/2014/main" id="{F6A4776B-B13E-4E65-BDB4-E0EC91EB5835}"/>
              </a:ext>
            </a:extLst>
          </p:cNvPr>
          <p:cNvSpPr/>
          <p:nvPr/>
        </p:nvSpPr>
        <p:spPr>
          <a:xfrm>
            <a:off x="8124408" y="2052967"/>
            <a:ext cx="245451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="" xmlns:a16="http://schemas.microsoft.com/office/drawing/2014/main" id="{E9A92DF5-7A4B-4418-9609-468FF165A97F}"/>
              </a:ext>
            </a:extLst>
          </p:cNvPr>
          <p:cNvSpPr/>
          <p:nvPr/>
        </p:nvSpPr>
        <p:spPr>
          <a:xfrm>
            <a:off x="8383531" y="2357149"/>
            <a:ext cx="1722308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9ED89473-F842-405A-9E40-5494110E5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311" t="94381" r="16527" b="1751"/>
          <a:stretch/>
        </p:blipFill>
        <p:spPr>
          <a:xfrm>
            <a:off x="8770605" y="966581"/>
            <a:ext cx="90626" cy="1907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8" name="Rectangle: Rounded Corners 127">
            <a:extLst>
              <a:ext uri="{FF2B5EF4-FFF2-40B4-BE49-F238E27FC236}">
                <a16:creationId xmlns="" xmlns:a16="http://schemas.microsoft.com/office/drawing/2014/main" id="{59C282F3-22DF-43D1-85A0-3472F603F843}"/>
              </a:ext>
            </a:extLst>
          </p:cNvPr>
          <p:cNvSpPr/>
          <p:nvPr/>
        </p:nvSpPr>
        <p:spPr>
          <a:xfrm flipV="1">
            <a:off x="6836008" y="4101666"/>
            <a:ext cx="202988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="" xmlns:a16="http://schemas.microsoft.com/office/drawing/2014/main" id="{8534892B-1C9B-4F55-83A0-2A7112DD05E0}"/>
              </a:ext>
            </a:extLst>
          </p:cNvPr>
          <p:cNvSpPr/>
          <p:nvPr/>
        </p:nvSpPr>
        <p:spPr>
          <a:xfrm flipV="1">
            <a:off x="6614475" y="4655014"/>
            <a:ext cx="245451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="" xmlns:a16="http://schemas.microsoft.com/office/drawing/2014/main" id="{89EA5BC8-48F6-4F6E-A8E3-9F1DF2689BD6}"/>
              </a:ext>
            </a:extLst>
          </p:cNvPr>
          <p:cNvSpPr/>
          <p:nvPr/>
        </p:nvSpPr>
        <p:spPr>
          <a:xfrm flipV="1">
            <a:off x="6873598" y="4959196"/>
            <a:ext cx="1722308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="" xmlns:a16="http://schemas.microsoft.com/office/drawing/2014/main" id="{AA852B50-13CC-4AA0-AB45-9EFE0BC84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627" t="96582" r="34653" b="1559"/>
          <a:stretch/>
        </p:blipFill>
        <p:spPr>
          <a:xfrm>
            <a:off x="7039859" y="3614349"/>
            <a:ext cx="290181" cy="916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73C553E1-12B2-47D0-84B1-74E737467E2B}"/>
              </a:ext>
            </a:extLst>
          </p:cNvPr>
          <p:cNvSpPr txBox="1"/>
          <p:nvPr/>
        </p:nvSpPr>
        <p:spPr>
          <a:xfrm rot="10800000">
            <a:off x="1608109" y="2586513"/>
            <a:ext cx="159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E2832D57-2D99-4800-858C-8494E787757F}"/>
              </a:ext>
            </a:extLst>
          </p:cNvPr>
          <p:cNvSpPr txBox="1"/>
          <p:nvPr/>
        </p:nvSpPr>
        <p:spPr>
          <a:xfrm rot="10800000">
            <a:off x="8471957" y="2635703"/>
            <a:ext cx="159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6EDFAA88-92DF-4857-965E-74FE026C6836}"/>
              </a:ext>
            </a:extLst>
          </p:cNvPr>
          <p:cNvSpPr txBox="1"/>
          <p:nvPr/>
        </p:nvSpPr>
        <p:spPr>
          <a:xfrm rot="10800000">
            <a:off x="7177240" y="5288190"/>
            <a:ext cx="159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="" xmlns:a16="http://schemas.microsoft.com/office/drawing/2014/main" id="{26A06357-5B53-429A-8AAB-04B983BC6AE2}"/>
              </a:ext>
            </a:extLst>
          </p:cNvPr>
          <p:cNvSpPr txBox="1"/>
          <p:nvPr/>
        </p:nvSpPr>
        <p:spPr>
          <a:xfrm rot="10800000">
            <a:off x="3298207" y="5343723"/>
            <a:ext cx="159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4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E00B830B-6C14-4EA7-A7A9-11CDA5E5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" t="-39110" r="94553" b="133012"/>
          <a:stretch/>
        </p:blipFill>
        <p:spPr>
          <a:xfrm>
            <a:off x="1387328" y="566115"/>
            <a:ext cx="312579" cy="3007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0" name="Google Shape;108;p5">
            <a:extLst>
              <a:ext uri="{FF2B5EF4-FFF2-40B4-BE49-F238E27FC236}">
                <a16:creationId xmlns="" xmlns:a16="http://schemas.microsoft.com/office/drawing/2014/main" id="{7C3EE3CD-77E3-469D-8583-ECDD8E42B0C4}"/>
              </a:ext>
            </a:extLst>
          </p:cNvPr>
          <p:cNvSpPr/>
          <p:nvPr/>
        </p:nvSpPr>
        <p:spPr>
          <a:xfrm>
            <a:off x="303978" y="129858"/>
            <a:ext cx="12697941" cy="6444360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51" name="Google Shape;110;p5">
            <a:extLst>
              <a:ext uri="{FF2B5EF4-FFF2-40B4-BE49-F238E27FC236}">
                <a16:creationId xmlns="" xmlns:a16="http://schemas.microsoft.com/office/drawing/2014/main" id="{80DFFB0A-2400-4ED6-BA9D-815336D1D175}"/>
              </a:ext>
            </a:extLst>
          </p:cNvPr>
          <p:cNvGrpSpPr/>
          <p:nvPr/>
        </p:nvGrpSpPr>
        <p:grpSpPr>
          <a:xfrm rot="8540225">
            <a:off x="304035" y="-1233931"/>
            <a:ext cx="1043609" cy="3895103"/>
            <a:chOff x="8286350" y="2240498"/>
            <a:chExt cx="957493" cy="4380603"/>
          </a:xfrm>
        </p:grpSpPr>
        <p:sp>
          <p:nvSpPr>
            <p:cNvPr id="52" name="Google Shape;111;p5">
              <a:extLst>
                <a:ext uri="{FF2B5EF4-FFF2-40B4-BE49-F238E27FC236}">
                  <a16:creationId xmlns="" xmlns:a16="http://schemas.microsoft.com/office/drawing/2014/main" id="{27D4C94B-582A-47A0-AF64-8651CD59C51F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3" name="Google Shape;112;p5">
              <a:extLst>
                <a:ext uri="{FF2B5EF4-FFF2-40B4-BE49-F238E27FC236}">
                  <a16:creationId xmlns="" xmlns:a16="http://schemas.microsoft.com/office/drawing/2014/main" id="{C6903766-4A88-4700-81CF-363E5703B6B5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4" name="Google Shape;113;p5">
              <a:extLst>
                <a:ext uri="{FF2B5EF4-FFF2-40B4-BE49-F238E27FC236}">
                  <a16:creationId xmlns="" xmlns:a16="http://schemas.microsoft.com/office/drawing/2014/main" id="{B9D68E67-D298-45E7-9F4C-069811862588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5" name="Google Shape;114;p5">
              <a:extLst>
                <a:ext uri="{FF2B5EF4-FFF2-40B4-BE49-F238E27FC236}">
                  <a16:creationId xmlns="" xmlns:a16="http://schemas.microsoft.com/office/drawing/2014/main" id="{48B12DC3-24D4-46F3-B9AF-6C87DEE63881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6" name="Google Shape;115;p5">
              <a:extLst>
                <a:ext uri="{FF2B5EF4-FFF2-40B4-BE49-F238E27FC236}">
                  <a16:creationId xmlns="" xmlns:a16="http://schemas.microsoft.com/office/drawing/2014/main" id="{015A481E-56BF-46E6-9A2B-EF284007C767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7" name="Google Shape;116;p5">
              <a:extLst>
                <a:ext uri="{FF2B5EF4-FFF2-40B4-BE49-F238E27FC236}">
                  <a16:creationId xmlns="" xmlns:a16="http://schemas.microsoft.com/office/drawing/2014/main" id="{C1B9BB61-2405-4287-AFAC-1C0C016F5A69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8" name="Google Shape;117;p5">
              <a:extLst>
                <a:ext uri="{FF2B5EF4-FFF2-40B4-BE49-F238E27FC236}">
                  <a16:creationId xmlns="" xmlns:a16="http://schemas.microsoft.com/office/drawing/2014/main" id="{CD885DA2-28DD-47B7-BE06-D7C3045CE7A9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9" name="Google Shape;118;p5">
              <a:extLst>
                <a:ext uri="{FF2B5EF4-FFF2-40B4-BE49-F238E27FC236}">
                  <a16:creationId xmlns="" xmlns:a16="http://schemas.microsoft.com/office/drawing/2014/main" id="{39536D62-7FD6-4274-A601-0D03206041C5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60" name="Google Shape;119;p5">
            <a:extLst>
              <a:ext uri="{FF2B5EF4-FFF2-40B4-BE49-F238E27FC236}">
                <a16:creationId xmlns="" xmlns:a16="http://schemas.microsoft.com/office/drawing/2014/main" id="{7ED14576-4169-4A1D-808B-F0A221F455D8}"/>
              </a:ext>
            </a:extLst>
          </p:cNvPr>
          <p:cNvGrpSpPr/>
          <p:nvPr/>
        </p:nvGrpSpPr>
        <p:grpSpPr>
          <a:xfrm>
            <a:off x="11079979" y="2281967"/>
            <a:ext cx="1049755" cy="4380603"/>
            <a:chOff x="8286350" y="2240498"/>
            <a:chExt cx="957493" cy="4380603"/>
          </a:xfrm>
        </p:grpSpPr>
        <p:sp>
          <p:nvSpPr>
            <p:cNvPr id="61" name="Google Shape;120;p5">
              <a:extLst>
                <a:ext uri="{FF2B5EF4-FFF2-40B4-BE49-F238E27FC236}">
                  <a16:creationId xmlns="" xmlns:a16="http://schemas.microsoft.com/office/drawing/2014/main" id="{D709F5D6-80A9-4C13-87C7-46AE0D5F303B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2" name="Google Shape;121;p5">
              <a:extLst>
                <a:ext uri="{FF2B5EF4-FFF2-40B4-BE49-F238E27FC236}">
                  <a16:creationId xmlns="" xmlns:a16="http://schemas.microsoft.com/office/drawing/2014/main" id="{68CC177F-3A7B-4396-B1DA-7BA1CBD3DB13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3" name="Google Shape;122;p5">
              <a:extLst>
                <a:ext uri="{FF2B5EF4-FFF2-40B4-BE49-F238E27FC236}">
                  <a16:creationId xmlns="" xmlns:a16="http://schemas.microsoft.com/office/drawing/2014/main" id="{DAD713D0-B94C-4176-BEEB-BF9E0A39B675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4" name="Google Shape;123;p5">
              <a:extLst>
                <a:ext uri="{FF2B5EF4-FFF2-40B4-BE49-F238E27FC236}">
                  <a16:creationId xmlns="" xmlns:a16="http://schemas.microsoft.com/office/drawing/2014/main" id="{B4391563-41DF-433C-BB70-0AA26D361D1C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5" name="Google Shape;124;p5">
              <a:extLst>
                <a:ext uri="{FF2B5EF4-FFF2-40B4-BE49-F238E27FC236}">
                  <a16:creationId xmlns="" xmlns:a16="http://schemas.microsoft.com/office/drawing/2014/main" id="{12C190DC-6F06-4E52-BC84-A0FB67F81001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6" name="Google Shape;125;p5">
              <a:extLst>
                <a:ext uri="{FF2B5EF4-FFF2-40B4-BE49-F238E27FC236}">
                  <a16:creationId xmlns="" xmlns:a16="http://schemas.microsoft.com/office/drawing/2014/main" id="{5636555A-641C-42A2-9B3D-C62F733D5314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7" name="Google Shape;126;p5">
              <a:extLst>
                <a:ext uri="{FF2B5EF4-FFF2-40B4-BE49-F238E27FC236}">
                  <a16:creationId xmlns="" xmlns:a16="http://schemas.microsoft.com/office/drawing/2014/main" id="{D41DCFE5-B7BD-4E0D-85C3-670A6B4D7536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8" name="Google Shape;127;p5">
              <a:extLst>
                <a:ext uri="{FF2B5EF4-FFF2-40B4-BE49-F238E27FC236}">
                  <a16:creationId xmlns="" xmlns:a16="http://schemas.microsoft.com/office/drawing/2014/main" id="{A845464F-EC8F-4CBC-96E9-453A73C3AE7E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69" name="Rectangle 139">
            <a:extLst>
              <a:ext uri="{FF2B5EF4-FFF2-40B4-BE49-F238E27FC236}">
                <a16:creationId xmlns="" xmlns:a16="http://schemas.microsoft.com/office/drawing/2014/main" id="{D9B9373A-FFE3-4992-8751-B4FE8A7E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99" y="457200"/>
            <a:ext cx="1002509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600" b="1">
              <a:solidFill>
                <a:schemeClr val="bg1"/>
              </a:solidFill>
            </a:endParaRPr>
          </a:p>
        </p:txBody>
      </p:sp>
      <p:grpSp>
        <p:nvGrpSpPr>
          <p:cNvPr id="70" name="Group 28">
            <a:extLst>
              <a:ext uri="{FF2B5EF4-FFF2-40B4-BE49-F238E27FC236}">
                <a16:creationId xmlns="" xmlns:a16="http://schemas.microsoft.com/office/drawing/2014/main" id="{3CC605C2-6DED-404E-B603-9D4F63F0971A}"/>
              </a:ext>
            </a:extLst>
          </p:cNvPr>
          <p:cNvGrpSpPr>
            <a:grpSpLocks/>
          </p:cNvGrpSpPr>
          <p:nvPr/>
        </p:nvGrpSpPr>
        <p:grpSpPr bwMode="auto">
          <a:xfrm>
            <a:off x="1732210" y="133434"/>
            <a:ext cx="10335673" cy="1601788"/>
            <a:chOff x="288" y="967"/>
            <a:chExt cx="5151" cy="1009"/>
          </a:xfrm>
        </p:grpSpPr>
        <p:sp>
          <p:nvSpPr>
            <p:cNvPr id="71" name="Text Box 23">
              <a:extLst>
                <a:ext uri="{FF2B5EF4-FFF2-40B4-BE49-F238E27FC236}">
                  <a16:creationId xmlns="" xmlns:a16="http://schemas.microsoft.com/office/drawing/2014/main" id="{E7875491-F89C-4B1D-AEA6-E839A36DA5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1104"/>
              <a:ext cx="5151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 err="1">
                  <a:solidFill>
                    <a:srgbClr val="990000"/>
                  </a:solidFill>
                </a:rPr>
                <a:t>Bài</a:t>
              </a:r>
              <a:r>
                <a:rPr lang="en-US" altLang="en-US" sz="2800" b="1" dirty="0">
                  <a:solidFill>
                    <a:srgbClr val="990000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990000"/>
                  </a:solidFill>
                </a:rPr>
                <a:t>toán</a:t>
              </a:r>
              <a:r>
                <a:rPr lang="en-US" altLang="en-US" sz="2800" b="1" dirty="0">
                  <a:solidFill>
                    <a:srgbClr val="990000"/>
                  </a:solidFill>
                </a:rPr>
                <a:t>: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Một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rổ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cam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có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12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quả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.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Hỏi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    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số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cam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trong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rổ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là</a:t>
              </a:r>
              <a:endParaRPr lang="en-US" altLang="en-US" sz="2800" b="1" dirty="0">
                <a:solidFill>
                  <a:srgbClr val="110365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 err="1">
                  <a:solidFill>
                    <a:srgbClr val="110365"/>
                  </a:solidFill>
                </a:rPr>
                <a:t>bao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nhiêu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quả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?</a:t>
              </a:r>
            </a:p>
          </p:txBody>
        </p:sp>
        <p:grpSp>
          <p:nvGrpSpPr>
            <p:cNvPr id="72" name="Group 24">
              <a:extLst>
                <a:ext uri="{FF2B5EF4-FFF2-40B4-BE49-F238E27FC236}">
                  <a16:creationId xmlns="" xmlns:a16="http://schemas.microsoft.com/office/drawing/2014/main" id="{57A6B6F7-633D-4351-8CD8-55ABF7CE83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0" y="967"/>
              <a:ext cx="240" cy="650"/>
              <a:chOff x="1508" y="2134"/>
              <a:chExt cx="240" cy="650"/>
            </a:xfrm>
          </p:grpSpPr>
          <p:sp>
            <p:nvSpPr>
              <p:cNvPr id="73" name="Text Box 25">
                <a:extLst>
                  <a:ext uri="{FF2B5EF4-FFF2-40B4-BE49-F238E27FC236}">
                    <a16:creationId xmlns="" xmlns:a16="http://schemas.microsoft.com/office/drawing/2014/main" id="{25CF0216-3578-47A8-98C7-8110778CA5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8" y="2134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2</a:t>
                </a:r>
              </a:p>
            </p:txBody>
          </p:sp>
          <p:sp>
            <p:nvSpPr>
              <p:cNvPr id="74" name="Text Box 26">
                <a:extLst>
                  <a:ext uri="{FF2B5EF4-FFF2-40B4-BE49-F238E27FC236}">
                    <a16:creationId xmlns="" xmlns:a16="http://schemas.microsoft.com/office/drawing/2014/main" id="{88F3AD13-F442-4088-AE3E-2B559C6DE3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08" y="2457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3</a:t>
                </a:r>
              </a:p>
            </p:txBody>
          </p:sp>
          <p:sp>
            <p:nvSpPr>
              <p:cNvPr id="75" name="Line 27">
                <a:extLst>
                  <a:ext uri="{FF2B5EF4-FFF2-40B4-BE49-F238E27FC236}">
                    <a16:creationId xmlns="" xmlns:a16="http://schemas.microsoft.com/office/drawing/2014/main" id="{94E0EDAD-B19C-40FC-A5F8-DA85742EF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1" y="2466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6" name="Group 29">
            <a:extLst>
              <a:ext uri="{FF2B5EF4-FFF2-40B4-BE49-F238E27FC236}">
                <a16:creationId xmlns="" xmlns:a16="http://schemas.microsoft.com/office/drawing/2014/main" id="{167DC655-69FB-47E2-ABDF-B3E045BF93F5}"/>
              </a:ext>
            </a:extLst>
          </p:cNvPr>
          <p:cNvGrpSpPr>
            <a:grpSpLocks/>
          </p:cNvGrpSpPr>
          <p:nvPr/>
        </p:nvGrpSpPr>
        <p:grpSpPr bwMode="auto">
          <a:xfrm>
            <a:off x="3514725" y="1762125"/>
            <a:ext cx="5346718" cy="1419225"/>
            <a:chOff x="1488" y="2016"/>
            <a:chExt cx="3072" cy="1008"/>
          </a:xfrm>
        </p:grpSpPr>
        <p:sp>
          <p:nvSpPr>
            <p:cNvPr id="77" name="AutoShape 30">
              <a:extLst>
                <a:ext uri="{FF2B5EF4-FFF2-40B4-BE49-F238E27FC236}">
                  <a16:creationId xmlns="" xmlns:a16="http://schemas.microsoft.com/office/drawing/2014/main" id="{2D8345B4-8D9A-4CD3-A15A-934360E83D7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88" y="2016"/>
              <a:ext cx="3072" cy="1008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rgbClr val="3366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</a:p>
            <a:p>
              <a:pPr eaLnBrk="1" hangingPunct="1">
                <a:defRPr/>
              </a:pP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</a:p>
            <a:p>
              <a:pPr eaLnBrk="1" hangingPunct="1">
                <a:defRPr/>
              </a:pPr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</a:p>
          </p:txBody>
        </p:sp>
        <p:pic>
          <p:nvPicPr>
            <p:cNvPr id="78" name="Picture 31" descr="0029">
              <a:extLst>
                <a:ext uri="{FF2B5EF4-FFF2-40B4-BE49-F238E27FC236}">
                  <a16:creationId xmlns="" xmlns:a16="http://schemas.microsoft.com/office/drawing/2014/main" id="{56C75111-6454-41C6-BCA7-47445B255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1536" y="2553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32" descr="0029">
              <a:extLst>
                <a:ext uri="{FF2B5EF4-FFF2-40B4-BE49-F238E27FC236}">
                  <a16:creationId xmlns="" xmlns:a16="http://schemas.microsoft.com/office/drawing/2014/main" id="{7EBEB94F-887C-4F03-85A7-6964028D5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1536" y="2112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33" descr="0029">
              <a:extLst>
                <a:ext uri="{FF2B5EF4-FFF2-40B4-BE49-F238E27FC236}">
                  <a16:creationId xmlns="" xmlns:a16="http://schemas.microsoft.com/office/drawing/2014/main" id="{AD4ABBD5-EEB3-40FB-AC7C-9E6D887527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034" y="2103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34" descr="0029">
              <a:extLst>
                <a:ext uri="{FF2B5EF4-FFF2-40B4-BE49-F238E27FC236}">
                  <a16:creationId xmlns="" xmlns:a16="http://schemas.microsoft.com/office/drawing/2014/main" id="{6ECB7552-0638-42E0-B653-240BC7A1F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556" y="2112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35" descr="0029">
              <a:extLst>
                <a:ext uri="{FF2B5EF4-FFF2-40B4-BE49-F238E27FC236}">
                  <a16:creationId xmlns="" xmlns:a16="http://schemas.microsoft.com/office/drawing/2014/main" id="{6FFB2112-6D2D-4C8E-A118-DBA3C510E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072" y="2103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36" descr="0029">
              <a:extLst>
                <a:ext uri="{FF2B5EF4-FFF2-40B4-BE49-F238E27FC236}">
                  <a16:creationId xmlns="" xmlns:a16="http://schemas.microsoft.com/office/drawing/2014/main" id="{DE814D78-E301-4229-A5CA-EFF402EC4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573" y="2127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37" descr="0029">
              <a:extLst>
                <a:ext uri="{FF2B5EF4-FFF2-40B4-BE49-F238E27FC236}">
                  <a16:creationId xmlns="" xmlns:a16="http://schemas.microsoft.com/office/drawing/2014/main" id="{BF038F3A-B92B-48BA-BCC2-08F16DD809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4032" y="2130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38" descr="0029">
              <a:extLst>
                <a:ext uri="{FF2B5EF4-FFF2-40B4-BE49-F238E27FC236}">
                  <a16:creationId xmlns="" xmlns:a16="http://schemas.microsoft.com/office/drawing/2014/main" id="{B1766DF1-B094-4213-94C5-5A04251EB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025" y="2544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39" descr="0029">
              <a:extLst>
                <a:ext uri="{FF2B5EF4-FFF2-40B4-BE49-F238E27FC236}">
                  <a16:creationId xmlns="" xmlns:a16="http://schemas.microsoft.com/office/drawing/2014/main" id="{A5AF3B1D-6A16-465D-B4E7-2A1C322FEE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535" y="2553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40" descr="0029">
              <a:extLst>
                <a:ext uri="{FF2B5EF4-FFF2-40B4-BE49-F238E27FC236}">
                  <a16:creationId xmlns="" xmlns:a16="http://schemas.microsoft.com/office/drawing/2014/main" id="{B40E7D37-7A63-48DF-9749-AE5B99DAB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048" y="2544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41" descr="0029">
              <a:extLst>
                <a:ext uri="{FF2B5EF4-FFF2-40B4-BE49-F238E27FC236}">
                  <a16:creationId xmlns="" xmlns:a16="http://schemas.microsoft.com/office/drawing/2014/main" id="{87071B58-8131-442B-AE04-8435CA471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573" y="2553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42" descr="0029">
              <a:extLst>
                <a:ext uri="{FF2B5EF4-FFF2-40B4-BE49-F238E27FC236}">
                  <a16:creationId xmlns="" xmlns:a16="http://schemas.microsoft.com/office/drawing/2014/main" id="{0D2BA34C-F893-4C85-9EF1-624FCA54C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984" y="2544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0" name="Line 43">
            <a:extLst>
              <a:ext uri="{FF2B5EF4-FFF2-40B4-BE49-F238E27FC236}">
                <a16:creationId xmlns="" xmlns:a16="http://schemas.microsoft.com/office/drawing/2014/main" id="{87D7BE3E-3F89-4B2D-9EFA-53DBBEAD0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3471" y="1753559"/>
            <a:ext cx="0" cy="14351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AutoShape 45">
            <a:extLst>
              <a:ext uri="{FF2B5EF4-FFF2-40B4-BE49-F238E27FC236}">
                <a16:creationId xmlns="" xmlns:a16="http://schemas.microsoft.com/office/drawing/2014/main" id="{661BAEBE-CF50-4F50-823F-0A1E25B2546C}"/>
              </a:ext>
            </a:extLst>
          </p:cNvPr>
          <p:cNvSpPr>
            <a:spLocks/>
          </p:cNvSpPr>
          <p:nvPr/>
        </p:nvSpPr>
        <p:spPr bwMode="auto">
          <a:xfrm rot="16200000">
            <a:off x="6026159" y="698491"/>
            <a:ext cx="323850" cy="5346718"/>
          </a:xfrm>
          <a:prstGeom prst="leftBrace">
            <a:avLst>
              <a:gd name="adj1" fmla="val 125490"/>
              <a:gd name="adj2" fmla="val 50000"/>
            </a:avLst>
          </a:prstGeom>
          <a:noFill/>
          <a:ln w="38100">
            <a:solidFill>
              <a:srgbClr val="FF0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 b="1"/>
          </a:p>
        </p:txBody>
      </p:sp>
      <p:sp>
        <p:nvSpPr>
          <p:cNvPr id="93" name="Text Box 47">
            <a:extLst>
              <a:ext uri="{FF2B5EF4-FFF2-40B4-BE49-F238E27FC236}">
                <a16:creationId xmlns="" xmlns:a16="http://schemas.microsoft.com/office/drawing/2014/main" id="{B2D1CBFF-5726-4B33-982F-80AF32F74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367088"/>
            <a:ext cx="14202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110365"/>
                </a:solidFill>
              </a:rPr>
              <a:t>12 </a:t>
            </a:r>
            <a:r>
              <a:rPr lang="en-US" altLang="en-US" sz="2800" b="1" dirty="0" err="1">
                <a:solidFill>
                  <a:srgbClr val="110365"/>
                </a:solidFill>
              </a:rPr>
              <a:t>quả</a:t>
            </a:r>
            <a:endParaRPr lang="en-US" altLang="en-US" sz="2800" b="1" dirty="0">
              <a:solidFill>
                <a:srgbClr val="110365"/>
              </a:solidFill>
            </a:endParaRPr>
          </a:p>
        </p:txBody>
      </p:sp>
      <p:grpSp>
        <p:nvGrpSpPr>
          <p:cNvPr id="94" name="Group 57">
            <a:extLst>
              <a:ext uri="{FF2B5EF4-FFF2-40B4-BE49-F238E27FC236}">
                <a16:creationId xmlns="" xmlns:a16="http://schemas.microsoft.com/office/drawing/2014/main" id="{79F81640-B5C5-41F0-BC74-9668F0223F88}"/>
              </a:ext>
            </a:extLst>
          </p:cNvPr>
          <p:cNvGrpSpPr>
            <a:grpSpLocks/>
          </p:cNvGrpSpPr>
          <p:nvPr/>
        </p:nvGrpSpPr>
        <p:grpSpPr bwMode="auto">
          <a:xfrm>
            <a:off x="615594" y="3865784"/>
            <a:ext cx="4645599" cy="1130301"/>
            <a:chOff x="192" y="3114"/>
            <a:chExt cx="2448" cy="712"/>
          </a:xfrm>
        </p:grpSpPr>
        <p:sp>
          <p:nvSpPr>
            <p:cNvPr id="95" name="Text Box 48">
              <a:extLst>
                <a:ext uri="{FF2B5EF4-FFF2-40B4-BE49-F238E27FC236}">
                  <a16:creationId xmlns="" xmlns:a16="http://schemas.microsoft.com/office/drawing/2014/main" id="{CC098665-D017-4BF0-B0CB-2054ED8B3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225"/>
              <a:ext cx="2448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990000"/>
                  </a:solidFill>
                </a:rPr>
                <a:t>  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a)    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số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cam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trong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rổ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là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:</a:t>
              </a:r>
              <a:r>
                <a:rPr lang="en-US" altLang="en-US" sz="2800" b="1" dirty="0">
                  <a:solidFill>
                    <a:srgbClr val="990000"/>
                  </a:solidFill>
                </a:rPr>
                <a:t>   </a:t>
              </a:r>
            </a:p>
          </p:txBody>
        </p:sp>
        <p:grpSp>
          <p:nvGrpSpPr>
            <p:cNvPr id="96" name="Group 49">
              <a:extLst>
                <a:ext uri="{FF2B5EF4-FFF2-40B4-BE49-F238E27FC236}">
                  <a16:creationId xmlns="" xmlns:a16="http://schemas.microsoft.com/office/drawing/2014/main" id="{D8934F56-C0E9-4BC9-98EE-351C299044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5" y="3114"/>
              <a:ext cx="243" cy="555"/>
              <a:chOff x="1776" y="2160"/>
              <a:chExt cx="243" cy="555"/>
            </a:xfrm>
          </p:grpSpPr>
          <p:sp>
            <p:nvSpPr>
              <p:cNvPr id="97" name="Text Box 50">
                <a:extLst>
                  <a:ext uri="{FF2B5EF4-FFF2-40B4-BE49-F238E27FC236}">
                    <a16:creationId xmlns="" xmlns:a16="http://schemas.microsoft.com/office/drawing/2014/main" id="{10103EA0-5E56-414F-96A5-9E5D06BFD2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1</a:t>
                </a:r>
              </a:p>
            </p:txBody>
          </p:sp>
          <p:sp>
            <p:nvSpPr>
              <p:cNvPr id="98" name="Text Box 51">
                <a:extLst>
                  <a:ext uri="{FF2B5EF4-FFF2-40B4-BE49-F238E27FC236}">
                    <a16:creationId xmlns="" xmlns:a16="http://schemas.microsoft.com/office/drawing/2014/main" id="{AE05BCF6-73AB-4E4D-BAD8-F4F1F6C4E1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3</a:t>
                </a:r>
              </a:p>
            </p:txBody>
          </p:sp>
          <p:sp>
            <p:nvSpPr>
              <p:cNvPr id="99" name="Line 52">
                <a:extLst>
                  <a:ext uri="{FF2B5EF4-FFF2-40B4-BE49-F238E27FC236}">
                    <a16:creationId xmlns="" xmlns:a16="http://schemas.microsoft.com/office/drawing/2014/main" id="{B9C58E30-2A76-42BE-9A53-5246E9012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0" name="Text Box 53">
            <a:extLst>
              <a:ext uri="{FF2B5EF4-FFF2-40B4-BE49-F238E27FC236}">
                <a16:creationId xmlns="" xmlns:a16="http://schemas.microsoft.com/office/drawing/2014/main" id="{30BA7B79-95F2-4252-AF4C-0EB9BD07E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421" y="4063426"/>
            <a:ext cx="29239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12 : 3 = 4 (</a:t>
            </a:r>
            <a:r>
              <a:rPr lang="en-US" altLang="en-US" sz="2800" b="1" dirty="0" err="1">
                <a:solidFill>
                  <a:srgbClr val="FF0000"/>
                </a:solidFill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</a:rPr>
              <a:t>)   </a:t>
            </a:r>
          </a:p>
        </p:txBody>
      </p:sp>
      <p:sp>
        <p:nvSpPr>
          <p:cNvPr id="101" name="AutoShape 54">
            <a:extLst>
              <a:ext uri="{FF2B5EF4-FFF2-40B4-BE49-F238E27FC236}">
                <a16:creationId xmlns="" xmlns:a16="http://schemas.microsoft.com/office/drawing/2014/main" id="{253D2C3E-2BF4-4D10-81ED-49F554775183}"/>
              </a:ext>
            </a:extLst>
          </p:cNvPr>
          <p:cNvSpPr>
            <a:spLocks/>
          </p:cNvSpPr>
          <p:nvPr/>
        </p:nvSpPr>
        <p:spPr bwMode="auto">
          <a:xfrm rot="5400000">
            <a:off x="5128077" y="-175078"/>
            <a:ext cx="304800" cy="3550555"/>
          </a:xfrm>
          <a:prstGeom prst="leftBrace">
            <a:avLst>
              <a:gd name="adj1" fmla="val 88542"/>
              <a:gd name="adj2" fmla="val 49995"/>
            </a:avLst>
          </a:prstGeom>
          <a:noFill/>
          <a:ln w="38100">
            <a:solidFill>
              <a:srgbClr val="FF0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 b="1"/>
          </a:p>
        </p:txBody>
      </p:sp>
      <p:sp>
        <p:nvSpPr>
          <p:cNvPr id="102" name="Text Box 55">
            <a:extLst>
              <a:ext uri="{FF2B5EF4-FFF2-40B4-BE49-F238E27FC236}">
                <a16:creationId xmlns="" xmlns:a16="http://schemas.microsoft.com/office/drawing/2014/main" id="{54F08ACE-1212-4EB5-9EF5-70BFF3D64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599" y="990600"/>
            <a:ext cx="13436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 </a:t>
            </a:r>
            <a:r>
              <a:rPr lang="en-US" altLang="en-US" sz="2800" b="1">
                <a:solidFill>
                  <a:srgbClr val="990000"/>
                </a:solidFill>
              </a:rPr>
              <a:t>? quả</a:t>
            </a:r>
          </a:p>
        </p:txBody>
      </p:sp>
      <p:grpSp>
        <p:nvGrpSpPr>
          <p:cNvPr id="103" name="Group 58">
            <a:extLst>
              <a:ext uri="{FF2B5EF4-FFF2-40B4-BE49-F238E27FC236}">
                <a16:creationId xmlns="" xmlns:a16="http://schemas.microsoft.com/office/drawing/2014/main" id="{9B8FB5FE-0E90-41D6-994A-F333A117F3D9}"/>
              </a:ext>
            </a:extLst>
          </p:cNvPr>
          <p:cNvGrpSpPr>
            <a:grpSpLocks/>
          </p:cNvGrpSpPr>
          <p:nvPr/>
        </p:nvGrpSpPr>
        <p:grpSpPr bwMode="auto">
          <a:xfrm>
            <a:off x="602148" y="4751463"/>
            <a:ext cx="4564410" cy="1130301"/>
            <a:chOff x="192" y="3114"/>
            <a:chExt cx="2448" cy="712"/>
          </a:xfrm>
        </p:grpSpPr>
        <p:sp>
          <p:nvSpPr>
            <p:cNvPr id="104" name="Text Box 59">
              <a:extLst>
                <a:ext uri="{FF2B5EF4-FFF2-40B4-BE49-F238E27FC236}">
                  <a16:creationId xmlns="" xmlns:a16="http://schemas.microsoft.com/office/drawing/2014/main" id="{FE2DF6DC-7F60-47ED-897B-1F66C3D8F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225"/>
              <a:ext cx="2448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990000"/>
                  </a:solidFill>
                </a:rPr>
                <a:t>  </a:t>
              </a:r>
              <a:r>
                <a:rPr lang="en-US" altLang="en-US" sz="2800" b="1">
                  <a:solidFill>
                    <a:srgbClr val="110365"/>
                  </a:solidFill>
                </a:rPr>
                <a:t>        số cam trong rổ là:</a:t>
              </a:r>
              <a:r>
                <a:rPr lang="en-US" altLang="en-US" sz="2800" b="1">
                  <a:solidFill>
                    <a:srgbClr val="990000"/>
                  </a:solidFill>
                </a:rPr>
                <a:t>   </a:t>
              </a:r>
            </a:p>
          </p:txBody>
        </p:sp>
        <p:grpSp>
          <p:nvGrpSpPr>
            <p:cNvPr id="105" name="Group 60">
              <a:extLst>
                <a:ext uri="{FF2B5EF4-FFF2-40B4-BE49-F238E27FC236}">
                  <a16:creationId xmlns="" xmlns:a16="http://schemas.microsoft.com/office/drawing/2014/main" id="{041D63B8-401B-4338-9724-710DB4630D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5" y="3114"/>
              <a:ext cx="243" cy="555"/>
              <a:chOff x="1776" y="2160"/>
              <a:chExt cx="243" cy="555"/>
            </a:xfrm>
          </p:grpSpPr>
          <p:sp>
            <p:nvSpPr>
              <p:cNvPr id="106" name="Text Box 61">
                <a:extLst>
                  <a:ext uri="{FF2B5EF4-FFF2-40B4-BE49-F238E27FC236}">
                    <a16:creationId xmlns="" xmlns:a16="http://schemas.microsoft.com/office/drawing/2014/main" id="{8903DB9D-CB98-4B8B-8DC4-27D1FF9B2D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2</a:t>
                </a:r>
              </a:p>
            </p:txBody>
          </p:sp>
          <p:sp>
            <p:nvSpPr>
              <p:cNvPr id="107" name="Text Box 62">
                <a:extLst>
                  <a:ext uri="{FF2B5EF4-FFF2-40B4-BE49-F238E27FC236}">
                    <a16:creationId xmlns="" xmlns:a16="http://schemas.microsoft.com/office/drawing/2014/main" id="{A1AA2F49-14E5-46BA-B11A-5025B2143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3 </a:t>
                </a:r>
              </a:p>
            </p:txBody>
          </p:sp>
          <p:sp>
            <p:nvSpPr>
              <p:cNvPr id="108" name="Line 63">
                <a:extLst>
                  <a:ext uri="{FF2B5EF4-FFF2-40B4-BE49-F238E27FC236}">
                    <a16:creationId xmlns="" xmlns:a16="http://schemas.microsoft.com/office/drawing/2014/main" id="{34A251DB-AA00-46AD-BDA2-57A204D2CB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9" name="Group 66">
            <a:extLst>
              <a:ext uri="{FF2B5EF4-FFF2-40B4-BE49-F238E27FC236}">
                <a16:creationId xmlns="" xmlns:a16="http://schemas.microsoft.com/office/drawing/2014/main" id="{8057EDD8-3EAB-4F56-BF77-F388EA9A7637}"/>
              </a:ext>
            </a:extLst>
          </p:cNvPr>
          <p:cNvGrpSpPr>
            <a:grpSpLocks/>
          </p:cNvGrpSpPr>
          <p:nvPr/>
        </p:nvGrpSpPr>
        <p:grpSpPr bwMode="auto">
          <a:xfrm>
            <a:off x="4934947" y="4845856"/>
            <a:ext cx="2923986" cy="576263"/>
            <a:chOff x="2784" y="3660"/>
            <a:chExt cx="1680" cy="363"/>
          </a:xfrm>
        </p:grpSpPr>
        <p:sp>
          <p:nvSpPr>
            <p:cNvPr id="110" name="Text Box 64">
              <a:extLst>
                <a:ext uri="{FF2B5EF4-FFF2-40B4-BE49-F238E27FC236}">
                  <a16:creationId xmlns="" xmlns:a16="http://schemas.microsoft.com/office/drawing/2014/main" id="{105BDC37-1B8D-4712-B7F2-83C1CCC5F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3696"/>
              <a:ext cx="1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</a:rPr>
                <a:t>4    2 = 8 (</a:t>
              </a:r>
              <a:r>
                <a:rPr lang="en-US" altLang="en-US" sz="2800" b="1" dirty="0" err="1">
                  <a:solidFill>
                    <a:srgbClr val="FF0000"/>
                  </a:solidFill>
                </a:rPr>
                <a:t>quả</a:t>
              </a:r>
              <a:r>
                <a:rPr lang="en-US" altLang="en-US" sz="2800" b="1" dirty="0">
                  <a:solidFill>
                    <a:srgbClr val="FF0000"/>
                  </a:solidFill>
                </a:rPr>
                <a:t>)   </a:t>
              </a:r>
            </a:p>
          </p:txBody>
        </p:sp>
        <p:sp>
          <p:nvSpPr>
            <p:cNvPr id="111" name="Text Box 65">
              <a:extLst>
                <a:ext uri="{FF2B5EF4-FFF2-40B4-BE49-F238E27FC236}">
                  <a16:creationId xmlns="" xmlns:a16="http://schemas.microsoft.com/office/drawing/2014/main" id="{21C79BDE-2B22-42A5-B461-3677AB2D3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3660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sym typeface="Symbol" panose="05050102010706020507" pitchFamily="18" charset="2"/>
                </a:rPr>
                <a:t>    </a:t>
              </a:r>
              <a:r>
                <a:rPr lang="en-US" altLang="en-US" sz="2800" b="1">
                  <a:solidFill>
                    <a:srgbClr val="FF0000"/>
                  </a:solidFill>
                  <a:sym typeface="Symbol" panose="05050102010706020507" pitchFamily="18" charset="2"/>
                </a:rPr>
                <a:t>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b="1">
                <a:solidFill>
                  <a:srgbClr val="FF0000"/>
                </a:solidFill>
              </a:endParaRPr>
            </a:p>
          </p:txBody>
        </p:sp>
      </p:grpSp>
      <p:sp>
        <p:nvSpPr>
          <p:cNvPr id="112" name="Text Box 67">
            <a:extLst>
              <a:ext uri="{FF2B5EF4-FFF2-40B4-BE49-F238E27FC236}">
                <a16:creationId xmlns="" xmlns:a16="http://schemas.microsoft.com/office/drawing/2014/main" id="{CDDF1013-7A5F-4AFE-A3F8-ADEF2F26E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771" y="3266204"/>
            <a:ext cx="2005019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990000"/>
                </a:solidFill>
              </a:rPr>
              <a:t>Nhận xét:</a:t>
            </a:r>
          </a:p>
        </p:txBody>
      </p:sp>
      <p:grpSp>
        <p:nvGrpSpPr>
          <p:cNvPr id="137" name="Group 91">
            <a:extLst>
              <a:ext uri="{FF2B5EF4-FFF2-40B4-BE49-F238E27FC236}">
                <a16:creationId xmlns="" xmlns:a16="http://schemas.microsoft.com/office/drawing/2014/main" id="{C330C2BD-66F6-4E9F-95CF-D55F5ED3BBB8}"/>
              </a:ext>
            </a:extLst>
          </p:cNvPr>
          <p:cNvGrpSpPr>
            <a:grpSpLocks/>
          </p:cNvGrpSpPr>
          <p:nvPr/>
        </p:nvGrpSpPr>
        <p:grpSpPr bwMode="auto">
          <a:xfrm>
            <a:off x="712235" y="5574933"/>
            <a:ext cx="8270704" cy="1130301"/>
            <a:chOff x="384" y="3440"/>
            <a:chExt cx="4752" cy="712"/>
          </a:xfrm>
        </p:grpSpPr>
        <p:sp>
          <p:nvSpPr>
            <p:cNvPr id="138" name="Text Box 70">
              <a:extLst>
                <a:ext uri="{FF2B5EF4-FFF2-40B4-BE49-F238E27FC236}">
                  <a16:creationId xmlns="" xmlns:a16="http://schemas.microsoft.com/office/drawing/2014/main" id="{41A10675-5EF3-461D-946E-72D073D28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551"/>
              <a:ext cx="4752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990000"/>
                  </a:solidFill>
                </a:rPr>
                <a:t> </a:t>
              </a:r>
              <a:r>
                <a:rPr lang="en-US" altLang="en-US" sz="2800" b="1">
                  <a:solidFill>
                    <a:srgbClr val="13046C"/>
                  </a:solidFill>
                </a:rPr>
                <a:t>b) Ta có thể tìm     </a:t>
              </a:r>
              <a:r>
                <a:rPr lang="en-US" altLang="en-US" sz="2800" b="1">
                  <a:solidFill>
                    <a:srgbClr val="110365"/>
                  </a:solidFill>
                </a:rPr>
                <a:t>số cam trong rổ như sau:</a:t>
              </a:r>
              <a:r>
                <a:rPr lang="en-US" altLang="en-US" sz="2800" b="1">
                  <a:solidFill>
                    <a:srgbClr val="990000"/>
                  </a:solidFill>
                </a:rPr>
                <a:t>   </a:t>
              </a:r>
            </a:p>
          </p:txBody>
        </p:sp>
        <p:grpSp>
          <p:nvGrpSpPr>
            <p:cNvPr id="139" name="Group 71">
              <a:extLst>
                <a:ext uri="{FF2B5EF4-FFF2-40B4-BE49-F238E27FC236}">
                  <a16:creationId xmlns="" xmlns:a16="http://schemas.microsoft.com/office/drawing/2014/main" id="{FE37BE51-A652-4F69-9F5D-241167E83D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6" y="3440"/>
              <a:ext cx="243" cy="555"/>
              <a:chOff x="1776" y="2160"/>
              <a:chExt cx="243" cy="555"/>
            </a:xfrm>
          </p:grpSpPr>
          <p:sp>
            <p:nvSpPr>
              <p:cNvPr id="140" name="Text Box 72">
                <a:extLst>
                  <a:ext uri="{FF2B5EF4-FFF2-40B4-BE49-F238E27FC236}">
                    <a16:creationId xmlns="" xmlns:a16="http://schemas.microsoft.com/office/drawing/2014/main" id="{53C71D5F-A0D6-46AC-A0F9-2374BEA8B4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2</a:t>
                </a:r>
              </a:p>
            </p:txBody>
          </p:sp>
          <p:sp>
            <p:nvSpPr>
              <p:cNvPr id="141" name="Text Box 73">
                <a:extLst>
                  <a:ext uri="{FF2B5EF4-FFF2-40B4-BE49-F238E27FC236}">
                    <a16:creationId xmlns="" xmlns:a16="http://schemas.microsoft.com/office/drawing/2014/main" id="{76964ED8-22FC-4406-A39A-870974733E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3 </a:t>
                </a:r>
              </a:p>
            </p:txBody>
          </p:sp>
          <p:sp>
            <p:nvSpPr>
              <p:cNvPr id="142" name="Line 74">
                <a:extLst>
                  <a:ext uri="{FF2B5EF4-FFF2-40B4-BE49-F238E27FC236}">
                    <a16:creationId xmlns="" xmlns:a16="http://schemas.microsoft.com/office/drawing/2014/main" id="{E6962768-6D18-48EA-8E9E-4BD4240BD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3" name="Group 86">
            <a:extLst>
              <a:ext uri="{FF2B5EF4-FFF2-40B4-BE49-F238E27FC236}">
                <a16:creationId xmlns="" xmlns:a16="http://schemas.microsoft.com/office/drawing/2014/main" id="{E7D2358A-0171-4D8C-B58F-E6422EE7DE9E}"/>
              </a:ext>
            </a:extLst>
          </p:cNvPr>
          <p:cNvGrpSpPr>
            <a:grpSpLocks/>
          </p:cNvGrpSpPr>
          <p:nvPr/>
        </p:nvGrpSpPr>
        <p:grpSpPr bwMode="auto">
          <a:xfrm>
            <a:off x="8235296" y="5574933"/>
            <a:ext cx="3592326" cy="881062"/>
            <a:chOff x="768" y="3733"/>
            <a:chExt cx="2064" cy="555"/>
          </a:xfrm>
        </p:grpSpPr>
        <p:sp>
          <p:nvSpPr>
            <p:cNvPr id="144" name="Text Box 76">
              <a:extLst>
                <a:ext uri="{FF2B5EF4-FFF2-40B4-BE49-F238E27FC236}">
                  <a16:creationId xmlns="" xmlns:a16="http://schemas.microsoft.com/office/drawing/2014/main" id="{7090F62D-A1DB-4B77-AB00-9BBCFFA25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3840"/>
              <a:ext cx="20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</a:rPr>
                <a:t>12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          =</a:t>
              </a:r>
              <a:endParaRPr lang="en-US" altLang="en-US" sz="2800" b="1" dirty="0">
                <a:solidFill>
                  <a:srgbClr val="990000"/>
                </a:solidFill>
              </a:endParaRPr>
            </a:p>
          </p:txBody>
        </p:sp>
        <p:grpSp>
          <p:nvGrpSpPr>
            <p:cNvPr id="145" name="Group 85">
              <a:extLst>
                <a:ext uri="{FF2B5EF4-FFF2-40B4-BE49-F238E27FC236}">
                  <a16:creationId xmlns="" xmlns:a16="http://schemas.microsoft.com/office/drawing/2014/main" id="{72C15B22-335E-42A4-91D0-79B3429C0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2" y="3733"/>
              <a:ext cx="243" cy="555"/>
              <a:chOff x="1312" y="3733"/>
              <a:chExt cx="243" cy="555"/>
            </a:xfrm>
          </p:grpSpPr>
          <p:sp>
            <p:nvSpPr>
              <p:cNvPr id="147" name="Text Box 78">
                <a:extLst>
                  <a:ext uri="{FF2B5EF4-FFF2-40B4-BE49-F238E27FC236}">
                    <a16:creationId xmlns="" xmlns:a16="http://schemas.microsoft.com/office/drawing/2014/main" id="{57566196-DFAB-46F2-80E3-AC116E9933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2" y="3733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006600"/>
                    </a:solidFill>
                  </a:rPr>
                  <a:t>2</a:t>
                </a:r>
              </a:p>
            </p:txBody>
          </p:sp>
          <p:sp>
            <p:nvSpPr>
              <p:cNvPr id="148" name="Text Box 79">
                <a:extLst>
                  <a:ext uri="{FF2B5EF4-FFF2-40B4-BE49-F238E27FC236}">
                    <a16:creationId xmlns="" xmlns:a16="http://schemas.microsoft.com/office/drawing/2014/main" id="{13954EB6-759A-4B7A-80CF-6615B1F4C1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5" y="3961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006600"/>
                    </a:solidFill>
                  </a:rPr>
                  <a:t>3 </a:t>
                </a:r>
              </a:p>
            </p:txBody>
          </p:sp>
          <p:sp>
            <p:nvSpPr>
              <p:cNvPr id="149" name="Line 80">
                <a:extLst>
                  <a:ext uri="{FF2B5EF4-FFF2-40B4-BE49-F238E27FC236}">
                    <a16:creationId xmlns="" xmlns:a16="http://schemas.microsoft.com/office/drawing/2014/main" id="{A847B824-C689-4B04-9F36-649F4B76E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4032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6" name="Text Box 84">
              <a:extLst>
                <a:ext uri="{FF2B5EF4-FFF2-40B4-BE49-F238E27FC236}">
                  <a16:creationId xmlns="" xmlns:a16="http://schemas.microsoft.com/office/drawing/2014/main" id="{4D3C6423-FC06-4603-9DAA-B0ACAAF3C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792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rgbClr val="110365"/>
                  </a:solidFill>
                  <a:sym typeface="Symbol" panose="05050102010706020507" pitchFamily="18" charset="2"/>
                </a:rPr>
                <a:t></a:t>
              </a:r>
              <a:r>
                <a:rPr lang="en-US" altLang="en-US" b="1">
                  <a:solidFill>
                    <a:srgbClr val="990033"/>
                  </a:solidFill>
                  <a:sym typeface="Symbol" panose="05050102010706020507" pitchFamily="18" charset="2"/>
                </a:rPr>
                <a:t> </a:t>
              </a:r>
              <a:r>
                <a:rPr lang="en-US" altLang="en-US" b="1">
                  <a:solidFill>
                    <a:srgbClr val="000000"/>
                  </a:solidFill>
                  <a:sym typeface="Symbol" panose="05050102010706020507" pitchFamily="18" charset="2"/>
                </a:rPr>
                <a:t>  </a:t>
              </a:r>
              <a:r>
                <a:rPr lang="en-US" altLang="en-US" b="1">
                  <a:sym typeface="Symbol" panose="05050102010706020507" pitchFamily="18" charset="2"/>
                </a:rPr>
                <a:t> </a:t>
              </a:r>
              <a:r>
                <a:rPr lang="en-US" altLang="en-US" sz="2800" b="1">
                  <a:sym typeface="Symbol" panose="05050102010706020507" pitchFamily="18" charset="2"/>
                </a:rPr>
                <a:t>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b="1"/>
            </a:p>
          </p:txBody>
        </p:sp>
      </p:grpSp>
      <p:sp>
        <p:nvSpPr>
          <p:cNvPr id="150" name="Text Box 65">
            <a:extLst>
              <a:ext uri="{FF2B5EF4-FFF2-40B4-BE49-F238E27FC236}">
                <a16:creationId xmlns="" xmlns:a16="http://schemas.microsoft.com/office/drawing/2014/main" id="{9CAD764A-4837-4ED6-9D54-19472BA08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5429" y="5756974"/>
            <a:ext cx="2172104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dirty="0">
                <a:solidFill>
                  <a:srgbClr val="FF0000"/>
                </a:solidFill>
              </a:rPr>
              <a:t>8 (</a:t>
            </a:r>
            <a:r>
              <a:rPr lang="en-US" altLang="en-US" sz="2500" b="1" dirty="0" err="1">
                <a:solidFill>
                  <a:srgbClr val="FF0000"/>
                </a:solidFill>
              </a:rPr>
              <a:t>quả</a:t>
            </a:r>
            <a:r>
              <a:rPr lang="en-US" altLang="en-US" sz="25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51" name="Line 43">
            <a:extLst>
              <a:ext uri="{FF2B5EF4-FFF2-40B4-BE49-F238E27FC236}">
                <a16:creationId xmlns="" xmlns:a16="http://schemas.microsoft.com/office/drawing/2014/main" id="{87D7BE3E-3F89-4B2D-9EFA-53DBBEAD0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3920" y="1757098"/>
            <a:ext cx="0" cy="14351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350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100" grpId="0"/>
      <p:bldP spid="101" grpId="0" animBg="1"/>
      <p:bldP spid="102" grpId="0"/>
      <p:bldP spid="112" grpId="0"/>
      <p:bldP spid="1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 478">
            <a:extLst>
              <a:ext uri="{FF2B5EF4-FFF2-40B4-BE49-F238E27FC236}">
                <a16:creationId xmlns="" xmlns:a16="http://schemas.microsoft.com/office/drawing/2014/main" id="{FFC0FB9C-05D1-4C48-8D63-F1E06B5548F5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-2469350" y="1001487"/>
            <a:ext cx="508000" cy="508000"/>
            <a:chOff x="1197429" y="1001486"/>
            <a:chExt cx="508000" cy="508000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="" xmlns:a16="http://schemas.microsoft.com/office/drawing/2014/main" id="{89698E5F-76AC-436A-A9E5-2F988F3713E8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="" xmlns:a16="http://schemas.microsoft.com/office/drawing/2014/main" id="{7C4B45F1-8425-4B98-AF9A-C0574204A2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2" name="Group 481">
            <a:extLst>
              <a:ext uri="{FF2B5EF4-FFF2-40B4-BE49-F238E27FC236}">
                <a16:creationId xmlns="" xmlns:a16="http://schemas.microsoft.com/office/drawing/2014/main" id="{50FF5F11-C1CC-42ED-BEF8-01E2E9ADDE9B}"/>
              </a:ext>
            </a:extLst>
          </p:cNvPr>
          <p:cNvGrpSpPr>
            <a:grpSpLocks noChangeAspect="1"/>
          </p:cNvGrpSpPr>
          <p:nvPr/>
        </p:nvGrpSpPr>
        <p:grpSpPr>
          <a:xfrm rot="6300000">
            <a:off x="13444073" y="432596"/>
            <a:ext cx="274136" cy="274136"/>
            <a:chOff x="1197429" y="1001486"/>
            <a:chExt cx="508000" cy="508000"/>
          </a:xfrm>
        </p:grpSpPr>
        <p:cxnSp>
          <p:nvCxnSpPr>
            <p:cNvPr id="483" name="Straight Connector 482">
              <a:extLst>
                <a:ext uri="{FF2B5EF4-FFF2-40B4-BE49-F238E27FC236}">
                  <a16:creationId xmlns="" xmlns:a16="http://schemas.microsoft.com/office/drawing/2014/main" id="{E65492F3-4B93-4F9E-99EA-63E5A7ABB143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="" xmlns:a16="http://schemas.microsoft.com/office/drawing/2014/main" id="{A12E0EB1-4B31-45B5-AE4D-A7D17D06D1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5" name="Group 484">
            <a:extLst>
              <a:ext uri="{FF2B5EF4-FFF2-40B4-BE49-F238E27FC236}">
                <a16:creationId xmlns="" xmlns:a16="http://schemas.microsoft.com/office/drawing/2014/main" id="{62152933-7711-4BD7-B358-B6DC71D5547A}"/>
              </a:ext>
            </a:extLst>
          </p:cNvPr>
          <p:cNvGrpSpPr>
            <a:grpSpLocks noChangeAspect="1"/>
          </p:cNvGrpSpPr>
          <p:nvPr/>
        </p:nvGrpSpPr>
        <p:grpSpPr>
          <a:xfrm rot="17144575">
            <a:off x="-2897824" y="4533925"/>
            <a:ext cx="414328" cy="414328"/>
            <a:chOff x="1197429" y="1001486"/>
            <a:chExt cx="508000" cy="508000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="" xmlns:a16="http://schemas.microsoft.com/office/drawing/2014/main" id="{E92FE09D-70D8-4C46-9609-1DDEAE5C988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="" xmlns:a16="http://schemas.microsoft.com/office/drawing/2014/main" id="{73FDBE4E-804E-4973-959B-42A8A1F913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8" name="Straight Connector 487">
            <a:extLst>
              <a:ext uri="{FF2B5EF4-FFF2-40B4-BE49-F238E27FC236}">
                <a16:creationId xmlns="" xmlns:a16="http://schemas.microsoft.com/office/drawing/2014/main" id="{A4149F72-8619-431B-9D72-E6E49CBCEB99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474211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="" xmlns:a16="http://schemas.microsoft.com/office/drawing/2014/main" id="{41A7B6AF-3249-443D-9782-7A61C19500C0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471514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="" xmlns:a16="http://schemas.microsoft.com/office/drawing/2014/main" id="{2E30FA13-89DC-4E8D-AA4C-C16089BA722F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755713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="" xmlns:a16="http://schemas.microsoft.com/office/drawing/2014/main" id="{6AD0E4E1-00DE-49EB-A1B7-2C7EA3BD1E71}"/>
              </a:ext>
            </a:extLst>
          </p:cNvPr>
          <p:cNvSpPr>
            <a:spLocks noChangeAspect="1"/>
          </p:cNvSpPr>
          <p:nvPr/>
        </p:nvSpPr>
        <p:spPr>
          <a:xfrm rot="3199375">
            <a:off x="13485344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="" xmlns:a16="http://schemas.microsoft.com/office/drawing/2014/main" id="{3264F434-7F7F-4E2F-8F8C-74E04ADE8AEF}"/>
              </a:ext>
            </a:extLst>
          </p:cNvPr>
          <p:cNvSpPr>
            <a:spLocks noChangeAspect="1"/>
          </p:cNvSpPr>
          <p:nvPr/>
        </p:nvSpPr>
        <p:spPr>
          <a:xfrm rot="18000000">
            <a:off x="-1994344" y="1360986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4" name="Straight Connector 493">
            <a:extLst>
              <a:ext uri="{FF2B5EF4-FFF2-40B4-BE49-F238E27FC236}">
                <a16:creationId xmlns="" xmlns:a16="http://schemas.microsoft.com/office/drawing/2014/main" id="{03FBDC1A-4976-4BF5-BCB8-2B6CCBDE7C67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407333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="" xmlns:a16="http://schemas.microsoft.com/office/drawing/2014/main" id="{030682EA-3DEC-43A2-B8E9-CAFFFCDC699E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3133151" y="772257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="" xmlns:a16="http://schemas.microsoft.com/office/drawing/2014/main" id="{DCF0FA9B-DCAE-477F-97B0-90C541F8969D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157450" y="1679604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Oval 496">
            <a:extLst>
              <a:ext uri="{FF2B5EF4-FFF2-40B4-BE49-F238E27FC236}">
                <a16:creationId xmlns="" xmlns:a16="http://schemas.microsoft.com/office/drawing/2014/main" id="{249F6684-62A2-4075-AEF8-A415920B1670}"/>
              </a:ext>
            </a:extLst>
          </p:cNvPr>
          <p:cNvSpPr>
            <a:spLocks noChangeAspect="1"/>
          </p:cNvSpPr>
          <p:nvPr/>
        </p:nvSpPr>
        <p:spPr>
          <a:xfrm rot="18000000">
            <a:off x="-2605135" y="2050683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="" xmlns:a16="http://schemas.microsoft.com/office/drawing/2014/main" id="{42AFCBD6-BB6C-4069-835F-27024CBCECE3}"/>
              </a:ext>
            </a:extLst>
          </p:cNvPr>
          <p:cNvGrpSpPr>
            <a:grpSpLocks noChangeAspect="1"/>
          </p:cNvGrpSpPr>
          <p:nvPr/>
        </p:nvGrpSpPr>
        <p:grpSpPr>
          <a:xfrm rot="15300000">
            <a:off x="-2818666" y="1700785"/>
            <a:ext cx="303191" cy="303191"/>
            <a:chOff x="1197429" y="1001486"/>
            <a:chExt cx="508000" cy="508000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="" xmlns:a16="http://schemas.microsoft.com/office/drawing/2014/main" id="{60DD9B33-06EE-4816-BC7A-4A4631CEB342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="" xmlns:a16="http://schemas.microsoft.com/office/drawing/2014/main" id="{3DA8C8F5-BAB0-4071-99E7-16DA04B0EE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Straight Connector 500">
            <a:extLst>
              <a:ext uri="{FF2B5EF4-FFF2-40B4-BE49-F238E27FC236}">
                <a16:creationId xmlns="" xmlns:a16="http://schemas.microsoft.com/office/drawing/2014/main" id="{73961EC0-253C-48EF-BA7C-CCBE6B342A66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822602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="" xmlns:a16="http://schemas.microsoft.com/office/drawing/2014/main" id="{7003FB9E-9F6D-4D90-85B2-90DC6E5FC42C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993064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="" xmlns:a16="http://schemas.microsoft.com/office/drawing/2014/main" id="{236D4792-2EFF-4BF7-9D40-30760453B26A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841199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: Rounded Corners 113">
            <a:extLst>
              <a:ext uri="{FF2B5EF4-FFF2-40B4-BE49-F238E27FC236}">
                <a16:creationId xmlns="" xmlns:a16="http://schemas.microsoft.com/office/drawing/2014/main" id="{5CE9E168-D5E3-4C6E-94A7-6A162A0EF8E7}"/>
              </a:ext>
            </a:extLst>
          </p:cNvPr>
          <p:cNvSpPr/>
          <p:nvPr/>
        </p:nvSpPr>
        <p:spPr>
          <a:xfrm>
            <a:off x="1455494" y="1397024"/>
            <a:ext cx="184271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="" xmlns:a16="http://schemas.microsoft.com/office/drawing/2014/main" id="{7EBC9D67-4205-4051-B454-36CDFF1DACA3}"/>
              </a:ext>
            </a:extLst>
          </p:cNvPr>
          <p:cNvSpPr/>
          <p:nvPr/>
        </p:nvSpPr>
        <p:spPr>
          <a:xfrm>
            <a:off x="1032923" y="1686753"/>
            <a:ext cx="27986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="" xmlns:a16="http://schemas.microsoft.com/office/drawing/2014/main" id="{D04AB892-AC2C-426D-AA43-89916A93C6BA}"/>
              </a:ext>
            </a:extLst>
          </p:cNvPr>
          <p:cNvSpPr/>
          <p:nvPr/>
        </p:nvSpPr>
        <p:spPr>
          <a:xfrm>
            <a:off x="1251848" y="1986137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="" xmlns:a16="http://schemas.microsoft.com/office/drawing/2014/main" id="{3CE3623F-F404-4538-A255-5E690D5D9914}"/>
              </a:ext>
            </a:extLst>
          </p:cNvPr>
          <p:cNvSpPr/>
          <p:nvPr/>
        </p:nvSpPr>
        <p:spPr>
          <a:xfrm>
            <a:off x="1545841" y="2286852"/>
            <a:ext cx="154636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="" xmlns:a16="http://schemas.microsoft.com/office/drawing/2014/main" id="{D43238DF-0BCD-4567-9B63-419A6ADFFF07}"/>
              </a:ext>
            </a:extLst>
          </p:cNvPr>
          <p:cNvSpPr/>
          <p:nvPr/>
        </p:nvSpPr>
        <p:spPr>
          <a:xfrm flipV="1">
            <a:off x="3330028" y="4106916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="" xmlns:a16="http://schemas.microsoft.com/office/drawing/2014/main" id="{6EB31EF5-0536-4FC2-B108-9DCD6EC070A1}"/>
              </a:ext>
            </a:extLst>
          </p:cNvPr>
          <p:cNvSpPr/>
          <p:nvPr/>
        </p:nvSpPr>
        <p:spPr>
          <a:xfrm flipV="1">
            <a:off x="2813420" y="4400842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="" xmlns:a16="http://schemas.microsoft.com/office/drawing/2014/main" id="{A73F30B2-9786-49F9-84A0-44C39CAD5779}"/>
              </a:ext>
            </a:extLst>
          </p:cNvPr>
          <p:cNvSpPr/>
          <p:nvPr/>
        </p:nvSpPr>
        <p:spPr>
          <a:xfrm flipV="1">
            <a:off x="2922882" y="4655015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="" xmlns:a16="http://schemas.microsoft.com/office/drawing/2014/main" id="{69296ECE-7061-4A62-9E76-BD149E1C1ADC}"/>
              </a:ext>
            </a:extLst>
          </p:cNvPr>
          <p:cNvSpPr/>
          <p:nvPr/>
        </p:nvSpPr>
        <p:spPr>
          <a:xfrm flipV="1">
            <a:off x="3150200" y="4941756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="" xmlns:a16="http://schemas.microsoft.com/office/drawing/2014/main" id="{0CABB79B-A1CE-45B1-9C6E-14FBD1C0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40" t="-36548" r="47920" b="134470"/>
          <a:stretch/>
        </p:blipFill>
        <p:spPr>
          <a:xfrm>
            <a:off x="3124594" y="3511886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3" name="Rectangle: Rounded Corners 122">
            <a:extLst>
              <a:ext uri="{FF2B5EF4-FFF2-40B4-BE49-F238E27FC236}">
                <a16:creationId xmlns="" xmlns:a16="http://schemas.microsoft.com/office/drawing/2014/main" id="{504A06B1-373D-4F91-A9A3-B8C12671AD2E}"/>
              </a:ext>
            </a:extLst>
          </p:cNvPr>
          <p:cNvSpPr/>
          <p:nvPr/>
        </p:nvSpPr>
        <p:spPr>
          <a:xfrm>
            <a:off x="8345941" y="1499619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="" xmlns:a16="http://schemas.microsoft.com/office/drawing/2014/main" id="{9043C519-8042-4539-823B-F8533812A5EF}"/>
              </a:ext>
            </a:extLst>
          </p:cNvPr>
          <p:cNvSpPr/>
          <p:nvPr/>
        </p:nvSpPr>
        <p:spPr>
          <a:xfrm>
            <a:off x="8005418" y="1766645"/>
            <a:ext cx="2586382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="" xmlns:a16="http://schemas.microsoft.com/office/drawing/2014/main" id="{F6A4776B-B13E-4E65-BDB4-E0EC91EB5835}"/>
              </a:ext>
            </a:extLst>
          </p:cNvPr>
          <p:cNvSpPr/>
          <p:nvPr/>
        </p:nvSpPr>
        <p:spPr>
          <a:xfrm>
            <a:off x="8124408" y="2052967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="" xmlns:a16="http://schemas.microsoft.com/office/drawing/2014/main" id="{E9A92DF5-7A4B-4418-9609-468FF165A97F}"/>
              </a:ext>
            </a:extLst>
          </p:cNvPr>
          <p:cNvSpPr/>
          <p:nvPr/>
        </p:nvSpPr>
        <p:spPr>
          <a:xfrm>
            <a:off x="8383531" y="2357149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9ED89473-F842-405A-9E40-5494110E5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311" t="94381" r="16527" b="1751"/>
          <a:stretch/>
        </p:blipFill>
        <p:spPr>
          <a:xfrm>
            <a:off x="8770605" y="966581"/>
            <a:ext cx="82661" cy="1907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8" name="Rectangle: Rounded Corners 127">
            <a:extLst>
              <a:ext uri="{FF2B5EF4-FFF2-40B4-BE49-F238E27FC236}">
                <a16:creationId xmlns="" xmlns:a16="http://schemas.microsoft.com/office/drawing/2014/main" id="{59C282F3-22DF-43D1-85A0-3472F603F843}"/>
              </a:ext>
            </a:extLst>
          </p:cNvPr>
          <p:cNvSpPr/>
          <p:nvPr/>
        </p:nvSpPr>
        <p:spPr>
          <a:xfrm flipV="1">
            <a:off x="6836008" y="4101667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="" xmlns:a16="http://schemas.microsoft.com/office/drawing/2014/main" id="{8534892B-1C9B-4F55-83A0-2A7112DD05E0}"/>
              </a:ext>
            </a:extLst>
          </p:cNvPr>
          <p:cNvSpPr/>
          <p:nvPr/>
        </p:nvSpPr>
        <p:spPr>
          <a:xfrm flipV="1">
            <a:off x="6614475" y="4655015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="" xmlns:a16="http://schemas.microsoft.com/office/drawing/2014/main" id="{89EA5BC8-48F6-4F6E-A8E3-9F1DF2689BD6}"/>
              </a:ext>
            </a:extLst>
          </p:cNvPr>
          <p:cNvSpPr/>
          <p:nvPr/>
        </p:nvSpPr>
        <p:spPr>
          <a:xfrm flipV="1">
            <a:off x="6873598" y="4959197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73C553E1-12B2-47D0-84B1-74E737467E2B}"/>
              </a:ext>
            </a:extLst>
          </p:cNvPr>
          <p:cNvSpPr txBox="1"/>
          <p:nvPr/>
        </p:nvSpPr>
        <p:spPr>
          <a:xfrm rot="10800000">
            <a:off x="1608110" y="258651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E2832D57-2D99-4800-858C-8494E787757F}"/>
              </a:ext>
            </a:extLst>
          </p:cNvPr>
          <p:cNvSpPr txBox="1"/>
          <p:nvPr/>
        </p:nvSpPr>
        <p:spPr>
          <a:xfrm rot="10800000">
            <a:off x="8471958" y="263570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6EDFAA88-92DF-4857-965E-74FE026C6836}"/>
              </a:ext>
            </a:extLst>
          </p:cNvPr>
          <p:cNvSpPr txBox="1"/>
          <p:nvPr/>
        </p:nvSpPr>
        <p:spPr>
          <a:xfrm rot="10800000">
            <a:off x="7177241" y="5288190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="" xmlns:a16="http://schemas.microsoft.com/office/drawing/2014/main" id="{26A06357-5B53-429A-8AAB-04B983BC6AE2}"/>
              </a:ext>
            </a:extLst>
          </p:cNvPr>
          <p:cNvSpPr txBox="1"/>
          <p:nvPr/>
        </p:nvSpPr>
        <p:spPr>
          <a:xfrm rot="10800000">
            <a:off x="3298208" y="534372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4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E00B830B-6C14-4EA7-A7A9-11CDA5E5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" t="-39110" r="94553" b="133012"/>
          <a:stretch/>
        </p:blipFill>
        <p:spPr>
          <a:xfrm>
            <a:off x="1387328" y="566115"/>
            <a:ext cx="285107" cy="3007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0" name="Google Shape;190;p7">
            <a:extLst>
              <a:ext uri="{FF2B5EF4-FFF2-40B4-BE49-F238E27FC236}">
                <a16:creationId xmlns="" xmlns:a16="http://schemas.microsoft.com/office/drawing/2014/main" id="{C776F0A4-BC1C-4BF3-A310-8A8C52604D86}"/>
              </a:ext>
            </a:extLst>
          </p:cNvPr>
          <p:cNvSpPr/>
          <p:nvPr/>
        </p:nvSpPr>
        <p:spPr>
          <a:xfrm>
            <a:off x="804475" y="795900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1" name="Google Shape;191;p7">
            <a:extLst>
              <a:ext uri="{FF2B5EF4-FFF2-40B4-BE49-F238E27FC236}">
                <a16:creationId xmlns="" xmlns:a16="http://schemas.microsoft.com/office/drawing/2014/main" id="{987B85CA-F3CE-4F9F-8902-54B8AF364A61}"/>
              </a:ext>
            </a:extLst>
          </p:cNvPr>
          <p:cNvSpPr/>
          <p:nvPr/>
        </p:nvSpPr>
        <p:spPr>
          <a:xfrm>
            <a:off x="633748" y="644946"/>
            <a:ext cx="10541251" cy="5795724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75" name="Google Shape;215;p7">
            <a:extLst>
              <a:ext uri="{FF2B5EF4-FFF2-40B4-BE49-F238E27FC236}">
                <a16:creationId xmlns="" xmlns:a16="http://schemas.microsoft.com/office/drawing/2014/main" id="{770141D8-0563-4502-A84A-719591176E19}"/>
              </a:ext>
            </a:extLst>
          </p:cNvPr>
          <p:cNvGrpSpPr/>
          <p:nvPr/>
        </p:nvGrpSpPr>
        <p:grpSpPr>
          <a:xfrm rot="-1341854">
            <a:off x="10561175" y="2302298"/>
            <a:ext cx="957510" cy="4380680"/>
            <a:chOff x="8286350" y="2240498"/>
            <a:chExt cx="957493" cy="4380603"/>
          </a:xfrm>
        </p:grpSpPr>
        <p:sp>
          <p:nvSpPr>
            <p:cNvPr id="76" name="Google Shape;216;p7">
              <a:extLst>
                <a:ext uri="{FF2B5EF4-FFF2-40B4-BE49-F238E27FC236}">
                  <a16:creationId xmlns="" xmlns:a16="http://schemas.microsoft.com/office/drawing/2014/main" id="{A0EC7D97-161E-45EA-85CD-CD443DD50AC9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217;p7">
              <a:extLst>
                <a:ext uri="{FF2B5EF4-FFF2-40B4-BE49-F238E27FC236}">
                  <a16:creationId xmlns="" xmlns:a16="http://schemas.microsoft.com/office/drawing/2014/main" id="{9D6B84F5-B65F-4FBB-A098-06B956A8EBCF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218;p7">
              <a:extLst>
                <a:ext uri="{FF2B5EF4-FFF2-40B4-BE49-F238E27FC236}">
                  <a16:creationId xmlns="" xmlns:a16="http://schemas.microsoft.com/office/drawing/2014/main" id="{525CDF16-B20D-43CF-9782-402BC285E69B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219;p7">
              <a:extLst>
                <a:ext uri="{FF2B5EF4-FFF2-40B4-BE49-F238E27FC236}">
                  <a16:creationId xmlns="" xmlns:a16="http://schemas.microsoft.com/office/drawing/2014/main" id="{2D91DCDE-0AB6-46B2-92DF-3FEC0E9E13DB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220;p7">
              <a:extLst>
                <a:ext uri="{FF2B5EF4-FFF2-40B4-BE49-F238E27FC236}">
                  <a16:creationId xmlns="" xmlns:a16="http://schemas.microsoft.com/office/drawing/2014/main" id="{7A97CAE5-4846-4918-9552-E7E71FE48E75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1" name="Google Shape;221;p7">
              <a:extLst>
                <a:ext uri="{FF2B5EF4-FFF2-40B4-BE49-F238E27FC236}">
                  <a16:creationId xmlns="" xmlns:a16="http://schemas.microsoft.com/office/drawing/2014/main" id="{010192EA-8351-4B32-8584-24F6666D11B2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2" name="Google Shape;222;p7">
              <a:extLst>
                <a:ext uri="{FF2B5EF4-FFF2-40B4-BE49-F238E27FC236}">
                  <a16:creationId xmlns="" xmlns:a16="http://schemas.microsoft.com/office/drawing/2014/main" id="{9A73BDA7-0DA2-4A63-9D3A-46FF9609A97F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3" name="Google Shape;223;p7">
              <a:extLst>
                <a:ext uri="{FF2B5EF4-FFF2-40B4-BE49-F238E27FC236}">
                  <a16:creationId xmlns="" xmlns:a16="http://schemas.microsoft.com/office/drawing/2014/main" id="{91AA97E3-87BB-4B86-A555-7FAFF994639E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84" name="Google Shape;224;p7">
            <a:extLst>
              <a:ext uri="{FF2B5EF4-FFF2-40B4-BE49-F238E27FC236}">
                <a16:creationId xmlns="" xmlns:a16="http://schemas.microsoft.com/office/drawing/2014/main" id="{D18C0281-0228-413B-B2F4-E2D2E5781D98}"/>
              </a:ext>
            </a:extLst>
          </p:cNvPr>
          <p:cNvGrpSpPr/>
          <p:nvPr/>
        </p:nvGrpSpPr>
        <p:grpSpPr>
          <a:xfrm rot="10800000">
            <a:off x="261475" y="459773"/>
            <a:ext cx="957493" cy="4380603"/>
            <a:chOff x="8286350" y="2240498"/>
            <a:chExt cx="957493" cy="4380603"/>
          </a:xfrm>
        </p:grpSpPr>
        <p:sp>
          <p:nvSpPr>
            <p:cNvPr id="85" name="Google Shape;225;p7">
              <a:extLst>
                <a:ext uri="{FF2B5EF4-FFF2-40B4-BE49-F238E27FC236}">
                  <a16:creationId xmlns="" xmlns:a16="http://schemas.microsoft.com/office/drawing/2014/main" id="{9046A61E-8CCA-455D-968D-94149A15B2C9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6" name="Google Shape;226;p7">
              <a:extLst>
                <a:ext uri="{FF2B5EF4-FFF2-40B4-BE49-F238E27FC236}">
                  <a16:creationId xmlns="" xmlns:a16="http://schemas.microsoft.com/office/drawing/2014/main" id="{076BAA90-69BE-4C97-99FB-93708AC32C4E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7" name="Google Shape;227;p7">
              <a:extLst>
                <a:ext uri="{FF2B5EF4-FFF2-40B4-BE49-F238E27FC236}">
                  <a16:creationId xmlns="" xmlns:a16="http://schemas.microsoft.com/office/drawing/2014/main" id="{AD27443D-5B38-40A8-8FAB-07225069D5F3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8" name="Google Shape;228;p7">
              <a:extLst>
                <a:ext uri="{FF2B5EF4-FFF2-40B4-BE49-F238E27FC236}">
                  <a16:creationId xmlns="" xmlns:a16="http://schemas.microsoft.com/office/drawing/2014/main" id="{D6988CB7-4EE4-4B5E-A371-CEDD6A4E491D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9" name="Google Shape;229;p7">
              <a:extLst>
                <a:ext uri="{FF2B5EF4-FFF2-40B4-BE49-F238E27FC236}">
                  <a16:creationId xmlns="" xmlns:a16="http://schemas.microsoft.com/office/drawing/2014/main" id="{5022CF90-1BA6-4AF0-9AA4-57FB2484B881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0" name="Google Shape;230;p7">
              <a:extLst>
                <a:ext uri="{FF2B5EF4-FFF2-40B4-BE49-F238E27FC236}">
                  <a16:creationId xmlns="" xmlns:a16="http://schemas.microsoft.com/office/drawing/2014/main" id="{C19D5143-11F1-4301-AD6C-CF7E2A4E2E75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1" name="Google Shape;231;p7">
              <a:extLst>
                <a:ext uri="{FF2B5EF4-FFF2-40B4-BE49-F238E27FC236}">
                  <a16:creationId xmlns="" xmlns:a16="http://schemas.microsoft.com/office/drawing/2014/main" id="{D3E216A7-E180-415F-9CA3-72A539CFB9CE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2" name="Google Shape;232;p7">
              <a:extLst>
                <a:ext uri="{FF2B5EF4-FFF2-40B4-BE49-F238E27FC236}">
                  <a16:creationId xmlns="" xmlns:a16="http://schemas.microsoft.com/office/drawing/2014/main" id="{C63BB0C0-B412-4BBC-883C-CA130C8EB362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94" name="Rectangle: Rounded Corners 93">
            <a:extLst>
              <a:ext uri="{FF2B5EF4-FFF2-40B4-BE49-F238E27FC236}">
                <a16:creationId xmlns="" xmlns:a16="http://schemas.microsoft.com/office/drawing/2014/main" id="{837DF88F-2599-4D24-98F6-7884E51F4392}"/>
              </a:ext>
            </a:extLst>
          </p:cNvPr>
          <p:cNvSpPr/>
          <p:nvPr/>
        </p:nvSpPr>
        <p:spPr>
          <a:xfrm flipV="1">
            <a:off x="3330028" y="4106916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="" xmlns:a16="http://schemas.microsoft.com/office/drawing/2014/main" id="{08B09BE8-374C-4253-BFB3-4D94E98C518A}"/>
              </a:ext>
            </a:extLst>
          </p:cNvPr>
          <p:cNvSpPr/>
          <p:nvPr/>
        </p:nvSpPr>
        <p:spPr>
          <a:xfrm flipV="1">
            <a:off x="2813420" y="4400842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="" xmlns:a16="http://schemas.microsoft.com/office/drawing/2014/main" id="{94463030-6BFD-4923-97D4-919B9DE9BCD4}"/>
              </a:ext>
            </a:extLst>
          </p:cNvPr>
          <p:cNvSpPr/>
          <p:nvPr/>
        </p:nvSpPr>
        <p:spPr>
          <a:xfrm flipV="1">
            <a:off x="2922882" y="4655015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="" xmlns:a16="http://schemas.microsoft.com/office/drawing/2014/main" id="{2EBC499C-0F65-4634-BF66-696787F2904E}"/>
              </a:ext>
            </a:extLst>
          </p:cNvPr>
          <p:cNvSpPr/>
          <p:nvPr/>
        </p:nvSpPr>
        <p:spPr>
          <a:xfrm flipV="1">
            <a:off x="3150200" y="4941756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53FC1D41-EAA3-4383-A871-1E40F724B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40" t="-36548" r="47920" b="134470"/>
          <a:stretch/>
        </p:blipFill>
        <p:spPr>
          <a:xfrm>
            <a:off x="3124594" y="3511886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157" name="Group 100">
            <a:extLst>
              <a:ext uri="{FF2B5EF4-FFF2-40B4-BE49-F238E27FC236}">
                <a16:creationId xmlns="" xmlns:a16="http://schemas.microsoft.com/office/drawing/2014/main" id="{05878DA5-1D25-4581-827A-56A0B0653AD6}"/>
              </a:ext>
            </a:extLst>
          </p:cNvPr>
          <p:cNvGrpSpPr>
            <a:grpSpLocks/>
          </p:cNvGrpSpPr>
          <p:nvPr/>
        </p:nvGrpSpPr>
        <p:grpSpPr bwMode="auto">
          <a:xfrm>
            <a:off x="2383853" y="2366055"/>
            <a:ext cx="3124200" cy="1323975"/>
            <a:chOff x="768" y="3733"/>
            <a:chExt cx="2064" cy="510"/>
          </a:xfrm>
        </p:grpSpPr>
        <p:sp>
          <p:nvSpPr>
            <p:cNvPr id="158" name="Text Box 101">
              <a:extLst>
                <a:ext uri="{FF2B5EF4-FFF2-40B4-BE49-F238E27FC236}">
                  <a16:creationId xmlns="" xmlns:a16="http://schemas.microsoft.com/office/drawing/2014/main" id="{1C30CF5D-91F7-40D2-BC3C-601104AE3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3840"/>
              <a:ext cx="206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002060"/>
                  </a:solidFill>
                </a:rPr>
                <a:t>12         =  8</a:t>
              </a:r>
            </a:p>
          </p:txBody>
        </p:sp>
        <p:grpSp>
          <p:nvGrpSpPr>
            <p:cNvPr id="159" name="Group 102">
              <a:extLst>
                <a:ext uri="{FF2B5EF4-FFF2-40B4-BE49-F238E27FC236}">
                  <a16:creationId xmlns="" xmlns:a16="http://schemas.microsoft.com/office/drawing/2014/main" id="{D89730A8-D48A-4D67-A98E-7F9E45B0ED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4" y="3733"/>
              <a:ext cx="396" cy="510"/>
              <a:chOff x="1404" y="3733"/>
              <a:chExt cx="396" cy="510"/>
            </a:xfrm>
          </p:grpSpPr>
          <p:sp>
            <p:nvSpPr>
              <p:cNvPr id="161" name="Text Box 103">
                <a:extLst>
                  <a:ext uri="{FF2B5EF4-FFF2-40B4-BE49-F238E27FC236}">
                    <a16:creationId xmlns="" xmlns:a16="http://schemas.microsoft.com/office/drawing/2014/main" id="{0FE361F7-96B4-46B3-888F-F287FAF745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4" y="3733"/>
                <a:ext cx="192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2060"/>
                    </a:solidFill>
                  </a:rPr>
                  <a:t>2</a:t>
                </a:r>
              </a:p>
            </p:txBody>
          </p:sp>
          <p:sp>
            <p:nvSpPr>
              <p:cNvPr id="162" name="Text Box 104">
                <a:extLst>
                  <a:ext uri="{FF2B5EF4-FFF2-40B4-BE49-F238E27FC236}">
                    <a16:creationId xmlns="" xmlns:a16="http://schemas.microsoft.com/office/drawing/2014/main" id="{587B3B5F-2123-4C10-8FF0-0E3B82AD30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6" y="3994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2060"/>
                    </a:solidFill>
                  </a:rPr>
                  <a:t>3 </a:t>
                </a:r>
              </a:p>
            </p:txBody>
          </p:sp>
          <p:sp>
            <p:nvSpPr>
              <p:cNvPr id="163" name="Line 105">
                <a:extLst>
                  <a:ext uri="{FF2B5EF4-FFF2-40B4-BE49-F238E27FC236}">
                    <a16:creationId xmlns="" xmlns:a16="http://schemas.microsoft.com/office/drawing/2014/main" id="{98BEAEB7-E0F9-4864-879F-325EF801F0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2" y="3987"/>
                <a:ext cx="275" cy="0"/>
              </a:xfrm>
              <a:prstGeom prst="line">
                <a:avLst/>
              </a:prstGeom>
              <a:noFill/>
              <a:ln w="28575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0" name="Text Box 106">
              <a:extLst>
                <a:ext uri="{FF2B5EF4-FFF2-40B4-BE49-F238E27FC236}">
                  <a16:creationId xmlns="" xmlns:a16="http://schemas.microsoft.com/office/drawing/2014/main" id="{D9068381-77B3-4A3A-A4E0-4BBBCDE53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" y="3834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2060"/>
                  </a:solidFill>
                  <a:sym typeface="Symbol" panose="05050102010706020507" pitchFamily="18" charset="2"/>
                </a:rPr>
                <a:t>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 b="1">
                <a:solidFill>
                  <a:srgbClr val="002060"/>
                </a:solidFill>
              </a:endParaRPr>
            </a:p>
          </p:txBody>
        </p:sp>
      </p:grpSp>
      <p:sp>
        <p:nvSpPr>
          <p:cNvPr id="164" name="AutoShape 83">
            <a:extLst>
              <a:ext uri="{FF2B5EF4-FFF2-40B4-BE49-F238E27FC236}">
                <a16:creationId xmlns="" xmlns:a16="http://schemas.microsoft.com/office/drawing/2014/main" id="{22AC660E-30D9-46F4-BD97-67456834528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7486" y="1129437"/>
            <a:ext cx="10333909" cy="804863"/>
          </a:xfrm>
          <a:prstGeom prst="roundRect">
            <a:avLst>
              <a:gd name="adj" fmla="val 10889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800000"/>
                </a:solidFill>
              </a:rPr>
              <a:t>Để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tìm</a:t>
            </a:r>
            <a:r>
              <a:rPr lang="en-US" altLang="en-US" sz="3600" b="1" dirty="0">
                <a:solidFill>
                  <a:srgbClr val="800000"/>
                </a:solidFill>
              </a:rPr>
              <a:t>      </a:t>
            </a:r>
            <a:r>
              <a:rPr lang="en-US" altLang="en-US" sz="3600" b="1" dirty="0" err="1">
                <a:solidFill>
                  <a:srgbClr val="800000"/>
                </a:solidFill>
              </a:rPr>
              <a:t>của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số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</a:rPr>
              <a:t>12</a:t>
            </a:r>
            <a:r>
              <a:rPr lang="en-US" altLang="en-US" sz="3600" b="1" dirty="0">
                <a:solidFill>
                  <a:srgbClr val="800000"/>
                </a:solidFill>
              </a:rPr>
              <a:t> ta </a:t>
            </a:r>
            <a:r>
              <a:rPr lang="en-US" altLang="en-US" sz="3600" b="1" dirty="0" err="1">
                <a:solidFill>
                  <a:srgbClr val="800000"/>
                </a:solidFill>
              </a:rPr>
              <a:t>đã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làm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như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thế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nào</a:t>
            </a:r>
            <a:r>
              <a:rPr lang="en-US" altLang="en-US" sz="3600" b="1" dirty="0">
                <a:solidFill>
                  <a:srgbClr val="800000"/>
                </a:solidFill>
              </a:rPr>
              <a:t>?     </a:t>
            </a:r>
          </a:p>
        </p:txBody>
      </p:sp>
      <p:grpSp>
        <p:nvGrpSpPr>
          <p:cNvPr id="165" name="Group 88">
            <a:extLst>
              <a:ext uri="{FF2B5EF4-FFF2-40B4-BE49-F238E27FC236}">
                <a16:creationId xmlns="" xmlns:a16="http://schemas.microsoft.com/office/drawing/2014/main" id="{32A920FF-556A-4656-9346-F60C03BFF5F0}"/>
              </a:ext>
            </a:extLst>
          </p:cNvPr>
          <p:cNvGrpSpPr>
            <a:grpSpLocks/>
          </p:cNvGrpSpPr>
          <p:nvPr/>
        </p:nvGrpSpPr>
        <p:grpSpPr bwMode="auto">
          <a:xfrm>
            <a:off x="2186034" y="859364"/>
            <a:ext cx="411163" cy="1259388"/>
            <a:chOff x="1776" y="2160"/>
            <a:chExt cx="259" cy="585"/>
          </a:xfrm>
        </p:grpSpPr>
        <p:sp>
          <p:nvSpPr>
            <p:cNvPr id="166" name="Text Box 89">
              <a:extLst>
                <a:ext uri="{FF2B5EF4-FFF2-40B4-BE49-F238E27FC236}">
                  <a16:creationId xmlns="" xmlns:a16="http://schemas.microsoft.com/office/drawing/2014/main" id="{6B807D3C-526B-4350-8B79-CDBD875FA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160"/>
              <a:ext cx="192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167" name="Text Box 90">
              <a:extLst>
                <a:ext uri="{FF2B5EF4-FFF2-40B4-BE49-F238E27FC236}">
                  <a16:creationId xmlns="" xmlns:a16="http://schemas.microsoft.com/office/drawing/2014/main" id="{FE5C2F12-8D84-4358-A616-1C457CC7A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9" y="2388"/>
              <a:ext cx="240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168" name="Line 91">
              <a:extLst>
                <a:ext uri="{FF2B5EF4-FFF2-40B4-BE49-F238E27FC236}">
                  <a16:creationId xmlns="" xmlns:a16="http://schemas.microsoft.com/office/drawing/2014/main" id="{78916439-0397-41C8-8B3A-7233446996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448"/>
              <a:ext cx="211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9" name="Text Box 101">
            <a:extLst>
              <a:ext uri="{FF2B5EF4-FFF2-40B4-BE49-F238E27FC236}">
                <a16:creationId xmlns="" xmlns:a16="http://schemas.microsoft.com/office/drawing/2014/main" id="{B46BCEBF-0462-4B1E-A8EA-1FF06EEEF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308" y="3183090"/>
            <a:ext cx="3124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12 : </a:t>
            </a:r>
            <a:r>
              <a:rPr lang="en-US" altLang="en-US" b="1">
                <a:solidFill>
                  <a:srgbClr val="FF3B8A"/>
                </a:solidFill>
              </a:rPr>
              <a:t>3 x  2  </a:t>
            </a:r>
            <a:r>
              <a:rPr lang="en-US" altLang="en-US" b="1">
                <a:solidFill>
                  <a:srgbClr val="110365"/>
                </a:solidFill>
              </a:rPr>
              <a:t>=  8</a:t>
            </a:r>
            <a:endParaRPr lang="en-US" altLang="en-US" b="1">
              <a:solidFill>
                <a:srgbClr val="990000"/>
              </a:solidFill>
            </a:endParaRPr>
          </a:p>
        </p:txBody>
      </p:sp>
      <p:sp>
        <p:nvSpPr>
          <p:cNvPr id="170" name="Text Box 101">
            <a:extLst>
              <a:ext uri="{FF2B5EF4-FFF2-40B4-BE49-F238E27FC236}">
                <a16:creationId xmlns="" xmlns:a16="http://schemas.microsoft.com/office/drawing/2014/main" id="{8976B11A-A3F1-4D66-B236-30AAB6A57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320" y="2390928"/>
            <a:ext cx="3124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12 x </a:t>
            </a:r>
            <a:r>
              <a:rPr lang="en-US" altLang="en-US" b="1">
                <a:solidFill>
                  <a:srgbClr val="FF3B8A"/>
                </a:solidFill>
              </a:rPr>
              <a:t>2 : 3  </a:t>
            </a:r>
            <a:r>
              <a:rPr lang="en-US" altLang="en-US" b="1">
                <a:solidFill>
                  <a:srgbClr val="110365"/>
                </a:solidFill>
              </a:rPr>
              <a:t>=  8</a:t>
            </a:r>
            <a:endParaRPr lang="en-US" altLang="en-US" b="1">
              <a:solidFill>
                <a:srgbClr val="99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B91839E-DB80-461C-B982-2A24B98D9C28}"/>
              </a:ext>
            </a:extLst>
          </p:cNvPr>
          <p:cNvGrpSpPr/>
          <p:nvPr/>
        </p:nvGrpSpPr>
        <p:grpSpPr>
          <a:xfrm>
            <a:off x="1121904" y="4321345"/>
            <a:ext cx="9314935" cy="937799"/>
            <a:chOff x="1289026" y="4321345"/>
            <a:chExt cx="9147813" cy="937799"/>
          </a:xfrm>
        </p:grpSpPr>
        <p:grpSp>
          <p:nvGrpSpPr>
            <p:cNvPr id="147" name="Group 108">
              <a:extLst>
                <a:ext uri="{FF2B5EF4-FFF2-40B4-BE49-F238E27FC236}">
                  <a16:creationId xmlns="" xmlns:a16="http://schemas.microsoft.com/office/drawing/2014/main" id="{6BF1187B-8BF9-4143-8245-15D99AFAD6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9026" y="4321345"/>
              <a:ext cx="9147813" cy="804862"/>
              <a:chOff x="288" y="1782"/>
              <a:chExt cx="5184" cy="507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48" name="AutoShape 83">
                <a:extLst>
                  <a:ext uri="{FF2B5EF4-FFF2-40B4-BE49-F238E27FC236}">
                    <a16:creationId xmlns="" xmlns:a16="http://schemas.microsoft.com/office/drawing/2014/main" id="{C3421328-D4C5-4E03-8802-0BB9180E4B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" y="1782"/>
                <a:ext cx="5184" cy="507"/>
              </a:xfrm>
              <a:prstGeom prst="roundRect">
                <a:avLst>
                  <a:gd name="adj" fmla="val 10889"/>
                </a:avLst>
              </a:prstGeom>
              <a:grpFill/>
              <a:ln w="38100">
                <a:noFill/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3200" b="1" u="sng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1" hangingPunct="1">
                  <a:defRPr/>
                </a:pP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Muốn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12,  ta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b="1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</a:p>
              <a:p>
                <a:pPr algn="ctr" eaLnBrk="1" hangingPunct="1">
                  <a:defRPr/>
                </a:pPr>
                <a:r>
                  <a:rPr lang="en-US" sz="3200" b="1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</a:p>
            </p:txBody>
          </p:sp>
          <p:sp>
            <p:nvSpPr>
              <p:cNvPr id="156" name="Line 87">
                <a:extLst>
                  <a:ext uri="{FF2B5EF4-FFF2-40B4-BE49-F238E27FC236}">
                    <a16:creationId xmlns="" xmlns:a16="http://schemas.microsoft.com/office/drawing/2014/main" id="{788F0702-3004-41D7-A9FC-9F9229E6BF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6" y="2064"/>
                <a:ext cx="144" cy="0"/>
              </a:xfrm>
              <a:prstGeom prst="line">
                <a:avLst/>
              </a:prstGeom>
              <a:grpFill/>
              <a:ln w="12700">
                <a:noFill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Line 91">
                <a:extLst>
                  <a:ext uri="{FF2B5EF4-FFF2-40B4-BE49-F238E27FC236}">
                    <a16:creationId xmlns="" xmlns:a16="http://schemas.microsoft.com/office/drawing/2014/main" id="{0C3CB11F-B5C8-46B3-A1D1-E79CD60AE0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2" y="2064"/>
                <a:ext cx="144" cy="0"/>
              </a:xfrm>
              <a:prstGeom prst="line">
                <a:avLst/>
              </a:prstGeom>
              <a:grpFill/>
              <a:ln w="12700">
                <a:noFill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1" name="Group 88">
              <a:extLst>
                <a:ext uri="{FF2B5EF4-FFF2-40B4-BE49-F238E27FC236}">
                  <a16:creationId xmlns="" xmlns:a16="http://schemas.microsoft.com/office/drawing/2014/main" id="{63D2816E-8A19-483C-827C-74F93F3A9B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3581" y="4325694"/>
              <a:ext cx="381001" cy="933450"/>
              <a:chOff x="1607" y="2170"/>
              <a:chExt cx="240" cy="588"/>
            </a:xfrm>
          </p:grpSpPr>
          <p:sp>
            <p:nvSpPr>
              <p:cNvPr id="172" name="Text Box 89">
                <a:extLst>
                  <a:ext uri="{FF2B5EF4-FFF2-40B4-BE49-F238E27FC236}">
                    <a16:creationId xmlns="" xmlns:a16="http://schemas.microsoft.com/office/drawing/2014/main" id="{090DC403-5845-4A41-BE51-EBDFEAD5AC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1" y="217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 dirty="0">
                    <a:solidFill>
                      <a:srgbClr val="002060"/>
                    </a:solidFill>
                  </a:rPr>
                  <a:t>2</a:t>
                </a:r>
              </a:p>
            </p:txBody>
          </p:sp>
          <p:sp>
            <p:nvSpPr>
              <p:cNvPr id="173" name="Text Box 90">
                <a:extLst>
                  <a:ext uri="{FF2B5EF4-FFF2-40B4-BE49-F238E27FC236}">
                    <a16:creationId xmlns="" xmlns:a16="http://schemas.microsoft.com/office/drawing/2014/main" id="{BB9F9C83-60EE-4EB9-83D5-4AA49DB0A0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7" y="2431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 dirty="0">
                    <a:solidFill>
                      <a:srgbClr val="002060"/>
                    </a:solidFill>
                  </a:rPr>
                  <a:t>3</a:t>
                </a:r>
              </a:p>
            </p:txBody>
          </p:sp>
          <p:sp>
            <p:nvSpPr>
              <p:cNvPr id="174" name="Line 91">
                <a:extLst>
                  <a:ext uri="{FF2B5EF4-FFF2-40B4-BE49-F238E27FC236}">
                    <a16:creationId xmlns="" xmlns:a16="http://schemas.microsoft.com/office/drawing/2014/main" id="{13F04757-73B8-4341-BF4C-7F86D6FB2C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6" y="2467"/>
                <a:ext cx="144" cy="0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5" name="Group 88">
              <a:extLst>
                <a:ext uri="{FF2B5EF4-FFF2-40B4-BE49-F238E27FC236}">
                  <a16:creationId xmlns="" xmlns:a16="http://schemas.microsoft.com/office/drawing/2014/main" id="{05B662E4-C7FA-42E5-9CFB-55E9BB9C8E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27406" y="4327284"/>
              <a:ext cx="385763" cy="881063"/>
              <a:chOff x="2000" y="2171"/>
              <a:chExt cx="243" cy="555"/>
            </a:xfrm>
          </p:grpSpPr>
          <p:sp>
            <p:nvSpPr>
              <p:cNvPr id="176" name="Text Box 89">
                <a:extLst>
                  <a:ext uri="{FF2B5EF4-FFF2-40B4-BE49-F238E27FC236}">
                    <a16:creationId xmlns="" xmlns:a16="http://schemas.microsoft.com/office/drawing/2014/main" id="{389BC7F9-DF97-423C-9368-72A8D790D3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0" y="2171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 dirty="0">
                    <a:solidFill>
                      <a:srgbClr val="002060"/>
                    </a:solidFill>
                  </a:rPr>
                  <a:t>2</a:t>
                </a:r>
              </a:p>
            </p:txBody>
          </p:sp>
          <p:sp>
            <p:nvSpPr>
              <p:cNvPr id="177" name="Text Box 90">
                <a:extLst>
                  <a:ext uri="{FF2B5EF4-FFF2-40B4-BE49-F238E27FC236}">
                    <a16:creationId xmlns="" xmlns:a16="http://schemas.microsoft.com/office/drawing/2014/main" id="{D3ABA44F-956A-42EC-825B-22AF5CA24E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3" y="2399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002060"/>
                    </a:solidFill>
                  </a:rPr>
                  <a:t>3</a:t>
                </a:r>
              </a:p>
            </p:txBody>
          </p:sp>
          <p:sp>
            <p:nvSpPr>
              <p:cNvPr id="178" name="Line 91">
                <a:extLst>
                  <a:ext uri="{FF2B5EF4-FFF2-40B4-BE49-F238E27FC236}">
                    <a16:creationId xmlns="" xmlns:a16="http://schemas.microsoft.com/office/drawing/2014/main" id="{8C605FB1-6A6C-472D-B632-0DBBEC54C6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4" y="2449"/>
                <a:ext cx="144" cy="0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219826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</p:bldLst>
  </p:timing>
</p:sld>
</file>

<file path=ppt/theme/theme1.xml><?xml version="1.0" encoding="utf-8"?>
<a:theme xmlns:a="http://schemas.openxmlformats.org/drawingml/2006/main" name="Office Theme">
  <a:themeElements>
    <a:clrScheme name="Slidehelper - 01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EF476F"/>
      </a:accent1>
      <a:accent2>
        <a:srgbClr val="FFD166"/>
      </a:accent2>
      <a:accent3>
        <a:srgbClr val="06D6A0"/>
      </a:accent3>
      <a:accent4>
        <a:srgbClr val="118AB2"/>
      </a:accent4>
      <a:accent5>
        <a:srgbClr val="073B4C"/>
      </a:accent5>
      <a:accent6>
        <a:srgbClr val="BFBFBF"/>
      </a:accent6>
      <a:hlink>
        <a:srgbClr val="EF476F"/>
      </a:hlink>
      <a:folHlink>
        <a:srgbClr val="FFD1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455</Words>
  <Application>Microsoft Office PowerPoint</Application>
  <PresentationFormat>Custom</PresentationFormat>
  <Paragraphs>181</Paragraphs>
  <Slides>26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Arial</vt:lpstr>
      <vt:lpstr>#9Slide07 IcielBC Cubano Normal</vt:lpstr>
      <vt:lpstr>Montserrat Medium</vt:lpstr>
      <vt:lpstr>Calibri</vt:lpstr>
      <vt:lpstr>SVN-Gretoon</vt:lpstr>
      <vt:lpstr>SVN-Billo</vt:lpstr>
      <vt:lpstr>#9Slide07 SVNBillo</vt:lpstr>
      <vt:lpstr>iCiel Cadena</vt:lpstr>
      <vt:lpstr>Tahoma</vt:lpstr>
      <vt:lpstr>Symbol</vt:lpstr>
      <vt:lpstr>#9Slide05 SVNKitten</vt:lpstr>
      <vt:lpstr>#9Slide07 IcielStormtrooper</vt:lpstr>
      <vt:lpstr>Montserrat</vt:lpstr>
      <vt:lpstr>Times New Roman</vt:lpstr>
      <vt:lpstr>UVN Bach Dang</vt:lpstr>
      <vt:lpstr>Calibri Light</vt:lpstr>
      <vt:lpstr>SVN-Newton</vt:lpstr>
      <vt:lpstr>#9Slide07 HoneyCream</vt:lpstr>
      <vt:lpstr>#9Slide05 SVNEgregio Script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Diệu Hiền</dc:creator>
  <cp:keywords>Diệu Hiền MNT</cp:keywords>
  <cp:lastModifiedBy>Techsi.vn</cp:lastModifiedBy>
  <cp:revision>314</cp:revision>
  <dcterms:created xsi:type="dcterms:W3CDTF">2021-09-10T07:30:07Z</dcterms:created>
  <dcterms:modified xsi:type="dcterms:W3CDTF">2023-03-09T01:57:01Z</dcterms:modified>
</cp:coreProperties>
</file>