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5956" y="461662"/>
            <a:ext cx="4602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vi-V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4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1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7 : 9 ;          5 : 8 ;          6 : 19 ;                1 : 3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77559" y="1500774"/>
            <a:ext cx="4430332" cy="33030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24 : 8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68980" y="17451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36 : 9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  <a:blipFill rotWithShape="0">
                <a:blip r:embed="rId3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12733" y="1745106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2327" y="2880347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88 : 11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  <a:blipFill rotWithShape="0">
                <a:blip r:embed="rId4"/>
                <a:stretch>
                  <a:fillRect r="-22472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96722" y="2977233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</a:t>
            </a:r>
            <a:r>
              <a:rPr lang="nl-NL" sz="3200" i="1" dirty="0" smtClean="0"/>
              <a:t>tử số chia </a:t>
            </a:r>
            <a:r>
              <a:rPr lang="nl-NL" sz="3200" i="1" dirty="0"/>
              <a:t>hết cho </a:t>
            </a:r>
            <a:r>
              <a:rPr lang="nl-NL" sz="3200" i="1" dirty="0" smtClean="0"/>
              <a:t>mẫu số </a:t>
            </a:r>
            <a:r>
              <a:rPr lang="nl-NL" sz="3200" i="1" dirty="0"/>
              <a:t>thì ta lấy </a:t>
            </a:r>
            <a:r>
              <a:rPr lang="nl-NL" sz="3200" i="1" dirty="0" smtClean="0"/>
              <a:t>tử số </a:t>
            </a:r>
            <a:r>
              <a:rPr lang="nl-NL" sz="3200" i="1" dirty="0"/>
              <a:t>chia cho </a:t>
            </a:r>
            <a:r>
              <a:rPr lang="nl-NL" sz="3200" i="1" dirty="0" smtClean="0"/>
              <a:t>mẫu số để </a:t>
            </a:r>
            <a:r>
              <a:rPr lang="nl-NL" sz="3200" i="1" dirty="0"/>
              <a:t>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168980" y="39507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28 : 7  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  <a:blipFill rotWithShape="0">
                <a:blip r:embed="rId5"/>
                <a:stretch>
                  <a:fillRect r="-21788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03437" y="384373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9=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6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1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27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0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3 =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   </a:t>
            </a:r>
            <a:r>
              <a:rPr lang="vi-VN" sz="2800" dirty="0" smtClean="0"/>
              <a:t>Mọi </a:t>
            </a:r>
            <a:r>
              <a:rPr lang="vi-VN" sz="2800" dirty="0"/>
              <a:t>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?m</a:t>
                </a:r>
                <a:endParaRPr lang="en-US" sz="3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1m</a:t>
                </a:r>
                <a:endParaRPr lang="en-US" sz="3600" dirty="0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</a:t>
            </a:r>
            <a:r>
              <a:rPr lang="en-US" sz="4000" dirty="0" smtClean="0">
                <a:solidFill>
                  <a:prstClr val="black"/>
                </a:solidFill>
              </a:rPr>
              <a:t>SGK/108)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8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số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</a:t>
            </a:r>
            <a:r>
              <a:rPr lang="en-US" sz="3600" dirty="0" err="1" smtClean="0">
                <a:solidFill>
                  <a:schemeClr val="tx1"/>
                </a:solidFill>
              </a:rPr>
              <a:t>là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8 : 4 = 2 (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,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Hỏi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).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+mj-lt"/>
              </a:rPr>
              <a:t>Thương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của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phép</a:t>
            </a:r>
            <a:r>
              <a:rPr lang="en-US" sz="3200" dirty="0" smtClean="0"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cho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dirty="0" err="1" smtClean="0">
                <a:latin typeface="+mj-lt"/>
              </a:rPr>
              <a:t>khác</a:t>
            </a:r>
            <a:r>
              <a:rPr lang="en-US" sz="3200" dirty="0" smtClean="0">
                <a:latin typeface="+mj-lt"/>
              </a:rPr>
              <a:t> 0)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thể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viết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thành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một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phân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+mj-lt"/>
              </a:rPr>
              <a:t>tử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và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mẫu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 : 5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+mj-lt"/>
                </a:rPr>
                <a:t>Thương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của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phép</a:t>
              </a:r>
              <a:r>
                <a:rPr lang="en-US" sz="3200" dirty="0" smtClean="0"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cho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(</a:t>
              </a:r>
              <a:r>
                <a:rPr lang="en-US" sz="3200" dirty="0" err="1" smtClean="0">
                  <a:latin typeface="+mj-lt"/>
                </a:rPr>
                <a:t>khác</a:t>
              </a:r>
              <a:r>
                <a:rPr lang="en-US" sz="3200" dirty="0" smtClean="0">
                  <a:latin typeface="+mj-lt"/>
                </a:rPr>
                <a:t> 0) </a:t>
              </a:r>
              <a:r>
                <a:rPr lang="en-US" sz="3200" dirty="0" err="1" smtClean="0">
                  <a:latin typeface="+mj-lt"/>
                </a:rPr>
                <a:t>có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thể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viết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thành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một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phân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, </a:t>
              </a:r>
              <a:r>
                <a:rPr lang="en-US" sz="3200" dirty="0" err="1" smtClean="0">
                  <a:latin typeface="+mj-lt"/>
                </a:rPr>
                <a:t>tử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và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mẫu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 smtClean="0">
                  <a:latin typeface="+mj-lt"/>
                </a:rPr>
                <a:t>.</a:t>
              </a:r>
              <a:endParaRPr lang="en-US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480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2021-12-09T12:18:15Z</dcterms:created>
  <dcterms:modified xsi:type="dcterms:W3CDTF">2023-02-06T11:28:02Z</dcterms:modified>
</cp:coreProperties>
</file>