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23" r:id="rId7"/>
    <p:sldMasterId id="2147483735" r:id="rId8"/>
    <p:sldMasterId id="2147483747" r:id="rId9"/>
    <p:sldMasterId id="2147483759" r:id="rId10"/>
    <p:sldMasterId id="2147483771" r:id="rId11"/>
    <p:sldMasterId id="2147483783" r:id="rId12"/>
  </p:sldMasterIdLst>
  <p:notesMasterIdLst>
    <p:notesMasterId r:id="rId50"/>
  </p:notesMasterIdLst>
  <p:sldIdLst>
    <p:sldId id="291" r:id="rId13"/>
    <p:sldId id="350" r:id="rId14"/>
    <p:sldId id="349" r:id="rId15"/>
    <p:sldId id="343" r:id="rId16"/>
    <p:sldId id="344" r:id="rId17"/>
    <p:sldId id="345" r:id="rId18"/>
    <p:sldId id="346" r:id="rId19"/>
    <p:sldId id="347" r:id="rId20"/>
    <p:sldId id="335" r:id="rId21"/>
    <p:sldId id="336" r:id="rId22"/>
    <p:sldId id="280" r:id="rId23"/>
    <p:sldId id="264" r:id="rId24"/>
    <p:sldId id="290" r:id="rId25"/>
    <p:sldId id="286" r:id="rId26"/>
    <p:sldId id="288" r:id="rId27"/>
    <p:sldId id="278" r:id="rId28"/>
    <p:sldId id="279" r:id="rId29"/>
    <p:sldId id="281" r:id="rId30"/>
    <p:sldId id="337" r:id="rId31"/>
    <p:sldId id="263" r:id="rId32"/>
    <p:sldId id="283" r:id="rId33"/>
    <p:sldId id="268" r:id="rId34"/>
    <p:sldId id="338" r:id="rId35"/>
    <p:sldId id="271" r:id="rId36"/>
    <p:sldId id="272" r:id="rId37"/>
    <p:sldId id="273" r:id="rId38"/>
    <p:sldId id="274" r:id="rId39"/>
    <p:sldId id="275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276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5D2FF"/>
    <a:srgbClr val="64D1FF"/>
    <a:srgbClr val="2BF543"/>
    <a:srgbClr val="79C245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xmlns="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xmlns="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xmlns="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4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C128-0E43-4E3B-81EC-FA0594ED37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1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6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668DEE-267B-4B3A-B3E5-9A66AA5B8DF5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2494DDA-6615-4378-96EB-1FFD7AE434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25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A62D0C-1E18-402D-93A0-C3783DC47FA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A9C4CA-0352-4D4C-8B1A-5BC100B9B3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487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A0EAC-DB1F-4B44-8ADF-860757B48C2B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ECA8E03-E1E3-4B8A-A1DB-2E91155984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564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B98FE7-294A-49A7-9EE4-48F66A8A9CD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4B60AC9-70C4-4DD0-8C35-DA21316EF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971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D13769A-893C-461E-BCBD-C2526BD64D2D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BB9FD0-C397-4B6C-B98C-B95040AA7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15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35395A8-E713-40CD-AC92-E9D10FDDB47C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A00E6D-9596-458C-AB6F-87F6ABE4F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31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FB1F7A-B2B3-47B2-B4FC-311EF99C3A6F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07B675B-733C-420A-A170-8221988BF1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2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451F96-4EF3-4A07-A485-F1ADE771149E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5EF1AFF-FDC4-4B56-B2A2-F44D9F39E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539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93616D9-AD69-4DBF-8A93-EB2FE2DF31A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663CA89-5C41-4656-8EE6-D31D07166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431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2FA4323-B465-4A1C-AC71-1F8DECE1AB8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79E9F4-2A09-4AC3-B0BE-8B11B834A1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9E7266-A92F-47DA-AECA-13B264D7AC29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BAD870-A34B-4B7A-B45B-2FDA5AAA6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21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CF93DC8-EBEE-4D4D-AE65-D08F27EECD4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8790A88-47B9-44E2-BEE7-BCAFB1041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525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725EF7D-07D8-49A7-ABA9-3985DEFEAA3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EB6F02-6BF7-4593-B591-1CB7BEBCA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024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C2D2017-131F-42D6-8084-0B9DCCC78821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2B4E587-BF1A-48DE-9C04-9C5CF9FEE6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0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F8E2D6E-8C2F-4164-8409-E972416F435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33788D6-F0BD-476B-9F1C-1524D03EF6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8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6C607AA-08CC-45AF-9782-89EF860C9175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82EE29-1163-4C10-8D98-97D7CA67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24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10D00E-9D78-4A17-9251-112332AA49DD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2E524-EDBC-4348-825D-77493F554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630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4FE479-E84C-47D4-93AD-9DD6C4773881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AF3E829-40A0-4E04-B6AD-830EBE4196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12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3A46817-F0BC-4400-9587-3D88A2FEF108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B947843-D328-43FA-ABAD-47796E551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56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950518-D2D4-4D04-B029-E7202B05C93F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B17FD7-7C42-4A2B-B4E9-0B5C31CF7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5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8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D75BC77-0769-4317-9B09-D04735A6784C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0E8CC6-C525-4AFF-8494-885345D3EA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182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56D3AE-C709-4803-B5B2-E4186C252E91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F9F9503-7D71-49B4-8F39-FC05CEE0FF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11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A212191-AF21-4547-8B91-18EE639F9BAE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268BA-24B5-4C0C-8FC4-B04C6781AD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020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732B729-7317-4546-BA08-7FBC2AC13F6E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4F2523-58B3-4623-A2DC-3671E0703F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429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2C3B330-BCC1-4B64-8BC5-4C24328242D5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F7F693-6168-4F63-8933-572C0EFDAB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196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481D73B-35FD-4477-B285-D5F579FE1528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20A80-AE78-43D7-BD38-72A76B4D9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48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EB90879-A0AB-4534-A245-AF333287006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90E50EB-E13D-49BF-80BA-9A0F34BD1A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121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C5787-5DBA-4B51-BE36-56AD33F56212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4284172-48C0-45BE-8EB0-121C64ADAB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397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8B372ED-B0AA-47D4-BCE5-2B7E4C3787E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D6BFCF-618D-4C28-8038-CCFFBDCC80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156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BE052C-A34A-4CDE-9691-E9C54C4C355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6C365E4-8E45-4BC0-908B-CE9D82DF5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3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8BCAE-19BA-4606-A262-97882510E1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2768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31E76C8-0E07-4CF8-B804-67794E2DB90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CD965A1-1D2F-49C8-8862-1B7E5B3C45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99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98791ED-7052-41A2-9D99-BC34891EE62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2BE266E-FA34-4A6C-BDB3-DC39F381A2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175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E68ACCA-8607-4107-B17C-4092FC619A04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9E3F3D-DC3A-40D9-B1F2-4E5AED1E14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143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9258673-0C7E-4C9F-9833-7005B8508287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6A0124F-2952-4488-A4BD-D148AEABEA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62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19E08-C5E6-4FE1-846F-FA774462C11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2522E7E-7CC6-48B1-96E2-8E039A805F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9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80F4B-06E3-4588-B7BA-82BFC65A7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159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37211-70D3-41E2-9A3E-EB7397FEB3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36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61B5-CE79-4B64-BC70-D04B1F0A6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6549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0BB75-0F4D-4CC6-8AB4-B07380CC12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1519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1FDD9-A19C-4BCF-83F8-88053F3CBE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2773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F24E-3EB5-4344-9DE3-801BBC2F0C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221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DBEEA-62FA-429F-94FC-111DEFBA5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519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BB8D3-D762-4724-8352-F3EBB9F65D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9617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283D-B761-4494-83A8-EA83948B81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7664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9A61-BADC-4D3B-846C-611F75D03A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352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1916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256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3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473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83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931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0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294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841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05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45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066961"/>
      </p:ext>
    </p:extLst>
  </p:cSld>
  <p:clrMapOvr>
    <a:masterClrMapping/>
  </p:clrMapOvr>
  <p:transition spd="slow" advClick="0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EB84D-B699-4286-A2B2-3DFF3581CB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2553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C9F2B-8122-4D3D-92F3-1AA6DB35A0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6173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93BD4-E087-4044-8D16-4D04094744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361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A650-C8DC-408C-BE85-B7B2319F10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6744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EFE9-B099-4644-A7FC-51FBB680A9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6602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7DD0-519B-497E-8434-69E729103D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6784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A33-CEA2-41DF-8610-45740FF9E8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4024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2D839-F75F-4009-BB4F-419F24C292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22ED4-D92B-478C-B331-8476917259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7636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0B697-827B-4A4B-80D7-2F1AE5507B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9439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D6998-8A48-43C4-9BCA-26AEC72260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437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C640C-71A7-4B4C-AE5F-79489C4576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64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CA11-8BB4-4443-A5CB-F076BB84BB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7135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85A7E-5F8E-4D61-92C0-69B7836DAB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238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C019-6B77-4BD7-85C3-0070314156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4970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4EAC5-65C1-4841-AC9B-A33AD01ACA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0355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6C98-DA21-4AFD-B869-0011AD4AFB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6035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75B1E-4F59-48FE-874A-A3B26EC3DA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518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CBD3-4A11-45FA-B11D-BDB3BA297A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7363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A696D-F3DB-49AE-AF9E-8D7FE81095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3173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DA3FA-D946-4EB5-8B03-2D15428969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932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5D0F-10BF-4495-B7BA-6AA0966A8E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128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361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787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1879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2412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0277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882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6705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44393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0762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4794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800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9FBBEC7-F5AF-4006-BE7E-E125A5552E0B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C81DA6-7E55-4DA8-A5DE-E0DB2C285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6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DBC6E2-E51E-4C9D-86C4-72108619B3A5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BEE7D5-0422-4749-BC88-C7ADB23BC6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58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B0CA18-C523-439D-A0FB-7D19500F1008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D26A93-CDAF-4A2A-ACB5-188C5000F1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03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33B7F25-1710-4D1E-A2D2-7A1BB9936E4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BF92E60-66CF-40E7-A143-7E97E0086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799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49C7A6D-4BC3-4FAA-B5E4-7A740F6BB26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9B3D8F-E1D5-46EB-835A-8E3B60894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93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EB68C7-62B9-49A7-BF7E-B613507099AF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6E7572-45FA-4432-9C80-AB0930C747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91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70F1BD-9A1A-4B03-BDD5-6FF3FE11EAE1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BC99A23-6396-4BE7-BA72-06B224834F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18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743334B-F351-4098-A173-4B5F8DA0F9CC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4EEE665-E924-4560-BB92-726082E4E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6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D21BF8-C914-46B0-A05B-56897CC473AC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CBD97BD-BC89-4F7F-AF83-21521E4D37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1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24F910-3A6D-4037-8EF3-E3565DF2F44C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21A4790-7D58-4E69-9326-535C016A73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723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6E6045-F7DE-48A0-82D6-B78AB34C197A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C8F7CA0-44FE-464F-B469-DB5124A27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0E4F63-21B1-4A8E-9D6E-A55DE517B32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A0192F0-31B7-4828-B8B2-21929ECB82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113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40F0463-A716-4498-81D5-D18F6A2FAB27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688025-A5F7-4204-8A1B-5EF72063FD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684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7166239-6921-4D8D-9B04-75625758527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5B4E2F3-9830-4CB4-BCFE-AA810987D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3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BD310D2-B681-4DF0-AEA1-F0F93FC2D96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C8CAE13-AD08-48D7-A097-EFCDBADAED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30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28B310-2A7E-41BF-B900-B383F616E90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95EDDA0-47E5-4E87-B3EC-1A1473AB3B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82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C83C8D5-FC62-44B8-A687-F4583E55C829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346C34-C831-4E47-AC9E-C54E826B9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1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042658D-9729-4FB3-AC6A-8A005F4FDEC7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905AEE1-B16F-4846-B530-0CF7BDC749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408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CE8D7-4858-44E3-858D-5414C9A22C1D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8EE041-BFA3-493C-810C-44B985DB5A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DB9D737-ABE4-44CC-8E26-4EBFF1E2D24C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77824B8-5300-4361-97A6-822F3102B8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13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0C89ED6-0076-4D04-9D63-BC6AC2A16901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955F5CF-90D6-425E-B132-8628359825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C117044-2C1D-405C-9FCA-22E2B557C021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F29156E-0A73-4166-B0C9-08F49B001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52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516F8CB-57AF-4C3C-848F-F293214C80C7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3BCB651-7F5D-4F8C-BFE2-10F7DF1775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61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BED0F3-DA5C-4F30-BFA8-ED9C2B1B909E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5CE1872-6475-4CF9-B2EC-2378C82518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29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20E288F-66E1-4F4D-93CA-BB43AA988EF9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13B77A8-48B5-4EB3-B8FD-A4AE31B2C8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47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B1EABB-189D-478D-A665-B574B86DBECE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1A933DA-BB1B-4BD3-BFBA-84524F12E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79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B2D59-EAA7-4937-81EF-8917E7AFA2B6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BF3FCEF-9D8C-4A26-9C4A-772BFCD898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42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0804F54-C108-4C29-A94A-6E36567E526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65B698D-9AA4-4509-AF61-F31EB74729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11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8E0629-6D87-4869-898B-BC14AC565C2D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9F89307-C859-44CF-A146-6A691A8300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707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F948D0A-E928-4CF8-A566-294F95A87A75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F9ED5E2-F038-484B-BEE3-8A4C86B71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36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9854DAF-66CE-4A80-9AFF-C1CF8CD640EC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BFADCEC-91DC-483D-8358-5DEA3A754E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5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2E4BB6-3AB2-4C2B-A497-9ED6E596D58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A7C8F-2AFB-4444-AD98-85C27BF81B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019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84BCDA0-BDB2-44A8-89EB-54395EF88CCD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3B415-BBF3-4ABE-9CB7-683B848BAE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811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233093-56F4-46B0-B61C-77B180EBDC8D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7C300-04B0-4075-A033-984F80A5952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665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DF0476C9-F67C-4686-8D1F-EE406290AAD2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9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ransition spd="med">
    <p:newsflash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0B0B3-C2EE-4F46-99CB-00B1F87F5A2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3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4E345-606A-4DD0-BD49-462828EF6F7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9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64E6498-BC6C-42C7-93ED-7028623F247B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9E92D-8922-452D-942F-1C8426A643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812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9339FB5-5D73-40D3-A3BE-088136A36FA3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6F9873-1C68-44D2-96D7-37EA2985A05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483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29305BC-A1D7-450D-B8B1-2E8982AAC682}" type="datetimeFigureOut">
              <a:rPr lang="en-US"/>
              <a:pPr>
                <a:defRPr/>
              </a:pPr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A58F94-6DE4-4402-9587-CBD6E7A869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695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file:///C:\Users\Public\Music\Sample%20Music\Maid%20with%20the%20Flaxen%20Hair.mp3" TargetMode="External"/><Relationship Id="rId7" Type="http://schemas.openxmlformats.org/officeDocument/2006/relationships/image" Target="../media/image4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Public\Music\Sample%20Music\Maid%20with%20the%20Flaxen%20Hair.mp3" TargetMode="External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5.WAV"/><Relationship Id="rId7" Type="http://schemas.openxmlformats.org/officeDocument/2006/relationships/image" Target="../media/image43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6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6.WAV"/><Relationship Id="rId11" Type="http://schemas.openxmlformats.org/officeDocument/2006/relationships/image" Target="../media/image47.png"/><Relationship Id="rId5" Type="http://schemas.microsoft.com/office/2007/relationships/media" Target="../media/media6.WAV"/><Relationship Id="rId10" Type="http://schemas.openxmlformats.org/officeDocument/2006/relationships/image" Target="../media/image44.png"/><Relationship Id="rId4" Type="http://schemas.openxmlformats.org/officeDocument/2006/relationships/audio" Target="../media/media4.WAV"/><Relationship Id="rId9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microsoft.com/office/2007/relationships/media" Target="../media/media8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44.png"/><Relationship Id="rId4" Type="http://schemas.openxmlformats.org/officeDocument/2006/relationships/audio" Target="../media/media8.WAV"/><Relationship Id="rId9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microsoft.com/office/2007/relationships/media" Target="../media/media11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44.png"/><Relationship Id="rId4" Type="http://schemas.openxmlformats.org/officeDocument/2006/relationships/audio" Target="../media/media11.WAV"/><Relationship Id="rId9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audio" Target="../media/audio3.wav"/><Relationship Id="rId7" Type="http://schemas.openxmlformats.org/officeDocument/2006/relationships/image" Target="../media/image56.gif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5.gif"/><Relationship Id="rId11" Type="http://schemas.openxmlformats.org/officeDocument/2006/relationships/image" Target="../media/image59.png"/><Relationship Id="rId5" Type="http://schemas.openxmlformats.org/officeDocument/2006/relationships/image" Target="../media/image48.gif"/><Relationship Id="rId10" Type="http://schemas.openxmlformats.org/officeDocument/2006/relationships/image" Target="../media/image58.gif"/><Relationship Id="rId4" Type="http://schemas.openxmlformats.org/officeDocument/2006/relationships/image" Target="../media/image49.gif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0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gif"/><Relationship Id="rId11" Type="http://schemas.openxmlformats.org/officeDocument/2006/relationships/image" Target="../media/image61.gif"/><Relationship Id="rId5" Type="http://schemas.openxmlformats.org/officeDocument/2006/relationships/image" Target="../media/image57.gif"/><Relationship Id="rId15" Type="http://schemas.openxmlformats.org/officeDocument/2006/relationships/image" Target="../media/image60.wmf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6.gif"/><Relationship Id="rId1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8.gif"/><Relationship Id="rId11" Type="http://schemas.openxmlformats.org/officeDocument/2006/relationships/image" Target="../media/image64.png"/><Relationship Id="rId5" Type="http://schemas.openxmlformats.org/officeDocument/2006/relationships/image" Target="../media/image49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8.gif"/><Relationship Id="rId11" Type="http://schemas.openxmlformats.org/officeDocument/2006/relationships/image" Target="../media/image65.png"/><Relationship Id="rId5" Type="http://schemas.openxmlformats.org/officeDocument/2006/relationships/image" Target="../media/image49.gif"/><Relationship Id="rId10" Type="http://schemas.openxmlformats.org/officeDocument/2006/relationships/image" Target="../media/image52.png"/><Relationship Id="rId4" Type="http://schemas.openxmlformats.org/officeDocument/2006/relationships/image" Target="../media/image57.gif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gif"/><Relationship Id="rId11" Type="http://schemas.openxmlformats.org/officeDocument/2006/relationships/image" Target="../media/image52.png"/><Relationship Id="rId5" Type="http://schemas.openxmlformats.org/officeDocument/2006/relationships/image" Target="../media/image57.gif"/><Relationship Id="rId15" Type="http://schemas.openxmlformats.org/officeDocument/2006/relationships/image" Target="../media/image66.wmf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56.gif"/><Relationship Id="rId14" Type="http://schemas.openxmlformats.org/officeDocument/2006/relationships/oleObject" Target="../embeddings/oleObject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3.png"/><Relationship Id="rId5" Type="http://schemas.openxmlformats.org/officeDocument/2006/relationships/image" Target="../media/image55.gif"/><Relationship Id="rId4" Type="http://schemas.openxmlformats.org/officeDocument/2006/relationships/image" Target="../media/image4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1.bin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2.bin"/><Relationship Id="rId2" Type="http://schemas.microsoft.com/office/2007/relationships/media" Target="../media/media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3.bin"/><Relationship Id="rId2" Type="http://schemas.microsoft.com/office/2007/relationships/media" Target="../media/media2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30.wmf"/><Relationship Id="rId4" Type="http://schemas.openxmlformats.org/officeDocument/2006/relationships/slideLayout" Target="../slideLayouts/slideLayout64.xml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audio" Target="../media/media2.WAV"/><Relationship Id="rId7" Type="http://schemas.openxmlformats.org/officeDocument/2006/relationships/oleObject" Target="../embeddings/oleObject5.bin"/><Relationship Id="rId2" Type="http://schemas.microsoft.com/office/2007/relationships/media" Target="../media/media2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xmlns="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xmlns="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xmlns="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xmlns="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xmlns="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xmlns="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xmlns="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xmlns="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xmlns="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xmlns="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xmlns="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xmlns="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xmlns="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xmlns="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xmlns="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xmlns="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xmlns="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xmlns="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xmlns="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xmlns="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xmlns="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xmlns="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xmlns="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>
            <a:extLst>
              <a:ext uri="{FF2B5EF4-FFF2-40B4-BE49-F238E27FC236}">
                <a16:creationId xmlns:a16="http://schemas.microsoft.com/office/drawing/2014/main" xmlns="" id="{0469157A-18D9-410A-AE44-2399F2E9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165417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6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136" name="TextBox 3">
            <a:extLst>
              <a:ext uri="{FF2B5EF4-FFF2-40B4-BE49-F238E27FC236}">
                <a16:creationId xmlns:a16="http://schemas.microsoft.com/office/drawing/2014/main" xmlns="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133" y="2762910"/>
            <a:ext cx="65182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(TT)</a:t>
            </a:r>
            <a:endParaRPr lang="en-US" alt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281212" y="2025347"/>
            <a:ext cx="7596925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Phân</a:t>
            </a:r>
            <a:r>
              <a:rPr lang="en-US" altLang="zh-CN" sz="54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và</a:t>
            </a:r>
            <a:r>
              <a:rPr lang="en-US" altLang="zh-CN" sz="54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phép</a:t>
            </a:r>
            <a:r>
              <a:rPr lang="en-US" altLang="zh-CN" sz="54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chia </a:t>
            </a:r>
            <a:r>
              <a:rPr lang="en-US" altLang="zh-CN" sz="54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tự</a:t>
            </a:r>
            <a:r>
              <a:rPr lang="en-US" altLang="zh-CN" sz="54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nhiên</a:t>
            </a:r>
            <a:r>
              <a:rPr lang="en-US" altLang="zh-CN" sz="54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(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tt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)</a:t>
            </a:r>
            <a:endParaRPr lang="zh-CN" altLang="en-US" sz="54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46159"/>
          </a:xfrm>
          <a:prstGeom prst="rect">
            <a:avLst/>
          </a:prstGeom>
        </p:spPr>
      </p:pic>
      <p:pic>
        <p:nvPicPr>
          <p:cNvPr id="4" name="Picture 3" descr="anh n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1" y="352864"/>
            <a:ext cx="6366933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408084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a-cam-la-benh-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2171700"/>
            <a:ext cx="1219199" cy="1600200"/>
          </a:xfrm>
          <a:prstGeom prst="rect">
            <a:avLst/>
          </a:prstGeom>
        </p:spPr>
      </p:pic>
      <p:pic>
        <p:nvPicPr>
          <p:cNvPr id="9" name="Picture 8" descr="Picture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46491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Rectangle 74"/>
          <p:cNvSpPr>
            <a:spLocks noChangeArrowheads="1"/>
          </p:cNvSpPr>
          <p:nvPr/>
        </p:nvSpPr>
        <p:spPr bwMode="auto">
          <a:xfrm>
            <a:off x="1066800" y="1050925"/>
            <a:ext cx="107029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3745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>
            <a:grpSpLocks/>
          </p:cNvGrpSpPr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>
            <a:grpSpLocks/>
          </p:cNvGrpSpPr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>
            <a:grpSpLocks/>
          </p:cNvGrpSpPr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>
            <a:grpSpLocks/>
          </p:cNvGrpSpPr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>
            <a:grpSpLocks/>
          </p:cNvGrpSpPr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>
            <a:grpSpLocks/>
          </p:cNvGrpSpPr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>
            <a:grpSpLocks/>
          </p:cNvGrpSpPr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>
            <a:grpSpLocks/>
          </p:cNvGrpSpPr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143800"/>
              </p:ext>
            </p:extLst>
          </p:nvPr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4" imgW="152334" imgH="393529" progId="">
                  <p:embed/>
                </p:oleObj>
              </mc:Choice>
              <mc:Fallback>
                <p:oleObj name="Equation" r:id="rId4" imgW="152334" imgH="393529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>
            <a:spLocks/>
          </p:cNvSpPr>
          <p:nvPr/>
        </p:nvSpPr>
        <p:spPr bwMode="auto">
          <a:xfrm rot="16200000">
            <a:off x="5745957" y="4688681"/>
            <a:ext cx="304800" cy="1890713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5898356" y="5895975"/>
            <a:ext cx="1797843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dirty="0">
                <a:solidFill>
                  <a:srgbClr val="3333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500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500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>
                <a:solidFill>
                  <a:srgbClr val="003300"/>
                </a:solidFill>
                <a:latin typeface="Times New Roman" panose="02020603050405020304" pitchFamily="18" charset="0"/>
              </a:rPr>
              <a:t>cam.</a:t>
            </a:r>
          </a:p>
        </p:txBody>
      </p:sp>
      <p:sp>
        <p:nvSpPr>
          <p:cNvPr id="7200" name="Rectangle 74"/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</a:p>
        </p:txBody>
      </p:sp>
    </p:spTree>
    <p:extLst>
      <p:ext uri="{BB962C8B-B14F-4D97-AF65-F5344CB8AC3E}">
        <p14:creationId xmlns:p14="http://schemas.microsoft.com/office/powerpoint/2010/main" val="4067062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7554E-6 -4.07407E-6 L 0.2247 0.3224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8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604E-6 -3.7037E-6 L 0.10577 0.3956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" y="1976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613E-6 -4.81481E-6 L 0.03687 0.3192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" y="1594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58E-6 -4.81481E-6 L -0.08089 0.39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1" y="1983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805E-6 -4.44444E-6 L -0.13703 0.325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2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: 4 =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cam)</a:t>
            </a:r>
          </a:p>
        </p:txBody>
      </p: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5243516" y="1636713"/>
            <a:ext cx="700088" cy="708025"/>
            <a:chOff x="1911" y="-889"/>
            <a:chExt cx="441" cy="446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1" y="-889"/>
              <a:ext cx="44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40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Line 151"/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375745" y="1108800"/>
            <a:ext cx="579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/>
          </a:p>
        </p:txBody>
      </p:sp>
      <p:grpSp>
        <p:nvGrpSpPr>
          <p:cNvPr id="11" name="Group 148"/>
          <p:cNvGrpSpPr>
            <a:grpSpLocks/>
          </p:cNvGrpSpPr>
          <p:nvPr/>
        </p:nvGrpSpPr>
        <p:grpSpPr bwMode="auto">
          <a:xfrm>
            <a:off x="4953000" y="2286183"/>
            <a:ext cx="609600" cy="1143001"/>
            <a:chOff x="2784" y="986"/>
            <a:chExt cx="384" cy="720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784" y="986"/>
              <a:ext cx="32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784" y="1299"/>
              <a:ext cx="38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4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99575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"/>
            <a:ext cx="121920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5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6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6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7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9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9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6094" y="3276599"/>
            <a:ext cx="10287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Những phân số có </a:t>
            </a:r>
            <a:r>
              <a:rPr lang="vi-VN" sz="44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tử số </a:t>
            </a:r>
            <a:r>
              <a:rPr lang="vi-VN" sz="4400" b="1" dirty="0">
                <a:solidFill>
                  <a:srgbClr val="0000CC"/>
                </a:solidFill>
                <a:latin typeface="Times New Roman"/>
                <a:ea typeface="+mj-ea"/>
                <a:cs typeface="+mj-cs"/>
              </a:rPr>
              <a:t>bằng</a:t>
            </a:r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mẫu số</a:t>
            </a:r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, phân số đó bằng </a:t>
            </a:r>
            <a:r>
              <a:rPr lang="vi-VN" sz="44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1</a:t>
            </a:r>
            <a:r>
              <a:rPr lang="en-US" sz="44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.</a:t>
            </a:r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/>
            </a:r>
            <a:b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4876800"/>
            <a:ext cx="1021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Những phân số có </a:t>
            </a:r>
            <a:r>
              <a:rPr lang="vi-VN" sz="44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tử số </a:t>
            </a:r>
            <a:r>
              <a:rPr lang="vi-VN" sz="4400" b="1" dirty="0">
                <a:solidFill>
                  <a:srgbClr val="0000CC"/>
                </a:solidFill>
                <a:latin typeface="Times New Roman"/>
                <a:ea typeface="+mj-ea"/>
                <a:cs typeface="+mj-cs"/>
              </a:rPr>
              <a:t>nhỏ hơn </a:t>
            </a:r>
            <a:r>
              <a:rPr lang="vi-VN" sz="44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mẫu số</a:t>
            </a:r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, phân số đó nhỏ hơn </a:t>
            </a:r>
            <a:r>
              <a:rPr lang="vi-VN" sz="44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1</a:t>
            </a:r>
            <a:r>
              <a:rPr lang="en-US" sz="44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371600"/>
            <a:ext cx="11125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Những phân số có </a:t>
            </a:r>
            <a:r>
              <a:rPr lang="vi-VN" sz="44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tử số </a:t>
            </a:r>
            <a:r>
              <a:rPr lang="vi-VN" sz="4400" b="1" dirty="0">
                <a:solidFill>
                  <a:srgbClr val="0000CC"/>
                </a:solidFill>
                <a:latin typeface="Times New Roman"/>
                <a:ea typeface="+mj-ea"/>
                <a:cs typeface="+mj-cs"/>
              </a:rPr>
              <a:t>lớn hơn </a:t>
            </a:r>
            <a:r>
              <a:rPr lang="vi-VN" sz="44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mẫu số</a:t>
            </a:r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, phân số đó lớn hơn </a:t>
            </a:r>
            <a:r>
              <a:rPr lang="vi-VN" sz="44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1</a:t>
            </a:r>
            <a:r>
              <a:rPr lang="en-US" sz="44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.</a:t>
            </a:r>
            <a: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/>
            </a:r>
            <a:br>
              <a:rPr lang="vi-VN" sz="4400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7315200" y="-76200"/>
            <a:ext cx="4191000" cy="131897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GHI NHỚ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5471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微软雅黑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Tahoma" pitchFamily="34" charset="0"/>
              <a:ea typeface="微软雅黑"/>
              <a:cs typeface="Tahoma" pitchFamily="34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810001" y="785794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4317339" y="1335069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72000" y="857233"/>
            <a:ext cx="571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248" y="243840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3840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657600" y="2752724"/>
            <a:ext cx="45720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3581400" y="3819524"/>
            <a:ext cx="45720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8382000" y="2657474"/>
            <a:ext cx="647700" cy="1076327"/>
            <a:chOff x="2976" y="1942"/>
            <a:chExt cx="40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8153400" y="3819524"/>
            <a:ext cx="45720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3676648" y="4948240"/>
            <a:ext cx="7620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8400" y="510540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0059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97668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29241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8624" y="29391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2800" y="51346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3824" y="39909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372286"/>
              </p:ext>
            </p:extLst>
          </p:nvPr>
        </p:nvGraphicFramePr>
        <p:xfrm>
          <a:off x="5562601" y="2480109"/>
          <a:ext cx="1842838" cy="1086051"/>
        </p:xfrm>
        <a:graphic>
          <a:graphicData uri="http://schemas.openxmlformats.org/drawingml/2006/table">
            <a:tbl>
              <a:tblPr/>
              <a:tblGrid>
                <a:gridCol w="6095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3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7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22588" name="Group 60"/>
          <p:cNvGrpSpPr>
            <a:grpSpLocks/>
          </p:cNvGrpSpPr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22589" name="Group 61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99" name="Group 71"/>
          <p:cNvGrpSpPr>
            <a:grpSpLocks/>
          </p:cNvGrpSpPr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22600" name="Group 72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562600" y="2480111"/>
            <a:ext cx="596901" cy="574795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2346326" y="603252"/>
            <a:ext cx="7870825" cy="1726955"/>
            <a:chOff x="518" y="380"/>
            <a:chExt cx="4958" cy="1121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latin typeface="Times New Roman" pitchFamily="18" charset="0"/>
                </a:rPr>
                <a:t>Bài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tập</a:t>
              </a:r>
              <a:r>
                <a:rPr lang="en-US" sz="2800" dirty="0">
                  <a:latin typeface="Times New Roman" pitchFamily="18" charset="0"/>
                </a:rPr>
                <a:t> 2: </a:t>
              </a:r>
              <a:r>
                <a:rPr lang="en-US" sz="2800" dirty="0" err="1">
                  <a:latin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       </a:t>
              </a:r>
              <a:r>
                <a:rPr lang="en-US" sz="2800" dirty="0" err="1">
                  <a:latin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</a:rPr>
                <a:t>        ,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endParaRPr lang="en-US" sz="2800" dirty="0">
                <a:latin typeface="Times New Roman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phần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1 ?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2.</a:t>
              </a:r>
              <a:endParaRPr lang="en-US" sz="2800" dirty="0">
                <a:latin typeface="VNI-Times" pitchFamily="2" charset="0"/>
              </a:endParaRP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196607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" name="Group 446"/>
          <p:cNvGrpSpPr>
            <a:grpSpLocks/>
          </p:cNvGrpSpPr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>
            <a:grpSpLocks/>
          </p:cNvGrpSpPr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>
            <a:grpSpLocks/>
          </p:cNvGrpSpPr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>
            <a:grpSpLocks/>
          </p:cNvGrpSpPr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>
            <a:grpSpLocks/>
          </p:cNvGrpSpPr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>
            <a:grpSpLocks/>
          </p:cNvGrpSpPr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175764"/>
              </p:ext>
            </p:extLst>
          </p:nvPr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Vận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dụng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hoat-hinh-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1" y="0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Trò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iner Hand ITC" pitchFamily="66" charset="0"/>
              <a:cs typeface="Italic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5334000"/>
            <a:ext cx="528641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590800"/>
            <a:ext cx="2857500" cy="2857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6248400"/>
            <a:ext cx="304800" cy="304800"/>
          </a:xfrm>
          <a:prstGeom prst="rect">
            <a:avLst/>
          </a:prstGeom>
        </p:spPr>
      </p:pic>
      <p:pic>
        <p:nvPicPr>
          <p:cNvPr id="9" name="Maid with the Flaxen Ha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4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30315" y="1707539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………………….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2" y="5417384"/>
            <a:ext cx="362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2318" y="5423238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0202" y="5407447"/>
            <a:ext cx="14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00" y="3980"/>
            <a:ext cx="2871869" cy="2759247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999" y="685800"/>
            <a:ext cx="2300867" cy="260098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32" name="Group 56"/>
          <p:cNvGrpSpPr>
            <a:grpSpLocks/>
          </p:cNvGrpSpPr>
          <p:nvPr/>
        </p:nvGrpSpPr>
        <p:grpSpPr bwMode="auto">
          <a:xfrm>
            <a:off x="4114802" y="1676400"/>
            <a:ext cx="686051" cy="914400"/>
            <a:chOff x="2592" y="2544"/>
            <a:chExt cx="1173" cy="1324"/>
          </a:xfrm>
        </p:grpSpPr>
        <p:grpSp>
          <p:nvGrpSpPr>
            <p:cNvPr id="33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29</a:t>
                </a:r>
              </a:p>
            </p:txBody>
          </p:sp>
          <p:sp>
            <p:nvSpPr>
              <p:cNvPr id="36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16</a:t>
                </a:r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2853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18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4 0.52963 C 0.72726 0.29931 0.85347 0.08611 0.81372 -0.01944 C 0.77431 -0.125 0.46788 -0.08588 0.37708 -0.10347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2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91 -0.01065 C 0.22304 -0.23981 0.29778 -0.43889 0.29726 -0.55625 C 0.29674 -0.67338 0.18281 -0.69537 0.12343 -0.71435 C 0.06406 -0.7331 -0.0224 -0.69491 -0.05938 -0.67106 C -0.09649 -0.64676 -0.08998 -0.59074 -0.09753 -0.56967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1" grpId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2653601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Phép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chia</a:t>
            </a:r>
            <a:r>
              <a:rPr lang="en-US" sz="4000" b="1" dirty="0">
                <a:latin typeface="+mj-lt"/>
              </a:rPr>
              <a:t> ………… 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dưới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 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143250" y="5012323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20" y="5053542"/>
            <a:ext cx="274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3530" y="496318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762000"/>
            <a:ext cx="1752600" cy="19812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6248400"/>
            <a:ext cx="304800" cy="3048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grpSp>
        <p:nvGrpSpPr>
          <p:cNvPr id="40" name="Group 56"/>
          <p:cNvGrpSpPr>
            <a:grpSpLocks/>
          </p:cNvGrpSpPr>
          <p:nvPr/>
        </p:nvGrpSpPr>
        <p:grpSpPr bwMode="auto">
          <a:xfrm>
            <a:off x="10820400" y="2438400"/>
            <a:ext cx="1117209" cy="914400"/>
            <a:chOff x="2592" y="2544"/>
            <a:chExt cx="1173" cy="1324"/>
          </a:xfrm>
        </p:grpSpPr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52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5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6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7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8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9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</p:grp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2853" y="342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4000" dirty="0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70208 0.5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08 0.55278 C 0.72014 0.47986 0.88524 0.18981 0.80989 0.11551 C 0.73455 0.04167 0.36805 0.10926 0.25173 0.10741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5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0.00695 C -0.05 -0.04745 0.14232 -0.25555 0.09662 -0.31898 C 0.05117 -0.38194 -0.24583 -0.36829 -0.35286 -0.37315 C -0.45976 -0.37801 -0.50547 -0.35347 -0.54505 -0.3483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4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3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2" grpId="0"/>
      <p:bldP spid="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231539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lớn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hơn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khi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 </a:t>
            </a:r>
            <a:r>
              <a:rPr lang="en-US" sz="3600" b="1" dirty="0" err="1">
                <a:latin typeface="+mj-lt"/>
              </a:rPr>
              <a:t>có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tử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……………… </a:t>
            </a:r>
            <a:r>
              <a:rPr lang="en-US" sz="3600" b="1" dirty="0" err="1">
                <a:latin typeface="+mj-lt"/>
              </a:rPr>
              <a:t>mẫu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endParaRPr lang="vi-VN" sz="3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904999" y="4661707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545" y="4681076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700338"/>
            <a:ext cx="140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750" y="2780322"/>
            <a:ext cx="1752600" cy="19812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172200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61 -0.03842 L 0.08906 0.472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0.18727 C 0.33021 0.08657 0.47279 -0.01389 0.55156 -0.1162 C 0.63021 -0.21875 0.66888 -0.38681 0.65938 -0.42778 C 0.64987 -0.46852 0.52135 -0.37384 0.49375 -0.3636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2 0.58611 C 0.54288 0.47222 0.70052 0.3588 0.77587 0.24699 C 0.85139 0.13519 0.85208 -0.03356 0.83872 -0.08495 C 0.82552 -0.13611 0.71997 -0.06574 0.69618 -0.0622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/>
      <p:bldP spid="20" grpId="0"/>
      <p:bldP spid="20" grpId="1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189292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      …………………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845634" y="5103167"/>
            <a:ext cx="226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148" y="5041022"/>
            <a:ext cx="198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50410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990600"/>
            <a:ext cx="1752600" cy="19812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6248400"/>
            <a:ext cx="304800" cy="3048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26" name="Group 56"/>
          <p:cNvGrpSpPr>
            <a:grpSpLocks/>
          </p:cNvGrpSpPr>
          <p:nvPr/>
        </p:nvGrpSpPr>
        <p:grpSpPr bwMode="auto">
          <a:xfrm>
            <a:off x="3924132" y="1686414"/>
            <a:ext cx="1524168" cy="914400"/>
            <a:chOff x="2592" y="2544"/>
            <a:chExt cx="2606" cy="1324"/>
          </a:xfrm>
        </p:grpSpPr>
        <p:grpSp>
          <p:nvGrpSpPr>
            <p:cNvPr id="27" name="Group 57"/>
            <p:cNvGrpSpPr>
              <a:grpSpLocks/>
            </p:cNvGrpSpPr>
            <p:nvPr/>
          </p:nvGrpSpPr>
          <p:grpSpPr bwMode="auto">
            <a:xfrm>
              <a:off x="2592" y="2544"/>
              <a:ext cx="2606" cy="1324"/>
              <a:chOff x="2592" y="2544"/>
              <a:chExt cx="2606" cy="1324"/>
            </a:xfrm>
          </p:grpSpPr>
          <p:sp>
            <p:nvSpPr>
              <p:cNvPr id="38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2541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39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2606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40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3502" y="3373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b="1" dirty="0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43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9 0.53056 C 0.55325 0.33519 0.675 0.15463 0.63672 0.06505 C 0.5987 -0.02407 0.30286 0.00926 0.21523 -0.0057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268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18 0.03195 C 0.27109 -0.18657 0.34635 -0.37638 0.34583 -0.48842 C 0.34531 -0.60023 0.23073 -0.62129 0.17057 -0.63958 C 0.11068 -0.65717 0.02331 -0.62083 -0.01406 -0.59791 C -0.0513 -0.57476 -0.04492 -0.52152 -0.05273 -0.50138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1" grpId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" y="0"/>
            <a:ext cx="36115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9077" y="1843385"/>
            <a:ext cx="487184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NHỔ CÀ RỐT</a:t>
            </a:r>
          </a:p>
        </p:txBody>
      </p:sp>
      <p:pic>
        <p:nvPicPr>
          <p:cNvPr id="9114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2379663"/>
            <a:ext cx="271938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201988"/>
            <a:ext cx="19812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7100" y="6049963"/>
            <a:ext cx="1023778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114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32">
            <a:off x="8374063" y="3438525"/>
            <a:ext cx="23415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9" name="Nhac-nen-PowerPoint-vui-nh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5562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9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-30480" y="2493962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048000" y="1350804"/>
            <a:ext cx="5283199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KHỞI ĐỘNG: 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69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548063"/>
            <a:ext cx="2416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715963" y="965200"/>
            <a:ext cx="11836400" cy="5165725"/>
          </a:xfrm>
          <a:prstGeom prst="snip2DiagRect">
            <a:avLst>
              <a:gd name="adj1" fmla="val 0"/>
              <a:gd name="adj2" fmla="val 899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câu trả lời đúng sẽ giúp chú thỏ đi đến nhổ 1 củ cà rốt.</a:t>
            </a:r>
          </a:p>
        </p:txBody>
      </p:sp>
    </p:spTree>
    <p:extLst>
      <p:ext uri="{BB962C8B-B14F-4D97-AF65-F5344CB8AC3E}">
        <p14:creationId xmlns:p14="http://schemas.microsoft.com/office/powerpoint/2010/main" val="34996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54000" y="3981450"/>
            <a:ext cx="2882900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4343400"/>
            <a:ext cx="14700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1550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i="1">
                <a:solidFill>
                  <a:srgbClr val="6600CC"/>
                </a:solidFill>
                <a:latin typeface="Times New Roman" pitchFamily="18" charset="0"/>
              </a:rPr>
              <a:t>Viết phân số: năm mươi hai phần tám mươi tư</a:t>
            </a:r>
          </a:p>
        </p:txBody>
      </p:sp>
      <p:sp>
        <p:nvSpPr>
          <p:cNvPr id="83" name="Rectangle 8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29530" y="1753595"/>
            <a:ext cx="4714127" cy="1144609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3199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0">
            <a:off x="8012113" y="3465513"/>
            <a:ext cx="2717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8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527550"/>
            <a:ext cx="16652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140075" y="3960813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4346575"/>
            <a:ext cx="14160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4925" y="5418138"/>
            <a:ext cx="11350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0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09538"/>
            <a:ext cx="9144000" cy="116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prstClr val="white"/>
                </a:solidFill>
              </a:rPr>
              <a:t>Phép chia 4 : 7 được viết thành phân số là :</a:t>
            </a:r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179945"/>
              </p:ext>
            </p:extLst>
          </p:nvPr>
        </p:nvGraphicFramePr>
        <p:xfrm>
          <a:off x="7431088" y="1738313"/>
          <a:ext cx="722312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4" imgW="152334" imgH="393529" progId="Equation.3">
                  <p:embed/>
                </p:oleObj>
              </mc:Choice>
              <mc:Fallback>
                <p:oleObj name="Equation" r:id="rId14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1738313"/>
                        <a:ext cx="722312" cy="1541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409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4489450"/>
            <a:ext cx="1666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73775" y="3952875"/>
            <a:ext cx="2884488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33863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826250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2151063" y="9525"/>
            <a:ext cx="9407525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i="1">
                <a:solidFill>
                  <a:srgbClr val="7030A0"/>
                </a:solidFill>
                <a:latin typeface="Times New Roman" pitchFamily="18" charset="0"/>
              </a:rPr>
              <a:t>Viết phân số có tử số là 9, mẫu số là 10.</a:t>
            </a:r>
          </a:p>
        </p:txBody>
      </p:sp>
      <p:sp>
        <p:nvSpPr>
          <p:cNvPr id="29" name="Rectangle 2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22164" y="1720283"/>
            <a:ext cx="3497869" cy="1133067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5245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463925"/>
            <a:ext cx="22558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3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680325" y="1751013"/>
            <a:ext cx="115887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en-US" altLang="en-US" sz="6000" b="1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8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6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29" grpId="1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4556125"/>
            <a:ext cx="16668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2841625"/>
            <a:ext cx="159543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9020175" y="3944938"/>
            <a:ext cx="2884488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330200"/>
            <a:ext cx="221456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0375" y="2209800"/>
            <a:ext cx="26114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41446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4332288"/>
            <a:ext cx="14303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9788525" y="5418138"/>
            <a:ext cx="11334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50883" y="8859"/>
            <a:ext cx="9406964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pitchFamily="34" charset="0"/>
              </a:rPr>
              <a:t> </a:t>
            </a:r>
          </a:p>
        </p:txBody>
      </p:sp>
      <p:pic>
        <p:nvPicPr>
          <p:cNvPr id="97291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742238" y="3502025"/>
            <a:ext cx="300196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51063" y="9525"/>
            <a:ext cx="9431337" cy="1393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white"/>
                </a:solidFill>
              </a:rPr>
              <a:t>Số 5 được viết thành phân số là 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461250" y="1738313"/>
          <a:ext cx="661988" cy="15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14" imgW="139639" imgH="393529" progId="Equation.3">
                  <p:embed/>
                </p:oleObj>
              </mc:Choice>
              <mc:Fallback>
                <p:oleObj name="Equation" r:id="rId14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0" y="1738313"/>
                        <a:ext cx="661988" cy="1541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9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841625"/>
            <a:ext cx="15970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7638" y="976313"/>
            <a:ext cx="2214562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213" y="4124325"/>
            <a:ext cx="26130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284538" y="712788"/>
            <a:ext cx="9301162" cy="130333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983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3463925"/>
            <a:ext cx="272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51" y="4253557"/>
            <a:ext cx="1932260" cy="144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18" y="4234341"/>
            <a:ext cx="1831519" cy="1373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4" y="4371033"/>
            <a:ext cx="1838881" cy="137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8" y="4435366"/>
            <a:ext cx="1667301" cy="125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67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00400" y="914400"/>
            <a:ext cx="5562600" cy="1981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dirty="0">
                <a:solidFill>
                  <a:srgbClr val="FF0000"/>
                </a:solidFill>
                <a:latin typeface="Mistral" panose="03090702030407020403" pitchFamily="66" charset="0"/>
              </a:rPr>
              <a:t>Đố em !</a:t>
            </a:r>
          </a:p>
        </p:txBody>
      </p:sp>
    </p:spTree>
    <p:extLst>
      <p:ext uri="{BB962C8B-B14F-4D97-AF65-F5344CB8AC3E}">
        <p14:creationId xmlns:p14="http://schemas.microsoft.com/office/powerpoint/2010/main" val="34410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tử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2286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7</a:t>
            </a: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7239000" y="3124200"/>
            <a:ext cx="3657600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   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9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29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954102"/>
              </p:ext>
            </p:extLst>
          </p:nvPr>
        </p:nvGraphicFramePr>
        <p:xfrm>
          <a:off x="5138737" y="990600"/>
          <a:ext cx="500063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7" y="990600"/>
                        <a:ext cx="500063" cy="1181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18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3352800" y="990600"/>
            <a:ext cx="6705600" cy="11430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có mẫu số là : 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3421063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r>
              <a:rPr lang="en-US" altLang="en-US" sz="36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12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3438525"/>
            <a:ext cx="3657600" cy="9144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r>
              <a:rPr lang="en-US" altLang="en-US" sz="3600" dirty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8</a:t>
            </a:r>
          </a:p>
        </p:txBody>
      </p:sp>
      <p:pic>
        <p:nvPicPr>
          <p:cNvPr id="45065" name="ECA4339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5127625" y="990600"/>
          <a:ext cx="6667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7" imgW="203040" imgH="393480" progId="Equation.3">
                  <p:embed/>
                </p:oleObj>
              </mc:Choice>
              <mc:Fallback>
                <p:oleObj name="Equation" r:id="rId7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5" y="990600"/>
                        <a:ext cx="66675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244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Phép chia 15 : 16 được viết thành phân số là :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</a:t>
            </a:r>
            <a:endParaRPr lang="en-US" altLang="en-US" sz="36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47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270608"/>
              </p:ext>
            </p:extLst>
          </p:nvPr>
        </p:nvGraphicFramePr>
        <p:xfrm>
          <a:off x="3352800" y="3019425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7" imgW="203040" imgH="393480" progId="Equation.3">
                  <p:embed/>
                </p:oleObj>
              </mc:Choice>
              <mc:Fallback>
                <p:oleObj name="Equation" r:id="rId7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19425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214337"/>
              </p:ext>
            </p:extLst>
          </p:nvPr>
        </p:nvGraphicFramePr>
        <p:xfrm>
          <a:off x="8043863" y="3001963"/>
          <a:ext cx="66675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Equation" r:id="rId9" imgW="203040" imgH="393480" progId="Equation.3">
                  <p:embed/>
                </p:oleObj>
              </mc:Choice>
              <mc:Fallback>
                <p:oleObj name="Equation" r:id="rId9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863" y="3001963"/>
                        <a:ext cx="66675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7232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4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AutoShape 2"/>
          <p:cNvSpPr>
            <a:spLocks noChangeArrowheads="1"/>
          </p:cNvSpPr>
          <p:nvPr/>
        </p:nvSpPr>
        <p:spPr bwMode="auto">
          <a:xfrm>
            <a:off x="2209800" y="842963"/>
            <a:ext cx="8534400" cy="11430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Phân số        là thương của phép chia nào ?</a:t>
            </a:r>
            <a:endParaRPr lang="en-US" altLang="en-US" sz="32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0" name="AutoShape 6"/>
          <p:cNvSpPr>
            <a:spLocks noChangeArrowheads="1"/>
          </p:cNvSpPr>
          <p:nvPr/>
        </p:nvSpPr>
        <p:spPr bwMode="auto">
          <a:xfrm>
            <a:off x="7315200" y="2895600"/>
            <a:ext cx="3657600" cy="14398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b. 7 : 5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sp>
        <p:nvSpPr>
          <p:cNvPr id="390151" name="AutoShape 7"/>
          <p:cNvSpPr>
            <a:spLocks noChangeArrowheads="1"/>
          </p:cNvSpPr>
          <p:nvPr/>
        </p:nvSpPr>
        <p:spPr bwMode="auto">
          <a:xfrm>
            <a:off x="2514600" y="2895600"/>
            <a:ext cx="3657600" cy="145732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smtClean="0">
                <a:solidFill>
                  <a:srgbClr val="280CCE"/>
                </a:solidFill>
                <a:latin typeface="Arial" panose="020B0604020202020204" pitchFamily="34" charset="0"/>
                <a:ea typeface="-윤고딕140"/>
                <a:cs typeface="-윤고딕140"/>
              </a:rPr>
              <a:t>A.   5 : 7</a:t>
            </a:r>
            <a:endParaRPr lang="en-US" altLang="en-US" sz="4000" dirty="0">
              <a:solidFill>
                <a:srgbClr val="280CCE"/>
              </a:solidFill>
              <a:latin typeface="Arial" panose="020B0604020202020204" pitchFamily="34" charset="0"/>
              <a:ea typeface="-윤고딕140"/>
              <a:cs typeface="-윤고딕140"/>
            </a:endParaRPr>
          </a:p>
        </p:txBody>
      </p:sp>
      <p:pic>
        <p:nvPicPr>
          <p:cNvPr id="45065" name="ECA4356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Line 12"/>
          <p:cNvSpPr>
            <a:spLocks noChangeShapeType="1"/>
          </p:cNvSpPr>
          <p:nvPr/>
        </p:nvSpPr>
        <p:spPr bwMode="auto">
          <a:xfrm>
            <a:off x="4800600" y="-314325"/>
            <a:ext cx="457200" cy="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816753"/>
              </p:ext>
            </p:extLst>
          </p:nvPr>
        </p:nvGraphicFramePr>
        <p:xfrm>
          <a:off x="4093368" y="847725"/>
          <a:ext cx="500063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3368" y="847725"/>
                        <a:ext cx="500063" cy="1211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587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0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15" fill="hold"/>
                                        <p:tgtEl>
                                          <p:spTgt spid="450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</p:childTnLst>
        </p:cTn>
      </p:par>
    </p:tnLst>
    <p:bldLst>
      <p:bldP spid="390146" grpId="0" animBg="1"/>
      <p:bldP spid="390150" grpId="0" animBg="1"/>
      <p:bldP spid="390150" grpId="1" animBg="1"/>
      <p:bldP spid="3901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825</Words>
  <Application>Microsoft Office PowerPoint</Application>
  <PresentationFormat>Widescreen</PresentationFormat>
  <Paragraphs>216</Paragraphs>
  <Slides>37</Slides>
  <Notes>7</Notes>
  <HiddenSlides>0</HiddenSlides>
  <MMClips>18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6" baseType="lpstr">
      <vt:lpstr>微软雅黑</vt:lpstr>
      <vt:lpstr>宋体</vt:lpstr>
      <vt:lpstr>.VnArial</vt:lpstr>
      <vt:lpstr>Arial</vt:lpstr>
      <vt:lpstr>Calibri</vt:lpstr>
      <vt:lpstr>Calibri Light</vt:lpstr>
      <vt:lpstr>Footlight MT Light</vt:lpstr>
      <vt:lpstr>Italic</vt:lpstr>
      <vt:lpstr>Mistral</vt:lpstr>
      <vt:lpstr>Montserrat ExtraBold</vt:lpstr>
      <vt:lpstr>Tahoma</vt:lpstr>
      <vt:lpstr>Times New Roman</vt:lpstr>
      <vt:lpstr>Viner Hand ITC</vt:lpstr>
      <vt:lpstr>VNI-Times</vt:lpstr>
      <vt:lpstr>-윤고딕140</vt:lpstr>
      <vt:lpstr>等线</vt:lpstr>
      <vt:lpstr>Office Theme</vt:lpstr>
      <vt:lpstr>Default Design</vt:lpstr>
      <vt:lpstr>1_Default Design</vt:lpstr>
      <vt:lpstr>2_Default Design</vt:lpstr>
      <vt:lpstr>3_Default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admin</cp:lastModifiedBy>
  <cp:revision>139</cp:revision>
  <dcterms:created xsi:type="dcterms:W3CDTF">2006-08-16T00:00:00Z</dcterms:created>
  <dcterms:modified xsi:type="dcterms:W3CDTF">2023-02-06T11:27:21Z</dcterms:modified>
</cp:coreProperties>
</file>