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59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7B"/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8" y="218044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07" y="1920240"/>
            <a:ext cx="9644070" cy="298125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DCB9C4-B16C-D646-18FA-82DF861D82FE}"/>
              </a:ext>
            </a:extLst>
          </p:cNvPr>
          <p:cNvSpPr/>
          <p:nvPr/>
        </p:nvSpPr>
        <p:spPr>
          <a:xfrm>
            <a:off x="10323871" y="0"/>
            <a:ext cx="1868129" cy="457200"/>
          </a:xfrm>
          <a:prstGeom prst="roundRect">
            <a:avLst/>
          </a:prstGeom>
          <a:solidFill>
            <a:srgbClr val="FEC97B"/>
          </a:solidFill>
          <a:ln>
            <a:solidFill>
              <a:srgbClr val="FEC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bài làm của các bạn trong nhóm hoặc bài được thầy cô khen, ghi lại những điều em muốn học tập.</a:t>
            </a: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08" y="1281307"/>
            <a:ext cx="674276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73" y="398253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5" y="1606731"/>
            <a:ext cx="10737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Nhận biết được ưu, nhược điểm trong bài văn kể mình đã làm.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Biết chỉnh sửa viết lại một đoạn cho hay hơn.</a:t>
            </a:r>
          </a:p>
        </p:txBody>
      </p:sp>
    </p:spTree>
    <p:extLst>
      <p:ext uri="{BB962C8B-B14F-4D97-AF65-F5344CB8AC3E}">
        <p14:creationId xmlns:p14="http://schemas.microsoft.com/office/powerpoint/2010/main" val="374136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97" y="1060937"/>
            <a:ext cx="68585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bài: 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Giáo viên nhận xét 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2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10" name="TextBox 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3" name="TextBox 12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6" name="TextBox 15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07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163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#9Slide05 Dear Saturday</vt:lpstr>
      <vt:lpstr>Arial</vt:lpstr>
      <vt:lpstr>Cambria</vt:lpstr>
      <vt:lpstr>Times New Roman</vt:lpstr>
      <vt:lpstr>UTM Seagull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Administrator</cp:lastModifiedBy>
  <cp:revision>16</cp:revision>
  <dcterms:created xsi:type="dcterms:W3CDTF">2023-09-15T17:44:47Z</dcterms:created>
  <dcterms:modified xsi:type="dcterms:W3CDTF">2023-10-18T11:45:55Z</dcterms:modified>
</cp:coreProperties>
</file>