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1"/>
  </p:notesMasterIdLst>
  <p:sldIdLst>
    <p:sldId id="257" r:id="rId2"/>
    <p:sldId id="286" r:id="rId3"/>
    <p:sldId id="258" r:id="rId4"/>
    <p:sldId id="259" r:id="rId5"/>
    <p:sldId id="260" r:id="rId6"/>
    <p:sldId id="261" r:id="rId7"/>
    <p:sldId id="262" r:id="rId8"/>
    <p:sldId id="263" r:id="rId9"/>
    <p:sldId id="264" r:id="rId10"/>
    <p:sldId id="265" r:id="rId11"/>
    <p:sldId id="266" r:id="rId12"/>
    <p:sldId id="267" r:id="rId13"/>
    <p:sldId id="268" r:id="rId14"/>
    <p:sldId id="287"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12192000" cy="6858000"/>
  <p:notesSz cx="6858000" cy="9144000"/>
  <p:embeddedFontLst>
    <p:embeddedFont>
      <p:font typeface="等线" panose="02010600030101010101" pitchFamily="2" charset="-122"/>
      <p:regular r:id="rId32"/>
      <p:bold r:id="rId33"/>
    </p:embeddedFont>
    <p:embeddedFont>
      <p:font typeface="#9Slide03 Arima Madurai ExtraBo" panose="020B0604020202020204" charset="0"/>
      <p:bold r:id="rId34"/>
    </p:embeddedFont>
    <p:embeddedFont>
      <p:font typeface="#9Slide07 HoneyCream" panose="020B0604020202020204" charset="0"/>
      <p:regular r:id="rId35"/>
    </p:embeddedFont>
    <p:embeddedFont>
      <p:font typeface="Calibri" panose="020F0502020204030204" pitchFamily="34" charset="0"/>
      <p:regular r:id="rId36"/>
      <p:bold r:id="rId37"/>
      <p:italic r:id="rId38"/>
      <p:boldItalic r:id="rId39"/>
    </p:embeddedFont>
    <p:embeddedFont>
      <p:font typeface="Cambria" panose="02040503050406030204" pitchFamily="18"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C0A1AB-27A6-46DB-8CDF-AC4CB8626029}" type="datetimeFigureOut">
              <a:rPr lang="en-US" smtClean="0"/>
              <a:t>30/9/2023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B4A8A-D9D2-4774-8448-762F6F8AE1AC}" type="slidenum">
              <a:rPr lang="en-US" smtClean="0"/>
              <a:t>‹#›</a:t>
            </a:fld>
            <a:endParaRPr lang="en-US"/>
          </a:p>
        </p:txBody>
      </p:sp>
    </p:spTree>
    <p:extLst>
      <p:ext uri="{BB962C8B-B14F-4D97-AF65-F5344CB8AC3E}">
        <p14:creationId xmlns:p14="http://schemas.microsoft.com/office/powerpoint/2010/main" val="301344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14656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37107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00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02481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22430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15840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018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33970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6420051"/>
            <a:ext cx="808522" cy="437949"/>
          </a:xfrm>
          <a:prstGeom prst="rect">
            <a:avLst/>
          </a:prstGeom>
          <a:solidFill>
            <a:srgbClr val="FED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4" name="图片 3"/>
          <p:cNvPicPr>
            <a:picLocks noChangeAspect="1"/>
          </p:cNvPicPr>
          <p:nvPr userDrawn="1"/>
        </p:nvPicPr>
        <p:blipFill rotWithShape="1">
          <a:blip r:embed="rId3"/>
          <a:srcRect l="40850" t="7222" r="7067" b="14722"/>
          <a:stretch/>
        </p:blipFill>
        <p:spPr>
          <a:xfrm rot="14540938">
            <a:off x="8766024" y="11724"/>
            <a:ext cx="1982188" cy="1881739"/>
          </a:xfrm>
          <a:prstGeom prst="teardrop">
            <a:avLst/>
          </a:prstGeom>
        </p:spPr>
      </p:pic>
      <p:pic>
        <p:nvPicPr>
          <p:cNvPr id="5" name="Picture 4">
            <a:extLst>
              <a:ext uri="{FF2B5EF4-FFF2-40B4-BE49-F238E27FC236}">
                <a16:creationId xmlns:a16="http://schemas.microsoft.com/office/drawing/2014/main" id="{CF643CC4-EDBA-40BC-8BCE-27E547E4D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6"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5"/>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7"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8" name="Picture 7">
            <a:extLst>
              <a:ext uri="{FF2B5EF4-FFF2-40B4-BE49-F238E27FC236}">
                <a16:creationId xmlns:a16="http://schemas.microsoft.com/office/drawing/2014/main" id="{CF7123EE-C62C-4B81-932E-FD785DD2C8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9" name="Picture 8">
            <a:extLst>
              <a:ext uri="{FF2B5EF4-FFF2-40B4-BE49-F238E27FC236}">
                <a16:creationId xmlns:a16="http://schemas.microsoft.com/office/drawing/2014/main" id="{1AA41CD8-0B29-4E70-83B7-FFEF21784C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0" name="Picture 9">
            <a:extLst>
              <a:ext uri="{FF2B5EF4-FFF2-40B4-BE49-F238E27FC236}">
                <a16:creationId xmlns:a16="http://schemas.microsoft.com/office/drawing/2014/main" id="{393A9AFA-2307-4D7D-AC1F-49D1FC6385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1" name="Picture 10">
            <a:extLst>
              <a:ext uri="{FF2B5EF4-FFF2-40B4-BE49-F238E27FC236}">
                <a16:creationId xmlns:a16="http://schemas.microsoft.com/office/drawing/2014/main" id="{47A391FB-4D97-4193-B59E-DA3396091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2"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3"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2542565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37305" y="2840525"/>
            <a:ext cx="2527630" cy="2526790"/>
          </a:xfrm>
          <a:custGeom>
            <a:avLst/>
            <a:gdLst>
              <a:gd name="connsiteX0" fmla="*/ 1263815 w 2527630"/>
              <a:gd name="connsiteY0" fmla="*/ 0 h 2526790"/>
              <a:gd name="connsiteX1" fmla="*/ 2527630 w 2527630"/>
              <a:gd name="connsiteY1" fmla="*/ 1263395 h 2526790"/>
              <a:gd name="connsiteX2" fmla="*/ 1263815 w 2527630"/>
              <a:gd name="connsiteY2" fmla="*/ 2526790 h 2526790"/>
              <a:gd name="connsiteX3" fmla="*/ 0 w 2527630"/>
              <a:gd name="connsiteY3" fmla="*/ 1263395 h 2526790"/>
              <a:gd name="connsiteX4" fmla="*/ 1263815 w 2527630"/>
              <a:gd name="connsiteY4" fmla="*/ 0 h 252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30" h="2526790">
                <a:moveTo>
                  <a:pt x="1263815" y="0"/>
                </a:moveTo>
                <a:cubicBezTo>
                  <a:pt x="1961801" y="0"/>
                  <a:pt x="2527630" y="565641"/>
                  <a:pt x="2527630" y="1263395"/>
                </a:cubicBezTo>
                <a:cubicBezTo>
                  <a:pt x="2527630" y="1961149"/>
                  <a:pt x="1961801" y="2526790"/>
                  <a:pt x="1263815" y="2526790"/>
                </a:cubicBezTo>
                <a:cubicBezTo>
                  <a:pt x="565829" y="2526790"/>
                  <a:pt x="0" y="1961149"/>
                  <a:pt x="0" y="1263395"/>
                </a:cubicBezTo>
                <a:cubicBezTo>
                  <a:pt x="0" y="565641"/>
                  <a:pt x="565829" y="0"/>
                  <a:pt x="1263815" y="0"/>
                </a:cubicBezTo>
                <a:close/>
              </a:path>
            </a:pathLst>
          </a:custGeom>
        </p:spPr>
        <p:txBody>
          <a:bodyPr wrap="square">
            <a:noAutofit/>
          </a:bodyPr>
          <a:lstStyle/>
          <a:p>
            <a:endParaRPr lang="zh-CN" altLang="en-US"/>
          </a:p>
        </p:txBody>
      </p:sp>
      <p:pic>
        <p:nvPicPr>
          <p:cNvPr id="3" name="Picture 2">
            <a:extLst>
              <a:ext uri="{FF2B5EF4-FFF2-40B4-BE49-F238E27FC236}">
                <a16:creationId xmlns:a16="http://schemas.microsoft.com/office/drawing/2014/main" id="{CF643CC4-EDBA-40BC-8BCE-27E547E4D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4"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5"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7" name="Picture 6">
            <a:extLst>
              <a:ext uri="{FF2B5EF4-FFF2-40B4-BE49-F238E27FC236}">
                <a16:creationId xmlns:a16="http://schemas.microsoft.com/office/drawing/2014/main" id="{CF7123EE-C62C-4B81-932E-FD785DD2C8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8" name="Picture 7">
            <a:extLst>
              <a:ext uri="{FF2B5EF4-FFF2-40B4-BE49-F238E27FC236}">
                <a16:creationId xmlns:a16="http://schemas.microsoft.com/office/drawing/2014/main" id="{1AA41CD8-0B29-4E70-83B7-FFEF21784C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9" name="Picture 8">
            <a:extLst>
              <a:ext uri="{FF2B5EF4-FFF2-40B4-BE49-F238E27FC236}">
                <a16:creationId xmlns:a16="http://schemas.microsoft.com/office/drawing/2014/main" id="{393A9AFA-2307-4D7D-AC1F-49D1FC638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0" name="Picture 9">
            <a:extLst>
              <a:ext uri="{FF2B5EF4-FFF2-40B4-BE49-F238E27FC236}">
                <a16:creationId xmlns:a16="http://schemas.microsoft.com/office/drawing/2014/main" id="{47A391FB-4D97-4193-B59E-DA33960917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1"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2"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922922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720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912726" y="2638278"/>
            <a:ext cx="2353652" cy="2353650"/>
          </a:xfrm>
          <a:custGeom>
            <a:avLst/>
            <a:gdLst>
              <a:gd name="connsiteX0" fmla="*/ 1176826 w 2353652"/>
              <a:gd name="connsiteY0" fmla="*/ 0 h 2353650"/>
              <a:gd name="connsiteX1" fmla="*/ 2353652 w 2353652"/>
              <a:gd name="connsiteY1" fmla="*/ 1176825 h 2353650"/>
              <a:gd name="connsiteX2" fmla="*/ 1176826 w 2353652"/>
              <a:gd name="connsiteY2" fmla="*/ 2353650 h 2353650"/>
              <a:gd name="connsiteX3" fmla="*/ 0 w 2353652"/>
              <a:gd name="connsiteY3" fmla="*/ 1176825 h 2353650"/>
              <a:gd name="connsiteX4" fmla="*/ 1176826 w 2353652"/>
              <a:gd name="connsiteY4" fmla="*/ 0 h 23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652" h="2353650">
                <a:moveTo>
                  <a:pt x="1176826" y="0"/>
                </a:moveTo>
                <a:cubicBezTo>
                  <a:pt x="1826769" y="0"/>
                  <a:pt x="2353652" y="526882"/>
                  <a:pt x="2353652" y="1176825"/>
                </a:cubicBezTo>
                <a:cubicBezTo>
                  <a:pt x="2353652" y="1826768"/>
                  <a:pt x="1826769" y="2353650"/>
                  <a:pt x="1176826" y="2353650"/>
                </a:cubicBezTo>
                <a:cubicBezTo>
                  <a:pt x="526883" y="2353650"/>
                  <a:pt x="0" y="1826768"/>
                  <a:pt x="0" y="1176825"/>
                </a:cubicBezTo>
                <a:cubicBezTo>
                  <a:pt x="0" y="526882"/>
                  <a:pt x="526883" y="0"/>
                  <a:pt x="117682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8208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628261-940E-418E-9D7E-87AEE8FBC64B}" type="datetimeFigureOut">
              <a:rPr kumimoji="0" lang="vi-VN"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30/09/2023</a:t>
            </a:fld>
            <a:endParaRPr kumimoji="0" lang="vi-VN"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D2FC11-E6C3-42FB-BE0F-EA92CB58407F}" type="slidenum">
              <a:rPr kumimoji="0" lang="vi-VN"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220402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3" name="图文框 2"/>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4" name="图片 3"/>
          <p:cNvPicPr>
            <a:picLocks noChangeAspect="1"/>
          </p:cNvPicPr>
          <p:nvPr userDrawn="1"/>
        </p:nvPicPr>
        <p:blipFill rotWithShape="1">
          <a:blip r:embed="rId2"/>
          <a:srcRect l="40850" t="7222" r="7067" b="14722"/>
          <a:stretch/>
        </p:blipFill>
        <p:spPr>
          <a:xfrm>
            <a:off x="6096000" y="1070919"/>
            <a:ext cx="6096000" cy="5787081"/>
          </a:xfrm>
          <a:prstGeom prst="rect">
            <a:avLst/>
          </a:prstGeom>
        </p:spPr>
      </p:pic>
      <p:pic>
        <p:nvPicPr>
          <p:cNvPr id="5" name="Picture 4">
            <a:extLst>
              <a:ext uri="{FF2B5EF4-FFF2-40B4-BE49-F238E27FC236}">
                <a16:creationId xmlns:a16="http://schemas.microsoft.com/office/drawing/2014/main" id="{CF643CC4-EDBA-40BC-8BCE-27E547E4D8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6"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7"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8" name="Picture 7">
            <a:extLst>
              <a:ext uri="{FF2B5EF4-FFF2-40B4-BE49-F238E27FC236}">
                <a16:creationId xmlns:a16="http://schemas.microsoft.com/office/drawing/2014/main" id="{CF7123EE-C62C-4B81-932E-FD785DD2C8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9" name="Picture 8">
            <a:extLst>
              <a:ext uri="{FF2B5EF4-FFF2-40B4-BE49-F238E27FC236}">
                <a16:creationId xmlns:a16="http://schemas.microsoft.com/office/drawing/2014/main" id="{1AA41CD8-0B29-4E70-83B7-FFEF21784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0" name="Picture 9">
            <a:extLst>
              <a:ext uri="{FF2B5EF4-FFF2-40B4-BE49-F238E27FC236}">
                <a16:creationId xmlns:a16="http://schemas.microsoft.com/office/drawing/2014/main" id="{393A9AFA-2307-4D7D-AC1F-49D1FC6385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1" name="Picture 10">
            <a:extLst>
              <a:ext uri="{FF2B5EF4-FFF2-40B4-BE49-F238E27FC236}">
                <a16:creationId xmlns:a16="http://schemas.microsoft.com/office/drawing/2014/main" id="{47A391FB-4D97-4193-B59E-DA33960917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2"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3"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1153783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图文框 6">
            <a:extLst>
              <a:ext uri="{FF2B5EF4-FFF2-40B4-BE49-F238E27FC236}">
                <a16:creationId xmlns:a16="http://schemas.microsoft.com/office/drawing/2014/main" id="{EB860E48-C92F-4211-BC95-B79D308CF20D}"/>
              </a:ext>
            </a:extLst>
          </p:cNvPr>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2" name="图片 7">
            <a:extLst>
              <a:ext uri="{FF2B5EF4-FFF2-40B4-BE49-F238E27FC236}">
                <a16:creationId xmlns:a16="http://schemas.microsoft.com/office/drawing/2014/main" id="{78874060-8E29-45EC-A816-4B5547A4F7EC}"/>
              </a:ext>
            </a:extLst>
          </p:cNvPr>
          <p:cNvPicPr>
            <a:picLocks noChangeAspect="1"/>
          </p:cNvPicPr>
          <p:nvPr userDrawn="1"/>
        </p:nvPicPr>
        <p:blipFill>
          <a:blip r:embed="rId2"/>
          <a:srcRect l="21709" t="28104"/>
          <a:stretch>
            <a:fillRect/>
          </a:stretch>
        </p:blipFill>
        <p:spPr>
          <a:xfrm rot="21135172">
            <a:off x="-148158" y="-201943"/>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3" name="图片 8">
            <a:extLst>
              <a:ext uri="{FF2B5EF4-FFF2-40B4-BE49-F238E27FC236}">
                <a16:creationId xmlns:a16="http://schemas.microsoft.com/office/drawing/2014/main" id="{C94A973E-C8AE-421A-BD0A-4F821A6CD133}"/>
              </a:ext>
            </a:extLst>
          </p:cNvPr>
          <p:cNvPicPr>
            <a:picLocks noChangeAspect="1"/>
          </p:cNvPicPr>
          <p:nvPr userDrawn="1"/>
        </p:nvPicPr>
        <p:blipFill>
          <a:blip r:embed="rId3"/>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pic>
        <p:nvPicPr>
          <p:cNvPr id="5" name="Picture 4">
            <a:extLst>
              <a:ext uri="{FF2B5EF4-FFF2-40B4-BE49-F238E27FC236}">
                <a16:creationId xmlns:a16="http://schemas.microsoft.com/office/drawing/2014/main" id="{CF643CC4-EDBA-40BC-8BCE-27E547E4D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6"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5"/>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7"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8" name="Picture 7">
            <a:extLst>
              <a:ext uri="{FF2B5EF4-FFF2-40B4-BE49-F238E27FC236}">
                <a16:creationId xmlns:a16="http://schemas.microsoft.com/office/drawing/2014/main" id="{CF7123EE-C62C-4B81-932E-FD785DD2C8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9" name="Picture 8">
            <a:extLst>
              <a:ext uri="{FF2B5EF4-FFF2-40B4-BE49-F238E27FC236}">
                <a16:creationId xmlns:a16="http://schemas.microsoft.com/office/drawing/2014/main" id="{1AA41CD8-0B29-4E70-83B7-FFEF21784C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0" name="Picture 9">
            <a:extLst>
              <a:ext uri="{FF2B5EF4-FFF2-40B4-BE49-F238E27FC236}">
                <a16:creationId xmlns:a16="http://schemas.microsoft.com/office/drawing/2014/main" id="{393A9AFA-2307-4D7D-AC1F-49D1FC6385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1" name="Picture 10">
            <a:extLst>
              <a:ext uri="{FF2B5EF4-FFF2-40B4-BE49-F238E27FC236}">
                <a16:creationId xmlns:a16="http://schemas.microsoft.com/office/drawing/2014/main" id="{47A391FB-4D97-4193-B59E-DA3396091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2"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3"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789899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5592DAD-D856-48DB-823B-B67FA8840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F643CC4-EDBA-40BC-8BCE-27E547E4D8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5"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6"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7" name="Picture 6">
            <a:extLst>
              <a:ext uri="{FF2B5EF4-FFF2-40B4-BE49-F238E27FC236}">
                <a16:creationId xmlns:a16="http://schemas.microsoft.com/office/drawing/2014/main" id="{CF7123EE-C62C-4B81-932E-FD785DD2C8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8" name="Picture 7">
            <a:extLst>
              <a:ext uri="{FF2B5EF4-FFF2-40B4-BE49-F238E27FC236}">
                <a16:creationId xmlns:a16="http://schemas.microsoft.com/office/drawing/2014/main" id="{1AA41CD8-0B29-4E70-83B7-FFEF21784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9" name="Picture 8">
            <a:extLst>
              <a:ext uri="{FF2B5EF4-FFF2-40B4-BE49-F238E27FC236}">
                <a16:creationId xmlns:a16="http://schemas.microsoft.com/office/drawing/2014/main" id="{393A9AFA-2307-4D7D-AC1F-49D1FC6385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0" name="Picture 9">
            <a:extLst>
              <a:ext uri="{FF2B5EF4-FFF2-40B4-BE49-F238E27FC236}">
                <a16:creationId xmlns:a16="http://schemas.microsoft.com/office/drawing/2014/main" id="{47A391FB-4D97-4193-B59E-DA33960917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1"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2"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3590127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338B36F-D5B9-4013-A64E-E76B4E42DB48}"/>
              </a:ext>
            </a:extLst>
          </p:cNvPr>
          <p:cNvGrpSpPr/>
          <p:nvPr userDrawn="1"/>
        </p:nvGrpSpPr>
        <p:grpSpPr>
          <a:xfrm>
            <a:off x="0" y="0"/>
            <a:ext cx="12192000" cy="6858000"/>
            <a:chOff x="0" y="0"/>
            <a:chExt cx="12192000" cy="6858000"/>
          </a:xfrm>
        </p:grpSpPr>
        <p:pic>
          <p:nvPicPr>
            <p:cNvPr id="3" name="Picture 2" descr="A picture containing background pattern&#10;&#10;Description automatically generated">
              <a:extLst>
                <a:ext uri="{FF2B5EF4-FFF2-40B4-BE49-F238E27FC236}">
                  <a16:creationId xmlns:a16="http://schemas.microsoft.com/office/drawing/2014/main" id="{91E1E12E-EDE8-4573-9F28-B2E519691D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4B9B10F-5259-4CB6-9E4D-72F9574EA31F}"/>
                </a:ext>
              </a:extLst>
            </p:cNvPr>
            <p:cNvSpPr/>
            <p:nvPr userDrawn="1"/>
          </p:nvSpPr>
          <p:spPr>
            <a:xfrm>
              <a:off x="5410200" y="6083300"/>
              <a:ext cx="1498600" cy="584200"/>
            </a:xfrm>
            <a:prstGeom prst="rect">
              <a:avLst/>
            </a:prstGeom>
            <a:solidFill>
              <a:srgbClr val="F0A3C3"/>
            </a:solidFill>
            <a:ln>
              <a:solidFill>
                <a:srgbClr val="F0A3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CF643CC4-EDBA-40BC-8BCE-27E547E4D8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7"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8"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9" name="Picture 8">
            <a:extLst>
              <a:ext uri="{FF2B5EF4-FFF2-40B4-BE49-F238E27FC236}">
                <a16:creationId xmlns:a16="http://schemas.microsoft.com/office/drawing/2014/main" id="{CF7123EE-C62C-4B81-932E-FD785DD2C8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0" name="Picture 9">
            <a:extLst>
              <a:ext uri="{FF2B5EF4-FFF2-40B4-BE49-F238E27FC236}">
                <a16:creationId xmlns:a16="http://schemas.microsoft.com/office/drawing/2014/main" id="{1AA41CD8-0B29-4E70-83B7-FFEF21784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1" name="Picture 10">
            <a:extLst>
              <a:ext uri="{FF2B5EF4-FFF2-40B4-BE49-F238E27FC236}">
                <a16:creationId xmlns:a16="http://schemas.microsoft.com/office/drawing/2014/main" id="{393A9AFA-2307-4D7D-AC1F-49D1FC6385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2" name="Picture 11">
            <a:extLst>
              <a:ext uri="{FF2B5EF4-FFF2-40B4-BE49-F238E27FC236}">
                <a16:creationId xmlns:a16="http://schemas.microsoft.com/office/drawing/2014/main" id="{47A391FB-4D97-4193-B59E-DA33960917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3"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4"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474903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6420051"/>
            <a:ext cx="808522" cy="437949"/>
          </a:xfrm>
          <a:prstGeom prst="rect">
            <a:avLst/>
          </a:prstGeom>
          <a:solidFill>
            <a:srgbClr val="FED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3" name="Picture 2">
            <a:extLst>
              <a:ext uri="{FF2B5EF4-FFF2-40B4-BE49-F238E27FC236}">
                <a16:creationId xmlns:a16="http://schemas.microsoft.com/office/drawing/2014/main" id="{CF643CC4-EDBA-40BC-8BCE-27E547E4D8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4"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5"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6" name="Picture 5">
            <a:extLst>
              <a:ext uri="{FF2B5EF4-FFF2-40B4-BE49-F238E27FC236}">
                <a16:creationId xmlns:a16="http://schemas.microsoft.com/office/drawing/2014/main" id="{CF7123EE-C62C-4B81-932E-FD785DD2C8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7" name="Picture 6">
            <a:extLst>
              <a:ext uri="{FF2B5EF4-FFF2-40B4-BE49-F238E27FC236}">
                <a16:creationId xmlns:a16="http://schemas.microsoft.com/office/drawing/2014/main" id="{1AA41CD8-0B29-4E70-83B7-FFEF21784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8" name="Picture 7">
            <a:extLst>
              <a:ext uri="{FF2B5EF4-FFF2-40B4-BE49-F238E27FC236}">
                <a16:creationId xmlns:a16="http://schemas.microsoft.com/office/drawing/2014/main" id="{393A9AFA-2307-4D7D-AC1F-49D1FC6385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9" name="Picture 8">
            <a:extLst>
              <a:ext uri="{FF2B5EF4-FFF2-40B4-BE49-F238E27FC236}">
                <a16:creationId xmlns:a16="http://schemas.microsoft.com/office/drawing/2014/main" id="{47A391FB-4D97-4193-B59E-DA33960917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0"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1"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408380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5" name="图文框 6">
            <a:extLst>
              <a:ext uri="{FF2B5EF4-FFF2-40B4-BE49-F238E27FC236}">
                <a16:creationId xmlns:a16="http://schemas.microsoft.com/office/drawing/2014/main" id="{37222E41-4B38-46D2-84BB-1F05C3849F6C}"/>
              </a:ext>
            </a:extLst>
          </p:cNvPr>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pic>
        <p:nvPicPr>
          <p:cNvPr id="3" name="图片 7">
            <a:extLst>
              <a:ext uri="{FF2B5EF4-FFF2-40B4-BE49-F238E27FC236}">
                <a16:creationId xmlns:a16="http://schemas.microsoft.com/office/drawing/2014/main" id="{0BA3D50F-CC80-4F5B-B51E-7D1884D27834}"/>
              </a:ext>
            </a:extLst>
          </p:cNvPr>
          <p:cNvPicPr>
            <a:picLocks noChangeAspect="1"/>
          </p:cNvPicPr>
          <p:nvPr userDrawn="1"/>
        </p:nvPicPr>
        <p:blipFill>
          <a:blip r:embed="rId2"/>
          <a:srcRect l="21709" t="28104"/>
          <a:stretch>
            <a:fillRect/>
          </a:stretch>
        </p:blipFill>
        <p:spPr>
          <a:xfrm rot="464828" flipV="1">
            <a:off x="-148638" y="5111624"/>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4" name="图片 8">
            <a:extLst>
              <a:ext uri="{FF2B5EF4-FFF2-40B4-BE49-F238E27FC236}">
                <a16:creationId xmlns:a16="http://schemas.microsoft.com/office/drawing/2014/main" id="{F7A1D87E-969D-4B0E-AD89-70060ABB26B7}"/>
              </a:ext>
            </a:extLst>
          </p:cNvPr>
          <p:cNvPicPr>
            <a:picLocks noChangeAspect="1"/>
          </p:cNvPicPr>
          <p:nvPr userDrawn="1"/>
        </p:nvPicPr>
        <p:blipFill>
          <a:blip r:embed="rId3"/>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pic>
        <p:nvPicPr>
          <p:cNvPr id="7" name="Picture 6">
            <a:extLst>
              <a:ext uri="{FF2B5EF4-FFF2-40B4-BE49-F238E27FC236}">
                <a16:creationId xmlns:a16="http://schemas.microsoft.com/office/drawing/2014/main" id="{CF643CC4-EDBA-40BC-8BCE-27E547E4D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8"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5"/>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9"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10" name="Picture 9">
            <a:extLst>
              <a:ext uri="{FF2B5EF4-FFF2-40B4-BE49-F238E27FC236}">
                <a16:creationId xmlns:a16="http://schemas.microsoft.com/office/drawing/2014/main" id="{CF7123EE-C62C-4B81-932E-FD785DD2C8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1" name="Picture 10">
            <a:extLst>
              <a:ext uri="{FF2B5EF4-FFF2-40B4-BE49-F238E27FC236}">
                <a16:creationId xmlns:a16="http://schemas.microsoft.com/office/drawing/2014/main" id="{1AA41CD8-0B29-4E70-83B7-FFEF21784C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2" name="Picture 11">
            <a:extLst>
              <a:ext uri="{FF2B5EF4-FFF2-40B4-BE49-F238E27FC236}">
                <a16:creationId xmlns:a16="http://schemas.microsoft.com/office/drawing/2014/main" id="{393A9AFA-2307-4D7D-AC1F-49D1FC6385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3" name="Picture 12">
            <a:extLst>
              <a:ext uri="{FF2B5EF4-FFF2-40B4-BE49-F238E27FC236}">
                <a16:creationId xmlns:a16="http://schemas.microsoft.com/office/drawing/2014/main" id="{47A391FB-4D97-4193-B59E-DA3396091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4"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5"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105255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4" name="图文框 6">
            <a:extLst>
              <a:ext uri="{FF2B5EF4-FFF2-40B4-BE49-F238E27FC236}">
                <a16:creationId xmlns:a16="http://schemas.microsoft.com/office/drawing/2014/main" id="{89CC1AFE-07C7-4EE1-B4B2-69116D841501}"/>
              </a:ext>
            </a:extLst>
          </p:cNvPr>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5" name="Picture 4">
            <a:extLst>
              <a:ext uri="{FF2B5EF4-FFF2-40B4-BE49-F238E27FC236}">
                <a16:creationId xmlns:a16="http://schemas.microsoft.com/office/drawing/2014/main" id="{CF643CC4-EDBA-40BC-8BCE-27E547E4D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6"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7"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8" name="Picture 7">
            <a:extLst>
              <a:ext uri="{FF2B5EF4-FFF2-40B4-BE49-F238E27FC236}">
                <a16:creationId xmlns:a16="http://schemas.microsoft.com/office/drawing/2014/main" id="{CF7123EE-C62C-4B81-932E-FD785DD2C8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1" name="Picture 10">
            <a:extLst>
              <a:ext uri="{FF2B5EF4-FFF2-40B4-BE49-F238E27FC236}">
                <a16:creationId xmlns:a16="http://schemas.microsoft.com/office/drawing/2014/main" id="{1AA41CD8-0B29-4E70-83B7-FFEF21784C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2" name="Picture 11">
            <a:extLst>
              <a:ext uri="{FF2B5EF4-FFF2-40B4-BE49-F238E27FC236}">
                <a16:creationId xmlns:a16="http://schemas.microsoft.com/office/drawing/2014/main" id="{393A9AFA-2307-4D7D-AC1F-49D1FC638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3" name="Picture 12">
            <a:extLst>
              <a:ext uri="{FF2B5EF4-FFF2-40B4-BE49-F238E27FC236}">
                <a16:creationId xmlns:a16="http://schemas.microsoft.com/office/drawing/2014/main" id="{47A391FB-4D97-4193-B59E-DA33960917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4"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5"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613100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wrap="square">
            <a:noAutofit/>
          </a:bodyPr>
          <a:lstStyle/>
          <a:p>
            <a:endParaRPr lang="zh-CN" altLang="en-US"/>
          </a:p>
        </p:txBody>
      </p:sp>
      <p:pic>
        <p:nvPicPr>
          <p:cNvPr id="3" name="图片 7">
            <a:extLst>
              <a:ext uri="{FF2B5EF4-FFF2-40B4-BE49-F238E27FC236}">
                <a16:creationId xmlns:a16="http://schemas.microsoft.com/office/drawing/2014/main" id="{4C47E4C6-B78F-439C-BBDD-EEFAE8E88379}"/>
              </a:ext>
            </a:extLst>
          </p:cNvPr>
          <p:cNvPicPr>
            <a:picLocks noChangeAspect="1"/>
          </p:cNvPicPr>
          <p:nvPr userDrawn="1"/>
        </p:nvPicPr>
        <p:blipFill>
          <a:blip r:embed="rId2"/>
          <a:srcRect l="21709" t="28104"/>
          <a:stretch>
            <a:fillRect/>
          </a:stretch>
        </p:blipFill>
        <p:spPr>
          <a:xfrm rot="464828" flipV="1">
            <a:off x="-148638" y="5111624"/>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4" name="图片 8">
            <a:extLst>
              <a:ext uri="{FF2B5EF4-FFF2-40B4-BE49-F238E27FC236}">
                <a16:creationId xmlns:a16="http://schemas.microsoft.com/office/drawing/2014/main" id="{5CD13D1B-F8EF-4988-9001-B90002E3B440}"/>
              </a:ext>
            </a:extLst>
          </p:cNvPr>
          <p:cNvPicPr>
            <a:picLocks noChangeAspect="1"/>
          </p:cNvPicPr>
          <p:nvPr userDrawn="1"/>
        </p:nvPicPr>
        <p:blipFill>
          <a:blip r:embed="rId3"/>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pic>
        <p:nvPicPr>
          <p:cNvPr id="5" name="Picture 4">
            <a:extLst>
              <a:ext uri="{FF2B5EF4-FFF2-40B4-BE49-F238E27FC236}">
                <a16:creationId xmlns:a16="http://schemas.microsoft.com/office/drawing/2014/main" id="{CF643CC4-EDBA-40BC-8BCE-27E547E4D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7"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5"/>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8"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9" name="Picture 8">
            <a:extLst>
              <a:ext uri="{FF2B5EF4-FFF2-40B4-BE49-F238E27FC236}">
                <a16:creationId xmlns:a16="http://schemas.microsoft.com/office/drawing/2014/main" id="{CF7123EE-C62C-4B81-932E-FD785DD2C8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0" name="Picture 9">
            <a:extLst>
              <a:ext uri="{FF2B5EF4-FFF2-40B4-BE49-F238E27FC236}">
                <a16:creationId xmlns:a16="http://schemas.microsoft.com/office/drawing/2014/main" id="{1AA41CD8-0B29-4E70-83B7-FFEF21784C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1" name="Picture 10">
            <a:extLst>
              <a:ext uri="{FF2B5EF4-FFF2-40B4-BE49-F238E27FC236}">
                <a16:creationId xmlns:a16="http://schemas.microsoft.com/office/drawing/2014/main" id="{393A9AFA-2307-4D7D-AC1F-49D1FC6385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2" name="Picture 11">
            <a:extLst>
              <a:ext uri="{FF2B5EF4-FFF2-40B4-BE49-F238E27FC236}">
                <a16:creationId xmlns:a16="http://schemas.microsoft.com/office/drawing/2014/main" id="{47A391FB-4D97-4193-B59E-DA3396091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3"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4"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2231356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DED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643CC4-EDBA-40BC-8BCE-27E547E4D86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3"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16"/>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4"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5" name="Picture 4">
            <a:extLst>
              <a:ext uri="{FF2B5EF4-FFF2-40B4-BE49-F238E27FC236}">
                <a16:creationId xmlns:a16="http://schemas.microsoft.com/office/drawing/2014/main" id="{CF7123EE-C62C-4B81-932E-FD785DD2C88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6" name="Picture 5">
            <a:extLst>
              <a:ext uri="{FF2B5EF4-FFF2-40B4-BE49-F238E27FC236}">
                <a16:creationId xmlns:a16="http://schemas.microsoft.com/office/drawing/2014/main" id="{1AA41CD8-0B29-4E70-83B7-FFEF21784CA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7" name="Picture 6">
            <a:extLst>
              <a:ext uri="{FF2B5EF4-FFF2-40B4-BE49-F238E27FC236}">
                <a16:creationId xmlns:a16="http://schemas.microsoft.com/office/drawing/2014/main" id="{393A9AFA-2307-4D7D-AC1F-49D1FC63855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8" name="Picture 7">
            <a:extLst>
              <a:ext uri="{FF2B5EF4-FFF2-40B4-BE49-F238E27FC236}">
                <a16:creationId xmlns:a16="http://schemas.microsoft.com/office/drawing/2014/main" id="{47A391FB-4D97-4193-B59E-DA33960917A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9"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0"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893867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3.svg"/><Relationship Id="rId7"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16.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3.svg"/><Relationship Id="rId7"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16.sv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3.svg"/><Relationship Id="rId7"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16.sv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3.svg"/><Relationship Id="rId7"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16.sv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3.svg"/><Relationship Id="rId7"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16.sv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11.png"/><Relationship Id="rId4" Type="http://schemas.openxmlformats.org/officeDocument/2006/relationships/image" Target="../media/image16.svg"/></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37.png"/><Relationship Id="rId7"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38.sv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0.png"/><Relationship Id="rId1" Type="http://schemas.openxmlformats.org/officeDocument/2006/relationships/slideLayout" Target="../slideLayouts/slideLayout9.xml"/><Relationship Id="rId5" Type="http://schemas.openxmlformats.org/officeDocument/2006/relationships/image" Target="../media/image52.sv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hyperlink" Target="https://www.facebook.com/groups/629898828017053"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hyperlink" Target="https://www.facebook.com/groups/629898828017053"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hyperlink" Target="https://www.youtube.com/watch?v=SwjvlJCelN0" TargetMode="Externa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hyperlink" Target="https://www.facebook.com/groups/629898828017053" TargetMode="External"/><Relationship Id="rId5" Type="http://schemas.openxmlformats.org/officeDocument/2006/relationships/image" Target="../media/image17.png"/><Relationship Id="rId10" Type="http://schemas.openxmlformats.org/officeDocument/2006/relationships/image" Target="../media/image1.png"/><Relationship Id="rId4" Type="http://schemas.openxmlformats.org/officeDocument/2006/relationships/image" Target="../media/image16.sv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www.facebook.com/groups/629898828017053"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hyperlink" Target="https://www.facebook.com/groups/62989882801705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8030" y="-103632"/>
            <a:ext cx="1743218" cy="174321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783" y="5849676"/>
            <a:ext cx="932769" cy="957155"/>
          </a:xfrm>
          <a:prstGeom prst="rect">
            <a:avLst/>
          </a:prstGeom>
        </p:spPr>
      </p:pic>
      <p:pic>
        <p:nvPicPr>
          <p:cNvPr id="6" name="Picture 5"/>
          <p:cNvPicPr>
            <a:picLocks noChangeAspect="1"/>
          </p:cNvPicPr>
          <p:nvPr/>
        </p:nvPicPr>
        <p:blipFill>
          <a:blip r:embed="rId4"/>
          <a:stretch>
            <a:fillRect/>
          </a:stretch>
        </p:blipFill>
        <p:spPr>
          <a:xfrm>
            <a:off x="435364" y="170476"/>
            <a:ext cx="11522439" cy="4889416"/>
          </a:xfrm>
          <a:prstGeom prst="rect">
            <a:avLst/>
          </a:prstGeom>
        </p:spPr>
      </p:pic>
    </p:spTree>
    <p:extLst>
      <p:ext uri="{BB962C8B-B14F-4D97-AF65-F5344CB8AC3E}">
        <p14:creationId xmlns:p14="http://schemas.microsoft.com/office/powerpoint/2010/main" val="2700997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54617D1D-F0AD-412A-917C-CD8934730F6F}"/>
              </a:ext>
            </a:extLst>
          </p:cNvPr>
          <p:cNvGrpSpPr/>
          <p:nvPr/>
        </p:nvGrpSpPr>
        <p:grpSpPr>
          <a:xfrm>
            <a:off x="-588063" y="21503"/>
            <a:ext cx="14548256" cy="1432375"/>
            <a:chOff x="6667663" y="48566"/>
            <a:chExt cx="7158678" cy="1804092"/>
          </a:xfrm>
        </p:grpSpPr>
        <p:pic>
          <p:nvPicPr>
            <p:cNvPr id="45" name="Picture 44">
              <a:extLst>
                <a:ext uri="{FF2B5EF4-FFF2-40B4-BE49-F238E27FC236}">
                  <a16:creationId xmlns:a16="http://schemas.microsoft.com/office/drawing/2014/main" id="{094364E9-5B97-4019-95AA-2BBB2F238A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67663" y="48566"/>
              <a:ext cx="6267965" cy="1804092"/>
            </a:xfrm>
            <a:prstGeom prst="rect">
              <a:avLst/>
            </a:prstGeom>
          </p:spPr>
        </p:pic>
        <p:sp>
          <p:nvSpPr>
            <p:cNvPr id="46" name="TextBox 45">
              <a:extLst>
                <a:ext uri="{FF2B5EF4-FFF2-40B4-BE49-F238E27FC236}">
                  <a16:creationId xmlns:a16="http://schemas.microsoft.com/office/drawing/2014/main" id="{B01F91A7-4342-4C2A-AD63-B5370C904C80}"/>
                </a:ext>
              </a:extLst>
            </p:cNvPr>
            <p:cNvSpPr txBox="1"/>
            <p:nvPr/>
          </p:nvSpPr>
          <p:spPr>
            <a:xfrm>
              <a:off x="7165295" y="433940"/>
              <a:ext cx="6661046"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Tìm mở bài, thân bài, kết bài và nêu nội dung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 name="1e5a6afa-4f01-421b-bbf9-69e326c7f728"/>
          <p:cNvGrpSpPr>
            <a:grpSpLocks noChangeAspect="1"/>
          </p:cNvGrpSpPr>
          <p:nvPr/>
        </p:nvGrpSpPr>
        <p:grpSpPr>
          <a:xfrm>
            <a:off x="773723" y="1326378"/>
            <a:ext cx="10644554" cy="5118446"/>
            <a:chOff x="2315580" y="971727"/>
            <a:chExt cx="7560840" cy="3834420"/>
          </a:xfrm>
        </p:grpSpPr>
        <p:sp>
          <p:nvSpPr>
            <p:cNvPr id="4" name="矩形: 圆角 3"/>
            <p:cNvSpPr/>
            <p:nvPr/>
          </p:nvSpPr>
          <p:spPr bwMode="auto">
            <a:xfrm>
              <a:off x="2315580" y="971727"/>
              <a:ext cx="3528392" cy="3834420"/>
            </a:xfrm>
            <a:prstGeom prst="roundRect">
              <a:avLst>
                <a:gd name="adj" fmla="val 9498"/>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矩形: 圆角 4"/>
            <p:cNvSpPr/>
            <p:nvPr/>
          </p:nvSpPr>
          <p:spPr bwMode="auto">
            <a:xfrm>
              <a:off x="6348028" y="971727"/>
              <a:ext cx="3528392" cy="3834420"/>
            </a:xfrm>
            <a:prstGeom prst="roundRect">
              <a:avLst>
                <a:gd name="adj" fmla="val 9498"/>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矩形: 圆角 6"/>
            <p:cNvSpPr/>
            <p:nvPr/>
          </p:nvSpPr>
          <p:spPr bwMode="auto">
            <a:xfrm>
              <a:off x="5375920" y="2660915"/>
              <a:ext cx="1440160" cy="324036"/>
            </a:xfrm>
            <a:prstGeom prst="roundRect">
              <a:avLst>
                <a:gd name="adj" fmla="val 50000"/>
              </a:avLst>
            </a:prstGeom>
            <a:solidFill>
              <a:schemeClr val="bg1">
                <a:lumMod val="95000"/>
              </a:schemeClr>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椭圆 9"/>
            <p:cNvSpPr/>
            <p:nvPr/>
          </p:nvSpPr>
          <p:spPr bwMode="auto">
            <a:xfrm>
              <a:off x="5428805" y="2695798"/>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1" name="椭圆 10"/>
            <p:cNvSpPr/>
            <p:nvPr/>
          </p:nvSpPr>
          <p:spPr bwMode="auto">
            <a:xfrm>
              <a:off x="5428805" y="148366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2" name="椭圆 11"/>
            <p:cNvSpPr/>
            <p:nvPr/>
          </p:nvSpPr>
          <p:spPr bwMode="auto">
            <a:xfrm>
              <a:off x="5428805" y="390793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4" name="椭圆 13"/>
            <p:cNvSpPr/>
            <p:nvPr/>
          </p:nvSpPr>
          <p:spPr bwMode="auto">
            <a:xfrm>
              <a:off x="6515124" y="2695798"/>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5" name="椭圆 14"/>
            <p:cNvSpPr/>
            <p:nvPr/>
          </p:nvSpPr>
          <p:spPr bwMode="auto">
            <a:xfrm>
              <a:off x="6515124" y="148366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6" name="椭圆 15"/>
            <p:cNvSpPr/>
            <p:nvPr/>
          </p:nvSpPr>
          <p:spPr bwMode="auto">
            <a:xfrm>
              <a:off x="6515124" y="390793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9" name="矩形: 圆角 18"/>
            <p:cNvSpPr/>
            <p:nvPr/>
          </p:nvSpPr>
          <p:spPr bwMode="auto">
            <a:xfrm>
              <a:off x="6867751" y="1578943"/>
              <a:ext cx="2854621" cy="2715504"/>
            </a:xfrm>
            <a:prstGeom prst="roundRect">
              <a:avLst>
                <a:gd name="adj" fmla="val 50000"/>
              </a:avLst>
            </a:prstGeom>
            <a:solidFill>
              <a:schemeClr val="bg1"/>
            </a:solidFill>
            <a:ln w="19050">
              <a:noFill/>
              <a:round/>
              <a:headEnd/>
              <a:tailEnd/>
            </a:ln>
          </p:spPr>
          <p:txBody>
            <a:bodyPr vert="horz" wrap="none" lIns="91440" tIns="45720" rIns="91440" bIns="45720" anchor="ctr" anchorCtr="1"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500" b="1" i="0" u="none" strike="noStrike" kern="1200" cap="none" spc="0" normalizeH="0" baseline="0" noProof="0">
                <a:ln>
                  <a:noFill/>
                </a:ln>
                <a:solidFill>
                  <a:prstClr val="black">
                    <a:lumMod val="75000"/>
                    <a:lumOff val="25000"/>
                  </a:prstClr>
                </a:solidFill>
                <a:effectLst/>
                <a:uLnTx/>
                <a:uFillTx/>
                <a:latin typeface="Arial"/>
                <a:ea typeface="微软雅黑"/>
                <a:cs typeface="+mn-cs"/>
              </a:endParaRPr>
            </a:p>
          </p:txBody>
        </p:sp>
      </p:grpSp>
      <p:sp>
        <p:nvSpPr>
          <p:cNvPr id="30" name="矩形: 圆角 3">
            <a:extLst>
              <a:ext uri="{FF2B5EF4-FFF2-40B4-BE49-F238E27FC236}">
                <a16:creationId xmlns:a16="http://schemas.microsoft.com/office/drawing/2014/main" id="{10949104-DD99-46E9-9725-8217A64BABBC}"/>
              </a:ext>
            </a:extLst>
          </p:cNvPr>
          <p:cNvSpPr/>
          <p:nvPr/>
        </p:nvSpPr>
        <p:spPr bwMode="auto">
          <a:xfrm>
            <a:off x="1124511" y="1744896"/>
            <a:ext cx="3751274" cy="4313554"/>
          </a:xfrm>
          <a:prstGeom prst="roundRect">
            <a:avLst>
              <a:gd name="adj" fmla="val 9498"/>
            </a:avLst>
          </a:prstGeom>
          <a:solidFill>
            <a:schemeClr val="bg1"/>
          </a:solidFill>
          <a:ln w="19050">
            <a:noFill/>
            <a:round/>
            <a:headEnd/>
            <a:tailEnd/>
          </a:ln>
        </p:spPr>
        <p:txBody>
          <a:bodyPr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0886C"/>
              </a:solidFill>
              <a:effectLst/>
              <a:uLnTx/>
              <a:uFillTx/>
              <a:latin typeface="Arial"/>
              <a:ea typeface="微软雅黑"/>
              <a:cs typeface="+mn-cs"/>
            </a:endParaRPr>
          </a:p>
        </p:txBody>
      </p:sp>
      <p:sp>
        <p:nvSpPr>
          <p:cNvPr id="9" name="Rectangle 8"/>
          <p:cNvSpPr/>
          <p:nvPr/>
        </p:nvSpPr>
        <p:spPr>
          <a:xfrm>
            <a:off x="1134547" y="2023588"/>
            <a:ext cx="3731202"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được mẹ tặng cuốn sách có nhan đề "100 câu chuyện cổ tích hay nhất thế giới". Đối với em, thú vị nhất trong cuốn sách là câu chuyện "Cô bé Lọ Lem".</a:t>
            </a:r>
          </a:p>
        </p:txBody>
      </p:sp>
      <p:sp>
        <p:nvSpPr>
          <p:cNvPr id="13" name="Rectangle 12"/>
          <p:cNvSpPr/>
          <p:nvPr/>
        </p:nvSpPr>
        <p:spPr>
          <a:xfrm>
            <a:off x="7464139" y="2719786"/>
            <a:ext cx="3419761"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Giới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thiệu</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mà</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yêu</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thích</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nhất</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2" name="TextBox 1"/>
          <p:cNvSpPr txBox="1"/>
          <p:nvPr/>
        </p:nvSpPr>
        <p:spPr>
          <a:xfrm>
            <a:off x="4150021" y="5848748"/>
            <a:ext cx="4129467" cy="851297"/>
          </a:xfrm>
          <a:prstGeom prst="roundRect">
            <a:avLst/>
          </a:prstGeom>
          <a:solidFill>
            <a:schemeClr val="bg2">
              <a:lumMod val="25000"/>
            </a:schemeClr>
          </a:solidFill>
          <a:ln w="76200">
            <a:solidFill>
              <a:schemeClr val="bg1"/>
            </a:solidFill>
          </a:ln>
        </p:spPr>
        <p:txBody>
          <a:bodyPr wrap="none" rtlCol="0">
            <a:spAutoFit/>
          </a:bodyPr>
          <a:lstStyle/>
          <a:p>
            <a:r>
              <a:rPr lang="en-US" sz="4400" dirty="0">
                <a:solidFill>
                  <a:schemeClr val="bg1"/>
                </a:solidFill>
                <a:latin typeface="Cambria" panose="02040503050406030204" pitchFamily="18" charset="0"/>
                <a:ea typeface="Cambria" panose="02040503050406030204" pitchFamily="18" charset="0"/>
              </a:rPr>
              <a:t>1 – </a:t>
            </a:r>
            <a:r>
              <a:rPr lang="en-US" sz="4400" dirty="0" err="1">
                <a:solidFill>
                  <a:schemeClr val="bg1"/>
                </a:solidFill>
                <a:latin typeface="Cambria" panose="02040503050406030204" pitchFamily="18" charset="0"/>
                <a:ea typeface="Cambria" panose="02040503050406030204" pitchFamily="18" charset="0"/>
              </a:rPr>
              <a:t>Phần</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mở</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bài</a:t>
            </a:r>
            <a:endParaRPr lang="en-US" sz="44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5969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p:cTn id="25"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54617D1D-F0AD-412A-917C-CD8934730F6F}"/>
              </a:ext>
            </a:extLst>
          </p:cNvPr>
          <p:cNvGrpSpPr/>
          <p:nvPr/>
        </p:nvGrpSpPr>
        <p:grpSpPr>
          <a:xfrm>
            <a:off x="-588063" y="21503"/>
            <a:ext cx="14548256" cy="1432375"/>
            <a:chOff x="6667663" y="48566"/>
            <a:chExt cx="7158678" cy="1804092"/>
          </a:xfrm>
        </p:grpSpPr>
        <p:pic>
          <p:nvPicPr>
            <p:cNvPr id="45" name="Picture 44">
              <a:extLst>
                <a:ext uri="{FF2B5EF4-FFF2-40B4-BE49-F238E27FC236}">
                  <a16:creationId xmlns:a16="http://schemas.microsoft.com/office/drawing/2014/main" id="{094364E9-5B97-4019-95AA-2BBB2F238A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67663" y="48566"/>
              <a:ext cx="6267965" cy="1804092"/>
            </a:xfrm>
            <a:prstGeom prst="rect">
              <a:avLst/>
            </a:prstGeom>
          </p:spPr>
        </p:pic>
        <p:sp>
          <p:nvSpPr>
            <p:cNvPr id="46" name="TextBox 45">
              <a:extLst>
                <a:ext uri="{FF2B5EF4-FFF2-40B4-BE49-F238E27FC236}">
                  <a16:creationId xmlns:a16="http://schemas.microsoft.com/office/drawing/2014/main" id="{B01F91A7-4342-4C2A-AD63-B5370C904C80}"/>
                </a:ext>
              </a:extLst>
            </p:cNvPr>
            <p:cNvSpPr txBox="1"/>
            <p:nvPr/>
          </p:nvSpPr>
          <p:spPr>
            <a:xfrm>
              <a:off x="7165295" y="433940"/>
              <a:ext cx="6661046"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Tìm mở bài, thân bài, kết bài và nêu nội dung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 name="1e5a6afa-4f01-421b-bbf9-69e326c7f728"/>
          <p:cNvGrpSpPr>
            <a:grpSpLocks noChangeAspect="1"/>
          </p:cNvGrpSpPr>
          <p:nvPr/>
        </p:nvGrpSpPr>
        <p:grpSpPr>
          <a:xfrm>
            <a:off x="773723" y="1326378"/>
            <a:ext cx="10644554" cy="5118446"/>
            <a:chOff x="2315580" y="971727"/>
            <a:chExt cx="7560840" cy="3834420"/>
          </a:xfrm>
        </p:grpSpPr>
        <p:sp>
          <p:nvSpPr>
            <p:cNvPr id="4" name="矩形: 圆角 3"/>
            <p:cNvSpPr/>
            <p:nvPr/>
          </p:nvSpPr>
          <p:spPr bwMode="auto">
            <a:xfrm>
              <a:off x="2315580" y="971727"/>
              <a:ext cx="3528392" cy="3834420"/>
            </a:xfrm>
            <a:prstGeom prst="roundRect">
              <a:avLst>
                <a:gd name="adj" fmla="val 9498"/>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矩形: 圆角 4"/>
            <p:cNvSpPr/>
            <p:nvPr/>
          </p:nvSpPr>
          <p:spPr bwMode="auto">
            <a:xfrm>
              <a:off x="6348028" y="971727"/>
              <a:ext cx="3528392" cy="3834420"/>
            </a:xfrm>
            <a:prstGeom prst="roundRect">
              <a:avLst>
                <a:gd name="adj" fmla="val 9498"/>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矩形: 圆角 6"/>
            <p:cNvSpPr/>
            <p:nvPr/>
          </p:nvSpPr>
          <p:spPr bwMode="auto">
            <a:xfrm>
              <a:off x="5375920" y="2660915"/>
              <a:ext cx="1440160" cy="324036"/>
            </a:xfrm>
            <a:prstGeom prst="roundRect">
              <a:avLst>
                <a:gd name="adj" fmla="val 50000"/>
              </a:avLst>
            </a:prstGeom>
            <a:solidFill>
              <a:schemeClr val="bg1">
                <a:lumMod val="95000"/>
              </a:schemeClr>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椭圆 9"/>
            <p:cNvSpPr/>
            <p:nvPr/>
          </p:nvSpPr>
          <p:spPr bwMode="auto">
            <a:xfrm>
              <a:off x="5428805" y="2695798"/>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1" name="椭圆 10"/>
            <p:cNvSpPr/>
            <p:nvPr/>
          </p:nvSpPr>
          <p:spPr bwMode="auto">
            <a:xfrm>
              <a:off x="5428805" y="148366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2" name="椭圆 11"/>
            <p:cNvSpPr/>
            <p:nvPr/>
          </p:nvSpPr>
          <p:spPr bwMode="auto">
            <a:xfrm>
              <a:off x="5428805" y="390793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4" name="椭圆 13"/>
            <p:cNvSpPr/>
            <p:nvPr/>
          </p:nvSpPr>
          <p:spPr bwMode="auto">
            <a:xfrm>
              <a:off x="6515124" y="2695798"/>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5" name="椭圆 14"/>
            <p:cNvSpPr/>
            <p:nvPr/>
          </p:nvSpPr>
          <p:spPr bwMode="auto">
            <a:xfrm>
              <a:off x="6515124" y="148366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6" name="椭圆 15"/>
            <p:cNvSpPr/>
            <p:nvPr/>
          </p:nvSpPr>
          <p:spPr bwMode="auto">
            <a:xfrm>
              <a:off x="6515124" y="390793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9" name="矩形: 圆角 18"/>
            <p:cNvSpPr/>
            <p:nvPr/>
          </p:nvSpPr>
          <p:spPr bwMode="auto">
            <a:xfrm>
              <a:off x="6867751" y="1578943"/>
              <a:ext cx="2854621" cy="2715504"/>
            </a:xfrm>
            <a:prstGeom prst="roundRect">
              <a:avLst>
                <a:gd name="adj" fmla="val 50000"/>
              </a:avLst>
            </a:prstGeom>
            <a:solidFill>
              <a:schemeClr val="bg1"/>
            </a:solidFill>
            <a:ln w="19050">
              <a:noFill/>
              <a:round/>
              <a:headEnd/>
              <a:tailEnd/>
            </a:ln>
          </p:spPr>
          <p:txBody>
            <a:bodyPr vert="horz" wrap="none" lIns="91440" tIns="45720" rIns="91440" bIns="45720" anchor="ctr" anchorCtr="1"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500" b="1" i="0" u="none" strike="noStrike" kern="1200" cap="none" spc="0" normalizeH="0" baseline="0" noProof="0">
                <a:ln>
                  <a:noFill/>
                </a:ln>
                <a:solidFill>
                  <a:prstClr val="black">
                    <a:lumMod val="75000"/>
                    <a:lumOff val="25000"/>
                  </a:prstClr>
                </a:solidFill>
                <a:effectLst/>
                <a:uLnTx/>
                <a:uFillTx/>
                <a:latin typeface="Arial"/>
                <a:ea typeface="微软雅黑"/>
                <a:cs typeface="+mn-cs"/>
              </a:endParaRPr>
            </a:p>
          </p:txBody>
        </p:sp>
      </p:grpSp>
      <p:sp>
        <p:nvSpPr>
          <p:cNvPr id="30" name="矩形: 圆角 3">
            <a:extLst>
              <a:ext uri="{FF2B5EF4-FFF2-40B4-BE49-F238E27FC236}">
                <a16:creationId xmlns:a16="http://schemas.microsoft.com/office/drawing/2014/main" id="{10949104-DD99-46E9-9725-8217A64BABBC}"/>
              </a:ext>
            </a:extLst>
          </p:cNvPr>
          <p:cNvSpPr/>
          <p:nvPr/>
        </p:nvSpPr>
        <p:spPr bwMode="auto">
          <a:xfrm>
            <a:off x="1124511" y="1744896"/>
            <a:ext cx="3751274" cy="4313554"/>
          </a:xfrm>
          <a:prstGeom prst="roundRect">
            <a:avLst>
              <a:gd name="adj" fmla="val 9498"/>
            </a:avLst>
          </a:prstGeom>
          <a:solidFill>
            <a:schemeClr val="bg1"/>
          </a:solidFill>
          <a:ln w="19050">
            <a:noFill/>
            <a:round/>
            <a:headEnd/>
            <a:tailEnd/>
          </a:ln>
        </p:spPr>
        <p:txBody>
          <a:bodyPr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0886C"/>
              </a:solidFill>
              <a:effectLst/>
              <a:uLnTx/>
              <a:uFillTx/>
              <a:latin typeface="Arial"/>
              <a:ea typeface="微软雅黑"/>
              <a:cs typeface="+mn-cs"/>
            </a:endParaRPr>
          </a:p>
        </p:txBody>
      </p:sp>
      <p:sp>
        <p:nvSpPr>
          <p:cNvPr id="9" name="Rectangle 8"/>
          <p:cNvSpPr/>
          <p:nvPr/>
        </p:nvSpPr>
        <p:spPr>
          <a:xfrm>
            <a:off x="1144583" y="1885736"/>
            <a:ext cx="3731202" cy="40318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Chuyện kể rằng</a:t>
            </a: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đã lâu lắm rồi, ở một đất nước xa xôi, có cô bé xinh đẹp tên là Lọ Lem.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đến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đó</a:t>
            </a: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họ sống bên nhau hạnh phúc đến cuối đời.</a:t>
            </a:r>
          </a:p>
        </p:txBody>
      </p:sp>
      <p:sp>
        <p:nvSpPr>
          <p:cNvPr id="13" name="Rectangle 12"/>
          <p:cNvSpPr/>
          <p:nvPr/>
        </p:nvSpPr>
        <p:spPr>
          <a:xfrm>
            <a:off x="7464139" y="2719786"/>
            <a:ext cx="3419761"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Thuật lại nội dung câu chuyện</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0" name="TextBox 19"/>
          <p:cNvSpPr txBox="1"/>
          <p:nvPr/>
        </p:nvSpPr>
        <p:spPr>
          <a:xfrm>
            <a:off x="3712689" y="5884545"/>
            <a:ext cx="4376764" cy="851297"/>
          </a:xfrm>
          <a:prstGeom prst="roundRect">
            <a:avLst/>
          </a:prstGeom>
          <a:solidFill>
            <a:srgbClr val="002060"/>
          </a:solidFill>
          <a:ln w="76200">
            <a:solidFill>
              <a:schemeClr val="bg1"/>
            </a:solidFill>
          </a:ln>
        </p:spPr>
        <p:txBody>
          <a:bodyPr wrap="none" rtlCol="0">
            <a:spAutoFit/>
          </a:bodyPr>
          <a:lstStyle/>
          <a:p>
            <a:r>
              <a:rPr lang="en-US" sz="4400" dirty="0">
                <a:solidFill>
                  <a:schemeClr val="bg1"/>
                </a:solidFill>
                <a:latin typeface="Cambria" panose="02040503050406030204" pitchFamily="18" charset="0"/>
                <a:ea typeface="Cambria" panose="02040503050406030204" pitchFamily="18" charset="0"/>
              </a:rPr>
              <a:t>2 – </a:t>
            </a:r>
            <a:r>
              <a:rPr lang="en-US" sz="4400" dirty="0" err="1">
                <a:solidFill>
                  <a:schemeClr val="bg1"/>
                </a:solidFill>
                <a:latin typeface="Cambria" panose="02040503050406030204" pitchFamily="18" charset="0"/>
                <a:ea typeface="Cambria" panose="02040503050406030204" pitchFamily="18" charset="0"/>
              </a:rPr>
              <a:t>Phần</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thân</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bài</a:t>
            </a:r>
            <a:endParaRPr lang="en-US" sz="44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8995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p:cTn id="25"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54617D1D-F0AD-412A-917C-CD8934730F6F}"/>
              </a:ext>
            </a:extLst>
          </p:cNvPr>
          <p:cNvGrpSpPr/>
          <p:nvPr/>
        </p:nvGrpSpPr>
        <p:grpSpPr>
          <a:xfrm>
            <a:off x="-588063" y="21503"/>
            <a:ext cx="14548256" cy="1432375"/>
            <a:chOff x="6667663" y="48566"/>
            <a:chExt cx="7158678" cy="1804092"/>
          </a:xfrm>
        </p:grpSpPr>
        <p:pic>
          <p:nvPicPr>
            <p:cNvPr id="45" name="Picture 44">
              <a:extLst>
                <a:ext uri="{FF2B5EF4-FFF2-40B4-BE49-F238E27FC236}">
                  <a16:creationId xmlns:a16="http://schemas.microsoft.com/office/drawing/2014/main" id="{094364E9-5B97-4019-95AA-2BBB2F238A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67663" y="48566"/>
              <a:ext cx="6267965" cy="1804092"/>
            </a:xfrm>
            <a:prstGeom prst="rect">
              <a:avLst/>
            </a:prstGeom>
          </p:spPr>
        </p:pic>
        <p:sp>
          <p:nvSpPr>
            <p:cNvPr id="46" name="TextBox 45">
              <a:extLst>
                <a:ext uri="{FF2B5EF4-FFF2-40B4-BE49-F238E27FC236}">
                  <a16:creationId xmlns:a16="http://schemas.microsoft.com/office/drawing/2014/main" id="{B01F91A7-4342-4C2A-AD63-B5370C904C80}"/>
                </a:ext>
              </a:extLst>
            </p:cNvPr>
            <p:cNvSpPr txBox="1"/>
            <p:nvPr/>
          </p:nvSpPr>
          <p:spPr>
            <a:xfrm>
              <a:off x="7165295" y="433940"/>
              <a:ext cx="6661046"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Tìm mở bài, thân bài, kết bài và nêu nội dung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 name="1e5a6afa-4f01-421b-bbf9-69e326c7f728"/>
          <p:cNvGrpSpPr>
            <a:grpSpLocks noChangeAspect="1"/>
          </p:cNvGrpSpPr>
          <p:nvPr/>
        </p:nvGrpSpPr>
        <p:grpSpPr>
          <a:xfrm>
            <a:off x="773723" y="1326378"/>
            <a:ext cx="10644554" cy="5118446"/>
            <a:chOff x="2315580" y="971727"/>
            <a:chExt cx="7560840" cy="3834420"/>
          </a:xfrm>
        </p:grpSpPr>
        <p:sp>
          <p:nvSpPr>
            <p:cNvPr id="4" name="矩形: 圆角 3"/>
            <p:cNvSpPr/>
            <p:nvPr/>
          </p:nvSpPr>
          <p:spPr bwMode="auto">
            <a:xfrm>
              <a:off x="2315580" y="971727"/>
              <a:ext cx="3528392" cy="3834420"/>
            </a:xfrm>
            <a:prstGeom prst="roundRect">
              <a:avLst>
                <a:gd name="adj" fmla="val 9498"/>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矩形: 圆角 4"/>
            <p:cNvSpPr/>
            <p:nvPr/>
          </p:nvSpPr>
          <p:spPr bwMode="auto">
            <a:xfrm>
              <a:off x="6348028" y="971727"/>
              <a:ext cx="3528392" cy="3834420"/>
            </a:xfrm>
            <a:prstGeom prst="roundRect">
              <a:avLst>
                <a:gd name="adj" fmla="val 9498"/>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矩形: 圆角 6"/>
            <p:cNvSpPr/>
            <p:nvPr/>
          </p:nvSpPr>
          <p:spPr bwMode="auto">
            <a:xfrm>
              <a:off x="5375920" y="2660915"/>
              <a:ext cx="1440160" cy="324036"/>
            </a:xfrm>
            <a:prstGeom prst="roundRect">
              <a:avLst>
                <a:gd name="adj" fmla="val 50000"/>
              </a:avLst>
            </a:prstGeom>
            <a:solidFill>
              <a:schemeClr val="bg1">
                <a:lumMod val="95000"/>
              </a:schemeClr>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椭圆 9"/>
            <p:cNvSpPr/>
            <p:nvPr/>
          </p:nvSpPr>
          <p:spPr bwMode="auto">
            <a:xfrm>
              <a:off x="5428805" y="2695798"/>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1" name="椭圆 10"/>
            <p:cNvSpPr/>
            <p:nvPr/>
          </p:nvSpPr>
          <p:spPr bwMode="auto">
            <a:xfrm>
              <a:off x="5428805" y="148366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2" name="椭圆 11"/>
            <p:cNvSpPr/>
            <p:nvPr/>
          </p:nvSpPr>
          <p:spPr bwMode="auto">
            <a:xfrm>
              <a:off x="5428805" y="390793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4" name="椭圆 13"/>
            <p:cNvSpPr/>
            <p:nvPr/>
          </p:nvSpPr>
          <p:spPr bwMode="auto">
            <a:xfrm>
              <a:off x="6515124" y="2695798"/>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5" name="椭圆 14"/>
            <p:cNvSpPr/>
            <p:nvPr/>
          </p:nvSpPr>
          <p:spPr bwMode="auto">
            <a:xfrm>
              <a:off x="6515124" y="148366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6" name="椭圆 15"/>
            <p:cNvSpPr/>
            <p:nvPr/>
          </p:nvSpPr>
          <p:spPr bwMode="auto">
            <a:xfrm>
              <a:off x="6515124" y="390793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9" name="矩形: 圆角 18"/>
            <p:cNvSpPr/>
            <p:nvPr/>
          </p:nvSpPr>
          <p:spPr bwMode="auto">
            <a:xfrm>
              <a:off x="6867751" y="1578943"/>
              <a:ext cx="2854621" cy="2715504"/>
            </a:xfrm>
            <a:prstGeom prst="roundRect">
              <a:avLst>
                <a:gd name="adj" fmla="val 50000"/>
              </a:avLst>
            </a:prstGeom>
            <a:solidFill>
              <a:schemeClr val="bg1"/>
            </a:solidFill>
            <a:ln w="19050">
              <a:noFill/>
              <a:round/>
              <a:headEnd/>
              <a:tailEnd/>
            </a:ln>
          </p:spPr>
          <p:txBody>
            <a:bodyPr vert="horz" wrap="none" lIns="91440" tIns="45720" rIns="91440" bIns="45720" anchor="ctr" anchorCtr="1"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500" b="1" i="0" u="none" strike="noStrike" kern="1200" cap="none" spc="0" normalizeH="0" baseline="0" noProof="0">
                <a:ln>
                  <a:noFill/>
                </a:ln>
                <a:solidFill>
                  <a:prstClr val="black">
                    <a:lumMod val="75000"/>
                    <a:lumOff val="25000"/>
                  </a:prstClr>
                </a:solidFill>
                <a:effectLst/>
                <a:uLnTx/>
                <a:uFillTx/>
                <a:latin typeface="Arial"/>
                <a:ea typeface="微软雅黑"/>
                <a:cs typeface="+mn-cs"/>
              </a:endParaRPr>
            </a:p>
          </p:txBody>
        </p:sp>
      </p:grpSp>
      <p:sp>
        <p:nvSpPr>
          <p:cNvPr id="30" name="矩形: 圆角 3">
            <a:extLst>
              <a:ext uri="{FF2B5EF4-FFF2-40B4-BE49-F238E27FC236}">
                <a16:creationId xmlns:a16="http://schemas.microsoft.com/office/drawing/2014/main" id="{10949104-DD99-46E9-9725-8217A64BABBC}"/>
              </a:ext>
            </a:extLst>
          </p:cNvPr>
          <p:cNvSpPr/>
          <p:nvPr/>
        </p:nvSpPr>
        <p:spPr bwMode="auto">
          <a:xfrm>
            <a:off x="1124511" y="1744896"/>
            <a:ext cx="3751274" cy="4313554"/>
          </a:xfrm>
          <a:prstGeom prst="roundRect">
            <a:avLst>
              <a:gd name="adj" fmla="val 9498"/>
            </a:avLst>
          </a:prstGeom>
          <a:solidFill>
            <a:schemeClr val="bg1"/>
          </a:solidFill>
          <a:ln w="19050">
            <a:noFill/>
            <a:round/>
            <a:headEnd/>
            <a:tailEnd/>
          </a:ln>
        </p:spPr>
        <p:txBody>
          <a:bodyPr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0886C"/>
              </a:solidFill>
              <a:effectLst/>
              <a:uLnTx/>
              <a:uFillTx/>
              <a:latin typeface="Arial"/>
              <a:ea typeface="微软雅黑"/>
              <a:cs typeface="+mn-cs"/>
            </a:endParaRPr>
          </a:p>
        </p:txBody>
      </p:sp>
      <p:sp>
        <p:nvSpPr>
          <p:cNvPr id="9" name="Rectangle 8"/>
          <p:cNvSpPr/>
          <p:nvPr/>
        </p:nvSpPr>
        <p:spPr>
          <a:xfrm>
            <a:off x="1144583" y="1885736"/>
            <a:ext cx="3731202" cy="40318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rất thích câu chuyện này vì cái kết thật có hậu. "Cô bé Lọ Lem" xứng đáng là một trong những câu chuyện cổ tích hay nhất thế giới.</a:t>
            </a:r>
            <a:endPar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3" name="Rectangle 12"/>
          <p:cNvSpPr/>
          <p:nvPr/>
        </p:nvSpPr>
        <p:spPr>
          <a:xfrm>
            <a:off x="7482075" y="2425857"/>
            <a:ext cx="3419761"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Nêu cảm xúc, suy nghĩ về câu chuyện</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0" name="TextBox 19"/>
          <p:cNvSpPr txBox="1"/>
          <p:nvPr/>
        </p:nvSpPr>
        <p:spPr>
          <a:xfrm>
            <a:off x="4150021" y="5848748"/>
            <a:ext cx="4071101" cy="851297"/>
          </a:xfrm>
          <a:prstGeom prst="roundRect">
            <a:avLst/>
          </a:prstGeom>
          <a:solidFill>
            <a:srgbClr val="FFC000"/>
          </a:solidFill>
          <a:ln w="76200">
            <a:solidFill>
              <a:schemeClr val="bg1"/>
            </a:solidFill>
          </a:ln>
        </p:spPr>
        <p:txBody>
          <a:bodyPr wrap="none" rtlCol="0">
            <a:spAutoFit/>
          </a:bodyPr>
          <a:lstStyle/>
          <a:p>
            <a:r>
              <a:rPr lang="en-US" sz="4400" dirty="0">
                <a:solidFill>
                  <a:sysClr val="windowText" lastClr="000000"/>
                </a:solidFill>
                <a:latin typeface="Cambria" panose="02040503050406030204" pitchFamily="18" charset="0"/>
                <a:ea typeface="Cambria" panose="02040503050406030204" pitchFamily="18" charset="0"/>
              </a:rPr>
              <a:t>3 – </a:t>
            </a:r>
            <a:r>
              <a:rPr lang="en-US" sz="4400" dirty="0" err="1">
                <a:solidFill>
                  <a:sysClr val="windowText" lastClr="000000"/>
                </a:solidFill>
                <a:latin typeface="Cambria" panose="02040503050406030204" pitchFamily="18" charset="0"/>
                <a:ea typeface="Cambria" panose="02040503050406030204" pitchFamily="18" charset="0"/>
              </a:rPr>
              <a:t>Phần</a:t>
            </a:r>
            <a:r>
              <a:rPr lang="en-US" sz="4400" dirty="0">
                <a:solidFill>
                  <a:sysClr val="windowText" lastClr="000000"/>
                </a:solidFill>
                <a:latin typeface="Cambria" panose="02040503050406030204" pitchFamily="18" charset="0"/>
                <a:ea typeface="Cambria" panose="02040503050406030204" pitchFamily="18" charset="0"/>
              </a:rPr>
              <a:t> </a:t>
            </a:r>
            <a:r>
              <a:rPr lang="en-US" sz="4400" dirty="0" err="1">
                <a:solidFill>
                  <a:sysClr val="windowText" lastClr="000000"/>
                </a:solidFill>
                <a:latin typeface="Cambria" panose="02040503050406030204" pitchFamily="18" charset="0"/>
                <a:ea typeface="Cambria" panose="02040503050406030204" pitchFamily="18" charset="0"/>
              </a:rPr>
              <a:t>kết</a:t>
            </a:r>
            <a:r>
              <a:rPr lang="en-US" sz="4400" dirty="0">
                <a:solidFill>
                  <a:sysClr val="windowText" lastClr="000000"/>
                </a:solidFill>
                <a:latin typeface="Cambria" panose="02040503050406030204" pitchFamily="18" charset="0"/>
                <a:ea typeface="Cambria" panose="02040503050406030204" pitchFamily="18" charset="0"/>
              </a:rPr>
              <a:t> </a:t>
            </a:r>
            <a:r>
              <a:rPr lang="en-US" sz="4400" dirty="0" err="1">
                <a:solidFill>
                  <a:sysClr val="windowText" lastClr="000000"/>
                </a:solidFill>
                <a:latin typeface="Cambria" panose="02040503050406030204" pitchFamily="18" charset="0"/>
                <a:ea typeface="Cambria" panose="02040503050406030204" pitchFamily="18" charset="0"/>
              </a:rPr>
              <a:t>bài</a:t>
            </a:r>
            <a:endParaRPr lang="en-US" sz="44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25573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p:cTn id="25"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9FDCCB-5CDD-4D4D-A736-41CEE2760AF8}"/>
              </a:ext>
            </a:extLst>
          </p:cNvPr>
          <p:cNvGrpSpPr/>
          <p:nvPr/>
        </p:nvGrpSpPr>
        <p:grpSpPr>
          <a:xfrm>
            <a:off x="-296671" y="37927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2">
              <a:lum bright="70000" contras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Picture 5"/>
          <p:cNvPicPr>
            <a:picLocks noChangeAspect="1"/>
          </p:cNvPicPr>
          <p:nvPr/>
        </p:nvPicPr>
        <p:blipFill rotWithShape="1">
          <a:blip r:embed="rId4"/>
          <a:srcRect t="1270"/>
          <a:stretch/>
        </p:blipFill>
        <p:spPr>
          <a:xfrm>
            <a:off x="750593" y="1892808"/>
            <a:ext cx="8539099" cy="4178808"/>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2804" y="2338261"/>
            <a:ext cx="3011487" cy="4930002"/>
          </a:xfrm>
          <a:prstGeom prst="rect">
            <a:avLst/>
          </a:prstGeom>
        </p:spPr>
      </p:pic>
    </p:spTree>
    <p:extLst>
      <p:ext uri="{BB962C8B-B14F-4D97-AF65-F5344CB8AC3E}">
        <p14:creationId xmlns:p14="http://schemas.microsoft.com/office/powerpoint/2010/main" val="1811054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2804" y="2338261"/>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468432" y="1517587"/>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1:</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1104900" y="3347844"/>
            <a:ext cx="8191904"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Bối cảnh: Khi mẹ Lọ Lem mất.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Diễn biến: Bố Lọ Lem lấy vợ mới. Người vợ mới có hai cô con riêng.</a:t>
            </a:r>
          </a:p>
        </p:txBody>
      </p:sp>
    </p:spTree>
    <p:extLst>
      <p:ext uri="{BB962C8B-B14F-4D97-AF65-F5344CB8AC3E}">
        <p14:creationId xmlns:p14="http://schemas.microsoft.com/office/powerpoint/2010/main" val="3974704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5870E1-767D-4D65-82A2-5D486A9D08D9}"/>
              </a:ext>
            </a:extLst>
          </p:cNvPr>
          <p:cNvGrpSpPr/>
          <p:nvPr/>
        </p:nvGrpSpPr>
        <p:grpSpPr>
          <a:xfrm>
            <a:off x="3448722" y="4064651"/>
            <a:ext cx="5719072" cy="2373176"/>
            <a:chOff x="6309361" y="2140261"/>
            <a:chExt cx="5719072" cy="2373176"/>
          </a:xfrm>
        </p:grpSpPr>
        <p:sp>
          <p:nvSpPr>
            <p:cNvPr id="14" name="Rectangle 13">
              <a:extLst>
                <a:ext uri="{FF2B5EF4-FFF2-40B4-BE49-F238E27FC236}">
                  <a16:creationId xmlns:a16="http://schemas.microsoft.com/office/drawing/2014/main" id="{DCA0AEAE-2E2C-4A28-A867-2C71E83D4A14}"/>
                </a:ext>
              </a:extLst>
            </p:cNvPr>
            <p:cNvSpPr/>
            <p:nvPr/>
          </p:nvSpPr>
          <p:spPr>
            <a:xfrm>
              <a:off x="6309361" y="2140261"/>
              <a:ext cx="5719072" cy="2373176"/>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5" name="Picture 4">
              <a:extLst>
                <a:ext uri="{FF2B5EF4-FFF2-40B4-BE49-F238E27FC236}">
                  <a16:creationId xmlns:a16="http://schemas.microsoft.com/office/drawing/2014/main" id="{BAED53A8-96D6-460D-BE53-043AD5405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91555" y="2220880"/>
              <a:ext cx="5375326" cy="2164079"/>
            </a:xfrm>
            <a:prstGeom prst="rect">
              <a:avLst/>
            </a:prstGeom>
          </p:spPr>
        </p:pic>
      </p:grpSp>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4057" y="2238617"/>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468432" y="1517587"/>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2:</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304800" y="3347844"/>
            <a:ext cx="8992004"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Bối cảnh: Khi bố Lọ Lem qua đời.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Diễn biến:</a:t>
            </a:r>
          </a:p>
        </p:txBody>
      </p:sp>
      <p:sp>
        <p:nvSpPr>
          <p:cNvPr id="6" name="Rectangle 5"/>
          <p:cNvSpPr/>
          <p:nvPr/>
        </p:nvSpPr>
        <p:spPr>
          <a:xfrm>
            <a:off x="3902363" y="4397710"/>
            <a:ext cx="5103879"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Cuộc</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cô</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càng</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khổ</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560470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5870E1-767D-4D65-82A2-5D486A9D08D9}"/>
              </a:ext>
            </a:extLst>
          </p:cNvPr>
          <p:cNvGrpSpPr/>
          <p:nvPr/>
        </p:nvGrpSpPr>
        <p:grpSpPr>
          <a:xfrm>
            <a:off x="3010676" y="3329579"/>
            <a:ext cx="8660624" cy="3020422"/>
            <a:chOff x="6309361" y="2140261"/>
            <a:chExt cx="5719072" cy="2373176"/>
          </a:xfrm>
        </p:grpSpPr>
        <p:sp>
          <p:nvSpPr>
            <p:cNvPr id="14" name="Rectangle 13">
              <a:extLst>
                <a:ext uri="{FF2B5EF4-FFF2-40B4-BE49-F238E27FC236}">
                  <a16:creationId xmlns:a16="http://schemas.microsoft.com/office/drawing/2014/main" id="{DCA0AEAE-2E2C-4A28-A867-2C71E83D4A14}"/>
                </a:ext>
              </a:extLst>
            </p:cNvPr>
            <p:cNvSpPr/>
            <p:nvPr/>
          </p:nvSpPr>
          <p:spPr>
            <a:xfrm>
              <a:off x="6309361" y="2140261"/>
              <a:ext cx="5719072" cy="2373176"/>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5" name="Picture 4">
              <a:extLst>
                <a:ext uri="{FF2B5EF4-FFF2-40B4-BE49-F238E27FC236}">
                  <a16:creationId xmlns:a16="http://schemas.microsoft.com/office/drawing/2014/main" id="{BAED53A8-96D6-460D-BE53-043AD5405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91555" y="2220880"/>
              <a:ext cx="5375326" cy="2164079"/>
            </a:xfrm>
            <a:prstGeom prst="rect">
              <a:avLst/>
            </a:prstGeom>
          </p:spPr>
        </p:pic>
      </p:grpSp>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4" y="2232748"/>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1424549" y="1456559"/>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3:</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4709892" y="1374955"/>
            <a:ext cx="7101108"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Bối cảnh: Khi vua tổ chức vũ hội.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Diễn biến:</a:t>
            </a:r>
          </a:p>
        </p:txBody>
      </p:sp>
      <p:sp>
        <p:nvSpPr>
          <p:cNvPr id="6" name="Rectangle 5"/>
          <p:cNvSpPr/>
          <p:nvPr/>
        </p:nvSpPr>
        <p:spPr>
          <a:xfrm>
            <a:off x="3493261" y="3874411"/>
            <a:ext cx="7941257"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Mẹ</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kế</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và</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hai</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cô</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con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gái</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đi</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dự</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hội</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bắt</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Lọ</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Lem</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nhà</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nhặt</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đậu</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lẫn</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đống</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Lọ</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Lem</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khóc</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nức</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nở</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88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07950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5870E1-767D-4D65-82A2-5D486A9D08D9}"/>
              </a:ext>
            </a:extLst>
          </p:cNvPr>
          <p:cNvGrpSpPr/>
          <p:nvPr/>
        </p:nvGrpSpPr>
        <p:grpSpPr>
          <a:xfrm>
            <a:off x="3010676" y="3329579"/>
            <a:ext cx="8660624" cy="3020422"/>
            <a:chOff x="6309361" y="2140261"/>
            <a:chExt cx="5719072" cy="2373176"/>
          </a:xfrm>
        </p:grpSpPr>
        <p:sp>
          <p:nvSpPr>
            <p:cNvPr id="14" name="Rectangle 13">
              <a:extLst>
                <a:ext uri="{FF2B5EF4-FFF2-40B4-BE49-F238E27FC236}">
                  <a16:creationId xmlns:a16="http://schemas.microsoft.com/office/drawing/2014/main" id="{DCA0AEAE-2E2C-4A28-A867-2C71E83D4A14}"/>
                </a:ext>
              </a:extLst>
            </p:cNvPr>
            <p:cNvSpPr/>
            <p:nvPr/>
          </p:nvSpPr>
          <p:spPr>
            <a:xfrm>
              <a:off x="6309361" y="2140261"/>
              <a:ext cx="5719072" cy="2373176"/>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5" name="Picture 4">
              <a:extLst>
                <a:ext uri="{FF2B5EF4-FFF2-40B4-BE49-F238E27FC236}">
                  <a16:creationId xmlns:a16="http://schemas.microsoft.com/office/drawing/2014/main" id="{BAED53A8-96D6-460D-BE53-043AD5405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91555" y="2220880"/>
              <a:ext cx="5375326" cy="2164079"/>
            </a:xfrm>
            <a:prstGeom prst="rect">
              <a:avLst/>
            </a:prstGeom>
          </p:spPr>
        </p:pic>
      </p:grpSp>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4" y="2232748"/>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1424549" y="1456559"/>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4:</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4709892" y="1374955"/>
            <a:ext cx="7101108"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Bối cảnh: Khi Lọ Lem khóc vì không được đi dự vũ hội.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Diễn biến:</a:t>
            </a:r>
          </a:p>
        </p:txBody>
      </p:sp>
      <p:sp>
        <p:nvSpPr>
          <p:cNvPr id="6" name="Rectangle 5"/>
          <p:cNvSpPr/>
          <p:nvPr/>
        </p:nvSpPr>
        <p:spPr>
          <a:xfrm>
            <a:off x="3448721" y="3708902"/>
            <a:ext cx="7941257" cy="232371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Một bà tiên xuất hiện giúp cô nhặt đậu, hoá phép cho cô váy dạ hội và đôi giày thuỷ tinh tuyệt đẹp. Bà còn biến quả bí ngô thành cỗ xe ngựa đưa Lọ Lem đi dự hội. Bà dặn Lọ Lem phải về trước 12 giờ đêm, nếu không mọi phép thuật sẽ tan biến.</a:t>
            </a:r>
            <a:endParaRPr kumimoji="0" lang="en-US" sz="29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0782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5870E1-767D-4D65-82A2-5D486A9D08D9}"/>
              </a:ext>
            </a:extLst>
          </p:cNvPr>
          <p:cNvGrpSpPr/>
          <p:nvPr/>
        </p:nvGrpSpPr>
        <p:grpSpPr>
          <a:xfrm>
            <a:off x="3010676" y="3329579"/>
            <a:ext cx="8660624" cy="3020422"/>
            <a:chOff x="6309361" y="2140261"/>
            <a:chExt cx="5719072" cy="2373176"/>
          </a:xfrm>
        </p:grpSpPr>
        <p:sp>
          <p:nvSpPr>
            <p:cNvPr id="14" name="Rectangle 13">
              <a:extLst>
                <a:ext uri="{FF2B5EF4-FFF2-40B4-BE49-F238E27FC236}">
                  <a16:creationId xmlns:a16="http://schemas.microsoft.com/office/drawing/2014/main" id="{DCA0AEAE-2E2C-4A28-A867-2C71E83D4A14}"/>
                </a:ext>
              </a:extLst>
            </p:cNvPr>
            <p:cNvSpPr/>
            <p:nvPr/>
          </p:nvSpPr>
          <p:spPr>
            <a:xfrm>
              <a:off x="6309361" y="2140261"/>
              <a:ext cx="5719072" cy="2373176"/>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5" name="Picture 4">
              <a:extLst>
                <a:ext uri="{FF2B5EF4-FFF2-40B4-BE49-F238E27FC236}">
                  <a16:creationId xmlns:a16="http://schemas.microsoft.com/office/drawing/2014/main" id="{BAED53A8-96D6-460D-BE53-043AD5405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91555" y="2220880"/>
              <a:ext cx="5375326" cy="2164079"/>
            </a:xfrm>
            <a:prstGeom prst="rect">
              <a:avLst/>
            </a:prstGeom>
          </p:spPr>
        </p:pic>
      </p:grpSp>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4" y="2232748"/>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1424549" y="1456559"/>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5:</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4709892" y="1374955"/>
            <a:ext cx="7101108"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Bối cảnh: Khi Lọ Lem đi dự vũ hội.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Diễn biến:</a:t>
            </a:r>
          </a:p>
        </p:txBody>
      </p:sp>
      <p:sp>
        <p:nvSpPr>
          <p:cNvPr id="6" name="Rectangle 5"/>
          <p:cNvSpPr/>
          <p:nvPr/>
        </p:nvSpPr>
        <p:spPr>
          <a:xfrm>
            <a:off x="3448721" y="3708902"/>
            <a:ext cx="7941257"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Lọ Lem xinh đẹp đến mức hoàng tử chỉ khiêu vũ với mình cô. Đến 12 giờ, vì vội ra về, Lọ Lem làm rơi một chiếc giày.</a:t>
            </a:r>
            <a:endParaRPr kumimoji="0" lang="en-US" sz="54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64653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5870E1-767D-4D65-82A2-5D486A9D08D9}"/>
              </a:ext>
            </a:extLst>
          </p:cNvPr>
          <p:cNvGrpSpPr/>
          <p:nvPr/>
        </p:nvGrpSpPr>
        <p:grpSpPr>
          <a:xfrm>
            <a:off x="3010676" y="3329579"/>
            <a:ext cx="8660624" cy="3020422"/>
            <a:chOff x="6309361" y="2140261"/>
            <a:chExt cx="5719072" cy="2373176"/>
          </a:xfrm>
        </p:grpSpPr>
        <p:sp>
          <p:nvSpPr>
            <p:cNvPr id="14" name="Rectangle 13">
              <a:extLst>
                <a:ext uri="{FF2B5EF4-FFF2-40B4-BE49-F238E27FC236}">
                  <a16:creationId xmlns:a16="http://schemas.microsoft.com/office/drawing/2014/main" id="{DCA0AEAE-2E2C-4A28-A867-2C71E83D4A14}"/>
                </a:ext>
              </a:extLst>
            </p:cNvPr>
            <p:cNvSpPr/>
            <p:nvPr/>
          </p:nvSpPr>
          <p:spPr>
            <a:xfrm>
              <a:off x="6309361" y="2140261"/>
              <a:ext cx="5719072" cy="2373176"/>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5" name="Picture 4">
              <a:extLst>
                <a:ext uri="{FF2B5EF4-FFF2-40B4-BE49-F238E27FC236}">
                  <a16:creationId xmlns:a16="http://schemas.microsoft.com/office/drawing/2014/main" id="{BAED53A8-96D6-460D-BE53-043AD5405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91555" y="2220880"/>
              <a:ext cx="5375326" cy="2164079"/>
            </a:xfrm>
            <a:prstGeom prst="rect">
              <a:avLst/>
            </a:prstGeom>
          </p:spPr>
        </p:pic>
      </p:grpSp>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4" y="2232748"/>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1424549" y="1456559"/>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5:</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4709892" y="1374955"/>
            <a:ext cx="7101108"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Bối cảnh: Khi hoàng tử sai người đi tìm chủ nhân chiếc giày.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Diễn biến:</a:t>
            </a:r>
          </a:p>
        </p:txBody>
      </p:sp>
      <p:sp>
        <p:nvSpPr>
          <p:cNvPr id="6" name="Rectangle 5"/>
          <p:cNvSpPr/>
          <p:nvPr/>
        </p:nvSpPr>
        <p:spPr>
          <a:xfrm>
            <a:off x="3485398" y="3839947"/>
            <a:ext cx="7941257"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Hai cô chị cũng ướm thử giày nhưng không vừa. Tới lượt Lọ Lem thì vừa như in. Hoàng tử vui mừng đón cô về cung. Từ đó, họ sống bên nhau hạnh phúc đến cuối đời.</a:t>
            </a:r>
            <a:endParaRPr kumimoji="0" lang="en-US" sz="33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219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116" y="520951"/>
            <a:ext cx="10494732" cy="5815841"/>
          </a:xfrm>
          <a:prstGeom prst="rect">
            <a:avLst/>
          </a:prstGeom>
        </p:spPr>
      </p:pic>
      <p:sp>
        <p:nvSpPr>
          <p:cNvPr id="7" name="Rectangle 6"/>
          <p:cNvSpPr/>
          <p:nvPr/>
        </p:nvSpPr>
        <p:spPr>
          <a:xfrm>
            <a:off x="1347216" y="640281"/>
            <a:ext cx="9753600" cy="5330690"/>
          </a:xfrm>
          <a:prstGeom prst="rect">
            <a:avLst/>
          </a:prstGeom>
        </p:spPr>
        <p:txBody>
          <a:bodyPr wrap="square">
            <a:spAutoFit/>
          </a:bodyPr>
          <a:lstStyle/>
          <a:p>
            <a:pPr algn="ctr">
              <a:lnSpc>
                <a:spcPct val="115000"/>
              </a:lnSpc>
              <a:spcAft>
                <a:spcPts val="0"/>
              </a:spcAft>
            </a:pPr>
            <a:r>
              <a:rPr lang="en-US" sz="4000" b="1" dirty="0">
                <a:solidFill>
                  <a:schemeClr val="accent1">
                    <a:lumMod val="75000"/>
                  </a:schemeClr>
                </a:solidFill>
                <a:latin typeface="Cambria" panose="02040503050406030204" pitchFamily="18" charset="0"/>
                <a:ea typeface="Cambria" panose="02040503050406030204" pitchFamily="18" charset="0"/>
              </a:rPr>
              <a:t>YÊU CẦU CẦN ĐẠT</a:t>
            </a:r>
          </a:p>
          <a:p>
            <a:pPr>
              <a:lnSpc>
                <a:spcPct val="115000"/>
              </a:lnSpc>
              <a:spcAft>
                <a:spcPts val="0"/>
              </a:spcAft>
            </a:pP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Năng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thù</a:t>
            </a:r>
            <a:r>
              <a:rPr lang="en-US" sz="3200" b="1" dirty="0">
                <a:latin typeface="Cambria" panose="02040503050406030204" pitchFamily="18" charset="0"/>
                <a:ea typeface="Cambria" panose="02040503050406030204" pitchFamily="18" charset="0"/>
              </a:rPr>
              <a:t>:</a:t>
            </a:r>
          </a:p>
          <a:p>
            <a:pPr>
              <a:lnSpc>
                <a:spcPct val="115000"/>
              </a:lnSpc>
              <a:spcAft>
                <a:spcPts val="0"/>
              </a:spcAft>
            </a:pP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hiểu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chuyện</a:t>
            </a:r>
            <a:r>
              <a:rPr lang="en-US" sz="3200" dirty="0">
                <a:latin typeface="Cambria" panose="02040503050406030204" pitchFamily="18" charset="0"/>
                <a:ea typeface="Cambria" panose="02040503050406030204" pitchFamily="18" charset="0"/>
              </a:rPr>
              <a:t>.</a:t>
            </a:r>
          </a:p>
          <a:p>
            <a:pPr>
              <a:lnSpc>
                <a:spcPct val="115000"/>
              </a:lnSpc>
              <a:spcAft>
                <a:spcPts val="0"/>
              </a:spcAft>
            </a:pP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Nắm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giữa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đoạn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r>
              <a:rPr lang="en-US" sz="3200" dirty="0">
                <a:latin typeface="Cambria" panose="02040503050406030204" pitchFamily="18" charset="0"/>
                <a:ea typeface="Cambria" panose="02040503050406030204" pitchFamily="18" charset="0"/>
              </a:rPr>
              <a:t>.</a:t>
            </a:r>
          </a:p>
          <a:p>
            <a:pPr>
              <a:lnSpc>
                <a:spcPct val="115000"/>
              </a:lnSpc>
              <a:spcAft>
                <a:spcPts val="0"/>
              </a:spcAft>
            </a:pP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Năng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chung</a:t>
            </a:r>
            <a:r>
              <a:rPr lang="en-US" sz="3200" b="1" dirty="0">
                <a:latin typeface="Cambria" panose="02040503050406030204" pitchFamily="18" charset="0"/>
                <a:ea typeface="Cambria" panose="02040503050406030204" pitchFamily="18" charset="0"/>
              </a:rPr>
              <a:t>: </a:t>
            </a:r>
          </a:p>
          <a:p>
            <a:pPr>
              <a:lnSpc>
                <a:spcPct val="115000"/>
              </a:lnSpc>
              <a:spcAft>
                <a:spcPts val="0"/>
              </a:spcAft>
            </a:pP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tiếp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giải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quyết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a:t>
            </a:r>
          </a:p>
          <a:p>
            <a:pPr>
              <a:lnSpc>
                <a:spcPct val="115000"/>
              </a:lnSpc>
              <a:spcAft>
                <a:spcPts val="0"/>
              </a:spcAft>
            </a:pP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Phẩm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chất</a:t>
            </a:r>
            <a:r>
              <a:rPr lang="en-US" sz="3200" b="1" dirty="0">
                <a:latin typeface="Cambria" panose="02040503050406030204" pitchFamily="18" charset="0"/>
                <a:ea typeface="Cambria" panose="02040503050406030204" pitchFamily="18" charset="0"/>
              </a:rPr>
              <a:t>: </a:t>
            </a:r>
          </a:p>
          <a:p>
            <a:pPr>
              <a:lnSpc>
                <a:spcPct val="115000"/>
              </a:lnSpc>
              <a:spcAft>
                <a:spcPts val="0"/>
              </a:spcAft>
            </a:pP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nhiệm</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64997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9FDCCB-5CDD-4D4D-A736-41CEE2760AF8}"/>
              </a:ext>
            </a:extLst>
          </p:cNvPr>
          <p:cNvGrpSpPr/>
          <p:nvPr/>
        </p:nvGrpSpPr>
        <p:grpSpPr>
          <a:xfrm>
            <a:off x="123233" y="495533"/>
            <a:ext cx="11874499" cy="1432375"/>
            <a:chOff x="7090779" y="706679"/>
            <a:chExt cx="5835517"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90779" y="706679"/>
              <a:ext cx="5835517"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4730074"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 Câu chuyện được kể lại theo cách nào?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 name="Group 16"/>
          <p:cNvGrpSpPr/>
          <p:nvPr/>
        </p:nvGrpSpPr>
        <p:grpSpPr>
          <a:xfrm>
            <a:off x="1075502" y="1928325"/>
            <a:ext cx="4728719" cy="1900919"/>
            <a:chOff x="1911857" y="2048781"/>
            <a:chExt cx="4728719" cy="1900919"/>
          </a:xfrm>
        </p:grpSpPr>
        <p:pic>
          <p:nvPicPr>
            <p:cNvPr id="8" name="Picture 15">
              <a:extLst>
                <a:ext uri="{FF2B5EF4-FFF2-40B4-BE49-F238E27FC236}">
                  <a16:creationId xmlns:a16="http://schemas.microsoft.com/office/drawing/2014/main" id="{6D851813-14EB-47D6-B0B4-9505479C6B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1857" y="2048781"/>
              <a:ext cx="4728719" cy="1900919"/>
            </a:xfrm>
            <a:prstGeom prst="rect">
              <a:avLst/>
            </a:prstGeom>
          </p:spPr>
        </p:pic>
        <p:sp>
          <p:nvSpPr>
            <p:cNvPr id="11" name="TextBox 10"/>
            <p:cNvSpPr txBox="1"/>
            <p:nvPr/>
          </p:nvSpPr>
          <p:spPr>
            <a:xfrm>
              <a:off x="2260600" y="2396380"/>
              <a:ext cx="40847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Theo sự việc diễn ra trong câu chuyện</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grpSp>
        <p:nvGrpSpPr>
          <p:cNvPr id="18" name="Group 17"/>
          <p:cNvGrpSpPr/>
          <p:nvPr/>
        </p:nvGrpSpPr>
        <p:grpSpPr>
          <a:xfrm>
            <a:off x="6389400" y="2456061"/>
            <a:ext cx="5106417" cy="2802619"/>
            <a:chOff x="6614901" y="2048781"/>
            <a:chExt cx="5106417" cy="2802619"/>
          </a:xfrm>
        </p:grpSpPr>
        <p:pic>
          <p:nvPicPr>
            <p:cNvPr id="12" name="Picture 15">
              <a:extLst>
                <a:ext uri="{FF2B5EF4-FFF2-40B4-BE49-F238E27FC236}">
                  <a16:creationId xmlns:a16="http://schemas.microsoft.com/office/drawing/2014/main" id="{6D851813-14EB-47D6-B0B4-9505479C6B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4901" y="2048781"/>
              <a:ext cx="5106417" cy="2802619"/>
            </a:xfrm>
            <a:prstGeom prst="rect">
              <a:avLst/>
            </a:prstGeom>
          </p:spPr>
        </p:pic>
        <p:sp>
          <p:nvSpPr>
            <p:cNvPr id="13" name="TextBox 12"/>
            <p:cNvSpPr txBox="1"/>
            <p:nvPr/>
          </p:nvSpPr>
          <p:spPr>
            <a:xfrm>
              <a:off x="6779146" y="2533631"/>
              <a:ext cx="483338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Theo đặc điểm của nhân vật chính (ngoại hình, hành động, lời nói,...)</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grpSp>
        <p:nvGrpSpPr>
          <p:cNvPr id="16" name="Group 15"/>
          <p:cNvGrpSpPr/>
          <p:nvPr/>
        </p:nvGrpSpPr>
        <p:grpSpPr>
          <a:xfrm>
            <a:off x="1126378" y="4187571"/>
            <a:ext cx="4810369" cy="2142219"/>
            <a:chOff x="1844430" y="2201181"/>
            <a:chExt cx="4810369" cy="2142219"/>
          </a:xfrm>
        </p:grpSpPr>
        <p:pic>
          <p:nvPicPr>
            <p:cNvPr id="14" name="Picture 15">
              <a:extLst>
                <a:ext uri="{FF2B5EF4-FFF2-40B4-BE49-F238E27FC236}">
                  <a16:creationId xmlns:a16="http://schemas.microsoft.com/office/drawing/2014/main" id="{6D851813-14EB-47D6-B0B4-9505479C6B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4430" y="2201181"/>
              <a:ext cx="4810369" cy="2142219"/>
            </a:xfrm>
            <a:prstGeom prst="rect">
              <a:avLst/>
            </a:prstGeom>
          </p:spPr>
        </p:pic>
        <p:sp>
          <p:nvSpPr>
            <p:cNvPr id="15" name="TextBox 14"/>
            <p:cNvSpPr txBox="1"/>
            <p:nvPr/>
          </p:nvSpPr>
          <p:spPr>
            <a:xfrm>
              <a:off x="2207215" y="2395800"/>
              <a:ext cx="408479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Tập trung vào một chi tiết mà người viết thích nhất.</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pic>
        <p:nvPicPr>
          <p:cNvPr id="19" name="Picture 18">
            <a:extLst>
              <a:ext uri="{FF2B5EF4-FFF2-40B4-BE49-F238E27FC236}">
                <a16:creationId xmlns:a16="http://schemas.microsoft.com/office/drawing/2014/main" id="{C4783B1A-0590-4FC3-AD95-C0A83F697D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7812" y="2726038"/>
            <a:ext cx="1406703" cy="1199843"/>
          </a:xfrm>
          <a:prstGeom prst="rect">
            <a:avLst/>
          </a:prstGeom>
        </p:spPr>
      </p:pic>
    </p:spTree>
    <p:extLst>
      <p:ext uri="{BB962C8B-B14F-4D97-AF65-F5344CB8AC3E}">
        <p14:creationId xmlns:p14="http://schemas.microsoft.com/office/powerpoint/2010/main" val="3973396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9FDCCB-5CDD-4D4D-A736-41CEE2760AF8}"/>
              </a:ext>
            </a:extLst>
          </p:cNvPr>
          <p:cNvGrpSpPr/>
          <p:nvPr/>
        </p:nvGrpSpPr>
        <p:grpSpPr>
          <a:xfrm>
            <a:off x="685800" y="355833"/>
            <a:ext cx="11506200" cy="1432375"/>
            <a:chOff x="5731344" y="706679"/>
            <a:chExt cx="6823976"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31344" y="706679"/>
              <a:ext cx="6823976"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6256626" y="1162929"/>
              <a:ext cx="5504659"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 Những từ ngữ in đậm có tác dụng gì?</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4"/>
          <a:stretch>
            <a:fillRect/>
          </a:stretch>
        </p:blipFill>
        <p:spPr>
          <a:xfrm>
            <a:off x="368300" y="1464063"/>
            <a:ext cx="8813800" cy="4957763"/>
          </a:xfrm>
          <a:prstGeom prst="rect">
            <a:avLst/>
          </a:prstGeom>
        </p:spPr>
      </p:pic>
      <p:sp>
        <p:nvSpPr>
          <p:cNvPr id="12" name="Rectangle 11">
            <a:extLst>
              <a:ext uri="{FF2B5EF4-FFF2-40B4-BE49-F238E27FC236}">
                <a16:creationId xmlns:a16="http://schemas.microsoft.com/office/drawing/2014/main" id="{9E79FEE6-83E9-4D1C-9A0E-5D12D47712E7}"/>
              </a:ext>
            </a:extLst>
          </p:cNvPr>
          <p:cNvSpPr/>
          <p:nvPr/>
        </p:nvSpPr>
        <p:spPr>
          <a:xfrm>
            <a:off x="9182100" y="2254793"/>
            <a:ext cx="2566204" cy="3066507"/>
          </a:xfrm>
          <a:prstGeom prst="rect">
            <a:avLst/>
          </a:prstGeom>
          <a:solidFill>
            <a:schemeClr val="accent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Liên kết chặt chẽ mạch viết của bài văn.</a:t>
            </a:r>
            <a:endParaRPr kumimoji="0" lang="en-US" sz="3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6409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9FDCCB-5CDD-4D4D-A736-41CEE2760AF8}"/>
              </a:ext>
            </a:extLst>
          </p:cNvPr>
          <p:cNvGrpSpPr/>
          <p:nvPr/>
        </p:nvGrpSpPr>
        <p:grpSpPr>
          <a:xfrm>
            <a:off x="412602" y="495532"/>
            <a:ext cx="11093597" cy="1777767"/>
            <a:chOff x="5569317" y="882632"/>
            <a:chExt cx="6579274" cy="2239116"/>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69317" y="882632"/>
              <a:ext cx="6579274" cy="2239116"/>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6047686" y="1168746"/>
              <a:ext cx="5626676" cy="1666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Bài 2: Trao đổi về những điểm cần lưu ý khi viết bài văn kể chuyện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 name="文本框 13">
            <a:extLst>
              <a:ext uri="{FF2B5EF4-FFF2-40B4-BE49-F238E27FC236}">
                <a16:creationId xmlns:a16="http://schemas.microsoft.com/office/drawing/2014/main" id="{4CA78468-F089-3C1F-1997-425997EA041C}"/>
              </a:ext>
            </a:extLst>
          </p:cNvPr>
          <p:cNvSpPr txBox="1"/>
          <p:nvPr/>
        </p:nvSpPr>
        <p:spPr>
          <a:xfrm>
            <a:off x="2226126" y="3511654"/>
            <a:ext cx="683745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Trình tự của các sự việc</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字魂105号-简雅黑" panose="00000500000000000000" pitchFamily="2" charset="-122"/>
              <a:cs typeface="Calibri" panose="020F0502020204030204" pitchFamily="34" charset="0"/>
            </a:endParaRPr>
          </a:p>
        </p:txBody>
      </p:sp>
      <p:sp>
        <p:nvSpPr>
          <p:cNvPr id="19" name="文本框 14">
            <a:extLst>
              <a:ext uri="{FF2B5EF4-FFF2-40B4-BE49-F238E27FC236}">
                <a16:creationId xmlns:a16="http://schemas.microsoft.com/office/drawing/2014/main" id="{294C0BE7-9925-07B0-7C6D-91094A5BE435}"/>
              </a:ext>
            </a:extLst>
          </p:cNvPr>
          <p:cNvSpPr txBox="1"/>
          <p:nvPr/>
        </p:nvSpPr>
        <p:spPr>
          <a:xfrm>
            <a:off x="2252648" y="2457610"/>
            <a:ext cx="6810933"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Bố cục bài văn</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7A02D65E-DE61-E7B0-81F2-AE740AE358EB}"/>
              </a:ext>
            </a:extLst>
          </p:cNvPr>
          <p:cNvSpPr txBox="1"/>
          <p:nvPr/>
        </p:nvSpPr>
        <p:spPr>
          <a:xfrm>
            <a:off x="2252648" y="4766729"/>
            <a:ext cx="935729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 ngữ dẫn dắt và kết nối các sự việc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 descr="Cat Cartoon clipart - Cat, Emoticon, Illustration, transparent clip art">
            <a:extLst>
              <a:ext uri="{FF2B5EF4-FFF2-40B4-BE49-F238E27FC236}">
                <a16:creationId xmlns:a16="http://schemas.microsoft.com/office/drawing/2014/main" id="{EC1D378D-8682-10B0-E960-4F6CA155CE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1" y="226901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at Cartoon clipart - Cat, Emoticon, Illustration, transparent clip art">
            <a:extLst>
              <a:ext uri="{FF2B5EF4-FFF2-40B4-BE49-F238E27FC236}">
                <a16:creationId xmlns:a16="http://schemas.microsoft.com/office/drawing/2014/main" id="{85E031F1-B138-3261-6E37-73D65D0553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1" y="340839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at Cartoon clipart - Cat, Emoticon, Illustration, transparent clip art">
            <a:extLst>
              <a:ext uri="{FF2B5EF4-FFF2-40B4-BE49-F238E27FC236}">
                <a16:creationId xmlns:a16="http://schemas.microsoft.com/office/drawing/2014/main" id="{B385C3DE-3465-F593-11B0-EE28D21A84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1" y="4663472"/>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875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50" fill="hold"/>
                                        <p:tgtEl>
                                          <p:spTgt spid="21"/>
                                        </p:tgtEl>
                                        <p:attrNameLst>
                                          <p:attrName>ppt_w</p:attrName>
                                        </p:attrNameLst>
                                      </p:cBhvr>
                                      <p:tavLst>
                                        <p:tav tm="0">
                                          <p:val>
                                            <p:fltVal val="0"/>
                                          </p:val>
                                        </p:tav>
                                        <p:tav tm="100000">
                                          <p:val>
                                            <p:strVal val="#ppt_w"/>
                                          </p:val>
                                        </p:tav>
                                      </p:tavLst>
                                    </p:anim>
                                    <p:anim calcmode="lin" valueType="num">
                                      <p:cBhvr>
                                        <p:cTn id="8" dur="250" fill="hold"/>
                                        <p:tgtEl>
                                          <p:spTgt spid="21"/>
                                        </p:tgtEl>
                                        <p:attrNameLst>
                                          <p:attrName>ppt_h</p:attrName>
                                        </p:attrNameLst>
                                      </p:cBhvr>
                                      <p:tavLst>
                                        <p:tav tm="0">
                                          <p:val>
                                            <p:fltVal val="0"/>
                                          </p:val>
                                        </p:tav>
                                        <p:tav tm="100000">
                                          <p:val>
                                            <p:strVal val="#ppt_h"/>
                                          </p:val>
                                        </p:tav>
                                      </p:tavLst>
                                    </p:anim>
                                    <p:anim calcmode="lin" valueType="num">
                                      <p:cBhvr>
                                        <p:cTn id="9" dur="250" fill="hold"/>
                                        <p:tgtEl>
                                          <p:spTgt spid="21"/>
                                        </p:tgtEl>
                                        <p:attrNameLst>
                                          <p:attrName>style.rotation</p:attrName>
                                        </p:attrNameLst>
                                      </p:cBhvr>
                                      <p:tavLst>
                                        <p:tav tm="0">
                                          <p:val>
                                            <p:fltVal val="360"/>
                                          </p:val>
                                        </p:tav>
                                        <p:tav tm="100000">
                                          <p:val>
                                            <p:fltVal val="0"/>
                                          </p:val>
                                        </p:tav>
                                      </p:tavLst>
                                    </p:anim>
                                    <p:animEffect transition="in" filter="fade">
                                      <p:cBhvr>
                                        <p:cTn id="10" dur="250"/>
                                        <p:tgtEl>
                                          <p:spTgt spid="21"/>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250"/>
                                        <p:tgtEl>
                                          <p:spTgt spid="19"/>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250" fill="hold"/>
                                        <p:tgtEl>
                                          <p:spTgt spid="22"/>
                                        </p:tgtEl>
                                        <p:attrNameLst>
                                          <p:attrName>ppt_w</p:attrName>
                                        </p:attrNameLst>
                                      </p:cBhvr>
                                      <p:tavLst>
                                        <p:tav tm="0">
                                          <p:val>
                                            <p:fltVal val="0"/>
                                          </p:val>
                                        </p:tav>
                                        <p:tav tm="100000">
                                          <p:val>
                                            <p:strVal val="#ppt_w"/>
                                          </p:val>
                                        </p:tav>
                                      </p:tavLst>
                                    </p:anim>
                                    <p:anim calcmode="lin" valueType="num">
                                      <p:cBhvr>
                                        <p:cTn id="19" dur="250" fill="hold"/>
                                        <p:tgtEl>
                                          <p:spTgt spid="22"/>
                                        </p:tgtEl>
                                        <p:attrNameLst>
                                          <p:attrName>ppt_h</p:attrName>
                                        </p:attrNameLst>
                                      </p:cBhvr>
                                      <p:tavLst>
                                        <p:tav tm="0">
                                          <p:val>
                                            <p:fltVal val="0"/>
                                          </p:val>
                                        </p:tav>
                                        <p:tav tm="100000">
                                          <p:val>
                                            <p:strVal val="#ppt_h"/>
                                          </p:val>
                                        </p:tav>
                                      </p:tavLst>
                                    </p:anim>
                                    <p:anim calcmode="lin" valueType="num">
                                      <p:cBhvr>
                                        <p:cTn id="20" dur="250" fill="hold"/>
                                        <p:tgtEl>
                                          <p:spTgt spid="22"/>
                                        </p:tgtEl>
                                        <p:attrNameLst>
                                          <p:attrName>style.rotation</p:attrName>
                                        </p:attrNameLst>
                                      </p:cBhvr>
                                      <p:tavLst>
                                        <p:tav tm="0">
                                          <p:val>
                                            <p:fltVal val="360"/>
                                          </p:val>
                                        </p:tav>
                                        <p:tav tm="100000">
                                          <p:val>
                                            <p:fltVal val="0"/>
                                          </p:val>
                                        </p:tav>
                                      </p:tavLst>
                                    </p:anim>
                                    <p:animEffect transition="in" filter="fade">
                                      <p:cBhvr>
                                        <p:cTn id="21" dur="250"/>
                                        <p:tgtEl>
                                          <p:spTgt spid="22"/>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250"/>
                                        <p:tgtEl>
                                          <p:spTgt spid="18"/>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250" fill="hold"/>
                                        <p:tgtEl>
                                          <p:spTgt spid="23"/>
                                        </p:tgtEl>
                                        <p:attrNameLst>
                                          <p:attrName>ppt_w</p:attrName>
                                        </p:attrNameLst>
                                      </p:cBhvr>
                                      <p:tavLst>
                                        <p:tav tm="0">
                                          <p:val>
                                            <p:fltVal val="0"/>
                                          </p:val>
                                        </p:tav>
                                        <p:tav tm="100000">
                                          <p:val>
                                            <p:strVal val="#ppt_w"/>
                                          </p:val>
                                        </p:tav>
                                      </p:tavLst>
                                    </p:anim>
                                    <p:anim calcmode="lin" valueType="num">
                                      <p:cBhvr>
                                        <p:cTn id="30" dur="250" fill="hold"/>
                                        <p:tgtEl>
                                          <p:spTgt spid="23"/>
                                        </p:tgtEl>
                                        <p:attrNameLst>
                                          <p:attrName>ppt_h</p:attrName>
                                        </p:attrNameLst>
                                      </p:cBhvr>
                                      <p:tavLst>
                                        <p:tav tm="0">
                                          <p:val>
                                            <p:fltVal val="0"/>
                                          </p:val>
                                        </p:tav>
                                        <p:tav tm="100000">
                                          <p:val>
                                            <p:strVal val="#ppt_h"/>
                                          </p:val>
                                        </p:tav>
                                      </p:tavLst>
                                    </p:anim>
                                    <p:anim calcmode="lin" valueType="num">
                                      <p:cBhvr>
                                        <p:cTn id="31" dur="250" fill="hold"/>
                                        <p:tgtEl>
                                          <p:spTgt spid="23"/>
                                        </p:tgtEl>
                                        <p:attrNameLst>
                                          <p:attrName>style.rotation</p:attrName>
                                        </p:attrNameLst>
                                      </p:cBhvr>
                                      <p:tavLst>
                                        <p:tav tm="0">
                                          <p:val>
                                            <p:fltVal val="360"/>
                                          </p:val>
                                        </p:tav>
                                        <p:tav tm="100000">
                                          <p:val>
                                            <p:fltVal val="0"/>
                                          </p:val>
                                        </p:tav>
                                      </p:tavLst>
                                    </p:anim>
                                    <p:animEffect transition="in" filter="fade">
                                      <p:cBhvr>
                                        <p:cTn id="32" dur="250"/>
                                        <p:tgtEl>
                                          <p:spTgt spid="23"/>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a:extLst>
              <a:ext uri="{FF2B5EF4-FFF2-40B4-BE49-F238E27FC236}">
                <a16:creationId xmlns:a16="http://schemas.microsoft.com/office/drawing/2014/main" id="{225B0B40-D7BA-4C24-B611-23D2D09C9D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567" y="1770926"/>
            <a:ext cx="4810975" cy="5087073"/>
          </a:xfrm>
          <a:prstGeom prst="rect">
            <a:avLst/>
          </a:prstGeom>
        </p:spPr>
      </p:pic>
      <p:pic>
        <p:nvPicPr>
          <p:cNvPr id="11" name="Picture 2">
            <a:extLst>
              <a:ext uri="{FF2B5EF4-FFF2-40B4-BE49-F238E27FC236}">
                <a16:creationId xmlns:a16="http://schemas.microsoft.com/office/drawing/2014/main" id="{9908232B-FAD9-4659-85E4-BABF69743D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9117" y="5346000"/>
            <a:ext cx="1701266" cy="1512000"/>
          </a:xfrm>
          <a:prstGeom prst="rect">
            <a:avLst/>
          </a:prstGeom>
        </p:spPr>
      </p:pic>
      <p:pic>
        <p:nvPicPr>
          <p:cNvPr id="12" name="Picture 3">
            <a:extLst>
              <a:ext uri="{FF2B5EF4-FFF2-40B4-BE49-F238E27FC236}">
                <a16:creationId xmlns:a16="http://schemas.microsoft.com/office/drawing/2014/main" id="{DF9301E6-4457-47A5-B8D0-39F2E509F6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35642" y="1014925"/>
            <a:ext cx="1701266" cy="1512000"/>
          </a:xfrm>
          <a:prstGeom prst="rect">
            <a:avLst/>
          </a:prstGeom>
        </p:spPr>
      </p:pic>
      <p:pic>
        <p:nvPicPr>
          <p:cNvPr id="16" name="Picture 15" descr="A toy doll in a blue dress&#10;&#10;Description automatically generated with low confidence">
            <a:extLst>
              <a:ext uri="{FF2B5EF4-FFF2-40B4-BE49-F238E27FC236}">
                <a16:creationId xmlns:a16="http://schemas.microsoft.com/office/drawing/2014/main" id="{DF46E5B8-9789-4834-8B74-F18FF838A6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2514" y="876609"/>
            <a:ext cx="3067498" cy="5031617"/>
          </a:xfrm>
          <a:prstGeom prst="rect">
            <a:avLst/>
          </a:prstGeom>
        </p:spPr>
      </p:pic>
      <p:sp>
        <p:nvSpPr>
          <p:cNvPr id="2" name="Rectangle 1">
            <a:extLst>
              <a:ext uri="{FF2B5EF4-FFF2-40B4-BE49-F238E27FC236}">
                <a16:creationId xmlns:a16="http://schemas.microsoft.com/office/drawing/2014/main" id="{DCA0AEAE-2E2C-4A28-A867-2C71E83D4A14}"/>
              </a:ext>
            </a:extLst>
          </p:cNvPr>
          <p:cNvSpPr/>
          <p:nvPr/>
        </p:nvSpPr>
        <p:spPr>
          <a:xfrm>
            <a:off x="4974543" y="368960"/>
            <a:ext cx="6879316" cy="6046917"/>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 name="Rectangle 2"/>
          <p:cNvSpPr/>
          <p:nvPr/>
        </p:nvSpPr>
        <p:spPr>
          <a:xfrm>
            <a:off x="5099581" y="637817"/>
            <a:ext cx="6629239"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Bố cục của bài văn: có 3 phần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Mở bài: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Giới thiệu về câu chuyện (tên câu chuyện, lí do biết câu chuyện hoặc nêu ấn tượng về câu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Thân bài: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Kể lại câu chuyện theo trình tự diễn ra các sự việc (chú ý sử dụng từ ngữ kết nối các sự việc).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Kết bài: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Nêu suy nghĩ, cảm xúc về câu chuyện, mong muốn sau khi đọc câu chuyện hoặc bài học rút ra từ câu chuyện.</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69068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a:extLst>
              <a:ext uri="{FF2B5EF4-FFF2-40B4-BE49-F238E27FC236}">
                <a16:creationId xmlns:a16="http://schemas.microsoft.com/office/drawing/2014/main" id="{225B0B40-D7BA-4C24-B611-23D2D09C9D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567" y="982602"/>
            <a:ext cx="5556514" cy="5875398"/>
          </a:xfrm>
          <a:prstGeom prst="rect">
            <a:avLst/>
          </a:prstGeom>
        </p:spPr>
      </p:pic>
      <p:pic>
        <p:nvPicPr>
          <p:cNvPr id="11" name="Picture 2">
            <a:extLst>
              <a:ext uri="{FF2B5EF4-FFF2-40B4-BE49-F238E27FC236}">
                <a16:creationId xmlns:a16="http://schemas.microsoft.com/office/drawing/2014/main" id="{9908232B-FAD9-4659-85E4-BABF69743D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9117" y="5346000"/>
            <a:ext cx="1701266" cy="1512000"/>
          </a:xfrm>
          <a:prstGeom prst="rect">
            <a:avLst/>
          </a:prstGeom>
        </p:spPr>
      </p:pic>
      <p:pic>
        <p:nvPicPr>
          <p:cNvPr id="12" name="Picture 3">
            <a:extLst>
              <a:ext uri="{FF2B5EF4-FFF2-40B4-BE49-F238E27FC236}">
                <a16:creationId xmlns:a16="http://schemas.microsoft.com/office/drawing/2014/main" id="{DF9301E6-4457-47A5-B8D0-39F2E509F6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24138" y="1384261"/>
            <a:ext cx="1701266" cy="1512000"/>
          </a:xfrm>
          <a:prstGeom prst="rect">
            <a:avLst/>
          </a:prstGeom>
        </p:spPr>
      </p:pic>
      <p:sp>
        <p:nvSpPr>
          <p:cNvPr id="2" name="Rectangle 1">
            <a:extLst>
              <a:ext uri="{FF2B5EF4-FFF2-40B4-BE49-F238E27FC236}">
                <a16:creationId xmlns:a16="http://schemas.microsoft.com/office/drawing/2014/main" id="{DCA0AEAE-2E2C-4A28-A867-2C71E83D4A14}"/>
              </a:ext>
            </a:extLst>
          </p:cNvPr>
          <p:cNvSpPr/>
          <p:nvPr/>
        </p:nvSpPr>
        <p:spPr>
          <a:xfrm>
            <a:off x="6230613" y="368960"/>
            <a:ext cx="5719072" cy="5568853"/>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pic>
        <p:nvPicPr>
          <p:cNvPr id="4" name="Picture 3" descr="A picture containing shape&#10;&#10;Description automatically generated">
            <a:extLst>
              <a:ext uri="{FF2B5EF4-FFF2-40B4-BE49-F238E27FC236}">
                <a16:creationId xmlns:a16="http://schemas.microsoft.com/office/drawing/2014/main" id="{6A61BC83-284D-4732-B0FB-DF9FB4250198}"/>
              </a:ext>
            </a:extLst>
          </p:cNvPr>
          <p:cNvPicPr>
            <a:picLocks noChangeAspect="1"/>
          </p:cNvPicPr>
          <p:nvPr/>
        </p:nvPicPr>
        <p:blipFill>
          <a:blip r:embed="rId8">
            <a:clrChange>
              <a:clrFrom>
                <a:srgbClr val="FDFDFD">
                  <a:alpha val="99608"/>
                </a:srgbClr>
              </a:clrFrom>
              <a:clrTo>
                <a:srgbClr val="FDFDFD">
                  <a:alpha val="0"/>
                </a:srgbClr>
              </a:clrTo>
            </a:clrChange>
            <a:extLst>
              <a:ext uri="{28A0092B-C50C-407E-A947-70E740481C1C}">
                <a14:useLocalDpi xmlns:a14="http://schemas.microsoft.com/office/drawing/2010/main" val="0"/>
              </a:ext>
            </a:extLst>
          </a:blip>
          <a:stretch>
            <a:fillRect/>
          </a:stretch>
        </p:blipFill>
        <p:spPr>
          <a:xfrm>
            <a:off x="-346965" y="1017592"/>
            <a:ext cx="6656325" cy="5084408"/>
          </a:xfrm>
          <a:prstGeom prst="rect">
            <a:avLst/>
          </a:prstGeom>
        </p:spPr>
      </p:pic>
      <p:sp>
        <p:nvSpPr>
          <p:cNvPr id="3" name="Rectangle 2"/>
          <p:cNvSpPr/>
          <p:nvPr/>
        </p:nvSpPr>
        <p:spPr>
          <a:xfrm>
            <a:off x="6355611" y="601298"/>
            <a:ext cx="5542287"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Trình</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tự</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của</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các</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sự</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việc</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Trình</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bày</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sắp</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xếp</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sự</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việc</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theo</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trình</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tự</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lý</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b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br>
            <a:endPar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6355611" y="2927382"/>
            <a:ext cx="5542287" cy="286232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Từ</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ngữ</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dẫn</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dắt</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và</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kết</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nối</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các</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sự</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việc</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phú</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chuyện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dắt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6" name="Straight Connector 15"/>
          <p:cNvCxnSpPr/>
          <p:nvPr/>
        </p:nvCxnSpPr>
        <p:spPr>
          <a:xfrm>
            <a:off x="6434358" y="2743200"/>
            <a:ext cx="546354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34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39838"/>
            <a:ext cx="13072533" cy="7297838"/>
          </a:xfrm>
          <a:prstGeom prst="rect">
            <a:avLst/>
          </a:prstGeom>
        </p:spPr>
      </p:pic>
      <p:pic>
        <p:nvPicPr>
          <p:cNvPr id="12" name="Picture 11">
            <a:extLst>
              <a:ext uri="{FF2B5EF4-FFF2-40B4-BE49-F238E27FC236}">
                <a16:creationId xmlns:a16="http://schemas.microsoft.com/office/drawing/2014/main" id="{E76AA3CA-97C9-F69A-8C77-540E28CD0391}"/>
              </a:ext>
            </a:extLst>
          </p:cNvPr>
          <p:cNvPicPr>
            <a:picLocks noChangeAspect="1"/>
          </p:cNvPicPr>
          <p:nvPr/>
        </p:nvPicPr>
        <p:blipFill>
          <a:blip r:embed="rId3"/>
          <a:stretch>
            <a:fillRect/>
          </a:stretch>
        </p:blipFill>
        <p:spPr>
          <a:xfrm>
            <a:off x="824892" y="851061"/>
            <a:ext cx="4218798" cy="2554445"/>
          </a:xfrm>
          <a:prstGeom prst="rect">
            <a:avLst/>
          </a:prstGeom>
        </p:spPr>
      </p:pic>
      <p:sp>
        <p:nvSpPr>
          <p:cNvPr id="3" name="Rectangle 2"/>
          <p:cNvSpPr/>
          <p:nvPr/>
        </p:nvSpPr>
        <p:spPr>
          <a:xfrm>
            <a:off x="4445000" y="717730"/>
            <a:ext cx="7747000" cy="567847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Bài văn kể lại một câu chuyện thường gồm </a:t>
            </a:r>
            <a:r>
              <a:rPr kumimoji="0" lang="vi-VN" sz="33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3 phần</a:t>
            </a:r>
            <a:r>
              <a:rPr kumimoji="0" lang="vi-VN" sz="3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Mở bài: </a:t>
            </a:r>
            <a:r>
              <a:rPr kumimoji="0" lang="vi-VN" sz="3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Giới thiệu về câu chuyện (tên câu chuyện, lí do biết câu chuyện hoặc nêu ấn tượng về câu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Thân bài: </a:t>
            </a:r>
            <a:r>
              <a:rPr kumimoji="0" lang="vi-VN" sz="3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Kể lại câu chuyện theo trình tự diễn ra các sự việc (chú ý sử dụng từ ngữ kết nối các sự việc).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Kết bài: </a:t>
            </a:r>
            <a:r>
              <a:rPr kumimoji="0" lang="vi-VN" sz="3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Nêu suy nghĩ, cảm xúc về câu chuyện, mong muốn sau khi đọc câu chuyện hoặc bài học rút ra từ câu chuyện.</a:t>
            </a:r>
          </a:p>
        </p:txBody>
      </p:sp>
    </p:spTree>
    <p:extLst>
      <p:ext uri="{BB962C8B-B14F-4D97-AF65-F5344CB8AC3E}">
        <p14:creationId xmlns:p14="http://schemas.microsoft.com/office/powerpoint/2010/main" val="2986325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931" y="2453028"/>
            <a:ext cx="10143849" cy="3084172"/>
          </a:xfrm>
          <a:prstGeom prst="rect">
            <a:avLst/>
          </a:prstGeom>
        </p:spPr>
      </p:pic>
    </p:spTree>
    <p:extLst>
      <p:ext uri="{BB962C8B-B14F-4D97-AF65-F5344CB8AC3E}">
        <p14:creationId xmlns:p14="http://schemas.microsoft.com/office/powerpoint/2010/main" val="4176151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567D8948-5544-4870-AD00-108E05B50E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214" y="0"/>
            <a:ext cx="11401785" cy="2819400"/>
          </a:xfrm>
          <a:prstGeom prst="rect">
            <a:avLst/>
          </a:prstGeom>
        </p:spPr>
      </p:pic>
      <p:sp>
        <p:nvSpPr>
          <p:cNvPr id="9" name="TextBox 8">
            <a:extLst>
              <a:ext uri="{FF2B5EF4-FFF2-40B4-BE49-F238E27FC236}">
                <a16:creationId xmlns:a16="http://schemas.microsoft.com/office/drawing/2014/main" id="{8B1330DC-A141-48CD-B460-76020A827FDB}"/>
              </a:ext>
            </a:extLst>
          </p:cNvPr>
          <p:cNvSpPr txBox="1"/>
          <p:nvPr/>
        </p:nvSpPr>
        <p:spPr>
          <a:xfrm>
            <a:off x="749895" y="633919"/>
            <a:ext cx="1064200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Hãy tìm một câu chuyện mà em đã đọc và </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xác định bố cục của nó nhé!</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6" name="Picture 2" descr="Tóm tắt truyện Sọ Dừa hay ngắn gọn | VFO.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75" y="2959554"/>
            <a:ext cx="5356225" cy="320629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28" name="Picture 4" descr="Danh sách các bài soạn Cô bé bán Diêm hay nhấ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6296" y="1957358"/>
            <a:ext cx="3179279" cy="3179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CF643CC4-EDBA-40BC-8BCE-27E547E4D8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7"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8"/>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8"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10" name="Picture 9">
            <a:extLst>
              <a:ext uri="{FF2B5EF4-FFF2-40B4-BE49-F238E27FC236}">
                <a16:creationId xmlns:a16="http://schemas.microsoft.com/office/drawing/2014/main" id="{CF7123EE-C62C-4B81-932E-FD785DD2C8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1" name="Picture 10">
            <a:extLst>
              <a:ext uri="{FF2B5EF4-FFF2-40B4-BE49-F238E27FC236}">
                <a16:creationId xmlns:a16="http://schemas.microsoft.com/office/drawing/2014/main" id="{1AA41CD8-0B29-4E70-83B7-FFEF21784C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2" name="Picture 11">
            <a:extLst>
              <a:ext uri="{FF2B5EF4-FFF2-40B4-BE49-F238E27FC236}">
                <a16:creationId xmlns:a16="http://schemas.microsoft.com/office/drawing/2014/main" id="{393A9AFA-2307-4D7D-AC1F-49D1FC6385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3" name="Picture 12">
            <a:extLst>
              <a:ext uri="{FF2B5EF4-FFF2-40B4-BE49-F238E27FC236}">
                <a16:creationId xmlns:a16="http://schemas.microsoft.com/office/drawing/2014/main" id="{47A391FB-4D97-4193-B59E-DA33960917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4" name="矩形 17">
            <a:extLst>
              <a:ext uri="{FF2B5EF4-FFF2-40B4-BE49-F238E27FC236}">
                <a16:creationId xmlns:a16="http://schemas.microsoft.com/office/drawing/2014/main" id="{738EAEBA-15D0-4785-BBBF-82632E3A01A6}"/>
              </a:ext>
            </a:extLst>
          </p:cNvPr>
          <p:cNvSpPr/>
          <p:nvPr/>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5" name="矩形 17">
            <a:extLst>
              <a:ext uri="{FF2B5EF4-FFF2-40B4-BE49-F238E27FC236}">
                <a16:creationId xmlns:a16="http://schemas.microsoft.com/office/drawing/2014/main" id="{738EAEBA-15D0-4785-BBBF-82632E3A01A6}"/>
              </a:ext>
            </a:extLst>
          </p:cNvPr>
          <p:cNvSpPr/>
          <p:nvPr/>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802555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7">
            <a:extLst>
              <a:ext uri="{FF2B5EF4-FFF2-40B4-BE49-F238E27FC236}">
                <a16:creationId xmlns:a16="http://schemas.microsoft.com/office/drawing/2014/main" id="{12C09516-78F6-4FCA-9C5F-1CFBA891489D}"/>
              </a:ext>
            </a:extLst>
          </p:cNvPr>
          <p:cNvPicPr>
            <a:picLocks noChangeAspect="1"/>
          </p:cNvPicPr>
          <p:nvPr/>
        </p:nvPicPr>
        <p:blipFill>
          <a:blip r:embed="rId2"/>
          <a:srcRect/>
          <a:stretch>
            <a:fillRect/>
          </a:stretch>
        </p:blipFill>
        <p:spPr>
          <a:xfrm>
            <a:off x="5197925" y="564230"/>
            <a:ext cx="6896104" cy="5402033"/>
          </a:xfrm>
          <a:prstGeom prst="rect">
            <a:avLst/>
          </a:prstGeom>
        </p:spPr>
      </p:pic>
      <p:grpSp>
        <p:nvGrpSpPr>
          <p:cNvPr id="4" name="Group 3">
            <a:extLst>
              <a:ext uri="{FF2B5EF4-FFF2-40B4-BE49-F238E27FC236}">
                <a16:creationId xmlns:a16="http://schemas.microsoft.com/office/drawing/2014/main" id="{C4A5B613-10CF-4F8D-92BA-7A430888CCDB}"/>
              </a:ext>
            </a:extLst>
          </p:cNvPr>
          <p:cNvGrpSpPr/>
          <p:nvPr/>
        </p:nvGrpSpPr>
        <p:grpSpPr>
          <a:xfrm>
            <a:off x="518902" y="917120"/>
            <a:ext cx="4450423" cy="1450521"/>
            <a:chOff x="3846217" y="2677290"/>
            <a:chExt cx="4450423" cy="1450521"/>
          </a:xfrm>
        </p:grpSpPr>
        <p:sp>
          <p:nvSpPr>
            <p:cNvPr id="5" name="文本框 6">
              <a:extLst>
                <a:ext uri="{FF2B5EF4-FFF2-40B4-BE49-F238E27FC236}">
                  <a16:creationId xmlns:a16="http://schemas.microsoft.com/office/drawing/2014/main" id="{5E44E1D7-BAFC-4A91-BDC4-2C6B0854D7B6}"/>
                </a:ext>
              </a:extLst>
            </p:cNvPr>
            <p:cNvSpPr txBox="1"/>
            <p:nvPr/>
          </p:nvSpPr>
          <p:spPr>
            <a:xfrm>
              <a:off x="3846217" y="2677290"/>
              <a:ext cx="4371711"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a:noFill/>
                  </a:ln>
                  <a:solidFill>
                    <a:srgbClr val="B0853B"/>
                  </a:solidFill>
                  <a:effectLst/>
                  <a:uLnTx/>
                  <a:uFillTx/>
                  <a:latin typeface="UTM Guanine" panose="02040603050506020204" pitchFamily="18" charset="0"/>
                  <a:ea typeface="汉仪喵魂体W" panose="00020600040101010101" pitchFamily="18" charset="-122"/>
                  <a:cs typeface="+mn-cs"/>
                </a:rPr>
                <a:t>Dặn dò</a:t>
              </a:r>
              <a:endParaRPr kumimoji="0" lang="zh-CN" altLang="en-US" sz="8800" b="0" i="0" u="none" strike="noStrike" kern="1200" cap="none" spc="0" normalizeH="0" baseline="0" noProof="0" dirty="0">
                <a:ln>
                  <a:noFill/>
                </a:ln>
                <a:solidFill>
                  <a:srgbClr val="B0853B"/>
                </a:solidFill>
                <a:effectLst/>
                <a:uLnTx/>
                <a:uFillTx/>
                <a:latin typeface="UTM Guanine" panose="02040603050506020204" pitchFamily="18" charset="0"/>
                <a:ea typeface="汉仪喵魂体W" panose="00020600040101010101" pitchFamily="18" charset="-122"/>
                <a:cs typeface="+mn-cs"/>
              </a:endParaRPr>
            </a:p>
          </p:txBody>
        </p:sp>
        <p:sp>
          <p:nvSpPr>
            <p:cNvPr id="6" name="文本框 6">
              <a:extLst>
                <a:ext uri="{FF2B5EF4-FFF2-40B4-BE49-F238E27FC236}">
                  <a16:creationId xmlns:a16="http://schemas.microsoft.com/office/drawing/2014/main" id="{B38F5BE0-1184-4E06-8C34-B5BCA6AE1192}"/>
                </a:ext>
              </a:extLst>
            </p:cNvPr>
            <p:cNvSpPr txBox="1"/>
            <p:nvPr/>
          </p:nvSpPr>
          <p:spPr>
            <a:xfrm>
              <a:off x="3924929" y="2681261"/>
              <a:ext cx="4371711"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a:noFill/>
                  </a:ln>
                  <a:solidFill>
                    <a:srgbClr val="E2BE5A"/>
                  </a:solidFill>
                  <a:effectLst/>
                  <a:uLnTx/>
                  <a:uFillTx/>
                  <a:latin typeface="UTM Guanine" panose="02040603050506020204" pitchFamily="18" charset="0"/>
                  <a:ea typeface="汉仪喵魂体W" panose="00020600040101010101" pitchFamily="18" charset="-122"/>
                  <a:cs typeface="+mn-cs"/>
                </a:rPr>
                <a:t>Dặn dò</a:t>
              </a:r>
              <a:endParaRPr kumimoji="0" lang="zh-CN" altLang="en-US" sz="8800" b="0" i="0" u="none" strike="noStrike" kern="1200" cap="none" spc="0" normalizeH="0" baseline="0" noProof="0" dirty="0">
                <a:ln>
                  <a:noFill/>
                </a:ln>
                <a:solidFill>
                  <a:srgbClr val="E2BE5A"/>
                </a:solidFill>
                <a:effectLst/>
                <a:uLnTx/>
                <a:uFillTx/>
                <a:latin typeface="UTM Guanine" panose="02040603050506020204" pitchFamily="18" charset="0"/>
                <a:ea typeface="汉仪喵魂体W" panose="00020600040101010101" pitchFamily="18" charset="-122"/>
                <a:cs typeface="+mn-cs"/>
              </a:endParaRPr>
            </a:p>
          </p:txBody>
        </p:sp>
      </p:grpSp>
      <p:pic>
        <p:nvPicPr>
          <p:cNvPr id="7" name="Picture 6" descr="A close up of a doll&#10;&#10;Description automatically generated with medium confidence">
            <a:extLst>
              <a:ext uri="{FF2B5EF4-FFF2-40B4-BE49-F238E27FC236}">
                <a16:creationId xmlns:a16="http://schemas.microsoft.com/office/drawing/2014/main" id="{E6375569-DF65-4552-A6CA-1B483FA1B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115" y="2545409"/>
            <a:ext cx="2634342" cy="4312591"/>
          </a:xfrm>
          <a:prstGeom prst="rect">
            <a:avLst/>
          </a:prstGeom>
        </p:spPr>
      </p:pic>
      <p:grpSp>
        <p:nvGrpSpPr>
          <p:cNvPr id="11" name="Group 10">
            <a:extLst>
              <a:ext uri="{FF2B5EF4-FFF2-40B4-BE49-F238E27FC236}">
                <a16:creationId xmlns:a16="http://schemas.microsoft.com/office/drawing/2014/main" id="{B0C498C7-47AF-4929-B53B-B37F8B9787EE}"/>
              </a:ext>
            </a:extLst>
          </p:cNvPr>
          <p:cNvGrpSpPr/>
          <p:nvPr/>
        </p:nvGrpSpPr>
        <p:grpSpPr>
          <a:xfrm>
            <a:off x="5867393" y="2057399"/>
            <a:ext cx="5012911" cy="3211616"/>
            <a:chOff x="5867393" y="2057399"/>
            <a:chExt cx="5012911" cy="3211616"/>
          </a:xfrm>
        </p:grpSpPr>
        <p:sp>
          <p:nvSpPr>
            <p:cNvPr id="8" name="TextBox 7">
              <a:extLst>
                <a:ext uri="{FF2B5EF4-FFF2-40B4-BE49-F238E27FC236}">
                  <a16:creationId xmlns:a16="http://schemas.microsoft.com/office/drawing/2014/main" id="{4D015270-8AA4-4BAD-8527-A104B0C1316F}"/>
                </a:ext>
              </a:extLst>
            </p:cNvPr>
            <p:cNvSpPr txBox="1"/>
            <p:nvPr/>
          </p:nvSpPr>
          <p:spPr>
            <a:xfrm>
              <a:off x="5867393" y="2057399"/>
              <a:ext cx="5012911" cy="1909305"/>
            </a:xfrm>
            <a:prstGeom prst="rect">
              <a:avLst/>
            </a:prstGeom>
            <a:noFill/>
          </p:spPr>
          <p:txBody>
            <a:bodyPr wrap="none" rtlCol="0">
              <a:spAutoFit/>
            </a:bodyPr>
            <a:lstStyle/>
            <a:p>
              <a:pPr marL="457200" marR="0" lvl="0" indent="-457200" algn="l" defTabSz="914400" rtl="0" eaLnBrk="1" fontAlgn="auto" latinLnBrk="0" hangingPunct="1">
                <a:lnSpc>
                  <a:spcPct val="200000"/>
                </a:lnSpc>
                <a:spcBef>
                  <a:spcPts val="0"/>
                </a:spcBef>
                <a:spcAft>
                  <a:spcPts val="0"/>
                </a:spcAft>
                <a:buClrTx/>
                <a:buSzTx/>
                <a:buFont typeface="Wingdings" panose="05000000000000000000" pitchFamily="2" charset="2"/>
                <a:buChar char="ü"/>
                <a:tabLst/>
                <a:defRPr/>
              </a:pPr>
              <a:r>
                <a:rPr kumimoji="0" lang="en-US" sz="3200" b="1" i="0" u="none" strike="noStrike" kern="1200" cap="none" spc="0" normalizeH="0" baseline="0" noProof="0">
                  <a:ln>
                    <a:noFill/>
                  </a:ln>
                  <a:solidFill>
                    <a:prstClr val="black"/>
                  </a:solidFill>
                  <a:effectLst/>
                  <a:uLnTx/>
                  <a:uFillTx/>
                  <a:latin typeface="Arial"/>
                  <a:ea typeface="微软雅黑"/>
                  <a:cs typeface="+mn-cs"/>
                </a:rPr>
                <a:t>Làm bài tập vào vở TV</a:t>
              </a:r>
            </a:p>
            <a:p>
              <a:pPr marL="457200" marR="0" lvl="0" indent="-457200" algn="l" defTabSz="914400" rtl="0" eaLnBrk="1" fontAlgn="auto" latinLnBrk="0" hangingPunct="1">
                <a:lnSpc>
                  <a:spcPct val="200000"/>
                </a:lnSpc>
                <a:spcBef>
                  <a:spcPts val="0"/>
                </a:spcBef>
                <a:spcAft>
                  <a:spcPts val="0"/>
                </a:spcAft>
                <a:buClrTx/>
                <a:buSzTx/>
                <a:buFont typeface="Wingdings" panose="05000000000000000000" pitchFamily="2" charset="2"/>
                <a:buChar char="ü"/>
                <a:tabLst/>
                <a:defRPr/>
              </a:pPr>
              <a:r>
                <a:rPr kumimoji="0" lang="en-US" sz="3200" b="1" i="0" u="none" strike="noStrike" kern="1200" cap="none" spc="0" normalizeH="0" baseline="0" noProof="0">
                  <a:ln>
                    <a:noFill/>
                  </a:ln>
                  <a:solidFill>
                    <a:prstClr val="black"/>
                  </a:solidFill>
                  <a:effectLst/>
                  <a:uLnTx/>
                  <a:uFillTx/>
                  <a:latin typeface="Arial"/>
                  <a:ea typeface="微软雅黑"/>
                  <a:cs typeface="+mn-cs"/>
                </a:rPr>
                <a:t>Chuẩn bị bài tiếp theo</a:t>
              </a:r>
            </a:p>
          </p:txBody>
        </p:sp>
        <p:pic>
          <p:nvPicPr>
            <p:cNvPr id="10" name="Picture 19">
              <a:extLst>
                <a:ext uri="{FF2B5EF4-FFF2-40B4-BE49-F238E27FC236}">
                  <a16:creationId xmlns:a16="http://schemas.microsoft.com/office/drawing/2014/main" id="{460EE561-CB9D-42E1-AFC7-D6AA4F48D0A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84028" y="4210069"/>
              <a:ext cx="1058946" cy="1058946"/>
            </a:xfrm>
            <a:prstGeom prst="rect">
              <a:avLst/>
            </a:prstGeom>
          </p:spPr>
        </p:pic>
      </p:grpSp>
    </p:spTree>
    <p:extLst>
      <p:ext uri="{BB962C8B-B14F-4D97-AF65-F5344CB8AC3E}">
        <p14:creationId xmlns:p14="http://schemas.microsoft.com/office/powerpoint/2010/main" val="155589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6B04A3-8D5E-4B03-84C0-904BF0B71465}"/>
              </a:ext>
            </a:extLst>
          </p:cNvPr>
          <p:cNvSpPr txBox="1"/>
          <p:nvPr/>
        </p:nvSpPr>
        <p:spPr>
          <a:xfrm>
            <a:off x="11199917" y="0"/>
            <a:ext cx="10518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886C">
                    <a:lumMod val="40000"/>
                    <a:lumOff val="60000"/>
                  </a:srgbClr>
                </a:solidFill>
                <a:effectLst/>
                <a:uLnTx/>
                <a:uFillTx/>
                <a:latin typeface="UTM Centur" panose="02040603050506020204" pitchFamily="18" charset="0"/>
                <a:ea typeface="微软雅黑"/>
                <a:cs typeface="+mn-cs"/>
              </a:rPr>
              <a:t>KTUTS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517" y="2726332"/>
            <a:ext cx="10058400" cy="2269203"/>
          </a:xfrm>
          <a:prstGeom prst="rect">
            <a:avLst/>
          </a:prstGeom>
        </p:spPr>
      </p:pic>
    </p:spTree>
    <p:extLst>
      <p:ext uri="{BB962C8B-B14F-4D97-AF65-F5344CB8AC3E}">
        <p14:creationId xmlns:p14="http://schemas.microsoft.com/office/powerpoint/2010/main" val="2246682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05" y="2363622"/>
            <a:ext cx="11185735" cy="3059278"/>
          </a:xfrm>
          <a:prstGeom prst="rect">
            <a:avLst/>
          </a:prstGeom>
        </p:spPr>
      </p:pic>
      <p:pic>
        <p:nvPicPr>
          <p:cNvPr id="3" name="Picture 2">
            <a:extLst>
              <a:ext uri="{FF2B5EF4-FFF2-40B4-BE49-F238E27FC236}">
                <a16:creationId xmlns:a16="http://schemas.microsoft.com/office/drawing/2014/main" id="{CF643CC4-EDBA-40BC-8BCE-27E547E4D8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4"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5"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6" name="Picture 5">
            <a:extLst>
              <a:ext uri="{FF2B5EF4-FFF2-40B4-BE49-F238E27FC236}">
                <a16:creationId xmlns:a16="http://schemas.microsoft.com/office/drawing/2014/main" id="{CF7123EE-C62C-4B81-932E-FD785DD2C8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7" name="Picture 6">
            <a:extLst>
              <a:ext uri="{FF2B5EF4-FFF2-40B4-BE49-F238E27FC236}">
                <a16:creationId xmlns:a16="http://schemas.microsoft.com/office/drawing/2014/main" id="{1AA41CD8-0B29-4E70-83B7-FFEF21784C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8" name="Picture 7">
            <a:extLst>
              <a:ext uri="{FF2B5EF4-FFF2-40B4-BE49-F238E27FC236}">
                <a16:creationId xmlns:a16="http://schemas.microsoft.com/office/drawing/2014/main" id="{393A9AFA-2307-4D7D-AC1F-49D1FC638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9" name="Picture 8">
            <a:extLst>
              <a:ext uri="{FF2B5EF4-FFF2-40B4-BE49-F238E27FC236}">
                <a16:creationId xmlns:a16="http://schemas.microsoft.com/office/drawing/2014/main" id="{47A391FB-4D97-4193-B59E-DA33960917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0" name="矩形 17">
            <a:extLst>
              <a:ext uri="{FF2B5EF4-FFF2-40B4-BE49-F238E27FC236}">
                <a16:creationId xmlns:a16="http://schemas.microsoft.com/office/drawing/2014/main" id="{738EAEBA-15D0-4785-BBBF-82632E3A01A6}"/>
              </a:ext>
            </a:extLst>
          </p:cNvPr>
          <p:cNvSpPr/>
          <p:nvPr/>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1" name="矩形 17">
            <a:extLst>
              <a:ext uri="{FF2B5EF4-FFF2-40B4-BE49-F238E27FC236}">
                <a16:creationId xmlns:a16="http://schemas.microsoft.com/office/drawing/2014/main" id="{738EAEBA-15D0-4785-BBBF-82632E3A01A6}"/>
              </a:ext>
            </a:extLst>
          </p:cNvPr>
          <p:cNvSpPr/>
          <p:nvPr/>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94770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 Ram Sam Sam - Best SONGS For KIDS _ Kids Funny Song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2438400" y="-369332"/>
            <a:ext cx="9271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微软雅黑"/>
                <a:cs typeface="+mn-cs"/>
                <a:hlinkClick r:id="rId5"/>
              </a:rPr>
              <a:t>A Ram Sam </a:t>
            </a:r>
            <a:r>
              <a:rPr kumimoji="0" lang="en-US" sz="1800" b="0" i="0" u="none" strike="noStrike" kern="1200" cap="none" spc="0" normalizeH="0" baseline="0" noProof="0" dirty="0" err="1">
                <a:ln>
                  <a:noFill/>
                </a:ln>
                <a:solidFill>
                  <a:prstClr val="black"/>
                </a:solidFill>
                <a:effectLst/>
                <a:uLnTx/>
                <a:uFillTx/>
                <a:latin typeface="Arial"/>
                <a:ea typeface="微软雅黑"/>
                <a:cs typeface="+mn-cs"/>
                <a:hlinkClick r:id="rId5"/>
              </a:rPr>
              <a:t>Sam</a:t>
            </a:r>
            <a:r>
              <a:rPr kumimoji="0" lang="en-US" sz="1800" b="0" i="0" u="none" strike="noStrike" kern="1200" cap="none" spc="0" normalizeH="0" baseline="0" noProof="0" dirty="0">
                <a:ln>
                  <a:noFill/>
                </a:ln>
                <a:solidFill>
                  <a:prstClr val="black"/>
                </a:solidFill>
                <a:effectLst/>
                <a:uLnTx/>
                <a:uFillTx/>
                <a:latin typeface="Arial"/>
                <a:ea typeface="微软雅黑"/>
                <a:cs typeface="+mn-cs"/>
                <a:hlinkClick r:id="rId5"/>
              </a:rPr>
              <a:t> - Best SONGS For KIDS | Kids Funny Songs - YouTube</a:t>
            </a:r>
            <a:endParaRPr kumimoji="0" lang="en-US" sz="1800" b="0"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5" name="Picture 4">
            <a:extLst>
              <a:ext uri="{FF2B5EF4-FFF2-40B4-BE49-F238E27FC236}">
                <a16:creationId xmlns:a16="http://schemas.microsoft.com/office/drawing/2014/main" id="{CF643CC4-EDBA-40BC-8BCE-27E547E4D8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6"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7"/>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7"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8" name="Picture 7">
            <a:extLst>
              <a:ext uri="{FF2B5EF4-FFF2-40B4-BE49-F238E27FC236}">
                <a16:creationId xmlns:a16="http://schemas.microsoft.com/office/drawing/2014/main" id="{CF7123EE-C62C-4B81-932E-FD785DD2C8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9" name="Picture 8">
            <a:extLst>
              <a:ext uri="{FF2B5EF4-FFF2-40B4-BE49-F238E27FC236}">
                <a16:creationId xmlns:a16="http://schemas.microsoft.com/office/drawing/2014/main" id="{1AA41CD8-0B29-4E70-83B7-FFEF21784C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0" name="Picture 9">
            <a:extLst>
              <a:ext uri="{FF2B5EF4-FFF2-40B4-BE49-F238E27FC236}">
                <a16:creationId xmlns:a16="http://schemas.microsoft.com/office/drawing/2014/main" id="{393A9AFA-2307-4D7D-AC1F-49D1FC6385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1" name="Picture 10">
            <a:extLst>
              <a:ext uri="{FF2B5EF4-FFF2-40B4-BE49-F238E27FC236}">
                <a16:creationId xmlns:a16="http://schemas.microsoft.com/office/drawing/2014/main" id="{47A391FB-4D97-4193-B59E-DA33960917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2" name="矩形 17">
            <a:extLst>
              <a:ext uri="{FF2B5EF4-FFF2-40B4-BE49-F238E27FC236}">
                <a16:creationId xmlns:a16="http://schemas.microsoft.com/office/drawing/2014/main" id="{738EAEBA-15D0-4785-BBBF-82632E3A01A6}"/>
              </a:ext>
            </a:extLst>
          </p:cNvPr>
          <p:cNvSpPr/>
          <p:nvPr/>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3" name="矩形 17">
            <a:extLst>
              <a:ext uri="{FF2B5EF4-FFF2-40B4-BE49-F238E27FC236}">
                <a16:creationId xmlns:a16="http://schemas.microsoft.com/office/drawing/2014/main" id="{738EAEBA-15D0-4785-BBBF-82632E3A01A6}"/>
              </a:ext>
            </a:extLst>
          </p:cNvPr>
          <p:cNvSpPr/>
          <p:nvPr/>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1481736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7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01" y="2560724"/>
            <a:ext cx="10622230" cy="3116175"/>
          </a:xfrm>
          <a:prstGeom prst="rect">
            <a:avLst/>
          </a:prstGeom>
        </p:spPr>
      </p:pic>
    </p:spTree>
    <p:extLst>
      <p:ext uri="{BB962C8B-B14F-4D97-AF65-F5344CB8AC3E}">
        <p14:creationId xmlns:p14="http://schemas.microsoft.com/office/powerpoint/2010/main" val="1833438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54617D1D-F0AD-412A-917C-CD8934730F6F}"/>
              </a:ext>
            </a:extLst>
          </p:cNvPr>
          <p:cNvGrpSpPr/>
          <p:nvPr/>
        </p:nvGrpSpPr>
        <p:grpSpPr>
          <a:xfrm>
            <a:off x="-100396" y="340224"/>
            <a:ext cx="12520995" cy="1432375"/>
            <a:chOff x="6667662" y="48566"/>
            <a:chExt cx="7425821" cy="1804092"/>
          </a:xfrm>
        </p:grpSpPr>
        <p:pic>
          <p:nvPicPr>
            <p:cNvPr id="45" name="Picture 44">
              <a:extLst>
                <a:ext uri="{FF2B5EF4-FFF2-40B4-BE49-F238E27FC236}">
                  <a16:creationId xmlns:a16="http://schemas.microsoft.com/office/drawing/2014/main" id="{094364E9-5B97-4019-95AA-2BBB2F238A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67662" y="48566"/>
              <a:ext cx="7425821" cy="1804092"/>
            </a:xfrm>
            <a:prstGeom prst="rect">
              <a:avLst/>
            </a:prstGeom>
          </p:spPr>
        </p:pic>
        <p:sp>
          <p:nvSpPr>
            <p:cNvPr id="46" name="TextBox 45">
              <a:extLst>
                <a:ext uri="{FF2B5EF4-FFF2-40B4-BE49-F238E27FC236}">
                  <a16:creationId xmlns:a16="http://schemas.microsoft.com/office/drawing/2014/main" id="{B01F91A7-4342-4C2A-AD63-B5370C904C80}"/>
                </a:ext>
              </a:extLst>
            </p:cNvPr>
            <p:cNvSpPr txBox="1"/>
            <p:nvPr/>
          </p:nvSpPr>
          <p:spPr>
            <a:xfrm>
              <a:off x="7165295" y="433940"/>
              <a:ext cx="6205054" cy="8140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Đọc bài văn dưới đây và thực hiện yêu cầu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28" name="Group 27">
            <a:extLst>
              <a:ext uri="{FF2B5EF4-FFF2-40B4-BE49-F238E27FC236}">
                <a16:creationId xmlns:a16="http://schemas.microsoft.com/office/drawing/2014/main" id="{2D5D7A83-AC70-C067-6FA0-663315A371BE}"/>
              </a:ext>
            </a:extLst>
          </p:cNvPr>
          <p:cNvGrpSpPr/>
          <p:nvPr/>
        </p:nvGrpSpPr>
        <p:grpSpPr>
          <a:xfrm>
            <a:off x="608399" y="1723802"/>
            <a:ext cx="11228001" cy="1077218"/>
            <a:chOff x="4761306" y="2781124"/>
            <a:chExt cx="6856696" cy="1077218"/>
          </a:xfrm>
        </p:grpSpPr>
        <p:pic>
          <p:nvPicPr>
            <p:cNvPr id="29" name="Picture 28">
              <a:extLst>
                <a:ext uri="{FF2B5EF4-FFF2-40B4-BE49-F238E27FC236}">
                  <a16:creationId xmlns:a16="http://schemas.microsoft.com/office/drawing/2014/main" id="{1AADE275-AFCF-9B8B-B0F7-1A41BB6297F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1306" y="2992475"/>
              <a:ext cx="395472" cy="675900"/>
            </a:xfrm>
            <a:prstGeom prst="rect">
              <a:avLst/>
            </a:prstGeom>
          </p:spPr>
        </p:pic>
        <p:sp>
          <p:nvSpPr>
            <p:cNvPr id="32" name="TextBox 31">
              <a:extLst>
                <a:ext uri="{FF2B5EF4-FFF2-40B4-BE49-F238E27FC236}">
                  <a16:creationId xmlns:a16="http://schemas.microsoft.com/office/drawing/2014/main" id="{A254C5A4-7C91-F0D7-5218-6E90CC499156}"/>
                </a:ext>
              </a:extLst>
            </p:cNvPr>
            <p:cNvSpPr txBox="1"/>
            <p:nvPr/>
          </p:nvSpPr>
          <p:spPr>
            <a:xfrm>
              <a:off x="5201196" y="2781124"/>
              <a:ext cx="6416806"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Tìm phần mở bài, thân bài, kết bài của bài văn trên và nêu nội dung chính của mỗi phần.</a:t>
              </a:r>
            </a:p>
          </p:txBody>
        </p:sp>
      </p:grpSp>
      <p:grpSp>
        <p:nvGrpSpPr>
          <p:cNvPr id="33" name="Group 32">
            <a:extLst>
              <a:ext uri="{FF2B5EF4-FFF2-40B4-BE49-F238E27FC236}">
                <a16:creationId xmlns:a16="http://schemas.microsoft.com/office/drawing/2014/main" id="{FF3932B3-DADA-5D28-F4E8-3D4DB62DF17F}"/>
              </a:ext>
            </a:extLst>
          </p:cNvPr>
          <p:cNvGrpSpPr/>
          <p:nvPr/>
        </p:nvGrpSpPr>
        <p:grpSpPr>
          <a:xfrm>
            <a:off x="2928790" y="2704104"/>
            <a:ext cx="8907610" cy="1569660"/>
            <a:chOff x="4707750" y="4039485"/>
            <a:chExt cx="7403697" cy="1569660"/>
          </a:xfrm>
        </p:grpSpPr>
        <p:pic>
          <p:nvPicPr>
            <p:cNvPr id="34" name="Picture 33">
              <a:extLst>
                <a:ext uri="{FF2B5EF4-FFF2-40B4-BE49-F238E27FC236}">
                  <a16:creationId xmlns:a16="http://schemas.microsoft.com/office/drawing/2014/main" id="{E131A9B4-C690-A22D-7402-BA5AB36A19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07750" y="4072507"/>
              <a:ext cx="493446" cy="664171"/>
            </a:xfrm>
            <a:prstGeom prst="rect">
              <a:avLst/>
            </a:prstGeom>
          </p:spPr>
        </p:pic>
        <p:sp>
          <p:nvSpPr>
            <p:cNvPr id="36" name="TextBox 35">
              <a:extLst>
                <a:ext uri="{FF2B5EF4-FFF2-40B4-BE49-F238E27FC236}">
                  <a16:creationId xmlns:a16="http://schemas.microsoft.com/office/drawing/2014/main" id="{E9CF8224-C915-F68D-C223-175883445C05}"/>
                </a:ext>
              </a:extLst>
            </p:cNvPr>
            <p:cNvSpPr txBox="1"/>
            <p:nvPr/>
          </p:nvSpPr>
          <p:spPr>
            <a:xfrm>
              <a:off x="5201196" y="4039485"/>
              <a:ext cx="6910251"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 Dựa vào câu chuyện được kể trong phần thân bài, nói tiếp diễn biến của các sự việc dưới đây</a:t>
              </a:r>
            </a:p>
          </p:txBody>
        </p:sp>
      </p:grpSp>
      <p:pic>
        <p:nvPicPr>
          <p:cNvPr id="40" name="Picture 39">
            <a:extLst>
              <a:ext uri="{FF2B5EF4-FFF2-40B4-BE49-F238E27FC236}">
                <a16:creationId xmlns:a16="http://schemas.microsoft.com/office/drawing/2014/main" id="{D7EE4DCA-09E4-1124-0982-2A2C468DB7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763" t="4762"/>
          <a:stretch/>
        </p:blipFill>
        <p:spPr>
          <a:xfrm>
            <a:off x="73098" y="3047627"/>
            <a:ext cx="1962999" cy="2824103"/>
          </a:xfrm>
          <a:prstGeom prst="rect">
            <a:avLst/>
          </a:prstGeom>
        </p:spPr>
      </p:pic>
      <p:pic>
        <p:nvPicPr>
          <p:cNvPr id="41" name="Picture 40">
            <a:extLst>
              <a:ext uri="{FF2B5EF4-FFF2-40B4-BE49-F238E27FC236}">
                <a16:creationId xmlns:a16="http://schemas.microsoft.com/office/drawing/2014/main" id="{34DF1616-169F-2369-5C66-57280660F4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71" t="2222" r="56803" b="9620"/>
          <a:stretch/>
        </p:blipFill>
        <p:spPr>
          <a:xfrm rot="443231">
            <a:off x="1124509" y="2916576"/>
            <a:ext cx="2541561" cy="2632961"/>
          </a:xfrm>
          <a:prstGeom prst="rect">
            <a:avLst/>
          </a:prstGeom>
        </p:spPr>
      </p:pic>
      <p:pic>
        <p:nvPicPr>
          <p:cNvPr id="47" name="Picture 46" descr="Logo&#10;&#10;Description automatically generated with medium confidence">
            <a:extLst>
              <a:ext uri="{FF2B5EF4-FFF2-40B4-BE49-F238E27FC236}">
                <a16:creationId xmlns:a16="http://schemas.microsoft.com/office/drawing/2014/main" id="{3B747854-8FED-BF7C-986B-C9DC1F085459}"/>
              </a:ext>
            </a:extLst>
          </p:cNvPr>
          <p:cNvPicPr>
            <a:picLocks noChangeAspect="1"/>
          </p:cNvPicPr>
          <p:nvPr/>
        </p:nvPicPr>
        <p:blipFill rotWithShape="1">
          <a:blip r:embed="rId9">
            <a:extLst>
              <a:ext uri="{28A0092B-C50C-407E-A947-70E740481C1C}">
                <a14:useLocalDpi xmlns:a14="http://schemas.microsoft.com/office/drawing/2010/main" val="0"/>
              </a:ext>
            </a:extLst>
          </a:blip>
          <a:srcRect l="22611" t="25992" r="29425" b="33398"/>
          <a:stretch/>
        </p:blipFill>
        <p:spPr>
          <a:xfrm>
            <a:off x="-812573" y="4596703"/>
            <a:ext cx="4781826" cy="2550055"/>
          </a:xfrm>
          <a:prstGeom prst="rect">
            <a:avLst/>
          </a:prstGeom>
        </p:spPr>
      </p:pic>
      <p:grpSp>
        <p:nvGrpSpPr>
          <p:cNvPr id="48" name="Group 47">
            <a:extLst>
              <a:ext uri="{FF2B5EF4-FFF2-40B4-BE49-F238E27FC236}">
                <a16:creationId xmlns:a16="http://schemas.microsoft.com/office/drawing/2014/main" id="{FF3932B3-DADA-5D28-F4E8-3D4DB62DF17F}"/>
              </a:ext>
            </a:extLst>
          </p:cNvPr>
          <p:cNvGrpSpPr/>
          <p:nvPr/>
        </p:nvGrpSpPr>
        <p:grpSpPr>
          <a:xfrm>
            <a:off x="3414291" y="4228904"/>
            <a:ext cx="8419839" cy="1077218"/>
            <a:chOff x="4716267" y="4039485"/>
            <a:chExt cx="7395180" cy="1077218"/>
          </a:xfrm>
        </p:grpSpPr>
        <p:pic>
          <p:nvPicPr>
            <p:cNvPr id="49" name="Picture 48">
              <a:extLst>
                <a:ext uri="{FF2B5EF4-FFF2-40B4-BE49-F238E27FC236}">
                  <a16:creationId xmlns:a16="http://schemas.microsoft.com/office/drawing/2014/main" id="{E131A9B4-C690-A22D-7402-BA5AB36A19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16267" y="4144355"/>
              <a:ext cx="586302" cy="631224"/>
            </a:xfrm>
            <a:prstGeom prst="rect">
              <a:avLst/>
            </a:prstGeom>
          </p:spPr>
        </p:pic>
        <p:sp>
          <p:nvSpPr>
            <p:cNvPr id="50" name="TextBox 49">
              <a:extLst>
                <a:ext uri="{FF2B5EF4-FFF2-40B4-BE49-F238E27FC236}">
                  <a16:creationId xmlns:a16="http://schemas.microsoft.com/office/drawing/2014/main" id="{E9CF8224-C915-F68D-C223-175883445C05}"/>
                </a:ext>
              </a:extLst>
            </p:cNvPr>
            <p:cNvSpPr txBox="1"/>
            <p:nvPr/>
          </p:nvSpPr>
          <p:spPr>
            <a:xfrm>
              <a:off x="5201196" y="4039485"/>
              <a:ext cx="6910251"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 Trong bài văn, câu chuyện được kể lại bằng cách nào?</a:t>
              </a:r>
            </a:p>
          </p:txBody>
        </p:sp>
      </p:grpSp>
      <p:grpSp>
        <p:nvGrpSpPr>
          <p:cNvPr id="51" name="Group 50">
            <a:extLst>
              <a:ext uri="{FF2B5EF4-FFF2-40B4-BE49-F238E27FC236}">
                <a16:creationId xmlns:a16="http://schemas.microsoft.com/office/drawing/2014/main" id="{FF3932B3-DADA-5D28-F4E8-3D4DB62DF17F}"/>
              </a:ext>
            </a:extLst>
          </p:cNvPr>
          <p:cNvGrpSpPr/>
          <p:nvPr/>
        </p:nvGrpSpPr>
        <p:grpSpPr>
          <a:xfrm>
            <a:off x="3796341" y="5284231"/>
            <a:ext cx="5930336" cy="1077218"/>
            <a:chOff x="4492161" y="4039485"/>
            <a:chExt cx="7619286" cy="1077218"/>
          </a:xfrm>
        </p:grpSpPr>
        <p:pic>
          <p:nvPicPr>
            <p:cNvPr id="52" name="Picture 51">
              <a:extLst>
                <a:ext uri="{FF2B5EF4-FFF2-40B4-BE49-F238E27FC236}">
                  <a16:creationId xmlns:a16="http://schemas.microsoft.com/office/drawing/2014/main" id="{E131A9B4-C690-A22D-7402-BA5AB36A19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492161" y="4179412"/>
              <a:ext cx="877779" cy="704312"/>
            </a:xfrm>
            <a:prstGeom prst="rect">
              <a:avLst/>
            </a:prstGeom>
          </p:spPr>
        </p:pic>
        <p:sp>
          <p:nvSpPr>
            <p:cNvPr id="53" name="TextBox 52">
              <a:extLst>
                <a:ext uri="{FF2B5EF4-FFF2-40B4-BE49-F238E27FC236}">
                  <a16:creationId xmlns:a16="http://schemas.microsoft.com/office/drawing/2014/main" id="{E9CF8224-C915-F68D-C223-175883445C05}"/>
                </a:ext>
              </a:extLst>
            </p:cNvPr>
            <p:cNvSpPr txBox="1"/>
            <p:nvPr/>
          </p:nvSpPr>
          <p:spPr>
            <a:xfrm>
              <a:off x="5201196" y="4039485"/>
              <a:ext cx="6910251"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 Những từ ngữ được in đậm có tác dụng gì?</a:t>
              </a:r>
            </a:p>
          </p:txBody>
        </p:sp>
      </p:grpSp>
      <p:pic>
        <p:nvPicPr>
          <p:cNvPr id="20" name="Picture 19">
            <a:extLst>
              <a:ext uri="{FF2B5EF4-FFF2-40B4-BE49-F238E27FC236}">
                <a16:creationId xmlns:a16="http://schemas.microsoft.com/office/drawing/2014/main" id="{CF643CC4-EDBA-40BC-8BCE-27E547E4D86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21"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11"/>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22"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23" name="Picture 22">
            <a:extLst>
              <a:ext uri="{FF2B5EF4-FFF2-40B4-BE49-F238E27FC236}">
                <a16:creationId xmlns:a16="http://schemas.microsoft.com/office/drawing/2014/main" id="{CF7123EE-C62C-4B81-932E-FD785DD2C8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24" name="Picture 23">
            <a:extLst>
              <a:ext uri="{FF2B5EF4-FFF2-40B4-BE49-F238E27FC236}">
                <a16:creationId xmlns:a16="http://schemas.microsoft.com/office/drawing/2014/main" id="{1AA41CD8-0B29-4E70-83B7-FFEF21784CA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25" name="Picture 24">
            <a:extLst>
              <a:ext uri="{FF2B5EF4-FFF2-40B4-BE49-F238E27FC236}">
                <a16:creationId xmlns:a16="http://schemas.microsoft.com/office/drawing/2014/main" id="{393A9AFA-2307-4D7D-AC1F-49D1FC63855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26" name="Picture 25">
            <a:extLst>
              <a:ext uri="{FF2B5EF4-FFF2-40B4-BE49-F238E27FC236}">
                <a16:creationId xmlns:a16="http://schemas.microsoft.com/office/drawing/2014/main" id="{47A391FB-4D97-4193-B59E-DA33960917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27" name="矩形 17">
            <a:extLst>
              <a:ext uri="{FF2B5EF4-FFF2-40B4-BE49-F238E27FC236}">
                <a16:creationId xmlns:a16="http://schemas.microsoft.com/office/drawing/2014/main" id="{738EAEBA-15D0-4785-BBBF-82632E3A01A6}"/>
              </a:ext>
            </a:extLst>
          </p:cNvPr>
          <p:cNvSpPr/>
          <p:nvPr/>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30" name="矩形 17">
            <a:extLst>
              <a:ext uri="{FF2B5EF4-FFF2-40B4-BE49-F238E27FC236}">
                <a16:creationId xmlns:a16="http://schemas.microsoft.com/office/drawing/2014/main" id="{738EAEBA-15D0-4785-BBBF-82632E3A01A6}"/>
              </a:ext>
            </a:extLst>
          </p:cNvPr>
          <p:cNvSpPr/>
          <p:nvPr/>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190803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500" fill="hold"/>
                                        <p:tgtEl>
                                          <p:spTgt spid="51"/>
                                        </p:tgtEl>
                                        <p:attrNameLst>
                                          <p:attrName>ppt_x</p:attrName>
                                        </p:attrNameLst>
                                      </p:cBhvr>
                                      <p:tavLst>
                                        <p:tav tm="0">
                                          <p:val>
                                            <p:strVal val="#ppt_x"/>
                                          </p:val>
                                        </p:tav>
                                        <p:tav tm="100000">
                                          <p:val>
                                            <p:strVal val="#ppt_x"/>
                                          </p:val>
                                        </p:tav>
                                      </p:tavLst>
                                    </p:anim>
                                    <p:anim calcmode="lin" valueType="num">
                                      <p:cBhvr additive="base">
                                        <p:cTn id="26"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900" y="93851"/>
            <a:ext cx="11760200" cy="6611749"/>
          </a:xfrm>
          <a:prstGeom prst="rect">
            <a:avLst/>
          </a:prstGeom>
          <a:solidFill>
            <a:schemeClr val="bg1">
              <a:alpha val="73000"/>
            </a:schemeClr>
          </a:solidFill>
          <a:ln w="38100">
            <a:solidFill>
              <a:srgbClr val="FEB5D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Rectangle 1"/>
          <p:cNvSpPr/>
          <p:nvPr/>
        </p:nvSpPr>
        <p:spPr>
          <a:xfrm>
            <a:off x="381000" y="258951"/>
            <a:ext cx="11595100" cy="646330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Em được mẹ tặng cuốn sách có nhan đề "100 câu chuyện cổ tích hay nhất thế giới". Đối với em, thú vị nhất trong cuốn sách là câu chuyện "Cô bé Lọ Lem".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Chuyện kể rằng</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đã lâu lắm rồi, ở một đất nước xa xôi, có cô bé xinh đẹp tên là Lọ Lem. Sau khi mẹ Lọ Lem mất, bố cô lấy vợ mới. Người vợ mới có hai cô con gái riêng và chẳng yêu thương Lọ Lem chút nào. </a:t>
            </a:r>
            <a:r>
              <a:rPr kumimoji="0" lang="vi-VN" sz="2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Không lâu sau</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bố Lọ Lem cũng qua đời, cuộc sống của cô càng khổ cực.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Một ngày nọ, vua tổ chức vũ hội. Mẹ kế và hai cô con gái đi dự hội, bắt Lọ Lem ở nhà nhặt đậu lẫn trong đống tro. Lọ Lem khóc nức nở. </a:t>
            </a:r>
            <a:r>
              <a:rPr kumimoji="0" lang="vi-VN" sz="2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rồi</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một bà tiên xuất hiện giúp cô nhặt đậu, hoá phép cho cô váy dạ hội và đôi giày thuỷ tinh tuyệt đẹp. Bà còn biến quả bí ngô thành cổ xe ngựa đưa Lọ Lem đi dự hội. Bà dặn Lọ Lem phải về trước 12 giờ đêm, nếu không mọi phép thuật sẽ tan biến.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Ở vũ hội, Lọ Lem xinh đẹp đến mức hoàng tử chỉ khiêu vũ với mình cô. Đến 12 giờ, vì vội ra về, Lọ Lem làm rơi một chiếc giày. Hoàng tử sai người đi khắp nơi tìm chủ nhân của chiếc giày. Hai cô chị cũng ướm thử giày nhưng không vừa. Tới lượt Lọ Lem thì vừa như in. Hoàng tử vui mừng đón cô về cung. </a:t>
            </a:r>
            <a:r>
              <a:rPr kumimoji="0" lang="vi-VN" sz="2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đó</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họ sống bên nhau hạnh phúc đến cuối đời.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Em rất thích câu chuyện này vì cái kết thật có hậu. "Cô bé Lọ Lem" xứng đáng là một trong những câu chuyện cổ tích hay nhất thế giới.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(Nguyễn Ngọc Mai Chi)</a:t>
            </a:r>
          </a:p>
        </p:txBody>
      </p:sp>
    </p:spTree>
    <p:extLst>
      <p:ext uri="{BB962C8B-B14F-4D97-AF65-F5344CB8AC3E}">
        <p14:creationId xmlns:p14="http://schemas.microsoft.com/office/powerpoint/2010/main" val="2064001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3">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grpSp>
        <p:nvGrpSpPr>
          <p:cNvPr id="15" name="Group 14">
            <a:extLst>
              <a:ext uri="{FF2B5EF4-FFF2-40B4-BE49-F238E27FC236}">
                <a16:creationId xmlns:a16="http://schemas.microsoft.com/office/drawing/2014/main" id="{65EEEB3F-E11F-9A47-FB5C-9BFCF416DE96}"/>
              </a:ext>
            </a:extLst>
          </p:cNvPr>
          <p:cNvGrpSpPr/>
          <p:nvPr/>
        </p:nvGrpSpPr>
        <p:grpSpPr>
          <a:xfrm>
            <a:off x="4167130" y="62079"/>
            <a:ext cx="7893428" cy="5420503"/>
            <a:chOff x="1047524" y="-365000"/>
            <a:chExt cx="7615645" cy="5512526"/>
          </a:xfrm>
        </p:grpSpPr>
        <p:pic>
          <p:nvPicPr>
            <p:cNvPr id="16" name="Picture 15"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4">
              <a:extLst>
                <a:ext uri="{28A0092B-C50C-407E-A947-70E740481C1C}">
                  <a14:useLocalDpi xmlns:a14="http://schemas.microsoft.com/office/drawing/2010/main" val="0"/>
                </a:ext>
              </a:extLst>
            </a:blip>
            <a:srcRect l="15035" t="1992" r="16215" b="9538"/>
            <a:stretch/>
          </p:blipFill>
          <p:spPr>
            <a:xfrm>
              <a:off x="1047524" y="-365000"/>
              <a:ext cx="7615645" cy="5512526"/>
            </a:xfrm>
            <a:prstGeom prst="rect">
              <a:avLst/>
            </a:prstGeom>
          </p:spPr>
        </p:pic>
        <p:sp>
          <p:nvSpPr>
            <p:cNvPr id="17" name="TextBox 16">
              <a:extLst>
                <a:ext uri="{FF2B5EF4-FFF2-40B4-BE49-F238E27FC236}">
                  <a16:creationId xmlns:a16="http://schemas.microsoft.com/office/drawing/2014/main" id="{5E5909E0-47E7-938C-F466-1DB14CF78037}"/>
                </a:ext>
              </a:extLst>
            </p:cNvPr>
            <p:cNvSpPr txBox="1"/>
            <p:nvPr/>
          </p:nvSpPr>
          <p:spPr>
            <a:xfrm>
              <a:off x="1657993" y="1864164"/>
              <a:ext cx="6658789" cy="12006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Cùng nhau thảo luận và tìm câu trả lời cho mỗi yêu cầu</a:t>
              </a:r>
            </a:p>
          </p:txBody>
        </p:sp>
      </p:grpSp>
      <p:grpSp>
        <p:nvGrpSpPr>
          <p:cNvPr id="18" name="Group 17">
            <a:extLst>
              <a:ext uri="{FF2B5EF4-FFF2-40B4-BE49-F238E27FC236}">
                <a16:creationId xmlns:a16="http://schemas.microsoft.com/office/drawing/2014/main" id="{04B94BFC-7C66-833F-9973-3B957A88F70E}"/>
              </a:ext>
            </a:extLst>
          </p:cNvPr>
          <p:cNvGrpSpPr/>
          <p:nvPr/>
        </p:nvGrpSpPr>
        <p:grpSpPr>
          <a:xfrm>
            <a:off x="441990" y="5798714"/>
            <a:ext cx="4160208" cy="1533324"/>
            <a:chOff x="713015" y="309923"/>
            <a:chExt cx="4001042" cy="1927275"/>
          </a:xfrm>
        </p:grpSpPr>
        <p:sp>
          <p:nvSpPr>
            <p:cNvPr id="19" name="Rectangle: Rounded Corners 69">
              <a:extLst>
                <a:ext uri="{FF2B5EF4-FFF2-40B4-BE49-F238E27FC236}">
                  <a16:creationId xmlns:a16="http://schemas.microsoft.com/office/drawing/2014/main" id="{ED03F842-A1C1-DA7A-21C5-C1D48C650EA9}"/>
                </a:ext>
              </a:extLst>
            </p:cNvPr>
            <p:cNvSpPr/>
            <p:nvPr/>
          </p:nvSpPr>
          <p:spPr>
            <a:xfrm>
              <a:off x="713015" y="309923"/>
              <a:ext cx="4001042" cy="1022488"/>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微软雅黑"/>
                <a:cs typeface="+mn-cs"/>
              </a:endParaRPr>
            </a:p>
          </p:txBody>
        </p:sp>
        <p:sp>
          <p:nvSpPr>
            <p:cNvPr id="20" name="TextBox 19">
              <a:extLst>
                <a:ext uri="{FF2B5EF4-FFF2-40B4-BE49-F238E27FC236}">
                  <a16:creationId xmlns:a16="http://schemas.microsoft.com/office/drawing/2014/main" id="{2E29D8AE-E7D8-40BA-AC8D-EB118EFB2B52}"/>
                </a:ext>
              </a:extLst>
            </p:cNvPr>
            <p:cNvSpPr txBox="1"/>
            <p:nvPr/>
          </p:nvSpPr>
          <p:spPr>
            <a:xfrm>
              <a:off x="713015" y="418992"/>
              <a:ext cx="4001042" cy="18182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微软雅黑"/>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微软雅黑"/>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微软雅黑"/>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微软雅黑"/>
                  <a:cs typeface="+mn-cs"/>
                </a:rPr>
                <a:t>nhóm</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微软雅黑"/>
                  <a:cs typeface="+mn-cs"/>
                </a:rPr>
                <a:t> 4</a:t>
              </a:r>
              <a:endParaRPr kumimoji="0" lang="vi-VN" sz="4400" b="0" i="0" u="none" strike="noStrike" kern="1200" cap="none" spc="0" normalizeH="0" baseline="0" noProof="0" dirty="0">
                <a:ln>
                  <a:noFill/>
                </a:ln>
                <a:solidFill>
                  <a:prstClr val="white"/>
                </a:solidFill>
                <a:effectLst/>
                <a:uLnTx/>
                <a:uFillTx/>
                <a:latin typeface="SVN-Kitten" pitchFamily="50" charset="0"/>
                <a:ea typeface="微软雅黑"/>
                <a:cs typeface="+mn-cs"/>
              </a:endParaRPr>
            </a:p>
          </p:txBody>
        </p:sp>
      </p:grpSp>
      <p:pic>
        <p:nvPicPr>
          <p:cNvPr id="21" name="Picture 20" descr="A picture containing toy&#10;&#10;Description automatically generated">
            <a:extLst>
              <a:ext uri="{FF2B5EF4-FFF2-40B4-BE49-F238E27FC236}">
                <a16:creationId xmlns:a16="http://schemas.microsoft.com/office/drawing/2014/main" id="{48A23C5D-6DEC-CBA1-F337-EC879018BCFB}"/>
              </a:ext>
            </a:extLst>
          </p:cNvPr>
          <p:cNvPicPr>
            <a:picLocks noChangeAspect="1"/>
          </p:cNvPicPr>
          <p:nvPr/>
        </p:nvPicPr>
        <p:blipFill rotWithShape="1">
          <a:blip r:embed="rId5">
            <a:extLst>
              <a:ext uri="{28A0092B-C50C-407E-A947-70E740481C1C}">
                <a14:useLocalDpi xmlns:a14="http://schemas.microsoft.com/office/drawing/2010/main" val="0"/>
              </a:ext>
            </a:extLst>
          </a:blip>
          <a:srcRect l="4656" t="13143" r="50366" b="11809"/>
          <a:stretch/>
        </p:blipFill>
        <p:spPr>
          <a:xfrm>
            <a:off x="335344" y="1723080"/>
            <a:ext cx="4464522" cy="4190225"/>
          </a:xfrm>
          <a:prstGeom prst="rect">
            <a:avLst/>
          </a:prstGeom>
        </p:spPr>
      </p:pic>
      <p:pic>
        <p:nvPicPr>
          <p:cNvPr id="10" name="Picture 9">
            <a:extLst>
              <a:ext uri="{FF2B5EF4-FFF2-40B4-BE49-F238E27FC236}">
                <a16:creationId xmlns:a16="http://schemas.microsoft.com/office/drawing/2014/main" id="{CF643CC4-EDBA-40BC-8BCE-27E547E4D8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11"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7"/>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12"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13" name="Picture 12">
            <a:extLst>
              <a:ext uri="{FF2B5EF4-FFF2-40B4-BE49-F238E27FC236}">
                <a16:creationId xmlns:a16="http://schemas.microsoft.com/office/drawing/2014/main" id="{CF7123EE-C62C-4B81-932E-FD785DD2C8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22" name="Picture 21">
            <a:extLst>
              <a:ext uri="{FF2B5EF4-FFF2-40B4-BE49-F238E27FC236}">
                <a16:creationId xmlns:a16="http://schemas.microsoft.com/office/drawing/2014/main" id="{1AA41CD8-0B29-4E70-83B7-FFEF21784C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23" name="Picture 22">
            <a:extLst>
              <a:ext uri="{FF2B5EF4-FFF2-40B4-BE49-F238E27FC236}">
                <a16:creationId xmlns:a16="http://schemas.microsoft.com/office/drawing/2014/main" id="{393A9AFA-2307-4D7D-AC1F-49D1FC6385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24" name="Picture 23">
            <a:extLst>
              <a:ext uri="{FF2B5EF4-FFF2-40B4-BE49-F238E27FC236}">
                <a16:creationId xmlns:a16="http://schemas.microsoft.com/office/drawing/2014/main" id="{47A391FB-4D97-4193-B59E-DA33960917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25" name="矩形 17">
            <a:extLst>
              <a:ext uri="{FF2B5EF4-FFF2-40B4-BE49-F238E27FC236}">
                <a16:creationId xmlns:a16="http://schemas.microsoft.com/office/drawing/2014/main" id="{738EAEBA-15D0-4785-BBBF-82632E3A01A6}"/>
              </a:ext>
            </a:extLst>
          </p:cNvPr>
          <p:cNvSpPr/>
          <p:nvPr/>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26" name="矩形 17">
            <a:extLst>
              <a:ext uri="{FF2B5EF4-FFF2-40B4-BE49-F238E27FC236}">
                <a16:creationId xmlns:a16="http://schemas.microsoft.com/office/drawing/2014/main" id="{738EAEBA-15D0-4785-BBBF-82632E3A01A6}"/>
              </a:ext>
            </a:extLst>
          </p:cNvPr>
          <p:cNvSpPr/>
          <p:nvPr/>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142472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14" presetClass="entr" presetSubtype="10" fill="hold"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sp>
        <p:nvSpPr>
          <p:cNvPr id="11" name="Rectangle 10">
            <a:extLst>
              <a:ext uri="{FF2B5EF4-FFF2-40B4-BE49-F238E27FC236}">
                <a16:creationId xmlns:a16="http://schemas.microsoft.com/office/drawing/2014/main" id="{05E915BD-DE06-C4DE-DC8C-F3C1AEBC2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pic>
        <p:nvPicPr>
          <p:cNvPr id="12" name="Picture 11"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4">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4">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22" name="Picture 21">
            <a:extLst>
              <a:ext uri="{FF2B5EF4-FFF2-40B4-BE49-F238E27FC236}">
                <a16:creationId xmlns:a16="http://schemas.microsoft.com/office/drawing/2014/main" id="{13E9A109-B92F-5D5A-FF95-6CA86C176475}"/>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pic>
        <p:nvPicPr>
          <p:cNvPr id="23" name="Picture 22">
            <a:extLst>
              <a:ext uri="{FF2B5EF4-FFF2-40B4-BE49-F238E27FC236}">
                <a16:creationId xmlns:a16="http://schemas.microsoft.com/office/drawing/2014/main" id="{6131F230-587C-4347-D141-72D53425AB9C}"/>
              </a:ext>
            </a:extLst>
          </p:cNvPr>
          <p:cNvPicPr>
            <a:picLocks noChangeAspect="1"/>
          </p:cNvPicPr>
          <p:nvPr/>
        </p:nvPicPr>
        <p:blipFill>
          <a:blip r:embed="rId7"/>
          <a:stretch>
            <a:fillRect/>
          </a:stretch>
        </p:blipFill>
        <p:spPr>
          <a:xfrm>
            <a:off x="3252730" y="1551533"/>
            <a:ext cx="6133108" cy="926672"/>
          </a:xfrm>
          <a:prstGeom prst="rect">
            <a:avLst/>
          </a:prstGeom>
        </p:spPr>
      </p:pic>
      <p:pic>
        <p:nvPicPr>
          <p:cNvPr id="8" name="Picture 7">
            <a:extLst>
              <a:ext uri="{FF2B5EF4-FFF2-40B4-BE49-F238E27FC236}">
                <a16:creationId xmlns:a16="http://schemas.microsoft.com/office/drawing/2014/main" id="{CF643CC4-EDBA-40BC-8BCE-27E547E4D8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9"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9"/>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14"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15" name="Picture 14">
            <a:extLst>
              <a:ext uri="{FF2B5EF4-FFF2-40B4-BE49-F238E27FC236}">
                <a16:creationId xmlns:a16="http://schemas.microsoft.com/office/drawing/2014/main" id="{CF7123EE-C62C-4B81-932E-FD785DD2C8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6" name="Picture 15">
            <a:extLst>
              <a:ext uri="{FF2B5EF4-FFF2-40B4-BE49-F238E27FC236}">
                <a16:creationId xmlns:a16="http://schemas.microsoft.com/office/drawing/2014/main" id="{1AA41CD8-0B29-4E70-83B7-FFEF21784C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7" name="Picture 16">
            <a:extLst>
              <a:ext uri="{FF2B5EF4-FFF2-40B4-BE49-F238E27FC236}">
                <a16:creationId xmlns:a16="http://schemas.microsoft.com/office/drawing/2014/main" id="{393A9AFA-2307-4D7D-AC1F-49D1FC6385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8" name="Picture 17">
            <a:extLst>
              <a:ext uri="{FF2B5EF4-FFF2-40B4-BE49-F238E27FC236}">
                <a16:creationId xmlns:a16="http://schemas.microsoft.com/office/drawing/2014/main" id="{47A391FB-4D97-4193-B59E-DA33960917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9" name="矩形 17">
            <a:extLst>
              <a:ext uri="{FF2B5EF4-FFF2-40B4-BE49-F238E27FC236}">
                <a16:creationId xmlns:a16="http://schemas.microsoft.com/office/drawing/2014/main" id="{738EAEBA-15D0-4785-BBBF-82632E3A01A6}"/>
              </a:ext>
            </a:extLst>
          </p:cNvPr>
          <p:cNvSpPr/>
          <p:nvPr/>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20" name="矩形 17">
            <a:extLst>
              <a:ext uri="{FF2B5EF4-FFF2-40B4-BE49-F238E27FC236}">
                <a16:creationId xmlns:a16="http://schemas.microsoft.com/office/drawing/2014/main" id="{738EAEBA-15D0-4785-BBBF-82632E3A01A6}"/>
              </a:ext>
            </a:extLst>
          </p:cNvPr>
          <p:cNvSpPr/>
          <p:nvPr/>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1771740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22"/>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1">
      <a:dk1>
        <a:sysClr val="windowText" lastClr="000000"/>
      </a:dk1>
      <a:lt1>
        <a:sysClr val="window" lastClr="FFFFFF"/>
      </a:lt1>
      <a:dk2>
        <a:srgbClr val="44546A"/>
      </a:dk2>
      <a:lt2>
        <a:srgbClr val="E7E6E6"/>
      </a:lt2>
      <a:accent1>
        <a:srgbClr val="F0886C"/>
      </a:accent1>
      <a:accent2>
        <a:srgbClr val="E7481D"/>
      </a:accent2>
      <a:accent3>
        <a:srgbClr val="B5853D"/>
      </a:accent3>
      <a:accent4>
        <a:srgbClr val="F0886C"/>
      </a:accent4>
      <a:accent5>
        <a:srgbClr val="BF570E"/>
      </a:accent5>
      <a:accent6>
        <a:srgbClr val="B5853D"/>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1748</Words>
  <Application>Microsoft Office PowerPoint</Application>
  <PresentationFormat>Widescreen</PresentationFormat>
  <Paragraphs>135</Paragraphs>
  <Slides>29</Slides>
  <Notes>8</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vt:i4>
      </vt:variant>
    </vt:vector>
  </HeadingPairs>
  <TitlesOfParts>
    <vt:vector size="44" baseType="lpstr">
      <vt:lpstr>Times New Roman</vt:lpstr>
      <vt:lpstr>UTM Candombe</vt:lpstr>
      <vt:lpstr>UTM Guanine</vt:lpstr>
      <vt:lpstr>UTM Centur</vt:lpstr>
      <vt:lpstr>#9Slide03 Arima Madurai ExtraBo</vt:lpstr>
      <vt:lpstr>SVN-Kitten</vt:lpstr>
      <vt:lpstr>#9Slide07 HoneyCream</vt:lpstr>
      <vt:lpstr>Calibri</vt:lpstr>
      <vt:lpstr>Arial</vt:lpstr>
      <vt:lpstr>Cambria</vt:lpstr>
      <vt:lpstr>UTM Duepuntozero</vt:lpstr>
      <vt:lpstr>SVN-Newton</vt:lpstr>
      <vt:lpstr>Wingdings</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cp:lastModifiedBy>
  <cp:revision>8</cp:revision>
  <dcterms:created xsi:type="dcterms:W3CDTF">2023-09-02T04:26:24Z</dcterms:created>
  <dcterms:modified xsi:type="dcterms:W3CDTF">2023-09-30T12:01:36Z</dcterms:modified>
</cp:coreProperties>
</file>