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sldIdLst>
    <p:sldId id="257" r:id="rId2"/>
    <p:sldId id="258" r:id="rId3"/>
    <p:sldId id="261" r:id="rId4"/>
    <p:sldId id="266" r:id="rId5"/>
    <p:sldId id="260" r:id="rId6"/>
    <p:sldId id="267" r:id="rId7"/>
    <p:sldId id="259" r:id="rId8"/>
    <p:sldId id="268" r:id="rId9"/>
    <p:sldId id="273" r:id="rId10"/>
    <p:sldId id="275" r:id="rId11"/>
    <p:sldId id="283" r:id="rId12"/>
    <p:sldId id="282" r:id="rId13"/>
    <p:sldId id="284" r:id="rId14"/>
    <p:sldId id="285" r:id="rId15"/>
    <p:sldId id="286" r:id="rId16"/>
  </p:sldIdLst>
  <p:sldSz cx="12192000" cy="6858000"/>
  <p:notesSz cx="6858000" cy="9144000"/>
  <p:embeddedFontLst>
    <p:embeddedFont>
      <p:font typeface="等线" panose="02010600030101010101" pitchFamily="2" charset="-122"/>
      <p:regular r:id="rId17"/>
    </p:embeddedFont>
    <p:embeddedFont>
      <p:font typeface="微软雅黑" panose="020B0503020204020204" pitchFamily="34" charset="-122"/>
      <p:regular r:id="rId18"/>
      <p:bold r:id="rId19"/>
    </p:embeddedFont>
    <p:embeddedFont>
      <p:font typeface="#9Slide07 HoneyCream" panose="020B0604020202020204" charset="0"/>
      <p:regular r:id="rId20"/>
    </p:embeddedFont>
    <p:embeddedFont>
      <p:font typeface="Cambria" panose="02040503050406030204" pitchFamily="18" charset="0"/>
      <p:regular r:id="rId21"/>
      <p:bold r:id="rId22"/>
      <p:italic r:id="rId23"/>
      <p:boldItalic r:id="rId2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99"/>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147" autoAdjust="0"/>
    <p:restoredTop sz="94660"/>
  </p:normalViewPr>
  <p:slideViewPr>
    <p:cSldViewPr snapToGrid="0">
      <p:cViewPr varScale="1">
        <p:scale>
          <a:sx n="64" d="100"/>
          <a:sy n="64" d="100"/>
        </p:scale>
        <p:origin x="108" y="19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2.fntdata"/><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font" Target="fonts/font5.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1.fntdata"/><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8.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7.fntdata"/><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font" Target="fonts/font3.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6.fntdata"/><Relationship Id="rId27"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2" name="矩形 7"/>
          <p:cNvSpPr/>
          <p:nvPr userDrawn="1"/>
        </p:nvSpPr>
        <p:spPr>
          <a:xfrm>
            <a:off x="276224" y="302419"/>
            <a:ext cx="11639550" cy="62531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等线" panose="020F0502020204030204"/>
              <a:cs typeface="+mn-cs"/>
            </a:endParaRPr>
          </a:p>
        </p:txBody>
      </p:sp>
    </p:spTree>
    <p:extLst>
      <p:ext uri="{BB962C8B-B14F-4D97-AF65-F5344CB8AC3E}">
        <p14:creationId xmlns:p14="http://schemas.microsoft.com/office/powerpoint/2010/main" val="9033053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9082654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4" cstate="hqprint">
            <a:extLst>
              <a:ext uri="{28A0092B-C50C-407E-A947-70E740481C1C}">
                <a14:useLocalDpi xmlns:a14="http://schemas.microsoft.com/office/drawing/2010/main" val="0"/>
              </a:ext>
            </a:extLst>
          </a:blip>
          <a:srcRect l="2178"/>
          <a:stretch/>
        </p:blipFill>
        <p:spPr>
          <a:xfrm>
            <a:off x="0" y="0"/>
            <a:ext cx="12191999" cy="6858000"/>
          </a:xfrm>
          <a:prstGeom prst="rect">
            <a:avLst/>
          </a:prstGeom>
        </p:spPr>
      </p:pic>
      <p:sp>
        <p:nvSpPr>
          <p:cNvPr id="5" name="Title 1">
            <a:extLst>
              <a:ext uri="{FF2B5EF4-FFF2-40B4-BE49-F238E27FC236}">
                <a16:creationId xmlns:a16="http://schemas.microsoft.com/office/drawing/2014/main" id="{839CB496-B064-1976-8A73-F5C96C8179F1}"/>
              </a:ext>
            </a:extLst>
          </p:cNvPr>
          <p:cNvSpPr txBox="1">
            <a:spLocks/>
          </p:cNvSpPr>
          <p:nvPr userDrawn="1"/>
        </p:nvSpPr>
        <p:spPr>
          <a:xfrm>
            <a:off x="9839114" y="-489500"/>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chemeClr val="accent1"/>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endParaRPr>
          </a:p>
        </p:txBody>
      </p:sp>
      <p:sp>
        <p:nvSpPr>
          <p:cNvPr id="6" name="Title 1">
            <a:extLst>
              <a:ext uri="{FF2B5EF4-FFF2-40B4-BE49-F238E27FC236}">
                <a16:creationId xmlns:a16="http://schemas.microsoft.com/office/drawing/2014/main" id="{67CE625A-7EB5-37D6-AA98-E6F10E173EFB}"/>
              </a:ext>
            </a:extLst>
          </p:cNvPr>
          <p:cNvSpPr txBox="1">
            <a:spLocks/>
          </p:cNvSpPr>
          <p:nvPr userDrawn="1"/>
        </p:nvSpPr>
        <p:spPr>
          <a:xfrm>
            <a:off x="-759234" y="5808133"/>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chemeClr val="accent1"/>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endParaRPr>
          </a:p>
        </p:txBody>
      </p:sp>
    </p:spTree>
    <p:extLst>
      <p:ext uri="{BB962C8B-B14F-4D97-AF65-F5344CB8AC3E}">
        <p14:creationId xmlns:p14="http://schemas.microsoft.com/office/powerpoint/2010/main" val="3290788807"/>
      </p:ext>
    </p:extLst>
  </p:cSld>
  <p:clrMap bg1="lt1" tx1="dk1" bg2="lt2" tx2="dk2" accent1="accent1" accent2="accent2" accent3="accent3" accent4="accent4" accent5="accent5" accent6="accent6" hlink="hlink" folHlink="folHlink"/>
  <p:sldLayoutIdLst>
    <p:sldLayoutId id="2147483661" r:id="rId1"/>
    <p:sldLayoutId id="2147483662" r:id="rId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微软雅黑" panose="020B0503020204020204" pitchFamily="34" charset="-122"/>
          <a:ea typeface="微软雅黑" panose="020B0503020204020204" pitchFamily="34"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微软雅黑" panose="020B0503020204020204" pitchFamily="34" charset="-122"/>
          <a:ea typeface="微软雅黑" panose="020B0503020204020204" pitchFamily="3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微软雅黑" panose="020B0503020204020204" pitchFamily="34" charset="-122"/>
          <a:ea typeface="微软雅黑" panose="020B0503020204020204" pitchFamily="34"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微软雅黑" panose="020B0503020204020204" pitchFamily="34" charset="-122"/>
          <a:ea typeface="微软雅黑" panose="020B0503020204020204" pitchFamily="34"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微软雅黑" panose="020B0503020204020204" pitchFamily="34" charset="-122"/>
          <a:ea typeface="微软雅黑" panose="020B0503020204020204" pitchFamily="34"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微软雅黑" panose="020B0503020204020204" pitchFamily="34" charset="-122"/>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2" cstate="hqprint">
            <a:extLst>
              <a:ext uri="{28A0092B-C50C-407E-A947-70E740481C1C}">
                <a14:useLocalDpi xmlns:a14="http://schemas.microsoft.com/office/drawing/2010/main" val="0"/>
              </a:ext>
            </a:extLst>
          </a:blip>
          <a:srcRect l="2178"/>
          <a:stretch/>
        </p:blipFill>
        <p:spPr>
          <a:xfrm>
            <a:off x="0" y="0"/>
            <a:ext cx="12191999" cy="6858000"/>
          </a:xfrm>
          <a:prstGeom prst="rect">
            <a:avLst/>
          </a:prstGeom>
        </p:spPr>
      </p:pic>
      <p:pic>
        <p:nvPicPr>
          <p:cNvPr id="3" name="图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84655" y="2704010"/>
            <a:ext cx="4852747" cy="4852747"/>
          </a:xfrm>
          <a:prstGeom prst="rect">
            <a:avLst/>
          </a:prstGeom>
        </p:spPr>
      </p:pic>
      <p:pic>
        <p:nvPicPr>
          <p:cNvPr id="5" name="Picture 4">
            <a:extLst>
              <a:ext uri="{FF2B5EF4-FFF2-40B4-BE49-F238E27FC236}">
                <a16:creationId xmlns:a16="http://schemas.microsoft.com/office/drawing/2014/main" id="{71720B60-D660-B162-D3C1-B39AC0CCF9B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99" y="-33844"/>
            <a:ext cx="1576290" cy="1576290"/>
          </a:xfrm>
          <a:prstGeom prst="rect">
            <a:avLst/>
          </a:prstGeom>
        </p:spPr>
      </p:pic>
      <p:pic>
        <p:nvPicPr>
          <p:cNvPr id="13" name="Picture 12"/>
          <p:cNvPicPr>
            <a:picLocks noChangeAspect="1"/>
          </p:cNvPicPr>
          <p:nvPr/>
        </p:nvPicPr>
        <p:blipFill>
          <a:blip r:embed="rId5"/>
          <a:stretch>
            <a:fillRect/>
          </a:stretch>
        </p:blipFill>
        <p:spPr>
          <a:xfrm>
            <a:off x="1636200" y="1221018"/>
            <a:ext cx="8264766" cy="3909365"/>
          </a:xfrm>
          <a:prstGeom prst="rect">
            <a:avLst/>
          </a:prstGeom>
        </p:spPr>
      </p:pic>
      <p:pic>
        <p:nvPicPr>
          <p:cNvPr id="15" name="Picture 14"/>
          <p:cNvPicPr>
            <a:picLocks noChangeAspect="1"/>
          </p:cNvPicPr>
          <p:nvPr/>
        </p:nvPicPr>
        <p:blipFill>
          <a:blip r:embed="rId6"/>
          <a:stretch>
            <a:fillRect/>
          </a:stretch>
        </p:blipFill>
        <p:spPr>
          <a:xfrm>
            <a:off x="4236312" y="71490"/>
            <a:ext cx="2987299" cy="1365622"/>
          </a:xfrm>
          <a:prstGeom prst="rect">
            <a:avLst/>
          </a:prstGeom>
        </p:spPr>
      </p:pic>
      <p:pic>
        <p:nvPicPr>
          <p:cNvPr id="17" name="Picture 16"/>
          <p:cNvPicPr>
            <a:picLocks noChangeAspect="1"/>
          </p:cNvPicPr>
          <p:nvPr/>
        </p:nvPicPr>
        <p:blipFill>
          <a:blip r:embed="rId7"/>
          <a:stretch>
            <a:fillRect/>
          </a:stretch>
        </p:blipFill>
        <p:spPr>
          <a:xfrm>
            <a:off x="6217684" y="4366422"/>
            <a:ext cx="2011854" cy="1286367"/>
          </a:xfrm>
          <a:prstGeom prst="rect">
            <a:avLst/>
          </a:prstGeom>
        </p:spPr>
      </p:pic>
    </p:spTree>
    <p:extLst>
      <p:ext uri="{BB962C8B-B14F-4D97-AF65-F5344CB8AC3E}">
        <p14:creationId xmlns:p14="http://schemas.microsoft.com/office/powerpoint/2010/main" val="10205188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randombar(horizontal)">
                                      <p:cBhvr>
                                        <p:cTn id="11" dur="500"/>
                                        <p:tgtEl>
                                          <p:spTgt spid="13"/>
                                        </p:tgtEl>
                                      </p:cBhvr>
                                    </p:animEffect>
                                  </p:childTnLst>
                                </p:cTn>
                              </p:par>
                              <p:par>
                                <p:cTn id="12" presetID="42" presetClass="entr" presetSubtype="0" fill="hold" nodeType="with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1000"/>
                                        <p:tgtEl>
                                          <p:spTgt spid="17"/>
                                        </p:tgtEl>
                                      </p:cBhvr>
                                    </p:animEffect>
                                    <p:anim calcmode="lin" valueType="num">
                                      <p:cBhvr>
                                        <p:cTn id="15" dur="1000" fill="hold"/>
                                        <p:tgtEl>
                                          <p:spTgt spid="17"/>
                                        </p:tgtEl>
                                        <p:attrNameLst>
                                          <p:attrName>ppt_x</p:attrName>
                                        </p:attrNameLst>
                                      </p:cBhvr>
                                      <p:tavLst>
                                        <p:tav tm="0">
                                          <p:val>
                                            <p:strVal val="#ppt_x"/>
                                          </p:val>
                                        </p:tav>
                                        <p:tav tm="100000">
                                          <p:val>
                                            <p:strVal val="#ppt_x"/>
                                          </p:val>
                                        </p:tav>
                                      </p:tavLst>
                                    </p:anim>
                                    <p:anim calcmode="lin" valueType="num">
                                      <p:cBhvr>
                                        <p:cTn id="16"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7883" y="1237130"/>
            <a:ext cx="6696635" cy="2762157"/>
          </a:xfrm>
          <a:prstGeom prst="rect">
            <a:avLst/>
          </a:prstGeom>
        </p:spPr>
      </p:pic>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1" r="52783" b="51640"/>
          <a:stretch/>
        </p:blipFill>
        <p:spPr>
          <a:xfrm>
            <a:off x="7449671" y="1310436"/>
            <a:ext cx="4303058" cy="2688851"/>
          </a:xfrm>
          <a:prstGeom prst="rect">
            <a:avLst/>
          </a:prstGeom>
        </p:spPr>
      </p:pic>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l="48421" r="4253" b="52608"/>
          <a:stretch/>
        </p:blipFill>
        <p:spPr>
          <a:xfrm>
            <a:off x="376519" y="4316505"/>
            <a:ext cx="3959632" cy="2191871"/>
          </a:xfrm>
          <a:prstGeom prst="rect">
            <a:avLst/>
          </a:prstGeom>
        </p:spPr>
      </p:pic>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t="46667"/>
          <a:stretch/>
        </p:blipFill>
        <p:spPr>
          <a:xfrm>
            <a:off x="4551304" y="3961012"/>
            <a:ext cx="7201425" cy="2576783"/>
          </a:xfrm>
          <a:prstGeom prst="rect">
            <a:avLst/>
          </a:prstGeom>
        </p:spPr>
      </p:pic>
      <p:grpSp>
        <p:nvGrpSpPr>
          <p:cNvPr id="9" name="Group 8">
            <a:extLst>
              <a:ext uri="{FF2B5EF4-FFF2-40B4-BE49-F238E27FC236}">
                <a16:creationId xmlns:a16="http://schemas.microsoft.com/office/drawing/2014/main" id="{3E543A0B-E972-0D4A-B032-08CCCFDD452B}"/>
              </a:ext>
            </a:extLst>
          </p:cNvPr>
          <p:cNvGrpSpPr/>
          <p:nvPr/>
        </p:nvGrpSpPr>
        <p:grpSpPr>
          <a:xfrm>
            <a:off x="376519" y="174813"/>
            <a:ext cx="11376210" cy="1062318"/>
            <a:chOff x="7055427" y="1629296"/>
            <a:chExt cx="4741382" cy="2887316"/>
          </a:xfrm>
        </p:grpSpPr>
        <p:sp>
          <p:nvSpPr>
            <p:cNvPr id="10" name="Rectangle: Rounded Corners 6">
              <a:extLst>
                <a:ext uri="{FF2B5EF4-FFF2-40B4-BE49-F238E27FC236}">
                  <a16:creationId xmlns:a16="http://schemas.microsoft.com/office/drawing/2014/main" id="{F417EADB-4971-68AA-FB3E-1FC6A5CCC752}"/>
                </a:ext>
              </a:extLst>
            </p:cNvPr>
            <p:cNvSpPr/>
            <p:nvPr/>
          </p:nvSpPr>
          <p:spPr>
            <a:xfrm>
              <a:off x="7055427" y="1629296"/>
              <a:ext cx="4741382" cy="2887316"/>
            </a:xfrm>
            <a:prstGeom prst="roundRect">
              <a:avLst/>
            </a:prstGeom>
            <a:solidFill>
              <a:srgbClr val="FF6699"/>
            </a:solidFill>
            <a:ln w="38100">
              <a:solidFill>
                <a:srgbClr val="FF0066"/>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CD4DF022-03B6-2C13-C899-C3F0C93339E7}"/>
                </a:ext>
              </a:extLst>
            </p:cNvPr>
            <p:cNvSpPr txBox="1"/>
            <p:nvPr/>
          </p:nvSpPr>
          <p:spPr>
            <a:xfrm>
              <a:off x="7139520" y="1638984"/>
              <a:ext cx="4599743" cy="2311650"/>
            </a:xfrm>
            <a:prstGeom prst="rect">
              <a:avLst/>
            </a:prstGeom>
            <a:noFill/>
          </p:spPr>
          <p:txBody>
            <a:bodyPr wrap="square" rtlCol="0">
              <a:spAutoFit/>
            </a:bodyPr>
            <a:lstStyle/>
            <a:p>
              <a:pPr algn="just"/>
              <a:r>
                <a:rPr lang="en-US" sz="3200" b="1">
                  <a:latin typeface="Cambria" panose="02040503050406030204" pitchFamily="18" charset="0"/>
                  <a:ea typeface="Cambria" panose="02040503050406030204" pitchFamily="18" charset="0"/>
                </a:rPr>
                <a:t>Em hãy nêu những biểu hiện của sự cảm thông, giúp đỡ người có hoàn cảnh khó khăn trong những bức tranh sau.</a:t>
              </a:r>
            </a:p>
          </p:txBody>
        </p:sp>
      </p:grpSp>
    </p:spTree>
    <p:extLst>
      <p:ext uri="{BB962C8B-B14F-4D97-AF65-F5344CB8AC3E}">
        <p14:creationId xmlns:p14="http://schemas.microsoft.com/office/powerpoint/2010/main" val="8978013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3">
            <a:extLst>
              <a:ext uri="{FF2B5EF4-FFF2-40B4-BE49-F238E27FC236}">
                <a16:creationId xmlns:a16="http://schemas.microsoft.com/office/drawing/2014/main" id="{FF6024D7-54A8-0935-0E31-935975D6B24F}"/>
              </a:ext>
            </a:extLst>
          </p:cNvPr>
          <p:cNvGrpSpPr/>
          <p:nvPr/>
        </p:nvGrpSpPr>
        <p:grpSpPr>
          <a:xfrm>
            <a:off x="3465307" y="400341"/>
            <a:ext cx="4368820" cy="1011745"/>
            <a:chOff x="6697" y="2653"/>
            <a:chExt cx="5278" cy="1635"/>
          </a:xfrm>
        </p:grpSpPr>
        <p:sp>
          <p:nvSpPr>
            <p:cNvPr id="3" name="圆角矩形 7">
              <a:extLst>
                <a:ext uri="{FF2B5EF4-FFF2-40B4-BE49-F238E27FC236}">
                  <a16:creationId xmlns:a16="http://schemas.microsoft.com/office/drawing/2014/main" id="{D536D507-0D48-6466-681C-1E0EA526AB57}"/>
                </a:ext>
              </a:extLst>
            </p:cNvPr>
            <p:cNvSpPr/>
            <p:nvPr/>
          </p:nvSpPr>
          <p:spPr>
            <a:xfrm>
              <a:off x="6905" y="2653"/>
              <a:ext cx="4862" cy="1635"/>
            </a:xfrm>
            <a:prstGeom prst="roundRect">
              <a:avLst>
                <a:gd name="adj" fmla="val 50000"/>
              </a:avLst>
            </a:prstGeom>
            <a:solidFill>
              <a:srgbClr val="FF6699"/>
            </a:solidFill>
            <a:ln w="7620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Cambria" panose="02040503050406030204" pitchFamily="18" charset="0"/>
                <a:ea typeface="微软雅黑"/>
              </a:endParaRPr>
            </a:p>
          </p:txBody>
        </p:sp>
        <p:sp>
          <p:nvSpPr>
            <p:cNvPr id="4" name="文本框 8">
              <a:extLst>
                <a:ext uri="{FF2B5EF4-FFF2-40B4-BE49-F238E27FC236}">
                  <a16:creationId xmlns:a16="http://schemas.microsoft.com/office/drawing/2014/main" id="{6DDA4E0E-6921-572C-A4E3-C325146BC1F1}"/>
                </a:ext>
              </a:extLst>
            </p:cNvPr>
            <p:cNvSpPr txBox="1"/>
            <p:nvPr/>
          </p:nvSpPr>
          <p:spPr>
            <a:xfrm>
              <a:off x="6697" y="2866"/>
              <a:ext cx="5278" cy="1209"/>
            </a:xfrm>
            <a:prstGeom prst="rect">
              <a:avLst/>
            </a:prstGeom>
            <a:noFill/>
          </p:spPr>
          <p:txBody>
            <a:bodyPr vert="horz" wrap="square" rtlCol="0">
              <a:spAutoFit/>
            </a:bodyPr>
            <a:lstStyle>
              <a:defPPr>
                <a:defRPr lang="zh-CN"/>
              </a:defPPr>
              <a:lvl1pPr>
                <a:defRPr sz="8000">
                  <a:solidFill>
                    <a:schemeClr val="bg1"/>
                  </a:solidFill>
                  <a:effectLst>
                    <a:outerShdw blurRad="101600" dist="165100" dir="2700000" algn="tl">
                      <a:srgbClr val="000000">
                        <a:alpha val="43137"/>
                      </a:srgbClr>
                    </a:outerShdw>
                  </a:effectLst>
                  <a:latin typeface="华文宋体" panose="02010600040101010101" pitchFamily="2" charset="-122"/>
                  <a:ea typeface="华文宋体" panose="02010600040101010101" pitchFamily="2"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0" noProof="0">
                  <a:ln>
                    <a:noFill/>
                  </a:ln>
                  <a:solidFill>
                    <a:prstClr val="white"/>
                  </a:solidFill>
                  <a:effectLst/>
                  <a:uLnTx/>
                  <a:uFillTx/>
                  <a:latin typeface="Cambria" panose="02040503050406030204" pitchFamily="18" charset="0"/>
                  <a:ea typeface="字魂179号-正酷波波体" charset="-122"/>
                  <a:cs typeface="+mn-ea"/>
                  <a:sym typeface="+mn-lt"/>
                </a:rPr>
                <a:t>KẾT</a:t>
              </a:r>
              <a:r>
                <a:rPr kumimoji="0" lang="en-US" altLang="zh-CN" sz="4800" b="1" i="0" u="none" strike="noStrike" kern="1200" cap="none" spc="0" normalizeH="0" noProof="0">
                  <a:ln>
                    <a:noFill/>
                  </a:ln>
                  <a:solidFill>
                    <a:prstClr val="white"/>
                  </a:solidFill>
                  <a:effectLst/>
                  <a:uLnTx/>
                  <a:uFillTx/>
                  <a:latin typeface="Cambria" panose="02040503050406030204" pitchFamily="18" charset="0"/>
                  <a:ea typeface="字魂179号-正酷波波体" charset="-122"/>
                  <a:cs typeface="+mn-ea"/>
                  <a:sym typeface="+mn-lt"/>
                </a:rPr>
                <a:t> LUẬN</a:t>
              </a:r>
              <a:endParaRPr kumimoji="0" lang="en-US" altLang="zh-CN" sz="4800" b="1" i="0" u="none" strike="noStrike" kern="1200" cap="none" spc="0" normalizeH="0" baseline="0" noProof="0" dirty="0">
                <a:ln>
                  <a:noFill/>
                </a:ln>
                <a:solidFill>
                  <a:prstClr val="white"/>
                </a:solidFill>
                <a:effectLst/>
                <a:uLnTx/>
                <a:uFillTx/>
                <a:latin typeface="Cambria" panose="02040503050406030204" pitchFamily="18" charset="0"/>
                <a:ea typeface="字魂179号-正酷波波体" charset="-122"/>
                <a:cs typeface="+mn-ea"/>
                <a:sym typeface="+mn-lt"/>
              </a:endParaRPr>
            </a:p>
          </p:txBody>
        </p:sp>
      </p:grpSp>
      <p:sp>
        <p:nvSpPr>
          <p:cNvPr id="5" name="TextBox 4"/>
          <p:cNvSpPr txBox="1"/>
          <p:nvPr/>
        </p:nvSpPr>
        <p:spPr>
          <a:xfrm>
            <a:off x="707923" y="1543891"/>
            <a:ext cx="9883588" cy="4031873"/>
          </a:xfrm>
          <a:prstGeom prst="rect">
            <a:avLst/>
          </a:prstGeom>
          <a:solidFill>
            <a:schemeClr val="bg1">
              <a:alpha val="90000"/>
            </a:schemeClr>
          </a:solidFill>
        </p:spPr>
        <p:txBody>
          <a:bodyPr wrap="square" rtlCol="0">
            <a:spAutoFit/>
          </a:bodyPr>
          <a:lstStyle/>
          <a:p>
            <a:pPr algn="just"/>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Các</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bức</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tranh</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thể</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hiện</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sự</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cảm</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thông</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giúp</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đỡ</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người</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có</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hoàn</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cảnh</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khó</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khăn</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với</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các</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hình</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thức</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như</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nấu</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cơm</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tặng</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cho</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những</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người</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có</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hoàn</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cảnh</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khó</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khăn</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làm</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nhà</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tình</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nghĩa</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tặng</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người</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nghèo</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giúp</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đỡ</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bạn</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bị</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khuyết</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tật</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lau</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dọn</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nhà</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cửa</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giúp</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cụ</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già</a:t>
            </a:r>
            <a:r>
              <a:rPr lang="en-US" sz="3200" b="1" dirty="0">
                <a:latin typeface="Cambria" panose="02040503050406030204" pitchFamily="18" charset="0"/>
                <a:ea typeface="Cambria" panose="02040503050406030204" pitchFamily="18" charset="0"/>
              </a:rPr>
              <a:t> neo </a:t>
            </a:r>
            <a:r>
              <a:rPr lang="en-US" sz="3200" b="1" dirty="0" err="1">
                <a:latin typeface="Cambria" panose="02040503050406030204" pitchFamily="18" charset="0"/>
                <a:ea typeface="Cambria" panose="02040503050406030204" pitchFamily="18" charset="0"/>
              </a:rPr>
              <a:t>đơn</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ủng</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hộ</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quần</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áo</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sách</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vở</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cho</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học</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sinh</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vùng</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bị</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lũ</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lụt</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quan</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tâm</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động</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viên</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khi</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bạn</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gặp</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chuyện</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buồn</a:t>
            </a:r>
            <a:r>
              <a:rPr lang="en-US" sz="3200" b="1" dirty="0">
                <a:latin typeface="Cambria" panose="02040503050406030204" pitchFamily="18" charset="0"/>
                <a:ea typeface="Cambria" panose="02040503050406030204" pitchFamily="18" charset="0"/>
              </a:rPr>
              <a:t>. </a:t>
            </a:r>
          </a:p>
        </p:txBody>
      </p:sp>
    </p:spTree>
    <p:extLst>
      <p:ext uri="{BB962C8B-B14F-4D97-AF65-F5344CB8AC3E}">
        <p14:creationId xmlns:p14="http://schemas.microsoft.com/office/powerpoint/2010/main" val="38678596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7">
            <a:extLst>
              <a:ext uri="{FF2B5EF4-FFF2-40B4-BE49-F238E27FC236}">
                <a16:creationId xmlns:a16="http://schemas.microsoft.com/office/drawing/2014/main" id="{76418130-7223-4F5D-BCAF-2FB39AA5503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344" y="1228367"/>
            <a:ext cx="4491789" cy="5839327"/>
          </a:xfrm>
          <a:prstGeom prst="rect">
            <a:avLst/>
          </a:prstGeom>
        </p:spPr>
      </p:pic>
      <p:sp>
        <p:nvSpPr>
          <p:cNvPr id="3" name="Speech Bubble: Oval 9">
            <a:extLst>
              <a:ext uri="{FF2B5EF4-FFF2-40B4-BE49-F238E27FC236}">
                <a16:creationId xmlns:a16="http://schemas.microsoft.com/office/drawing/2014/main" id="{7242D3E7-C1CC-5917-A9C9-1DFAF6DBB850}"/>
              </a:ext>
            </a:extLst>
          </p:cNvPr>
          <p:cNvSpPr/>
          <p:nvPr/>
        </p:nvSpPr>
        <p:spPr>
          <a:xfrm>
            <a:off x="3842283" y="1228367"/>
            <a:ext cx="7484477" cy="3893574"/>
          </a:xfrm>
          <a:custGeom>
            <a:avLst/>
            <a:gdLst>
              <a:gd name="connsiteX0" fmla="*/ -483198 w 7484477"/>
              <a:gd name="connsiteY0" fmla="*/ 2306397 h 3893574"/>
              <a:gd name="connsiteX1" fmla="*/ 1664 w 7484477"/>
              <a:gd name="connsiteY1" fmla="*/ 1888730 h 3893574"/>
              <a:gd name="connsiteX2" fmla="*/ 3672397 w 7484477"/>
              <a:gd name="connsiteY2" fmla="*/ 338 h 3893574"/>
              <a:gd name="connsiteX3" fmla="*/ 7432670 w 7484477"/>
              <a:gd name="connsiteY3" fmla="*/ 1623971 h 3893574"/>
              <a:gd name="connsiteX4" fmla="*/ 4013165 w 7484477"/>
              <a:gd name="connsiteY4" fmla="*/ 3888465 h 3893574"/>
              <a:gd name="connsiteX5" fmla="*/ 232232 w 7484477"/>
              <a:gd name="connsiteY5" fmla="*/ 2621912 h 3893574"/>
              <a:gd name="connsiteX6" fmla="*/ -483198 w 7484477"/>
              <a:gd name="connsiteY6" fmla="*/ 2306397 h 3893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84477" h="3893574" fill="none" extrusionOk="0">
                <a:moveTo>
                  <a:pt x="-483198" y="2306397"/>
                </a:moveTo>
                <a:cubicBezTo>
                  <a:pt x="-270831" y="2179870"/>
                  <a:pt x="-43793" y="1992482"/>
                  <a:pt x="1664" y="1888730"/>
                </a:cubicBezTo>
                <a:cubicBezTo>
                  <a:pt x="-65909" y="725794"/>
                  <a:pt x="1746785" y="100936"/>
                  <a:pt x="3672397" y="338"/>
                </a:cubicBezTo>
                <a:cubicBezTo>
                  <a:pt x="5588022" y="-95021"/>
                  <a:pt x="7096900" y="670828"/>
                  <a:pt x="7432670" y="1623971"/>
                </a:cubicBezTo>
                <a:cubicBezTo>
                  <a:pt x="7792832" y="2433774"/>
                  <a:pt x="6125865" y="3778030"/>
                  <a:pt x="4013165" y="3888465"/>
                </a:cubicBezTo>
                <a:cubicBezTo>
                  <a:pt x="2280022" y="3913050"/>
                  <a:pt x="837565" y="3419386"/>
                  <a:pt x="232232" y="2621912"/>
                </a:cubicBezTo>
                <a:cubicBezTo>
                  <a:pt x="105267" y="2602929"/>
                  <a:pt x="-334510" y="2303629"/>
                  <a:pt x="-483198" y="2306397"/>
                </a:cubicBezTo>
                <a:close/>
              </a:path>
              <a:path w="7484477" h="3893574" stroke="0" extrusionOk="0">
                <a:moveTo>
                  <a:pt x="-483198" y="2306397"/>
                </a:moveTo>
                <a:cubicBezTo>
                  <a:pt x="-466181" y="2218143"/>
                  <a:pt x="-98144" y="2046831"/>
                  <a:pt x="1664" y="1888730"/>
                </a:cubicBezTo>
                <a:cubicBezTo>
                  <a:pt x="-46871" y="862061"/>
                  <a:pt x="1611186" y="264135"/>
                  <a:pt x="3672397" y="338"/>
                </a:cubicBezTo>
                <a:cubicBezTo>
                  <a:pt x="5509007" y="31128"/>
                  <a:pt x="7252773" y="759556"/>
                  <a:pt x="7432670" y="1623971"/>
                </a:cubicBezTo>
                <a:cubicBezTo>
                  <a:pt x="7766947" y="2896368"/>
                  <a:pt x="5871414" y="3862354"/>
                  <a:pt x="4013165" y="3888465"/>
                </a:cubicBezTo>
                <a:cubicBezTo>
                  <a:pt x="2330320" y="3942732"/>
                  <a:pt x="872393" y="3449131"/>
                  <a:pt x="232232" y="2621912"/>
                </a:cubicBezTo>
                <a:cubicBezTo>
                  <a:pt x="120552" y="2629208"/>
                  <a:pt x="-253413" y="2444176"/>
                  <a:pt x="-483198" y="2306397"/>
                </a:cubicBezTo>
                <a:close/>
              </a:path>
            </a:pathLst>
          </a:custGeom>
          <a:ln>
            <a:solidFill>
              <a:srgbClr val="002060"/>
            </a:solidFill>
            <a:extLst>
              <a:ext uri="{C807C97D-BFC1-408E-A445-0C87EB9F89A2}">
                <ask:lineSketchStyleProps xmlns:ask="http://schemas.microsoft.com/office/drawing/2018/sketchyshapes" sd="2214188587">
                  <a:prstGeom prst="wedgeEllipseCallout">
                    <a:avLst>
                      <a:gd name="adj1" fmla="val -56456"/>
                      <a:gd name="adj2" fmla="val 9236"/>
                    </a:avLst>
                  </a:prstGeom>
                  <ask:type>
                    <ask:lineSketchCurved/>
                  </ask:type>
                </ask:lineSketchStyleProps>
              </a:ext>
            </a:extLst>
          </a:ln>
          <a:effectLst>
            <a:glow rad="63500">
              <a:schemeClr val="accent5">
                <a:satMod val="175000"/>
                <a:alpha val="40000"/>
              </a:schemeClr>
            </a:glow>
          </a:effectLst>
        </p:spPr>
        <p:style>
          <a:lnRef idx="2">
            <a:schemeClr val="dk1"/>
          </a:lnRef>
          <a:fillRef idx="1">
            <a:schemeClr val="lt1"/>
          </a:fillRef>
          <a:effectRef idx="0">
            <a:schemeClr val="dk1"/>
          </a:effectRef>
          <a:fontRef idx="minor">
            <a:schemeClr val="dk1"/>
          </a:fontRef>
        </p:style>
        <p:txBody>
          <a:bodyPr rtlCol="0" anchor="ctr"/>
          <a:lstStyle/>
          <a:p>
            <a:pPr algn="ctr"/>
            <a:r>
              <a:rPr lang="en-US" sz="3200" b="1" i="1" dirty="0">
                <a:solidFill>
                  <a:srgbClr val="0070C0"/>
                </a:solidFill>
                <a:latin typeface="Cambria" panose="02040503050406030204" pitchFamily="18" charset="0"/>
                <a:ea typeface="Cambria" panose="02040503050406030204" pitchFamily="18" charset="0"/>
              </a:rPr>
              <a:t>Em </a:t>
            </a:r>
            <a:r>
              <a:rPr lang="en-US" sz="3200" b="1" i="1" dirty="0" err="1">
                <a:solidFill>
                  <a:srgbClr val="0070C0"/>
                </a:solidFill>
                <a:latin typeface="Cambria" panose="02040503050406030204" pitchFamily="18" charset="0"/>
                <a:ea typeface="Cambria" panose="02040503050406030204" pitchFamily="18" charset="0"/>
              </a:rPr>
              <a:t>còn</a:t>
            </a:r>
            <a:r>
              <a:rPr lang="en-US" sz="3200" b="1" i="1" dirty="0">
                <a:solidFill>
                  <a:srgbClr val="0070C0"/>
                </a:solidFill>
                <a:latin typeface="Cambria" panose="02040503050406030204" pitchFamily="18" charset="0"/>
                <a:ea typeface="Cambria" panose="02040503050406030204" pitchFamily="18" charset="0"/>
              </a:rPr>
              <a:t> </a:t>
            </a:r>
            <a:r>
              <a:rPr lang="en-US" sz="3200" b="1" i="1" dirty="0" err="1">
                <a:solidFill>
                  <a:srgbClr val="0070C0"/>
                </a:solidFill>
                <a:latin typeface="Cambria" panose="02040503050406030204" pitchFamily="18" charset="0"/>
                <a:ea typeface="Cambria" panose="02040503050406030204" pitchFamily="18" charset="0"/>
              </a:rPr>
              <a:t>biết</a:t>
            </a:r>
            <a:r>
              <a:rPr lang="en-US" sz="3200" b="1" i="1" dirty="0">
                <a:solidFill>
                  <a:srgbClr val="0070C0"/>
                </a:solidFill>
                <a:latin typeface="Cambria" panose="02040503050406030204" pitchFamily="18" charset="0"/>
                <a:ea typeface="Cambria" panose="02040503050406030204" pitchFamily="18" charset="0"/>
              </a:rPr>
              <a:t> </a:t>
            </a:r>
            <a:r>
              <a:rPr lang="en-US" sz="3200" b="1" i="1" dirty="0" err="1">
                <a:solidFill>
                  <a:srgbClr val="0070C0"/>
                </a:solidFill>
                <a:latin typeface="Cambria" panose="02040503050406030204" pitchFamily="18" charset="0"/>
                <a:ea typeface="Cambria" panose="02040503050406030204" pitchFamily="18" charset="0"/>
              </a:rPr>
              <a:t>những</a:t>
            </a:r>
            <a:r>
              <a:rPr lang="en-US" sz="3200" b="1" i="1" dirty="0">
                <a:solidFill>
                  <a:srgbClr val="0070C0"/>
                </a:solidFill>
                <a:latin typeface="Cambria" panose="02040503050406030204" pitchFamily="18" charset="0"/>
                <a:ea typeface="Cambria" panose="02040503050406030204" pitchFamily="18" charset="0"/>
              </a:rPr>
              <a:t> </a:t>
            </a:r>
          </a:p>
          <a:p>
            <a:pPr algn="ctr"/>
            <a:r>
              <a:rPr lang="en-US" sz="3200" b="1" i="1" dirty="0" err="1">
                <a:solidFill>
                  <a:srgbClr val="0070C0"/>
                </a:solidFill>
                <a:latin typeface="Cambria" panose="02040503050406030204" pitchFamily="18" charset="0"/>
                <a:ea typeface="Cambria" panose="02040503050406030204" pitchFamily="18" charset="0"/>
              </a:rPr>
              <a:t>việc</a:t>
            </a:r>
            <a:r>
              <a:rPr lang="en-US" sz="3200" b="1" i="1" dirty="0">
                <a:solidFill>
                  <a:srgbClr val="0070C0"/>
                </a:solidFill>
                <a:latin typeface="Cambria" panose="02040503050406030204" pitchFamily="18" charset="0"/>
                <a:ea typeface="Cambria" panose="02040503050406030204" pitchFamily="18" charset="0"/>
              </a:rPr>
              <a:t> </a:t>
            </a:r>
            <a:r>
              <a:rPr lang="en-US" sz="3200" b="1" i="1" dirty="0" err="1">
                <a:solidFill>
                  <a:srgbClr val="0070C0"/>
                </a:solidFill>
                <a:latin typeface="Cambria" panose="02040503050406030204" pitchFamily="18" charset="0"/>
                <a:ea typeface="Cambria" panose="02040503050406030204" pitchFamily="18" charset="0"/>
              </a:rPr>
              <a:t>làm</a:t>
            </a:r>
            <a:r>
              <a:rPr lang="en-US" sz="3200" b="1" i="1" dirty="0">
                <a:solidFill>
                  <a:srgbClr val="0070C0"/>
                </a:solidFill>
                <a:latin typeface="Cambria" panose="02040503050406030204" pitchFamily="18" charset="0"/>
                <a:ea typeface="Cambria" panose="02040503050406030204" pitchFamily="18" charset="0"/>
              </a:rPr>
              <a:t> </a:t>
            </a:r>
            <a:r>
              <a:rPr lang="en-US" sz="3200" b="1" i="1" dirty="0" err="1">
                <a:solidFill>
                  <a:srgbClr val="0070C0"/>
                </a:solidFill>
                <a:latin typeface="Cambria" panose="02040503050406030204" pitchFamily="18" charset="0"/>
                <a:ea typeface="Cambria" panose="02040503050406030204" pitchFamily="18" charset="0"/>
              </a:rPr>
              <a:t>nào</a:t>
            </a:r>
            <a:r>
              <a:rPr lang="en-US" sz="3200" b="1" i="1" dirty="0">
                <a:solidFill>
                  <a:srgbClr val="0070C0"/>
                </a:solidFill>
                <a:latin typeface="Cambria" panose="02040503050406030204" pitchFamily="18" charset="0"/>
                <a:ea typeface="Cambria" panose="02040503050406030204" pitchFamily="18" charset="0"/>
              </a:rPr>
              <a:t> </a:t>
            </a:r>
            <a:r>
              <a:rPr lang="en-US" sz="3200" b="1" i="1" dirty="0" err="1">
                <a:solidFill>
                  <a:srgbClr val="0070C0"/>
                </a:solidFill>
                <a:latin typeface="Cambria" panose="02040503050406030204" pitchFamily="18" charset="0"/>
                <a:ea typeface="Cambria" panose="02040503050406030204" pitchFamily="18" charset="0"/>
              </a:rPr>
              <a:t>khác</a:t>
            </a:r>
            <a:r>
              <a:rPr lang="en-US" sz="3200" b="1" i="1" dirty="0">
                <a:solidFill>
                  <a:srgbClr val="0070C0"/>
                </a:solidFill>
                <a:latin typeface="Cambria" panose="02040503050406030204" pitchFamily="18" charset="0"/>
                <a:ea typeface="Cambria" panose="02040503050406030204" pitchFamily="18" charset="0"/>
              </a:rPr>
              <a:t> </a:t>
            </a:r>
            <a:r>
              <a:rPr lang="en-US" sz="3200" b="1" i="1" dirty="0" err="1">
                <a:solidFill>
                  <a:srgbClr val="0070C0"/>
                </a:solidFill>
                <a:latin typeface="Cambria" panose="02040503050406030204" pitchFamily="18" charset="0"/>
                <a:ea typeface="Cambria" panose="02040503050406030204" pitchFamily="18" charset="0"/>
              </a:rPr>
              <a:t>thể</a:t>
            </a:r>
            <a:r>
              <a:rPr lang="en-US" sz="3200" b="1" i="1" dirty="0">
                <a:solidFill>
                  <a:srgbClr val="0070C0"/>
                </a:solidFill>
                <a:latin typeface="Cambria" panose="02040503050406030204" pitchFamily="18" charset="0"/>
                <a:ea typeface="Cambria" panose="02040503050406030204" pitchFamily="18" charset="0"/>
              </a:rPr>
              <a:t> </a:t>
            </a:r>
            <a:r>
              <a:rPr lang="en-US" sz="3200" b="1" i="1" dirty="0" err="1">
                <a:solidFill>
                  <a:srgbClr val="0070C0"/>
                </a:solidFill>
                <a:latin typeface="Cambria" panose="02040503050406030204" pitchFamily="18" charset="0"/>
                <a:ea typeface="Cambria" panose="02040503050406030204" pitchFamily="18" charset="0"/>
              </a:rPr>
              <a:t>hiện</a:t>
            </a:r>
            <a:r>
              <a:rPr lang="en-US" sz="3200" b="1" i="1" dirty="0">
                <a:solidFill>
                  <a:srgbClr val="0070C0"/>
                </a:solidFill>
                <a:latin typeface="Cambria" panose="02040503050406030204" pitchFamily="18" charset="0"/>
                <a:ea typeface="Cambria" panose="02040503050406030204" pitchFamily="18" charset="0"/>
              </a:rPr>
              <a:t> </a:t>
            </a:r>
          </a:p>
          <a:p>
            <a:pPr algn="ctr"/>
            <a:r>
              <a:rPr lang="en-US" sz="3200" b="1" i="1" dirty="0" err="1">
                <a:solidFill>
                  <a:srgbClr val="0070C0"/>
                </a:solidFill>
                <a:latin typeface="Cambria" panose="02040503050406030204" pitchFamily="18" charset="0"/>
                <a:ea typeface="Cambria" panose="02040503050406030204" pitchFamily="18" charset="0"/>
              </a:rPr>
              <a:t>sự</a:t>
            </a:r>
            <a:r>
              <a:rPr lang="en-US" sz="3200" b="1" i="1" dirty="0">
                <a:solidFill>
                  <a:srgbClr val="0070C0"/>
                </a:solidFill>
                <a:latin typeface="Cambria" panose="02040503050406030204" pitchFamily="18" charset="0"/>
                <a:ea typeface="Cambria" panose="02040503050406030204" pitchFamily="18" charset="0"/>
              </a:rPr>
              <a:t> </a:t>
            </a:r>
            <a:r>
              <a:rPr lang="en-US" sz="3200" b="1" i="1" dirty="0" err="1">
                <a:solidFill>
                  <a:srgbClr val="0070C0"/>
                </a:solidFill>
                <a:latin typeface="Cambria" panose="02040503050406030204" pitchFamily="18" charset="0"/>
                <a:ea typeface="Cambria" panose="02040503050406030204" pitchFamily="18" charset="0"/>
              </a:rPr>
              <a:t>cảm</a:t>
            </a:r>
            <a:r>
              <a:rPr lang="en-US" sz="3200" b="1" i="1" dirty="0">
                <a:solidFill>
                  <a:srgbClr val="0070C0"/>
                </a:solidFill>
                <a:latin typeface="Cambria" panose="02040503050406030204" pitchFamily="18" charset="0"/>
                <a:ea typeface="Cambria" panose="02040503050406030204" pitchFamily="18" charset="0"/>
              </a:rPr>
              <a:t> </a:t>
            </a:r>
            <a:r>
              <a:rPr lang="en-US" sz="3200" b="1" i="1" dirty="0" err="1">
                <a:solidFill>
                  <a:srgbClr val="0070C0"/>
                </a:solidFill>
                <a:latin typeface="Cambria" panose="02040503050406030204" pitchFamily="18" charset="0"/>
                <a:ea typeface="Cambria" panose="02040503050406030204" pitchFamily="18" charset="0"/>
              </a:rPr>
              <a:t>thông</a:t>
            </a:r>
            <a:r>
              <a:rPr lang="en-US" sz="3200" b="1" i="1" dirty="0">
                <a:solidFill>
                  <a:srgbClr val="0070C0"/>
                </a:solidFill>
                <a:latin typeface="Cambria" panose="02040503050406030204" pitchFamily="18" charset="0"/>
                <a:ea typeface="Cambria" panose="02040503050406030204" pitchFamily="18" charset="0"/>
              </a:rPr>
              <a:t>, </a:t>
            </a:r>
            <a:r>
              <a:rPr lang="en-US" sz="3200" b="1" i="1" dirty="0" err="1">
                <a:solidFill>
                  <a:srgbClr val="0070C0"/>
                </a:solidFill>
                <a:latin typeface="Cambria" panose="02040503050406030204" pitchFamily="18" charset="0"/>
                <a:ea typeface="Cambria" panose="02040503050406030204" pitchFamily="18" charset="0"/>
              </a:rPr>
              <a:t>giúp</a:t>
            </a:r>
            <a:r>
              <a:rPr lang="en-US" sz="3200" b="1" i="1" dirty="0">
                <a:solidFill>
                  <a:srgbClr val="0070C0"/>
                </a:solidFill>
                <a:latin typeface="Cambria" panose="02040503050406030204" pitchFamily="18" charset="0"/>
                <a:ea typeface="Cambria" panose="02040503050406030204" pitchFamily="18" charset="0"/>
              </a:rPr>
              <a:t> </a:t>
            </a:r>
            <a:r>
              <a:rPr lang="en-US" sz="3200" b="1" i="1" dirty="0" err="1">
                <a:solidFill>
                  <a:srgbClr val="0070C0"/>
                </a:solidFill>
                <a:latin typeface="Cambria" panose="02040503050406030204" pitchFamily="18" charset="0"/>
                <a:ea typeface="Cambria" panose="02040503050406030204" pitchFamily="18" charset="0"/>
              </a:rPr>
              <a:t>đỡ</a:t>
            </a:r>
            <a:r>
              <a:rPr lang="en-US" sz="3200" b="1" i="1" dirty="0">
                <a:solidFill>
                  <a:srgbClr val="0070C0"/>
                </a:solidFill>
                <a:latin typeface="Cambria" panose="02040503050406030204" pitchFamily="18" charset="0"/>
                <a:ea typeface="Cambria" panose="02040503050406030204" pitchFamily="18" charset="0"/>
              </a:rPr>
              <a:t> </a:t>
            </a:r>
          </a:p>
          <a:p>
            <a:pPr algn="ctr"/>
            <a:r>
              <a:rPr lang="en-US" sz="3200" b="1" i="1" dirty="0" err="1">
                <a:solidFill>
                  <a:srgbClr val="0070C0"/>
                </a:solidFill>
                <a:latin typeface="Cambria" panose="02040503050406030204" pitchFamily="18" charset="0"/>
                <a:ea typeface="Cambria" panose="02040503050406030204" pitchFamily="18" charset="0"/>
              </a:rPr>
              <a:t>người</a:t>
            </a:r>
            <a:r>
              <a:rPr lang="en-US" sz="3200" b="1" i="1" dirty="0">
                <a:solidFill>
                  <a:srgbClr val="0070C0"/>
                </a:solidFill>
                <a:latin typeface="Cambria" panose="02040503050406030204" pitchFamily="18" charset="0"/>
                <a:ea typeface="Cambria" panose="02040503050406030204" pitchFamily="18" charset="0"/>
              </a:rPr>
              <a:t> </a:t>
            </a:r>
            <a:r>
              <a:rPr lang="en-US" sz="3200" b="1" i="1" dirty="0" err="1">
                <a:solidFill>
                  <a:srgbClr val="0070C0"/>
                </a:solidFill>
                <a:latin typeface="Cambria" panose="02040503050406030204" pitchFamily="18" charset="0"/>
                <a:ea typeface="Cambria" panose="02040503050406030204" pitchFamily="18" charset="0"/>
              </a:rPr>
              <a:t>có</a:t>
            </a:r>
            <a:r>
              <a:rPr lang="en-US" sz="3200" b="1" i="1" dirty="0">
                <a:solidFill>
                  <a:srgbClr val="0070C0"/>
                </a:solidFill>
                <a:latin typeface="Cambria" panose="02040503050406030204" pitchFamily="18" charset="0"/>
                <a:ea typeface="Cambria" panose="02040503050406030204" pitchFamily="18" charset="0"/>
              </a:rPr>
              <a:t> </a:t>
            </a:r>
            <a:r>
              <a:rPr lang="en-US" sz="3200" b="1" i="1" dirty="0" err="1">
                <a:solidFill>
                  <a:srgbClr val="0070C0"/>
                </a:solidFill>
                <a:latin typeface="Cambria" panose="02040503050406030204" pitchFamily="18" charset="0"/>
                <a:ea typeface="Cambria" panose="02040503050406030204" pitchFamily="18" charset="0"/>
              </a:rPr>
              <a:t>hoàn</a:t>
            </a:r>
            <a:r>
              <a:rPr lang="en-US" sz="3200" b="1" i="1" dirty="0">
                <a:solidFill>
                  <a:srgbClr val="0070C0"/>
                </a:solidFill>
                <a:latin typeface="Cambria" panose="02040503050406030204" pitchFamily="18" charset="0"/>
                <a:ea typeface="Cambria" panose="02040503050406030204" pitchFamily="18" charset="0"/>
              </a:rPr>
              <a:t> </a:t>
            </a:r>
            <a:r>
              <a:rPr lang="en-US" sz="3200" b="1" i="1" dirty="0" err="1">
                <a:solidFill>
                  <a:srgbClr val="0070C0"/>
                </a:solidFill>
                <a:latin typeface="Cambria" panose="02040503050406030204" pitchFamily="18" charset="0"/>
                <a:ea typeface="Cambria" panose="02040503050406030204" pitchFamily="18" charset="0"/>
              </a:rPr>
              <a:t>cảnh</a:t>
            </a:r>
            <a:r>
              <a:rPr lang="en-US" sz="3200" b="1" i="1" dirty="0">
                <a:solidFill>
                  <a:srgbClr val="0070C0"/>
                </a:solidFill>
                <a:latin typeface="Cambria" panose="02040503050406030204" pitchFamily="18" charset="0"/>
                <a:ea typeface="Cambria" panose="02040503050406030204" pitchFamily="18" charset="0"/>
              </a:rPr>
              <a:t> </a:t>
            </a:r>
          </a:p>
          <a:p>
            <a:pPr algn="ctr"/>
            <a:r>
              <a:rPr lang="en-US" sz="3200" b="1" i="1" dirty="0" err="1">
                <a:solidFill>
                  <a:srgbClr val="0070C0"/>
                </a:solidFill>
                <a:latin typeface="Cambria" panose="02040503050406030204" pitchFamily="18" charset="0"/>
                <a:ea typeface="Cambria" panose="02040503050406030204" pitchFamily="18" charset="0"/>
              </a:rPr>
              <a:t>khó</a:t>
            </a:r>
            <a:r>
              <a:rPr lang="en-US" sz="3200" b="1" i="1" dirty="0">
                <a:solidFill>
                  <a:srgbClr val="0070C0"/>
                </a:solidFill>
                <a:latin typeface="Cambria" panose="02040503050406030204" pitchFamily="18" charset="0"/>
                <a:ea typeface="Cambria" panose="02040503050406030204" pitchFamily="18" charset="0"/>
              </a:rPr>
              <a:t> </a:t>
            </a:r>
            <a:r>
              <a:rPr lang="en-US" sz="3200" b="1" i="1" dirty="0" err="1">
                <a:solidFill>
                  <a:srgbClr val="0070C0"/>
                </a:solidFill>
                <a:latin typeface="Cambria" panose="02040503050406030204" pitchFamily="18" charset="0"/>
                <a:ea typeface="Cambria" panose="02040503050406030204" pitchFamily="18" charset="0"/>
              </a:rPr>
              <a:t>khăn</a:t>
            </a:r>
            <a:r>
              <a:rPr lang="en-US" sz="3200" b="1" i="1" dirty="0">
                <a:solidFill>
                  <a:srgbClr val="0070C0"/>
                </a:solidFill>
                <a:latin typeface="Cambria" panose="02040503050406030204" pitchFamily="18" charset="0"/>
                <a:ea typeface="Cambria" panose="02040503050406030204" pitchFamily="18" charset="0"/>
              </a:rPr>
              <a:t>?</a:t>
            </a:r>
            <a:endParaRPr lang="en-US" sz="3600" b="1" dirty="0">
              <a:solidFill>
                <a:srgbClr val="0070C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8479573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3">
            <a:extLst>
              <a:ext uri="{FF2B5EF4-FFF2-40B4-BE49-F238E27FC236}">
                <a16:creationId xmlns:a16="http://schemas.microsoft.com/office/drawing/2014/main" id="{FF6024D7-54A8-0935-0E31-935975D6B24F}"/>
              </a:ext>
            </a:extLst>
          </p:cNvPr>
          <p:cNvGrpSpPr/>
          <p:nvPr/>
        </p:nvGrpSpPr>
        <p:grpSpPr>
          <a:xfrm>
            <a:off x="3465307" y="400341"/>
            <a:ext cx="4368820" cy="1011745"/>
            <a:chOff x="6697" y="2653"/>
            <a:chExt cx="5278" cy="1635"/>
          </a:xfrm>
        </p:grpSpPr>
        <p:sp>
          <p:nvSpPr>
            <p:cNvPr id="3" name="圆角矩形 7">
              <a:extLst>
                <a:ext uri="{FF2B5EF4-FFF2-40B4-BE49-F238E27FC236}">
                  <a16:creationId xmlns:a16="http://schemas.microsoft.com/office/drawing/2014/main" id="{D536D507-0D48-6466-681C-1E0EA526AB57}"/>
                </a:ext>
              </a:extLst>
            </p:cNvPr>
            <p:cNvSpPr/>
            <p:nvPr/>
          </p:nvSpPr>
          <p:spPr>
            <a:xfrm>
              <a:off x="6905" y="2653"/>
              <a:ext cx="4862" cy="1635"/>
            </a:xfrm>
            <a:prstGeom prst="roundRect">
              <a:avLst>
                <a:gd name="adj" fmla="val 50000"/>
              </a:avLst>
            </a:prstGeom>
            <a:solidFill>
              <a:srgbClr val="FF6699"/>
            </a:solidFill>
            <a:ln w="7620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Cambria" panose="02040503050406030204" pitchFamily="18" charset="0"/>
                <a:ea typeface="微软雅黑"/>
              </a:endParaRPr>
            </a:p>
          </p:txBody>
        </p:sp>
        <p:sp>
          <p:nvSpPr>
            <p:cNvPr id="4" name="文本框 8">
              <a:extLst>
                <a:ext uri="{FF2B5EF4-FFF2-40B4-BE49-F238E27FC236}">
                  <a16:creationId xmlns:a16="http://schemas.microsoft.com/office/drawing/2014/main" id="{6DDA4E0E-6921-572C-A4E3-C325146BC1F1}"/>
                </a:ext>
              </a:extLst>
            </p:cNvPr>
            <p:cNvSpPr txBox="1"/>
            <p:nvPr/>
          </p:nvSpPr>
          <p:spPr>
            <a:xfrm>
              <a:off x="6697" y="2866"/>
              <a:ext cx="5278" cy="1209"/>
            </a:xfrm>
            <a:prstGeom prst="rect">
              <a:avLst/>
            </a:prstGeom>
            <a:noFill/>
          </p:spPr>
          <p:txBody>
            <a:bodyPr vert="horz" wrap="square" rtlCol="0">
              <a:spAutoFit/>
            </a:bodyPr>
            <a:lstStyle>
              <a:defPPr>
                <a:defRPr lang="zh-CN"/>
              </a:defPPr>
              <a:lvl1pPr>
                <a:defRPr sz="8000">
                  <a:solidFill>
                    <a:schemeClr val="bg1"/>
                  </a:solidFill>
                  <a:effectLst>
                    <a:outerShdw blurRad="101600" dist="165100" dir="2700000" algn="tl">
                      <a:srgbClr val="000000">
                        <a:alpha val="43137"/>
                      </a:srgbClr>
                    </a:outerShdw>
                  </a:effectLst>
                  <a:latin typeface="华文宋体" panose="02010600040101010101" pitchFamily="2" charset="-122"/>
                  <a:ea typeface="华文宋体" panose="02010600040101010101" pitchFamily="2"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0" noProof="0">
                  <a:ln>
                    <a:noFill/>
                  </a:ln>
                  <a:solidFill>
                    <a:prstClr val="white"/>
                  </a:solidFill>
                  <a:effectLst/>
                  <a:uLnTx/>
                  <a:uFillTx/>
                  <a:latin typeface="Cambria" panose="02040503050406030204" pitchFamily="18" charset="0"/>
                  <a:ea typeface="字魂179号-正酷波波体" charset="-122"/>
                  <a:cs typeface="+mn-ea"/>
                  <a:sym typeface="+mn-lt"/>
                </a:rPr>
                <a:t>KẾT</a:t>
              </a:r>
              <a:r>
                <a:rPr kumimoji="0" lang="en-US" altLang="zh-CN" sz="4800" b="1" i="0" u="none" strike="noStrike" kern="1200" cap="none" spc="0" normalizeH="0" noProof="0">
                  <a:ln>
                    <a:noFill/>
                  </a:ln>
                  <a:solidFill>
                    <a:prstClr val="white"/>
                  </a:solidFill>
                  <a:effectLst/>
                  <a:uLnTx/>
                  <a:uFillTx/>
                  <a:latin typeface="Cambria" panose="02040503050406030204" pitchFamily="18" charset="0"/>
                  <a:ea typeface="字魂179号-正酷波波体" charset="-122"/>
                  <a:cs typeface="+mn-ea"/>
                  <a:sym typeface="+mn-lt"/>
                </a:rPr>
                <a:t> LUẬN</a:t>
              </a:r>
              <a:endParaRPr kumimoji="0" lang="en-US" altLang="zh-CN" sz="4800" b="1" i="0" u="none" strike="noStrike" kern="1200" cap="none" spc="0" normalizeH="0" baseline="0" noProof="0" dirty="0">
                <a:ln>
                  <a:noFill/>
                </a:ln>
                <a:solidFill>
                  <a:prstClr val="white"/>
                </a:solidFill>
                <a:effectLst/>
                <a:uLnTx/>
                <a:uFillTx/>
                <a:latin typeface="Cambria" panose="02040503050406030204" pitchFamily="18" charset="0"/>
                <a:ea typeface="字魂179号-正酷波波体" charset="-122"/>
                <a:cs typeface="+mn-ea"/>
                <a:sym typeface="+mn-lt"/>
              </a:endParaRPr>
            </a:p>
          </p:txBody>
        </p:sp>
      </p:grpSp>
      <p:sp>
        <p:nvSpPr>
          <p:cNvPr id="5" name="TextBox 4"/>
          <p:cNvSpPr txBox="1"/>
          <p:nvPr/>
        </p:nvSpPr>
        <p:spPr>
          <a:xfrm>
            <a:off x="1048870" y="1707776"/>
            <a:ext cx="10125635" cy="3416320"/>
          </a:xfrm>
          <a:prstGeom prst="rect">
            <a:avLst/>
          </a:prstGeom>
          <a:solidFill>
            <a:schemeClr val="bg1">
              <a:alpha val="90000"/>
            </a:schemeClr>
          </a:solidFill>
        </p:spPr>
        <p:txBody>
          <a:bodyPr wrap="square" rtlCol="0">
            <a:spAutoFit/>
          </a:bodyPr>
          <a:lstStyle/>
          <a:p>
            <a:pPr algn="just"/>
            <a:r>
              <a:rPr lang="en-US" sz="3600" b="1" i="1">
                <a:solidFill>
                  <a:srgbClr val="002060"/>
                </a:solidFill>
                <a:latin typeface="Cambria" panose="02040503050406030204" pitchFamily="18" charset="0"/>
                <a:ea typeface="Cambria" panose="02040503050406030204" pitchFamily="18" charset="0"/>
              </a:rPr>
              <a:t>Ngoài những cách trên để thể hiện sự cảm thông, giúp đỡ người có hoàn cảnh khó khăn thì còn có một số cách khác như đưa ra lời khuyên cho những người gặp hoàn cảnh khó khăn; an ủi, bảo vệ những người đang sợ hãi; làm các công việc tình nguyện tại trại trẻ mồ côi,...</a:t>
            </a:r>
            <a:endParaRPr lang="en-US" sz="5400" b="1">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4698833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609570" y="1506028"/>
            <a:ext cx="8955800" cy="3694496"/>
          </a:xfrm>
          <a:prstGeom prst="rect">
            <a:avLst/>
          </a:prstGeom>
        </p:spPr>
      </p:pic>
    </p:spTree>
    <p:extLst>
      <p:ext uri="{BB962C8B-B14F-4D97-AF65-F5344CB8AC3E}">
        <p14:creationId xmlns:p14="http://schemas.microsoft.com/office/powerpoint/2010/main" val="25051178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E543A0B-E972-0D4A-B032-08CCCFDD452B}"/>
              </a:ext>
            </a:extLst>
          </p:cNvPr>
          <p:cNvGrpSpPr/>
          <p:nvPr/>
        </p:nvGrpSpPr>
        <p:grpSpPr>
          <a:xfrm>
            <a:off x="416860" y="591669"/>
            <a:ext cx="11376210" cy="2043954"/>
            <a:chOff x="7055427" y="1629296"/>
            <a:chExt cx="4741382" cy="3299791"/>
          </a:xfrm>
        </p:grpSpPr>
        <p:sp>
          <p:nvSpPr>
            <p:cNvPr id="3" name="Rectangle: Rounded Corners 6">
              <a:extLst>
                <a:ext uri="{FF2B5EF4-FFF2-40B4-BE49-F238E27FC236}">
                  <a16:creationId xmlns:a16="http://schemas.microsoft.com/office/drawing/2014/main" id="{F417EADB-4971-68AA-FB3E-1FC6A5CCC752}"/>
                </a:ext>
              </a:extLst>
            </p:cNvPr>
            <p:cNvSpPr/>
            <p:nvPr/>
          </p:nvSpPr>
          <p:spPr>
            <a:xfrm>
              <a:off x="7055427" y="1629296"/>
              <a:ext cx="4741382" cy="3299791"/>
            </a:xfrm>
            <a:prstGeom prst="roundRect">
              <a:avLst/>
            </a:prstGeom>
            <a:solidFill>
              <a:srgbClr val="FF6699"/>
            </a:solidFill>
            <a:ln w="38100">
              <a:solidFill>
                <a:srgbClr val="FF0066"/>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CD4DF022-03B6-2C13-C899-C3F0C93339E7}"/>
                </a:ext>
              </a:extLst>
            </p:cNvPr>
            <p:cNvSpPr txBox="1"/>
            <p:nvPr/>
          </p:nvSpPr>
          <p:spPr>
            <a:xfrm>
              <a:off x="7139520" y="1638984"/>
              <a:ext cx="4599743" cy="3130339"/>
            </a:xfrm>
            <a:prstGeom prst="rect">
              <a:avLst/>
            </a:prstGeom>
            <a:noFill/>
          </p:spPr>
          <p:txBody>
            <a:bodyPr wrap="square" rtlCol="0">
              <a:spAutoFit/>
            </a:bodyPr>
            <a:lstStyle/>
            <a:p>
              <a:pPr algn="just"/>
              <a:r>
                <a:rPr lang="en-US" sz="4000" b="1">
                  <a:latin typeface="Cambria" panose="02040503050406030204" pitchFamily="18" charset="0"/>
                  <a:ea typeface="Cambria" panose="02040503050406030204" pitchFamily="18" charset="0"/>
                </a:rPr>
                <a:t> Về nhà: Tìm câu ca dao, tục ngữ, bài thơ, bài hát,… nói về hoàn cảnh khó khăn và trao đổi lại cùng với người thân.</a:t>
              </a:r>
              <a:endParaRPr lang="en-US" sz="6000" b="1">
                <a:latin typeface="Cambria" panose="02040503050406030204" pitchFamily="18" charset="0"/>
                <a:ea typeface="Cambria" panose="02040503050406030204" pitchFamily="18" charset="0"/>
              </a:endParaRPr>
            </a:p>
          </p:txBody>
        </p:sp>
      </p:grpSp>
      <p:pic>
        <p:nvPicPr>
          <p:cNvPr id="5" name="图片 6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89990" y="3482790"/>
            <a:ext cx="9385238" cy="2953220"/>
          </a:xfrm>
          <a:prstGeom prst="rect">
            <a:avLst/>
          </a:prstGeom>
        </p:spPr>
      </p:pic>
    </p:spTree>
    <p:extLst>
      <p:ext uri="{BB962C8B-B14F-4D97-AF65-F5344CB8AC3E}">
        <p14:creationId xmlns:p14="http://schemas.microsoft.com/office/powerpoint/2010/main" val="5908435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2" fill="hold" nodeType="withEffect">
                                  <p:stCondLst>
                                    <p:cond delay="350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3000"/>
                                        <p:tgtEl>
                                          <p:spTgt spid="5"/>
                                        </p:tgtEl>
                                        <p:attrNameLst>
                                          <p:attrName>ppt_x</p:attrName>
                                        </p:attrNameLst>
                                      </p:cBhvr>
                                      <p:tavLst>
                                        <p:tav tm="0">
                                          <p:val>
                                            <p:strVal val="#ppt_x+#ppt_w*1.125000"/>
                                          </p:val>
                                        </p:tav>
                                        <p:tav tm="100000">
                                          <p:val>
                                            <p:strVal val="#ppt_x"/>
                                          </p:val>
                                        </p:tav>
                                      </p:tavLst>
                                    </p:anim>
                                    <p:animEffect transition="in" filter="wipe(left)">
                                      <p:cBhvr>
                                        <p:cTn id="8" dur="3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2" cstate="hqprint">
            <a:extLst>
              <a:ext uri="{28A0092B-C50C-407E-A947-70E740481C1C}">
                <a14:useLocalDpi xmlns:a14="http://schemas.microsoft.com/office/drawing/2010/main" val="0"/>
              </a:ext>
            </a:extLst>
          </a:blip>
          <a:srcRect l="2178"/>
          <a:stretch/>
        </p:blipFill>
        <p:spPr>
          <a:xfrm>
            <a:off x="0" y="0"/>
            <a:ext cx="12191999" cy="6858000"/>
          </a:xfrm>
          <a:prstGeom prst="rect">
            <a:avLst/>
          </a:prstGeom>
        </p:spPr>
      </p:pic>
      <p:pic>
        <p:nvPicPr>
          <p:cNvPr id="3" name="Picture 2">
            <a:extLst>
              <a:ext uri="{FF2B5EF4-FFF2-40B4-BE49-F238E27FC236}">
                <a16:creationId xmlns:a16="http://schemas.microsoft.com/office/drawing/2014/main" id="{B5D2DAB1-4E2B-D3BA-EEFF-36D06A6A162B}"/>
              </a:ext>
            </a:extLst>
          </p:cNvPr>
          <p:cNvPicPr>
            <a:picLocks noChangeAspect="1"/>
          </p:cNvPicPr>
          <p:nvPr/>
        </p:nvPicPr>
        <p:blipFill>
          <a:blip r:embed="rId3"/>
          <a:stretch>
            <a:fillRect/>
          </a:stretch>
        </p:blipFill>
        <p:spPr>
          <a:xfrm>
            <a:off x="2161898" y="91440"/>
            <a:ext cx="7014757" cy="1468366"/>
          </a:xfrm>
          <a:prstGeom prst="rect">
            <a:avLst/>
          </a:prstGeom>
        </p:spPr>
      </p:pic>
      <p:sp>
        <p:nvSpPr>
          <p:cNvPr id="4" name="TextBox 3"/>
          <p:cNvSpPr txBox="1"/>
          <p:nvPr/>
        </p:nvSpPr>
        <p:spPr>
          <a:xfrm>
            <a:off x="888274" y="1191184"/>
            <a:ext cx="10319657" cy="4536370"/>
          </a:xfrm>
          <a:prstGeom prst="rect">
            <a:avLst/>
          </a:prstGeom>
          <a:solidFill>
            <a:schemeClr val="bg1">
              <a:alpha val="52000"/>
            </a:schemeClr>
          </a:solidFill>
        </p:spPr>
        <p:txBody>
          <a:bodyPr wrap="square" rtlCol="0">
            <a:spAutoFit/>
          </a:bodyPr>
          <a:lstStyle/>
          <a:p>
            <a:pPr algn="just">
              <a:lnSpc>
                <a:spcPct val="114000"/>
              </a:lnSpc>
            </a:pPr>
            <a:r>
              <a:rPr lang="en-US" sz="3200" b="1" dirty="0">
                <a:solidFill>
                  <a:schemeClr val="accent1">
                    <a:lumMod val="50000"/>
                  </a:schemeClr>
                </a:solidFill>
                <a:latin typeface="Cambria" panose="02040503050406030204" pitchFamily="18" charset="0"/>
                <a:ea typeface="Cambria" panose="02040503050406030204" pitchFamily="18" charset="0"/>
              </a:rPr>
              <a:t>    + </a:t>
            </a:r>
            <a:r>
              <a:rPr lang="en-US" sz="3200" b="1" dirty="0" err="1">
                <a:solidFill>
                  <a:schemeClr val="accent1">
                    <a:lumMod val="50000"/>
                  </a:schemeClr>
                </a:solidFill>
                <a:latin typeface="Cambria" panose="02040503050406030204" pitchFamily="18" charset="0"/>
                <a:ea typeface="Cambria" panose="02040503050406030204" pitchFamily="18" charset="0"/>
              </a:rPr>
              <a:t>Nêu</a:t>
            </a:r>
            <a:r>
              <a:rPr lang="en-US" sz="3200" b="1" dirty="0">
                <a:solidFill>
                  <a:schemeClr val="accent1">
                    <a:lumMod val="50000"/>
                  </a:schemeClr>
                </a:solidFill>
                <a:latin typeface="Cambria" panose="02040503050406030204" pitchFamily="18" charset="0"/>
                <a:ea typeface="Cambria" panose="02040503050406030204" pitchFamily="18" charset="0"/>
              </a:rPr>
              <a:t> </a:t>
            </a:r>
            <a:r>
              <a:rPr lang="en-US" sz="3200" b="1" dirty="0" err="1">
                <a:solidFill>
                  <a:schemeClr val="accent1">
                    <a:lumMod val="50000"/>
                  </a:schemeClr>
                </a:solidFill>
                <a:latin typeface="Cambria" panose="02040503050406030204" pitchFamily="18" charset="0"/>
                <a:ea typeface="Cambria" panose="02040503050406030204" pitchFamily="18" charset="0"/>
              </a:rPr>
              <a:t>được</a:t>
            </a:r>
            <a:r>
              <a:rPr lang="en-US" sz="3200" b="1" dirty="0">
                <a:solidFill>
                  <a:schemeClr val="accent1">
                    <a:lumMod val="50000"/>
                  </a:schemeClr>
                </a:solidFill>
                <a:latin typeface="Cambria" panose="02040503050406030204" pitchFamily="18" charset="0"/>
                <a:ea typeface="Cambria" panose="02040503050406030204" pitchFamily="18" charset="0"/>
              </a:rPr>
              <a:t> </a:t>
            </a:r>
            <a:r>
              <a:rPr lang="en-US" sz="3200" b="1" dirty="0" err="1">
                <a:solidFill>
                  <a:schemeClr val="accent1">
                    <a:lumMod val="50000"/>
                  </a:schemeClr>
                </a:solidFill>
                <a:latin typeface="Cambria" panose="02040503050406030204" pitchFamily="18" charset="0"/>
                <a:ea typeface="Cambria" panose="02040503050406030204" pitchFamily="18" charset="0"/>
              </a:rPr>
              <a:t>một</a:t>
            </a:r>
            <a:r>
              <a:rPr lang="en-US" sz="3200" b="1" dirty="0">
                <a:solidFill>
                  <a:schemeClr val="accent1">
                    <a:lumMod val="50000"/>
                  </a:schemeClr>
                </a:solidFill>
                <a:latin typeface="Cambria" panose="02040503050406030204" pitchFamily="18" charset="0"/>
                <a:ea typeface="Cambria" panose="02040503050406030204" pitchFamily="18" charset="0"/>
              </a:rPr>
              <a:t> </a:t>
            </a:r>
            <a:r>
              <a:rPr lang="en-US" sz="3200" b="1" dirty="0" err="1">
                <a:solidFill>
                  <a:schemeClr val="accent1">
                    <a:lumMod val="50000"/>
                  </a:schemeClr>
                </a:solidFill>
                <a:latin typeface="Cambria" panose="02040503050406030204" pitchFamily="18" charset="0"/>
                <a:ea typeface="Cambria" panose="02040503050406030204" pitchFamily="18" charset="0"/>
              </a:rPr>
              <a:t>số</a:t>
            </a:r>
            <a:r>
              <a:rPr lang="en-US" sz="3200" b="1" dirty="0">
                <a:solidFill>
                  <a:schemeClr val="accent1">
                    <a:lumMod val="50000"/>
                  </a:schemeClr>
                </a:solidFill>
                <a:latin typeface="Cambria" panose="02040503050406030204" pitchFamily="18" charset="0"/>
                <a:ea typeface="Cambria" panose="02040503050406030204" pitchFamily="18" charset="0"/>
              </a:rPr>
              <a:t> </a:t>
            </a:r>
            <a:r>
              <a:rPr lang="en-US" sz="3200" b="1" dirty="0" err="1">
                <a:solidFill>
                  <a:schemeClr val="accent1">
                    <a:lumMod val="50000"/>
                  </a:schemeClr>
                </a:solidFill>
                <a:latin typeface="Cambria" panose="02040503050406030204" pitchFamily="18" charset="0"/>
                <a:ea typeface="Cambria" panose="02040503050406030204" pitchFamily="18" charset="0"/>
              </a:rPr>
              <a:t>biểu</a:t>
            </a:r>
            <a:r>
              <a:rPr lang="en-US" sz="3200" b="1" dirty="0">
                <a:solidFill>
                  <a:schemeClr val="accent1">
                    <a:lumMod val="50000"/>
                  </a:schemeClr>
                </a:solidFill>
                <a:latin typeface="Cambria" panose="02040503050406030204" pitchFamily="18" charset="0"/>
                <a:ea typeface="Cambria" panose="02040503050406030204" pitchFamily="18" charset="0"/>
              </a:rPr>
              <a:t> </a:t>
            </a:r>
            <a:r>
              <a:rPr lang="en-US" sz="3200" b="1" dirty="0" err="1">
                <a:solidFill>
                  <a:schemeClr val="accent1">
                    <a:lumMod val="50000"/>
                  </a:schemeClr>
                </a:solidFill>
                <a:latin typeface="Cambria" panose="02040503050406030204" pitchFamily="18" charset="0"/>
                <a:ea typeface="Cambria" panose="02040503050406030204" pitchFamily="18" charset="0"/>
              </a:rPr>
              <a:t>hiện</a:t>
            </a:r>
            <a:r>
              <a:rPr lang="en-US" sz="3200" b="1" dirty="0">
                <a:solidFill>
                  <a:schemeClr val="accent1">
                    <a:lumMod val="50000"/>
                  </a:schemeClr>
                </a:solidFill>
                <a:latin typeface="Cambria" panose="02040503050406030204" pitchFamily="18" charset="0"/>
                <a:ea typeface="Cambria" panose="02040503050406030204" pitchFamily="18" charset="0"/>
              </a:rPr>
              <a:t> </a:t>
            </a:r>
            <a:r>
              <a:rPr lang="en-US" sz="3200" b="1" dirty="0" err="1">
                <a:solidFill>
                  <a:schemeClr val="accent1">
                    <a:lumMod val="50000"/>
                  </a:schemeClr>
                </a:solidFill>
                <a:latin typeface="Cambria" panose="02040503050406030204" pitchFamily="18" charset="0"/>
                <a:ea typeface="Cambria" panose="02040503050406030204" pitchFamily="18" charset="0"/>
              </a:rPr>
              <a:t>của</a:t>
            </a:r>
            <a:r>
              <a:rPr lang="en-US" sz="3200" b="1" dirty="0">
                <a:solidFill>
                  <a:schemeClr val="accent1">
                    <a:lumMod val="50000"/>
                  </a:schemeClr>
                </a:solidFill>
                <a:latin typeface="Cambria" panose="02040503050406030204" pitchFamily="18" charset="0"/>
                <a:ea typeface="Cambria" panose="02040503050406030204" pitchFamily="18" charset="0"/>
              </a:rPr>
              <a:t> </a:t>
            </a:r>
            <a:r>
              <a:rPr lang="en-US" sz="3200" b="1" dirty="0" err="1">
                <a:solidFill>
                  <a:schemeClr val="accent1">
                    <a:lumMod val="50000"/>
                  </a:schemeClr>
                </a:solidFill>
                <a:latin typeface="Cambria" panose="02040503050406030204" pitchFamily="18" charset="0"/>
                <a:ea typeface="Cambria" panose="02040503050406030204" pitchFamily="18" charset="0"/>
              </a:rPr>
              <a:t>sự</a:t>
            </a:r>
            <a:r>
              <a:rPr lang="en-US" sz="3200" b="1" dirty="0">
                <a:solidFill>
                  <a:schemeClr val="accent1">
                    <a:lumMod val="50000"/>
                  </a:schemeClr>
                </a:solidFill>
                <a:latin typeface="Cambria" panose="02040503050406030204" pitchFamily="18" charset="0"/>
                <a:ea typeface="Cambria" panose="02040503050406030204" pitchFamily="18" charset="0"/>
              </a:rPr>
              <a:t> </a:t>
            </a:r>
            <a:r>
              <a:rPr lang="en-US" sz="3200" b="1" dirty="0" err="1">
                <a:solidFill>
                  <a:schemeClr val="accent1">
                    <a:lumMod val="50000"/>
                  </a:schemeClr>
                </a:solidFill>
                <a:latin typeface="Cambria" panose="02040503050406030204" pitchFamily="18" charset="0"/>
                <a:ea typeface="Cambria" panose="02040503050406030204" pitchFamily="18" charset="0"/>
              </a:rPr>
              <a:t>cảm</a:t>
            </a:r>
            <a:r>
              <a:rPr lang="en-US" sz="3200" b="1" dirty="0">
                <a:solidFill>
                  <a:schemeClr val="accent1">
                    <a:lumMod val="50000"/>
                  </a:schemeClr>
                </a:solidFill>
                <a:latin typeface="Cambria" panose="02040503050406030204" pitchFamily="18" charset="0"/>
                <a:ea typeface="Cambria" panose="02040503050406030204" pitchFamily="18" charset="0"/>
              </a:rPr>
              <a:t> </a:t>
            </a:r>
            <a:r>
              <a:rPr lang="en-US" sz="3200" b="1" dirty="0" err="1">
                <a:solidFill>
                  <a:schemeClr val="accent1">
                    <a:lumMod val="50000"/>
                  </a:schemeClr>
                </a:solidFill>
                <a:latin typeface="Cambria" panose="02040503050406030204" pitchFamily="18" charset="0"/>
                <a:ea typeface="Cambria" panose="02040503050406030204" pitchFamily="18" charset="0"/>
              </a:rPr>
              <a:t>thông</a:t>
            </a:r>
            <a:r>
              <a:rPr lang="en-US" sz="3200" b="1" dirty="0">
                <a:solidFill>
                  <a:schemeClr val="accent1">
                    <a:lumMod val="50000"/>
                  </a:schemeClr>
                </a:solidFill>
                <a:latin typeface="Cambria" panose="02040503050406030204" pitchFamily="18" charset="0"/>
                <a:ea typeface="Cambria" panose="02040503050406030204" pitchFamily="18" charset="0"/>
              </a:rPr>
              <a:t>, </a:t>
            </a:r>
            <a:r>
              <a:rPr lang="en-US" sz="3200" b="1" dirty="0" err="1">
                <a:solidFill>
                  <a:schemeClr val="accent1">
                    <a:lumMod val="50000"/>
                  </a:schemeClr>
                </a:solidFill>
                <a:latin typeface="Cambria" panose="02040503050406030204" pitchFamily="18" charset="0"/>
                <a:ea typeface="Cambria" panose="02040503050406030204" pitchFamily="18" charset="0"/>
              </a:rPr>
              <a:t>giúp</a:t>
            </a:r>
            <a:r>
              <a:rPr lang="en-US" sz="3200" b="1" dirty="0">
                <a:solidFill>
                  <a:schemeClr val="accent1">
                    <a:lumMod val="50000"/>
                  </a:schemeClr>
                </a:solidFill>
                <a:latin typeface="Cambria" panose="02040503050406030204" pitchFamily="18" charset="0"/>
                <a:ea typeface="Cambria" panose="02040503050406030204" pitchFamily="18" charset="0"/>
              </a:rPr>
              <a:t> </a:t>
            </a:r>
            <a:r>
              <a:rPr lang="en-US" sz="3200" b="1" dirty="0" err="1">
                <a:solidFill>
                  <a:schemeClr val="accent1">
                    <a:lumMod val="50000"/>
                  </a:schemeClr>
                </a:solidFill>
                <a:latin typeface="Cambria" panose="02040503050406030204" pitchFamily="18" charset="0"/>
                <a:ea typeface="Cambria" panose="02040503050406030204" pitchFamily="18" charset="0"/>
              </a:rPr>
              <a:t>đỡ</a:t>
            </a:r>
            <a:r>
              <a:rPr lang="en-US" sz="3200" b="1" dirty="0">
                <a:solidFill>
                  <a:schemeClr val="accent1">
                    <a:lumMod val="50000"/>
                  </a:schemeClr>
                </a:solidFill>
                <a:latin typeface="Cambria" panose="02040503050406030204" pitchFamily="18" charset="0"/>
                <a:ea typeface="Cambria" panose="02040503050406030204" pitchFamily="18" charset="0"/>
              </a:rPr>
              <a:t> </a:t>
            </a:r>
            <a:r>
              <a:rPr lang="en-US" sz="3200" b="1" dirty="0" err="1">
                <a:solidFill>
                  <a:schemeClr val="accent1">
                    <a:lumMod val="50000"/>
                  </a:schemeClr>
                </a:solidFill>
                <a:latin typeface="Cambria" panose="02040503050406030204" pitchFamily="18" charset="0"/>
                <a:ea typeface="Cambria" panose="02040503050406030204" pitchFamily="18" charset="0"/>
              </a:rPr>
              <a:t>người</a:t>
            </a:r>
            <a:r>
              <a:rPr lang="en-US" sz="3200" b="1" dirty="0">
                <a:solidFill>
                  <a:schemeClr val="accent1">
                    <a:lumMod val="50000"/>
                  </a:schemeClr>
                </a:solidFill>
                <a:latin typeface="Cambria" panose="02040503050406030204" pitchFamily="18" charset="0"/>
                <a:ea typeface="Cambria" panose="02040503050406030204" pitchFamily="18" charset="0"/>
              </a:rPr>
              <a:t> </a:t>
            </a:r>
            <a:r>
              <a:rPr lang="en-US" sz="3200" b="1" dirty="0" err="1">
                <a:solidFill>
                  <a:schemeClr val="accent1">
                    <a:lumMod val="50000"/>
                  </a:schemeClr>
                </a:solidFill>
                <a:latin typeface="Cambria" panose="02040503050406030204" pitchFamily="18" charset="0"/>
                <a:ea typeface="Cambria" panose="02040503050406030204" pitchFamily="18" charset="0"/>
              </a:rPr>
              <a:t>gặp</a:t>
            </a:r>
            <a:r>
              <a:rPr lang="en-US" sz="3200" b="1" dirty="0">
                <a:solidFill>
                  <a:schemeClr val="accent1">
                    <a:lumMod val="50000"/>
                  </a:schemeClr>
                </a:solidFill>
                <a:latin typeface="Cambria" panose="02040503050406030204" pitchFamily="18" charset="0"/>
                <a:ea typeface="Cambria" panose="02040503050406030204" pitchFamily="18" charset="0"/>
              </a:rPr>
              <a:t> </a:t>
            </a:r>
            <a:r>
              <a:rPr lang="en-US" sz="3200" b="1" dirty="0" err="1">
                <a:solidFill>
                  <a:schemeClr val="accent1">
                    <a:lumMod val="50000"/>
                  </a:schemeClr>
                </a:solidFill>
                <a:latin typeface="Cambria" panose="02040503050406030204" pitchFamily="18" charset="0"/>
                <a:ea typeface="Cambria" panose="02040503050406030204" pitchFamily="18" charset="0"/>
              </a:rPr>
              <a:t>khó</a:t>
            </a:r>
            <a:r>
              <a:rPr lang="en-US" sz="3200" b="1" dirty="0">
                <a:solidFill>
                  <a:schemeClr val="accent1">
                    <a:lumMod val="50000"/>
                  </a:schemeClr>
                </a:solidFill>
                <a:latin typeface="Cambria" panose="02040503050406030204" pitchFamily="18" charset="0"/>
                <a:ea typeface="Cambria" panose="02040503050406030204" pitchFamily="18" charset="0"/>
              </a:rPr>
              <a:t> </a:t>
            </a:r>
            <a:r>
              <a:rPr lang="en-US" sz="3200" b="1" dirty="0" err="1">
                <a:solidFill>
                  <a:schemeClr val="accent1">
                    <a:lumMod val="50000"/>
                  </a:schemeClr>
                </a:solidFill>
                <a:latin typeface="Cambria" panose="02040503050406030204" pitchFamily="18" charset="0"/>
                <a:ea typeface="Cambria" panose="02040503050406030204" pitchFamily="18" charset="0"/>
              </a:rPr>
              <a:t>khăn</a:t>
            </a:r>
            <a:r>
              <a:rPr lang="en-US" sz="3200" b="1" dirty="0">
                <a:solidFill>
                  <a:schemeClr val="accent1">
                    <a:lumMod val="50000"/>
                  </a:schemeClr>
                </a:solidFill>
                <a:latin typeface="Cambria" panose="02040503050406030204" pitchFamily="18" charset="0"/>
                <a:ea typeface="Cambria" panose="02040503050406030204" pitchFamily="18" charset="0"/>
              </a:rPr>
              <a:t>.</a:t>
            </a:r>
          </a:p>
          <a:p>
            <a:pPr algn="just">
              <a:lnSpc>
                <a:spcPct val="114000"/>
              </a:lnSpc>
            </a:pPr>
            <a:r>
              <a:rPr lang="en-US" sz="3200" b="1" dirty="0">
                <a:solidFill>
                  <a:schemeClr val="accent1">
                    <a:lumMod val="50000"/>
                  </a:schemeClr>
                </a:solidFill>
                <a:latin typeface="Cambria" panose="02040503050406030204" pitchFamily="18" charset="0"/>
                <a:ea typeface="Cambria" panose="02040503050406030204" pitchFamily="18" charset="0"/>
              </a:rPr>
              <a:t>    + </a:t>
            </a:r>
            <a:r>
              <a:rPr lang="en-US" sz="3200" b="1" dirty="0" err="1">
                <a:solidFill>
                  <a:schemeClr val="accent1">
                    <a:lumMod val="50000"/>
                  </a:schemeClr>
                </a:solidFill>
                <a:latin typeface="Cambria" panose="02040503050406030204" pitchFamily="18" charset="0"/>
                <a:ea typeface="Cambria" panose="02040503050406030204" pitchFamily="18" charset="0"/>
              </a:rPr>
              <a:t>Biết</a:t>
            </a:r>
            <a:r>
              <a:rPr lang="en-US" sz="3200" b="1" dirty="0">
                <a:solidFill>
                  <a:schemeClr val="accent1">
                    <a:lumMod val="50000"/>
                  </a:schemeClr>
                </a:solidFill>
                <a:latin typeface="Cambria" panose="02040503050406030204" pitchFamily="18" charset="0"/>
                <a:ea typeface="Cambria" panose="02040503050406030204" pitchFamily="18" charset="0"/>
              </a:rPr>
              <a:t> </a:t>
            </a:r>
            <a:r>
              <a:rPr lang="en-US" sz="3200" b="1" dirty="0" err="1">
                <a:solidFill>
                  <a:schemeClr val="accent1">
                    <a:lumMod val="50000"/>
                  </a:schemeClr>
                </a:solidFill>
                <a:latin typeface="Cambria" panose="02040503050406030204" pitchFamily="18" charset="0"/>
                <a:ea typeface="Cambria" panose="02040503050406030204" pitchFamily="18" charset="0"/>
              </a:rPr>
              <a:t>vì</a:t>
            </a:r>
            <a:r>
              <a:rPr lang="en-US" sz="3200" b="1" dirty="0">
                <a:solidFill>
                  <a:schemeClr val="accent1">
                    <a:lumMod val="50000"/>
                  </a:schemeClr>
                </a:solidFill>
                <a:latin typeface="Cambria" panose="02040503050406030204" pitchFamily="18" charset="0"/>
                <a:ea typeface="Cambria" panose="02040503050406030204" pitchFamily="18" charset="0"/>
              </a:rPr>
              <a:t> </a:t>
            </a:r>
            <a:r>
              <a:rPr lang="en-US" sz="3200" b="1" dirty="0" err="1">
                <a:solidFill>
                  <a:schemeClr val="accent1">
                    <a:lumMod val="50000"/>
                  </a:schemeClr>
                </a:solidFill>
                <a:latin typeface="Cambria" panose="02040503050406030204" pitchFamily="18" charset="0"/>
                <a:ea typeface="Cambria" panose="02040503050406030204" pitchFamily="18" charset="0"/>
              </a:rPr>
              <a:t>sao</a:t>
            </a:r>
            <a:r>
              <a:rPr lang="en-US" sz="3200" b="1" dirty="0">
                <a:solidFill>
                  <a:schemeClr val="accent1">
                    <a:lumMod val="50000"/>
                  </a:schemeClr>
                </a:solidFill>
                <a:latin typeface="Cambria" panose="02040503050406030204" pitchFamily="18" charset="0"/>
                <a:ea typeface="Cambria" panose="02040503050406030204" pitchFamily="18" charset="0"/>
              </a:rPr>
              <a:t> </a:t>
            </a:r>
            <a:r>
              <a:rPr lang="en-US" sz="3200" b="1" dirty="0" err="1">
                <a:solidFill>
                  <a:schemeClr val="accent1">
                    <a:lumMod val="50000"/>
                  </a:schemeClr>
                </a:solidFill>
                <a:latin typeface="Cambria" panose="02040503050406030204" pitchFamily="18" charset="0"/>
                <a:ea typeface="Cambria" panose="02040503050406030204" pitchFamily="18" charset="0"/>
              </a:rPr>
              <a:t>phải</a:t>
            </a:r>
            <a:r>
              <a:rPr lang="en-US" sz="3200" b="1" dirty="0">
                <a:solidFill>
                  <a:schemeClr val="accent1">
                    <a:lumMod val="50000"/>
                  </a:schemeClr>
                </a:solidFill>
                <a:latin typeface="Cambria" panose="02040503050406030204" pitchFamily="18" charset="0"/>
                <a:ea typeface="Cambria" panose="02040503050406030204" pitchFamily="18" charset="0"/>
              </a:rPr>
              <a:t> </a:t>
            </a:r>
            <a:r>
              <a:rPr lang="en-US" sz="3200" b="1" dirty="0" err="1">
                <a:solidFill>
                  <a:schemeClr val="accent1">
                    <a:lumMod val="50000"/>
                  </a:schemeClr>
                </a:solidFill>
                <a:latin typeface="Cambria" panose="02040503050406030204" pitchFamily="18" charset="0"/>
                <a:ea typeface="Cambria" panose="02040503050406030204" pitchFamily="18" charset="0"/>
              </a:rPr>
              <a:t>cảm</a:t>
            </a:r>
            <a:r>
              <a:rPr lang="en-US" sz="3200" b="1" dirty="0">
                <a:solidFill>
                  <a:schemeClr val="accent1">
                    <a:lumMod val="50000"/>
                  </a:schemeClr>
                </a:solidFill>
                <a:latin typeface="Cambria" panose="02040503050406030204" pitchFamily="18" charset="0"/>
                <a:ea typeface="Cambria" panose="02040503050406030204" pitchFamily="18" charset="0"/>
              </a:rPr>
              <a:t> </a:t>
            </a:r>
            <a:r>
              <a:rPr lang="en-US" sz="3200" b="1" dirty="0" err="1">
                <a:solidFill>
                  <a:schemeClr val="accent1">
                    <a:lumMod val="50000"/>
                  </a:schemeClr>
                </a:solidFill>
                <a:latin typeface="Cambria" panose="02040503050406030204" pitchFamily="18" charset="0"/>
                <a:ea typeface="Cambria" panose="02040503050406030204" pitchFamily="18" charset="0"/>
              </a:rPr>
              <a:t>thông</a:t>
            </a:r>
            <a:r>
              <a:rPr lang="en-US" sz="3200" b="1" dirty="0">
                <a:solidFill>
                  <a:schemeClr val="accent1">
                    <a:lumMod val="50000"/>
                  </a:schemeClr>
                </a:solidFill>
                <a:latin typeface="Cambria" panose="02040503050406030204" pitchFamily="18" charset="0"/>
                <a:ea typeface="Cambria" panose="02040503050406030204" pitchFamily="18" charset="0"/>
              </a:rPr>
              <a:t>, </a:t>
            </a:r>
            <a:r>
              <a:rPr lang="en-US" sz="3200" b="1" dirty="0" err="1">
                <a:solidFill>
                  <a:schemeClr val="accent1">
                    <a:lumMod val="50000"/>
                  </a:schemeClr>
                </a:solidFill>
                <a:latin typeface="Cambria" panose="02040503050406030204" pitchFamily="18" charset="0"/>
                <a:ea typeface="Cambria" panose="02040503050406030204" pitchFamily="18" charset="0"/>
              </a:rPr>
              <a:t>giúp</a:t>
            </a:r>
            <a:r>
              <a:rPr lang="en-US" sz="3200" b="1" dirty="0">
                <a:solidFill>
                  <a:schemeClr val="accent1">
                    <a:lumMod val="50000"/>
                  </a:schemeClr>
                </a:solidFill>
                <a:latin typeface="Cambria" panose="02040503050406030204" pitchFamily="18" charset="0"/>
                <a:ea typeface="Cambria" panose="02040503050406030204" pitchFamily="18" charset="0"/>
              </a:rPr>
              <a:t> </a:t>
            </a:r>
            <a:r>
              <a:rPr lang="en-US" sz="3200" b="1" dirty="0" err="1">
                <a:solidFill>
                  <a:schemeClr val="accent1">
                    <a:lumMod val="50000"/>
                  </a:schemeClr>
                </a:solidFill>
                <a:latin typeface="Cambria" panose="02040503050406030204" pitchFamily="18" charset="0"/>
                <a:ea typeface="Cambria" panose="02040503050406030204" pitchFamily="18" charset="0"/>
              </a:rPr>
              <a:t>đỡ</a:t>
            </a:r>
            <a:r>
              <a:rPr lang="en-US" sz="3200" b="1" dirty="0">
                <a:solidFill>
                  <a:schemeClr val="accent1">
                    <a:lumMod val="50000"/>
                  </a:schemeClr>
                </a:solidFill>
                <a:latin typeface="Cambria" panose="02040503050406030204" pitchFamily="18" charset="0"/>
                <a:ea typeface="Cambria" panose="02040503050406030204" pitchFamily="18" charset="0"/>
              </a:rPr>
              <a:t> </a:t>
            </a:r>
            <a:r>
              <a:rPr lang="en-US" sz="3200" b="1" dirty="0" err="1">
                <a:solidFill>
                  <a:schemeClr val="accent1">
                    <a:lumMod val="50000"/>
                  </a:schemeClr>
                </a:solidFill>
                <a:latin typeface="Cambria" panose="02040503050406030204" pitchFamily="18" charset="0"/>
                <a:ea typeface="Cambria" panose="02040503050406030204" pitchFamily="18" charset="0"/>
              </a:rPr>
              <a:t>người</a:t>
            </a:r>
            <a:r>
              <a:rPr lang="en-US" sz="3200" b="1" dirty="0">
                <a:solidFill>
                  <a:schemeClr val="accent1">
                    <a:lumMod val="50000"/>
                  </a:schemeClr>
                </a:solidFill>
                <a:latin typeface="Cambria" panose="02040503050406030204" pitchFamily="18" charset="0"/>
                <a:ea typeface="Cambria" panose="02040503050406030204" pitchFamily="18" charset="0"/>
              </a:rPr>
              <a:t> </a:t>
            </a:r>
            <a:r>
              <a:rPr lang="en-US" sz="3200" b="1" dirty="0" err="1">
                <a:solidFill>
                  <a:schemeClr val="accent1">
                    <a:lumMod val="50000"/>
                  </a:schemeClr>
                </a:solidFill>
                <a:latin typeface="Cambria" panose="02040503050406030204" pitchFamily="18" charset="0"/>
                <a:ea typeface="Cambria" panose="02040503050406030204" pitchFamily="18" charset="0"/>
              </a:rPr>
              <a:t>gặp</a:t>
            </a:r>
            <a:r>
              <a:rPr lang="en-US" sz="3200" b="1" dirty="0">
                <a:solidFill>
                  <a:schemeClr val="accent1">
                    <a:lumMod val="50000"/>
                  </a:schemeClr>
                </a:solidFill>
                <a:latin typeface="Cambria" panose="02040503050406030204" pitchFamily="18" charset="0"/>
                <a:ea typeface="Cambria" panose="02040503050406030204" pitchFamily="18" charset="0"/>
              </a:rPr>
              <a:t> </a:t>
            </a:r>
            <a:r>
              <a:rPr lang="en-US" sz="3200" b="1" dirty="0" err="1">
                <a:solidFill>
                  <a:schemeClr val="accent1">
                    <a:lumMod val="50000"/>
                  </a:schemeClr>
                </a:solidFill>
                <a:latin typeface="Cambria" panose="02040503050406030204" pitchFamily="18" charset="0"/>
                <a:ea typeface="Cambria" panose="02040503050406030204" pitchFamily="18" charset="0"/>
              </a:rPr>
              <a:t>khó</a:t>
            </a:r>
            <a:r>
              <a:rPr lang="en-US" sz="3200" b="1" dirty="0">
                <a:solidFill>
                  <a:schemeClr val="accent1">
                    <a:lumMod val="50000"/>
                  </a:schemeClr>
                </a:solidFill>
                <a:latin typeface="Cambria" panose="02040503050406030204" pitchFamily="18" charset="0"/>
                <a:ea typeface="Cambria" panose="02040503050406030204" pitchFamily="18" charset="0"/>
              </a:rPr>
              <a:t> </a:t>
            </a:r>
            <a:r>
              <a:rPr lang="en-US" sz="3200" b="1" dirty="0" err="1">
                <a:solidFill>
                  <a:schemeClr val="accent1">
                    <a:lumMod val="50000"/>
                  </a:schemeClr>
                </a:solidFill>
                <a:latin typeface="Cambria" panose="02040503050406030204" pitchFamily="18" charset="0"/>
                <a:ea typeface="Cambria" panose="02040503050406030204" pitchFamily="18" charset="0"/>
              </a:rPr>
              <a:t>khăn</a:t>
            </a:r>
            <a:r>
              <a:rPr lang="en-US" sz="3200" b="1" dirty="0">
                <a:solidFill>
                  <a:schemeClr val="accent1">
                    <a:lumMod val="50000"/>
                  </a:schemeClr>
                </a:solidFill>
                <a:latin typeface="Cambria" panose="02040503050406030204" pitchFamily="18" charset="0"/>
                <a:ea typeface="Cambria" panose="02040503050406030204" pitchFamily="18" charset="0"/>
              </a:rPr>
              <a:t>.</a:t>
            </a:r>
          </a:p>
          <a:p>
            <a:pPr algn="just">
              <a:lnSpc>
                <a:spcPct val="114000"/>
              </a:lnSpc>
            </a:pPr>
            <a:r>
              <a:rPr lang="en-US" sz="3200" b="1" dirty="0">
                <a:solidFill>
                  <a:schemeClr val="accent1">
                    <a:lumMod val="50000"/>
                  </a:schemeClr>
                </a:solidFill>
                <a:latin typeface="Cambria" panose="02040503050406030204" pitchFamily="18" charset="0"/>
                <a:ea typeface="Cambria" panose="02040503050406030204" pitchFamily="18" charset="0"/>
              </a:rPr>
              <a:t>    + </a:t>
            </a:r>
            <a:r>
              <a:rPr lang="en-US" sz="3200" b="1" dirty="0" err="1">
                <a:solidFill>
                  <a:schemeClr val="accent1">
                    <a:lumMod val="50000"/>
                  </a:schemeClr>
                </a:solidFill>
                <a:latin typeface="Cambria" panose="02040503050406030204" pitchFamily="18" charset="0"/>
                <a:ea typeface="Cambria" panose="02040503050406030204" pitchFamily="18" charset="0"/>
              </a:rPr>
              <a:t>Cảm</a:t>
            </a:r>
            <a:r>
              <a:rPr lang="en-US" sz="3200" b="1" dirty="0">
                <a:solidFill>
                  <a:schemeClr val="accent1">
                    <a:lumMod val="50000"/>
                  </a:schemeClr>
                </a:solidFill>
                <a:latin typeface="Cambria" panose="02040503050406030204" pitchFamily="18" charset="0"/>
                <a:ea typeface="Cambria" panose="02040503050406030204" pitchFamily="18" charset="0"/>
              </a:rPr>
              <a:t> </a:t>
            </a:r>
            <a:r>
              <a:rPr lang="en-US" sz="3200" b="1" dirty="0" err="1">
                <a:solidFill>
                  <a:schemeClr val="accent1">
                    <a:lumMod val="50000"/>
                  </a:schemeClr>
                </a:solidFill>
                <a:latin typeface="Cambria" panose="02040503050406030204" pitchFamily="18" charset="0"/>
                <a:ea typeface="Cambria" panose="02040503050406030204" pitchFamily="18" charset="0"/>
              </a:rPr>
              <a:t>thông</a:t>
            </a:r>
            <a:r>
              <a:rPr lang="en-US" sz="3200" b="1" dirty="0">
                <a:solidFill>
                  <a:schemeClr val="accent1">
                    <a:lumMod val="50000"/>
                  </a:schemeClr>
                </a:solidFill>
                <a:latin typeface="Cambria" panose="02040503050406030204" pitchFamily="18" charset="0"/>
                <a:ea typeface="Cambria" panose="02040503050406030204" pitchFamily="18" charset="0"/>
              </a:rPr>
              <a:t>, </a:t>
            </a:r>
            <a:r>
              <a:rPr lang="en-US" sz="3200" b="1" dirty="0" err="1">
                <a:solidFill>
                  <a:schemeClr val="accent1">
                    <a:lumMod val="50000"/>
                  </a:schemeClr>
                </a:solidFill>
                <a:latin typeface="Cambria" panose="02040503050406030204" pitchFamily="18" charset="0"/>
                <a:ea typeface="Cambria" panose="02040503050406030204" pitchFamily="18" charset="0"/>
              </a:rPr>
              <a:t>giúp</a:t>
            </a:r>
            <a:r>
              <a:rPr lang="en-US" sz="3200" b="1" dirty="0">
                <a:solidFill>
                  <a:schemeClr val="accent1">
                    <a:lumMod val="50000"/>
                  </a:schemeClr>
                </a:solidFill>
                <a:latin typeface="Cambria" panose="02040503050406030204" pitchFamily="18" charset="0"/>
                <a:ea typeface="Cambria" panose="02040503050406030204" pitchFamily="18" charset="0"/>
              </a:rPr>
              <a:t> </a:t>
            </a:r>
            <a:r>
              <a:rPr lang="en-US" sz="3200" b="1" dirty="0" err="1">
                <a:solidFill>
                  <a:schemeClr val="accent1">
                    <a:lumMod val="50000"/>
                  </a:schemeClr>
                </a:solidFill>
                <a:latin typeface="Cambria" panose="02040503050406030204" pitchFamily="18" charset="0"/>
                <a:ea typeface="Cambria" panose="02040503050406030204" pitchFamily="18" charset="0"/>
              </a:rPr>
              <a:t>đỡ</a:t>
            </a:r>
            <a:r>
              <a:rPr lang="en-US" sz="3200" b="1" dirty="0">
                <a:solidFill>
                  <a:schemeClr val="accent1">
                    <a:lumMod val="50000"/>
                  </a:schemeClr>
                </a:solidFill>
                <a:latin typeface="Cambria" panose="02040503050406030204" pitchFamily="18" charset="0"/>
                <a:ea typeface="Cambria" panose="02040503050406030204" pitchFamily="18" charset="0"/>
              </a:rPr>
              <a:t> </a:t>
            </a:r>
            <a:r>
              <a:rPr lang="en-US" sz="3200" b="1" dirty="0" err="1">
                <a:solidFill>
                  <a:schemeClr val="accent1">
                    <a:lumMod val="50000"/>
                  </a:schemeClr>
                </a:solidFill>
                <a:latin typeface="Cambria" panose="02040503050406030204" pitchFamily="18" charset="0"/>
                <a:ea typeface="Cambria" panose="02040503050406030204" pitchFamily="18" charset="0"/>
              </a:rPr>
              <a:t>người</a:t>
            </a:r>
            <a:r>
              <a:rPr lang="en-US" sz="3200" b="1" dirty="0">
                <a:solidFill>
                  <a:schemeClr val="accent1">
                    <a:lumMod val="50000"/>
                  </a:schemeClr>
                </a:solidFill>
                <a:latin typeface="Cambria" panose="02040503050406030204" pitchFamily="18" charset="0"/>
                <a:ea typeface="Cambria" panose="02040503050406030204" pitchFamily="18" charset="0"/>
              </a:rPr>
              <a:t> </a:t>
            </a:r>
            <a:r>
              <a:rPr lang="en-US" sz="3200" b="1" dirty="0" err="1">
                <a:solidFill>
                  <a:schemeClr val="accent1">
                    <a:lumMod val="50000"/>
                  </a:schemeClr>
                </a:solidFill>
                <a:latin typeface="Cambria" panose="02040503050406030204" pitchFamily="18" charset="0"/>
                <a:ea typeface="Cambria" panose="02040503050406030204" pitchFamily="18" charset="0"/>
              </a:rPr>
              <a:t>gặp</a:t>
            </a:r>
            <a:r>
              <a:rPr lang="en-US" sz="3200" b="1" dirty="0">
                <a:solidFill>
                  <a:schemeClr val="accent1">
                    <a:lumMod val="50000"/>
                  </a:schemeClr>
                </a:solidFill>
                <a:latin typeface="Cambria" panose="02040503050406030204" pitchFamily="18" charset="0"/>
                <a:ea typeface="Cambria" panose="02040503050406030204" pitchFamily="18" charset="0"/>
              </a:rPr>
              <a:t> </a:t>
            </a:r>
            <a:r>
              <a:rPr lang="en-US" sz="3200" b="1" dirty="0" err="1">
                <a:solidFill>
                  <a:schemeClr val="accent1">
                    <a:lumMod val="50000"/>
                  </a:schemeClr>
                </a:solidFill>
                <a:latin typeface="Cambria" panose="02040503050406030204" pitchFamily="18" charset="0"/>
                <a:ea typeface="Cambria" panose="02040503050406030204" pitchFamily="18" charset="0"/>
              </a:rPr>
              <a:t>khó</a:t>
            </a:r>
            <a:r>
              <a:rPr lang="en-US" sz="3200" b="1" dirty="0">
                <a:solidFill>
                  <a:schemeClr val="accent1">
                    <a:lumMod val="50000"/>
                  </a:schemeClr>
                </a:solidFill>
                <a:latin typeface="Cambria" panose="02040503050406030204" pitchFamily="18" charset="0"/>
                <a:ea typeface="Cambria" panose="02040503050406030204" pitchFamily="18" charset="0"/>
              </a:rPr>
              <a:t> </a:t>
            </a:r>
            <a:r>
              <a:rPr lang="en-US" sz="3200" b="1" dirty="0" err="1">
                <a:solidFill>
                  <a:schemeClr val="accent1">
                    <a:lumMod val="50000"/>
                  </a:schemeClr>
                </a:solidFill>
                <a:latin typeface="Cambria" panose="02040503050406030204" pitchFamily="18" charset="0"/>
                <a:ea typeface="Cambria" panose="02040503050406030204" pitchFamily="18" charset="0"/>
              </a:rPr>
              <a:t>khăn</a:t>
            </a:r>
            <a:r>
              <a:rPr lang="en-US" sz="3200" b="1" dirty="0">
                <a:solidFill>
                  <a:schemeClr val="accent1">
                    <a:lumMod val="50000"/>
                  </a:schemeClr>
                </a:solidFill>
                <a:latin typeface="Cambria" panose="02040503050406030204" pitchFamily="18" charset="0"/>
                <a:ea typeface="Cambria" panose="02040503050406030204" pitchFamily="18" charset="0"/>
              </a:rPr>
              <a:t> </a:t>
            </a:r>
            <a:r>
              <a:rPr lang="en-US" sz="3200" b="1" dirty="0" err="1">
                <a:solidFill>
                  <a:schemeClr val="accent1">
                    <a:lumMod val="50000"/>
                  </a:schemeClr>
                </a:solidFill>
                <a:latin typeface="Cambria" panose="02040503050406030204" pitchFamily="18" charset="0"/>
                <a:ea typeface="Cambria" panose="02040503050406030204" pitchFamily="18" charset="0"/>
              </a:rPr>
              <a:t>bằng</a:t>
            </a:r>
            <a:r>
              <a:rPr lang="en-US" sz="3200" b="1" dirty="0">
                <a:solidFill>
                  <a:schemeClr val="accent1">
                    <a:lumMod val="50000"/>
                  </a:schemeClr>
                </a:solidFill>
                <a:latin typeface="Cambria" panose="02040503050406030204" pitchFamily="18" charset="0"/>
                <a:ea typeface="Cambria" panose="02040503050406030204" pitchFamily="18" charset="0"/>
              </a:rPr>
              <a:t> </a:t>
            </a:r>
            <a:r>
              <a:rPr lang="en-US" sz="3200" b="1" dirty="0" err="1">
                <a:solidFill>
                  <a:schemeClr val="accent1">
                    <a:lumMod val="50000"/>
                  </a:schemeClr>
                </a:solidFill>
                <a:latin typeface="Cambria" panose="02040503050406030204" pitchFamily="18" charset="0"/>
                <a:ea typeface="Cambria" panose="02040503050406030204" pitchFamily="18" charset="0"/>
              </a:rPr>
              <a:t>những</a:t>
            </a:r>
            <a:r>
              <a:rPr lang="en-US" sz="3200" b="1" dirty="0">
                <a:solidFill>
                  <a:schemeClr val="accent1">
                    <a:lumMod val="50000"/>
                  </a:schemeClr>
                </a:solidFill>
                <a:latin typeface="Cambria" panose="02040503050406030204" pitchFamily="18" charset="0"/>
                <a:ea typeface="Cambria" panose="02040503050406030204" pitchFamily="18" charset="0"/>
              </a:rPr>
              <a:t> </a:t>
            </a:r>
            <a:r>
              <a:rPr lang="en-US" sz="3200" b="1" dirty="0" err="1">
                <a:solidFill>
                  <a:schemeClr val="accent1">
                    <a:lumMod val="50000"/>
                  </a:schemeClr>
                </a:solidFill>
                <a:latin typeface="Cambria" panose="02040503050406030204" pitchFamily="18" charset="0"/>
                <a:ea typeface="Cambria" panose="02040503050406030204" pitchFamily="18" charset="0"/>
              </a:rPr>
              <a:t>lời</a:t>
            </a:r>
            <a:r>
              <a:rPr lang="en-US" sz="3200" b="1" dirty="0">
                <a:solidFill>
                  <a:schemeClr val="accent1">
                    <a:lumMod val="50000"/>
                  </a:schemeClr>
                </a:solidFill>
                <a:latin typeface="Cambria" panose="02040503050406030204" pitchFamily="18" charset="0"/>
                <a:ea typeface="Cambria" panose="02040503050406030204" pitchFamily="18" charset="0"/>
              </a:rPr>
              <a:t> </a:t>
            </a:r>
            <a:r>
              <a:rPr lang="en-US" sz="3200" b="1" dirty="0" err="1">
                <a:solidFill>
                  <a:schemeClr val="accent1">
                    <a:lumMod val="50000"/>
                  </a:schemeClr>
                </a:solidFill>
                <a:latin typeface="Cambria" panose="02040503050406030204" pitchFamily="18" charset="0"/>
                <a:ea typeface="Cambria" panose="02040503050406030204" pitchFamily="18" charset="0"/>
              </a:rPr>
              <a:t>nói</a:t>
            </a:r>
            <a:r>
              <a:rPr lang="en-US" sz="3200" b="1" dirty="0">
                <a:solidFill>
                  <a:schemeClr val="accent1">
                    <a:lumMod val="50000"/>
                  </a:schemeClr>
                </a:solidFill>
                <a:latin typeface="Cambria" panose="02040503050406030204" pitchFamily="18" charset="0"/>
                <a:ea typeface="Cambria" panose="02040503050406030204" pitchFamily="18" charset="0"/>
              </a:rPr>
              <a:t>, </a:t>
            </a:r>
            <a:r>
              <a:rPr lang="en-US" sz="3200" b="1" dirty="0" err="1">
                <a:solidFill>
                  <a:schemeClr val="accent1">
                    <a:lumMod val="50000"/>
                  </a:schemeClr>
                </a:solidFill>
                <a:latin typeface="Cambria" panose="02040503050406030204" pitchFamily="18" charset="0"/>
                <a:ea typeface="Cambria" panose="02040503050406030204" pitchFamily="18" charset="0"/>
              </a:rPr>
              <a:t>việc</a:t>
            </a:r>
            <a:r>
              <a:rPr lang="en-US" sz="3200" b="1" dirty="0">
                <a:solidFill>
                  <a:schemeClr val="accent1">
                    <a:lumMod val="50000"/>
                  </a:schemeClr>
                </a:solidFill>
                <a:latin typeface="Cambria" panose="02040503050406030204" pitchFamily="18" charset="0"/>
                <a:ea typeface="Cambria" panose="02040503050406030204" pitchFamily="18" charset="0"/>
              </a:rPr>
              <a:t> </a:t>
            </a:r>
            <a:r>
              <a:rPr lang="en-US" sz="3200" b="1" dirty="0" err="1">
                <a:solidFill>
                  <a:schemeClr val="accent1">
                    <a:lumMod val="50000"/>
                  </a:schemeClr>
                </a:solidFill>
                <a:latin typeface="Cambria" panose="02040503050406030204" pitchFamily="18" charset="0"/>
                <a:ea typeface="Cambria" panose="02040503050406030204" pitchFamily="18" charset="0"/>
              </a:rPr>
              <a:t>làm</a:t>
            </a:r>
            <a:r>
              <a:rPr lang="en-US" sz="3200" b="1" dirty="0">
                <a:solidFill>
                  <a:schemeClr val="accent1">
                    <a:lumMod val="50000"/>
                  </a:schemeClr>
                </a:solidFill>
                <a:latin typeface="Cambria" panose="02040503050406030204" pitchFamily="18" charset="0"/>
                <a:ea typeface="Cambria" panose="02040503050406030204" pitchFamily="18" charset="0"/>
              </a:rPr>
              <a:t> </a:t>
            </a:r>
            <a:r>
              <a:rPr lang="en-US" sz="3200" b="1" dirty="0" err="1">
                <a:solidFill>
                  <a:schemeClr val="accent1">
                    <a:lumMod val="50000"/>
                  </a:schemeClr>
                </a:solidFill>
                <a:latin typeface="Cambria" panose="02040503050406030204" pitchFamily="18" charset="0"/>
                <a:ea typeface="Cambria" panose="02040503050406030204" pitchFamily="18" charset="0"/>
              </a:rPr>
              <a:t>cụ</a:t>
            </a:r>
            <a:r>
              <a:rPr lang="en-US" sz="3200" b="1" dirty="0">
                <a:solidFill>
                  <a:schemeClr val="accent1">
                    <a:lumMod val="50000"/>
                  </a:schemeClr>
                </a:solidFill>
                <a:latin typeface="Cambria" panose="02040503050406030204" pitchFamily="18" charset="0"/>
                <a:ea typeface="Cambria" panose="02040503050406030204" pitchFamily="18" charset="0"/>
              </a:rPr>
              <a:t> </a:t>
            </a:r>
            <a:r>
              <a:rPr lang="en-US" sz="3200" b="1" dirty="0" err="1">
                <a:solidFill>
                  <a:schemeClr val="accent1">
                    <a:lumMod val="50000"/>
                  </a:schemeClr>
                </a:solidFill>
                <a:latin typeface="Cambria" panose="02040503050406030204" pitchFamily="18" charset="0"/>
                <a:ea typeface="Cambria" panose="02040503050406030204" pitchFamily="18" charset="0"/>
              </a:rPr>
              <a:t>thể</a:t>
            </a:r>
            <a:r>
              <a:rPr lang="en-US" sz="3200" b="1" dirty="0">
                <a:solidFill>
                  <a:schemeClr val="accent1">
                    <a:lumMod val="50000"/>
                  </a:schemeClr>
                </a:solidFill>
                <a:latin typeface="Cambria" panose="02040503050406030204" pitchFamily="18" charset="0"/>
                <a:ea typeface="Cambria" panose="02040503050406030204" pitchFamily="18" charset="0"/>
              </a:rPr>
              <a:t> </a:t>
            </a:r>
            <a:r>
              <a:rPr lang="en-US" sz="3200" b="1" dirty="0" err="1">
                <a:solidFill>
                  <a:schemeClr val="accent1">
                    <a:lumMod val="50000"/>
                  </a:schemeClr>
                </a:solidFill>
                <a:latin typeface="Cambria" panose="02040503050406030204" pitchFamily="18" charset="0"/>
                <a:ea typeface="Cambria" panose="02040503050406030204" pitchFamily="18" charset="0"/>
              </a:rPr>
              <a:t>phù</a:t>
            </a:r>
            <a:r>
              <a:rPr lang="en-US" sz="3200" b="1" dirty="0">
                <a:solidFill>
                  <a:schemeClr val="accent1">
                    <a:lumMod val="50000"/>
                  </a:schemeClr>
                </a:solidFill>
                <a:latin typeface="Cambria" panose="02040503050406030204" pitchFamily="18" charset="0"/>
                <a:ea typeface="Cambria" panose="02040503050406030204" pitchFamily="18" charset="0"/>
              </a:rPr>
              <a:t> </a:t>
            </a:r>
            <a:r>
              <a:rPr lang="en-US" sz="3200" b="1" dirty="0" err="1">
                <a:solidFill>
                  <a:schemeClr val="accent1">
                    <a:lumMod val="50000"/>
                  </a:schemeClr>
                </a:solidFill>
                <a:latin typeface="Cambria" panose="02040503050406030204" pitchFamily="18" charset="0"/>
                <a:ea typeface="Cambria" panose="02040503050406030204" pitchFamily="18" charset="0"/>
              </a:rPr>
              <a:t>hợp</a:t>
            </a:r>
            <a:r>
              <a:rPr lang="en-US" sz="3200" b="1" dirty="0">
                <a:solidFill>
                  <a:schemeClr val="accent1">
                    <a:lumMod val="50000"/>
                  </a:schemeClr>
                </a:solidFill>
                <a:latin typeface="Cambria" panose="02040503050406030204" pitchFamily="18" charset="0"/>
                <a:ea typeface="Cambria" panose="02040503050406030204" pitchFamily="18" charset="0"/>
              </a:rPr>
              <a:t> </a:t>
            </a:r>
            <a:r>
              <a:rPr lang="en-US" sz="3200" b="1" dirty="0" err="1">
                <a:solidFill>
                  <a:schemeClr val="accent1">
                    <a:lumMod val="50000"/>
                  </a:schemeClr>
                </a:solidFill>
                <a:latin typeface="Cambria" panose="02040503050406030204" pitchFamily="18" charset="0"/>
                <a:ea typeface="Cambria" panose="02040503050406030204" pitchFamily="18" charset="0"/>
              </a:rPr>
              <a:t>với</a:t>
            </a:r>
            <a:r>
              <a:rPr lang="en-US" sz="3200" b="1" dirty="0">
                <a:solidFill>
                  <a:schemeClr val="accent1">
                    <a:lumMod val="50000"/>
                  </a:schemeClr>
                </a:solidFill>
                <a:latin typeface="Cambria" panose="02040503050406030204" pitchFamily="18" charset="0"/>
                <a:ea typeface="Cambria" panose="02040503050406030204" pitchFamily="18" charset="0"/>
              </a:rPr>
              <a:t> </a:t>
            </a:r>
            <a:r>
              <a:rPr lang="en-US" sz="3200" b="1" dirty="0" err="1">
                <a:solidFill>
                  <a:schemeClr val="accent1">
                    <a:lumMod val="50000"/>
                  </a:schemeClr>
                </a:solidFill>
                <a:latin typeface="Cambria" panose="02040503050406030204" pitchFamily="18" charset="0"/>
                <a:ea typeface="Cambria" panose="02040503050406030204" pitchFamily="18" charset="0"/>
              </a:rPr>
              <a:t>lứa</a:t>
            </a:r>
            <a:r>
              <a:rPr lang="en-US" sz="3200" b="1" dirty="0">
                <a:solidFill>
                  <a:schemeClr val="accent1">
                    <a:lumMod val="50000"/>
                  </a:schemeClr>
                </a:solidFill>
                <a:latin typeface="Cambria" panose="02040503050406030204" pitchFamily="18" charset="0"/>
                <a:ea typeface="Cambria" panose="02040503050406030204" pitchFamily="18" charset="0"/>
              </a:rPr>
              <a:t> </a:t>
            </a:r>
            <a:r>
              <a:rPr lang="en-US" sz="3200" b="1" dirty="0" err="1">
                <a:solidFill>
                  <a:schemeClr val="accent1">
                    <a:lumMod val="50000"/>
                  </a:schemeClr>
                </a:solidFill>
                <a:latin typeface="Cambria" panose="02040503050406030204" pitchFamily="18" charset="0"/>
                <a:ea typeface="Cambria" panose="02040503050406030204" pitchFamily="18" charset="0"/>
              </a:rPr>
              <a:t>tuổi</a:t>
            </a:r>
            <a:r>
              <a:rPr lang="en-US" sz="3200" b="1" dirty="0">
                <a:solidFill>
                  <a:schemeClr val="accent1">
                    <a:lumMod val="50000"/>
                  </a:schemeClr>
                </a:solidFill>
                <a:latin typeface="Cambria" panose="02040503050406030204" pitchFamily="18" charset="0"/>
                <a:ea typeface="Cambria" panose="02040503050406030204" pitchFamily="18" charset="0"/>
              </a:rPr>
              <a:t>.</a:t>
            </a:r>
          </a:p>
          <a:p>
            <a:pPr algn="just">
              <a:lnSpc>
                <a:spcPct val="114000"/>
              </a:lnSpc>
            </a:pPr>
            <a:r>
              <a:rPr lang="en-US" sz="3200" b="1" dirty="0">
                <a:solidFill>
                  <a:schemeClr val="accent1">
                    <a:lumMod val="50000"/>
                  </a:schemeClr>
                </a:solidFill>
                <a:latin typeface="Cambria" panose="02040503050406030204" pitchFamily="18" charset="0"/>
                <a:ea typeface="Cambria" panose="02040503050406030204" pitchFamily="18" charset="0"/>
              </a:rPr>
              <a:t>    + </a:t>
            </a:r>
            <a:r>
              <a:rPr lang="en-US" sz="3200" b="1" dirty="0" err="1">
                <a:solidFill>
                  <a:schemeClr val="accent1">
                    <a:lumMod val="50000"/>
                  </a:schemeClr>
                </a:solidFill>
                <a:latin typeface="Cambria" panose="02040503050406030204" pitchFamily="18" charset="0"/>
                <a:ea typeface="Cambria" panose="02040503050406030204" pitchFamily="18" charset="0"/>
              </a:rPr>
              <a:t>Sẵn</a:t>
            </a:r>
            <a:r>
              <a:rPr lang="en-US" sz="3200" b="1" dirty="0">
                <a:solidFill>
                  <a:schemeClr val="accent1">
                    <a:lumMod val="50000"/>
                  </a:schemeClr>
                </a:solidFill>
                <a:latin typeface="Cambria" panose="02040503050406030204" pitchFamily="18" charset="0"/>
                <a:ea typeface="Cambria" panose="02040503050406030204" pitchFamily="18" charset="0"/>
              </a:rPr>
              <a:t> </a:t>
            </a:r>
            <a:r>
              <a:rPr lang="en-US" sz="3200" b="1" dirty="0" err="1">
                <a:solidFill>
                  <a:schemeClr val="accent1">
                    <a:lumMod val="50000"/>
                  </a:schemeClr>
                </a:solidFill>
                <a:latin typeface="Cambria" panose="02040503050406030204" pitchFamily="18" charset="0"/>
                <a:ea typeface="Cambria" panose="02040503050406030204" pitchFamily="18" charset="0"/>
              </a:rPr>
              <a:t>sàng</a:t>
            </a:r>
            <a:r>
              <a:rPr lang="en-US" sz="3200" b="1" dirty="0">
                <a:solidFill>
                  <a:schemeClr val="accent1">
                    <a:lumMod val="50000"/>
                  </a:schemeClr>
                </a:solidFill>
                <a:latin typeface="Cambria" panose="02040503050406030204" pitchFamily="18" charset="0"/>
                <a:ea typeface="Cambria" panose="02040503050406030204" pitchFamily="18" charset="0"/>
              </a:rPr>
              <a:t> </a:t>
            </a:r>
            <a:r>
              <a:rPr lang="en-US" sz="3200" b="1" dirty="0" err="1">
                <a:solidFill>
                  <a:schemeClr val="accent1">
                    <a:lumMod val="50000"/>
                  </a:schemeClr>
                </a:solidFill>
                <a:latin typeface="Cambria" panose="02040503050406030204" pitchFamily="18" charset="0"/>
                <a:ea typeface="Cambria" panose="02040503050406030204" pitchFamily="18" charset="0"/>
              </a:rPr>
              <a:t>giúp</a:t>
            </a:r>
            <a:r>
              <a:rPr lang="en-US" sz="3200" b="1" dirty="0">
                <a:solidFill>
                  <a:schemeClr val="accent1">
                    <a:lumMod val="50000"/>
                  </a:schemeClr>
                </a:solidFill>
                <a:latin typeface="Cambria" panose="02040503050406030204" pitchFamily="18" charset="0"/>
                <a:ea typeface="Cambria" panose="02040503050406030204" pitchFamily="18" charset="0"/>
              </a:rPr>
              <a:t> </a:t>
            </a:r>
            <a:r>
              <a:rPr lang="en-US" sz="3200" b="1" dirty="0" err="1">
                <a:solidFill>
                  <a:schemeClr val="accent1">
                    <a:lumMod val="50000"/>
                  </a:schemeClr>
                </a:solidFill>
                <a:latin typeface="Cambria" panose="02040503050406030204" pitchFamily="18" charset="0"/>
                <a:ea typeface="Cambria" panose="02040503050406030204" pitchFamily="18" charset="0"/>
              </a:rPr>
              <a:t>đỡ</a:t>
            </a:r>
            <a:r>
              <a:rPr lang="en-US" sz="3200" b="1" dirty="0">
                <a:solidFill>
                  <a:schemeClr val="accent1">
                    <a:lumMod val="50000"/>
                  </a:schemeClr>
                </a:solidFill>
                <a:latin typeface="Cambria" panose="02040503050406030204" pitchFamily="18" charset="0"/>
                <a:ea typeface="Cambria" panose="02040503050406030204" pitchFamily="18" charset="0"/>
              </a:rPr>
              <a:t> </a:t>
            </a:r>
            <a:r>
              <a:rPr lang="en-US" sz="3200" b="1" dirty="0" err="1">
                <a:solidFill>
                  <a:schemeClr val="accent1">
                    <a:lumMod val="50000"/>
                  </a:schemeClr>
                </a:solidFill>
                <a:latin typeface="Cambria" panose="02040503050406030204" pitchFamily="18" charset="0"/>
                <a:ea typeface="Cambria" panose="02040503050406030204" pitchFamily="18" charset="0"/>
              </a:rPr>
              <a:t>người</a:t>
            </a:r>
            <a:r>
              <a:rPr lang="en-US" sz="3200" b="1" dirty="0">
                <a:solidFill>
                  <a:schemeClr val="accent1">
                    <a:lumMod val="50000"/>
                  </a:schemeClr>
                </a:solidFill>
                <a:latin typeface="Cambria" panose="02040503050406030204" pitchFamily="18" charset="0"/>
                <a:ea typeface="Cambria" panose="02040503050406030204" pitchFamily="18" charset="0"/>
              </a:rPr>
              <a:t> </a:t>
            </a:r>
            <a:r>
              <a:rPr lang="en-US" sz="3200" b="1" dirty="0" err="1">
                <a:solidFill>
                  <a:schemeClr val="accent1">
                    <a:lumMod val="50000"/>
                  </a:schemeClr>
                </a:solidFill>
                <a:latin typeface="Cambria" panose="02040503050406030204" pitchFamily="18" charset="0"/>
                <a:ea typeface="Cambria" panose="02040503050406030204" pitchFamily="18" charset="0"/>
              </a:rPr>
              <a:t>gặp</a:t>
            </a:r>
            <a:r>
              <a:rPr lang="en-US" sz="3200" b="1" dirty="0">
                <a:solidFill>
                  <a:schemeClr val="accent1">
                    <a:lumMod val="50000"/>
                  </a:schemeClr>
                </a:solidFill>
                <a:latin typeface="Cambria" panose="02040503050406030204" pitchFamily="18" charset="0"/>
                <a:ea typeface="Cambria" panose="02040503050406030204" pitchFamily="18" charset="0"/>
              </a:rPr>
              <a:t> </a:t>
            </a:r>
            <a:r>
              <a:rPr lang="en-US" sz="3200" b="1" dirty="0" err="1">
                <a:solidFill>
                  <a:schemeClr val="accent1">
                    <a:lumMod val="50000"/>
                  </a:schemeClr>
                </a:solidFill>
                <a:latin typeface="Cambria" panose="02040503050406030204" pitchFamily="18" charset="0"/>
                <a:ea typeface="Cambria" panose="02040503050406030204" pitchFamily="18" charset="0"/>
              </a:rPr>
              <a:t>khó</a:t>
            </a:r>
            <a:r>
              <a:rPr lang="en-US" sz="3200" b="1" dirty="0">
                <a:solidFill>
                  <a:schemeClr val="accent1">
                    <a:lumMod val="50000"/>
                  </a:schemeClr>
                </a:solidFill>
                <a:latin typeface="Cambria" panose="02040503050406030204" pitchFamily="18" charset="0"/>
                <a:ea typeface="Cambria" panose="02040503050406030204" pitchFamily="18" charset="0"/>
              </a:rPr>
              <a:t> </a:t>
            </a:r>
            <a:r>
              <a:rPr lang="en-US" sz="3200" b="1" dirty="0" err="1">
                <a:solidFill>
                  <a:schemeClr val="accent1">
                    <a:lumMod val="50000"/>
                  </a:schemeClr>
                </a:solidFill>
                <a:latin typeface="Cambria" panose="02040503050406030204" pitchFamily="18" charset="0"/>
                <a:ea typeface="Cambria" panose="02040503050406030204" pitchFamily="18" charset="0"/>
              </a:rPr>
              <a:t>khăn</a:t>
            </a:r>
            <a:r>
              <a:rPr lang="en-US" sz="3200" b="1" dirty="0">
                <a:solidFill>
                  <a:schemeClr val="accent1">
                    <a:lumMod val="50000"/>
                  </a:schemeClr>
                </a:solidFill>
                <a:latin typeface="Cambria" panose="02040503050406030204" pitchFamily="18" charset="0"/>
                <a:ea typeface="Cambria" panose="02040503050406030204" pitchFamily="18" charset="0"/>
              </a:rPr>
              <a:t> </a:t>
            </a:r>
            <a:r>
              <a:rPr lang="en-US" sz="3200" b="1" dirty="0" err="1">
                <a:solidFill>
                  <a:schemeClr val="accent1">
                    <a:lumMod val="50000"/>
                  </a:schemeClr>
                </a:solidFill>
                <a:latin typeface="Cambria" panose="02040503050406030204" pitchFamily="18" charset="0"/>
                <a:ea typeface="Cambria" panose="02040503050406030204" pitchFamily="18" charset="0"/>
              </a:rPr>
              <a:t>phù</a:t>
            </a:r>
            <a:r>
              <a:rPr lang="en-US" sz="3200" b="1" dirty="0">
                <a:solidFill>
                  <a:schemeClr val="accent1">
                    <a:lumMod val="50000"/>
                  </a:schemeClr>
                </a:solidFill>
                <a:latin typeface="Cambria" panose="02040503050406030204" pitchFamily="18" charset="0"/>
                <a:ea typeface="Cambria" panose="02040503050406030204" pitchFamily="18" charset="0"/>
              </a:rPr>
              <a:t> </a:t>
            </a:r>
            <a:r>
              <a:rPr lang="en-US" sz="3200" b="1" dirty="0" err="1">
                <a:solidFill>
                  <a:schemeClr val="accent1">
                    <a:lumMod val="50000"/>
                  </a:schemeClr>
                </a:solidFill>
                <a:latin typeface="Cambria" panose="02040503050406030204" pitchFamily="18" charset="0"/>
                <a:ea typeface="Cambria" panose="02040503050406030204" pitchFamily="18" charset="0"/>
              </a:rPr>
              <a:t>hợp</a:t>
            </a:r>
            <a:r>
              <a:rPr lang="en-US" sz="3200" b="1" dirty="0">
                <a:solidFill>
                  <a:schemeClr val="accent1">
                    <a:lumMod val="50000"/>
                  </a:schemeClr>
                </a:solidFill>
                <a:latin typeface="Cambria" panose="02040503050406030204" pitchFamily="18" charset="0"/>
                <a:ea typeface="Cambria" panose="02040503050406030204" pitchFamily="18" charset="0"/>
              </a:rPr>
              <a:t> </a:t>
            </a:r>
            <a:r>
              <a:rPr lang="en-US" sz="3200" b="1" dirty="0" err="1">
                <a:solidFill>
                  <a:schemeClr val="accent1">
                    <a:lumMod val="50000"/>
                  </a:schemeClr>
                </a:solidFill>
                <a:latin typeface="Cambria" panose="02040503050406030204" pitchFamily="18" charset="0"/>
                <a:ea typeface="Cambria" panose="02040503050406030204" pitchFamily="18" charset="0"/>
              </a:rPr>
              <a:t>với</a:t>
            </a:r>
            <a:r>
              <a:rPr lang="en-US" sz="3200" b="1" dirty="0">
                <a:solidFill>
                  <a:schemeClr val="accent1">
                    <a:lumMod val="50000"/>
                  </a:schemeClr>
                </a:solidFill>
                <a:latin typeface="Cambria" panose="02040503050406030204" pitchFamily="18" charset="0"/>
                <a:ea typeface="Cambria" panose="02040503050406030204" pitchFamily="18" charset="0"/>
              </a:rPr>
              <a:t> </a:t>
            </a:r>
            <a:r>
              <a:rPr lang="en-US" sz="3200" b="1" dirty="0" err="1">
                <a:solidFill>
                  <a:schemeClr val="accent1">
                    <a:lumMod val="50000"/>
                  </a:schemeClr>
                </a:solidFill>
                <a:latin typeface="Cambria" panose="02040503050406030204" pitchFamily="18" charset="0"/>
                <a:ea typeface="Cambria" panose="02040503050406030204" pitchFamily="18" charset="0"/>
              </a:rPr>
              <a:t>khả</a:t>
            </a:r>
            <a:r>
              <a:rPr lang="en-US" sz="3200" b="1" dirty="0">
                <a:solidFill>
                  <a:schemeClr val="accent1">
                    <a:lumMod val="50000"/>
                  </a:schemeClr>
                </a:solidFill>
                <a:latin typeface="Cambria" panose="02040503050406030204" pitchFamily="18" charset="0"/>
                <a:ea typeface="Cambria" panose="02040503050406030204" pitchFamily="18" charset="0"/>
              </a:rPr>
              <a:t> </a:t>
            </a:r>
            <a:r>
              <a:rPr lang="en-US" sz="3200" b="1" dirty="0" err="1">
                <a:solidFill>
                  <a:schemeClr val="accent1">
                    <a:lumMod val="50000"/>
                  </a:schemeClr>
                </a:solidFill>
                <a:latin typeface="Cambria" panose="02040503050406030204" pitchFamily="18" charset="0"/>
                <a:ea typeface="Cambria" panose="02040503050406030204" pitchFamily="18" charset="0"/>
              </a:rPr>
              <a:t>năng</a:t>
            </a:r>
            <a:r>
              <a:rPr lang="en-US" sz="3200" b="1" dirty="0">
                <a:solidFill>
                  <a:schemeClr val="accent1">
                    <a:lumMod val="50000"/>
                  </a:schemeClr>
                </a:solidFill>
                <a:latin typeface="Cambria" panose="02040503050406030204" pitchFamily="18" charset="0"/>
                <a:ea typeface="Cambria" panose="02040503050406030204" pitchFamily="18" charset="0"/>
              </a:rPr>
              <a:t> </a:t>
            </a:r>
            <a:r>
              <a:rPr lang="en-US" sz="3200" b="1" dirty="0" err="1">
                <a:solidFill>
                  <a:schemeClr val="accent1">
                    <a:lumMod val="50000"/>
                  </a:schemeClr>
                </a:solidFill>
                <a:latin typeface="Cambria" panose="02040503050406030204" pitchFamily="18" charset="0"/>
                <a:ea typeface="Cambria" panose="02040503050406030204" pitchFamily="18" charset="0"/>
              </a:rPr>
              <a:t>của</a:t>
            </a:r>
            <a:r>
              <a:rPr lang="en-US" sz="3200" b="1" dirty="0">
                <a:solidFill>
                  <a:schemeClr val="accent1">
                    <a:lumMod val="50000"/>
                  </a:schemeClr>
                </a:solidFill>
                <a:latin typeface="Cambria" panose="02040503050406030204" pitchFamily="18" charset="0"/>
                <a:ea typeface="Cambria" panose="02040503050406030204" pitchFamily="18" charset="0"/>
              </a:rPr>
              <a:t> </a:t>
            </a:r>
            <a:r>
              <a:rPr lang="en-US" sz="3200" b="1" dirty="0" err="1">
                <a:solidFill>
                  <a:schemeClr val="accent1">
                    <a:lumMod val="50000"/>
                  </a:schemeClr>
                </a:solidFill>
                <a:latin typeface="Cambria" panose="02040503050406030204" pitchFamily="18" charset="0"/>
                <a:ea typeface="Cambria" panose="02040503050406030204" pitchFamily="18" charset="0"/>
              </a:rPr>
              <a:t>bản</a:t>
            </a:r>
            <a:r>
              <a:rPr lang="en-US" sz="3200" b="1" dirty="0">
                <a:solidFill>
                  <a:schemeClr val="accent1">
                    <a:lumMod val="50000"/>
                  </a:schemeClr>
                </a:solidFill>
                <a:latin typeface="Cambria" panose="02040503050406030204" pitchFamily="18" charset="0"/>
                <a:ea typeface="Cambria" panose="02040503050406030204" pitchFamily="18" charset="0"/>
              </a:rPr>
              <a:t> </a:t>
            </a:r>
            <a:r>
              <a:rPr lang="en-US" sz="3200" b="1" dirty="0" err="1">
                <a:solidFill>
                  <a:schemeClr val="accent1">
                    <a:lumMod val="50000"/>
                  </a:schemeClr>
                </a:solidFill>
                <a:latin typeface="Cambria" panose="02040503050406030204" pitchFamily="18" charset="0"/>
                <a:ea typeface="Cambria" panose="02040503050406030204" pitchFamily="18" charset="0"/>
              </a:rPr>
              <a:t>thân</a:t>
            </a:r>
            <a:r>
              <a:rPr lang="en-US" sz="3200" b="1" dirty="0">
                <a:solidFill>
                  <a:schemeClr val="accent1">
                    <a:lumMod val="50000"/>
                  </a:schemeClr>
                </a:solidFill>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30828514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513845" y="1542563"/>
            <a:ext cx="9126503" cy="3694496"/>
          </a:xfrm>
          <a:prstGeom prst="rect">
            <a:avLst/>
          </a:prstGeom>
        </p:spPr>
      </p:pic>
    </p:spTree>
    <p:extLst>
      <p:ext uri="{BB962C8B-B14F-4D97-AF65-F5344CB8AC3E}">
        <p14:creationId xmlns:p14="http://schemas.microsoft.com/office/powerpoint/2010/main" val="18723445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7">
            <a:extLst>
              <a:ext uri="{FF2B5EF4-FFF2-40B4-BE49-F238E27FC236}">
                <a16:creationId xmlns:a16="http://schemas.microsoft.com/office/drawing/2014/main" id="{76418130-7223-4F5D-BCAF-2FB39AA5503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344" y="1163052"/>
            <a:ext cx="4491789" cy="5839327"/>
          </a:xfrm>
          <a:prstGeom prst="rect">
            <a:avLst/>
          </a:prstGeom>
        </p:spPr>
      </p:pic>
      <p:sp>
        <p:nvSpPr>
          <p:cNvPr id="3" name="Speech Bubble: Oval 9">
            <a:extLst>
              <a:ext uri="{FF2B5EF4-FFF2-40B4-BE49-F238E27FC236}">
                <a16:creationId xmlns:a16="http://schemas.microsoft.com/office/drawing/2014/main" id="{7242D3E7-C1CC-5917-A9C9-1DFAF6DBB850}"/>
              </a:ext>
            </a:extLst>
          </p:cNvPr>
          <p:cNvSpPr/>
          <p:nvPr/>
        </p:nvSpPr>
        <p:spPr>
          <a:xfrm>
            <a:off x="3817696" y="535577"/>
            <a:ext cx="5065048" cy="3108960"/>
          </a:xfrm>
          <a:custGeom>
            <a:avLst/>
            <a:gdLst>
              <a:gd name="connsiteX0" fmla="*/ -326999 w 5065048"/>
              <a:gd name="connsiteY0" fmla="*/ 1841624 h 3108960"/>
              <a:gd name="connsiteX1" fmla="*/ 1126 w 5065048"/>
              <a:gd name="connsiteY1" fmla="*/ 1508123 h 3108960"/>
              <a:gd name="connsiteX2" fmla="*/ 2467128 w 5065048"/>
              <a:gd name="connsiteY2" fmla="*/ 519 h 3108960"/>
              <a:gd name="connsiteX3" fmla="*/ 5030269 w 5065048"/>
              <a:gd name="connsiteY3" fmla="*/ 1297745 h 3108960"/>
              <a:gd name="connsiteX4" fmla="*/ 2786559 w 5065048"/>
              <a:gd name="connsiteY4" fmla="*/ 3101120 h 3108960"/>
              <a:gd name="connsiteX5" fmla="*/ 157160 w 5065048"/>
              <a:gd name="connsiteY5" fmla="*/ 2093558 h 3108960"/>
              <a:gd name="connsiteX6" fmla="*/ -326999 w 5065048"/>
              <a:gd name="connsiteY6" fmla="*/ 1841624 h 3108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65048" h="3108960" fill="none" extrusionOk="0">
                <a:moveTo>
                  <a:pt x="-326999" y="1841624"/>
                </a:moveTo>
                <a:cubicBezTo>
                  <a:pt x="-262997" y="1815910"/>
                  <a:pt x="-131028" y="1612704"/>
                  <a:pt x="1126" y="1508123"/>
                </a:cubicBezTo>
                <a:cubicBezTo>
                  <a:pt x="-24096" y="619399"/>
                  <a:pt x="1281809" y="204543"/>
                  <a:pt x="2467128" y="519"/>
                </a:cubicBezTo>
                <a:cubicBezTo>
                  <a:pt x="3743500" y="-37829"/>
                  <a:pt x="4767291" y="529641"/>
                  <a:pt x="5030269" y="1297745"/>
                </a:cubicBezTo>
                <a:cubicBezTo>
                  <a:pt x="5270608" y="2101789"/>
                  <a:pt x="4184497" y="2992634"/>
                  <a:pt x="2786559" y="3101120"/>
                </a:cubicBezTo>
                <a:cubicBezTo>
                  <a:pt x="1526783" y="3112437"/>
                  <a:pt x="618099" y="2723664"/>
                  <a:pt x="157160" y="2093558"/>
                </a:cubicBezTo>
                <a:cubicBezTo>
                  <a:pt x="66053" y="2022363"/>
                  <a:pt x="-73573" y="1934803"/>
                  <a:pt x="-326999" y="1841624"/>
                </a:cubicBezTo>
                <a:close/>
              </a:path>
              <a:path w="5065048" h="3108960" stroke="0" extrusionOk="0">
                <a:moveTo>
                  <a:pt x="-326999" y="1841624"/>
                </a:moveTo>
                <a:cubicBezTo>
                  <a:pt x="-198365" y="1754192"/>
                  <a:pt x="-75070" y="1643180"/>
                  <a:pt x="1126" y="1508123"/>
                </a:cubicBezTo>
                <a:cubicBezTo>
                  <a:pt x="-65380" y="694779"/>
                  <a:pt x="1083766" y="171049"/>
                  <a:pt x="2467128" y="519"/>
                </a:cubicBezTo>
                <a:cubicBezTo>
                  <a:pt x="3693911" y="81509"/>
                  <a:pt x="4855413" y="556542"/>
                  <a:pt x="5030269" y="1297745"/>
                </a:cubicBezTo>
                <a:cubicBezTo>
                  <a:pt x="5233082" y="2358195"/>
                  <a:pt x="4140960" y="3028005"/>
                  <a:pt x="2786559" y="3101120"/>
                </a:cubicBezTo>
                <a:cubicBezTo>
                  <a:pt x="1515295" y="3122582"/>
                  <a:pt x="662276" y="2781854"/>
                  <a:pt x="157160" y="2093558"/>
                </a:cubicBezTo>
                <a:cubicBezTo>
                  <a:pt x="-45691" y="2020626"/>
                  <a:pt x="-281100" y="1919410"/>
                  <a:pt x="-326999" y="1841624"/>
                </a:cubicBezTo>
                <a:close/>
              </a:path>
            </a:pathLst>
          </a:custGeom>
          <a:ln>
            <a:solidFill>
              <a:srgbClr val="002060"/>
            </a:solidFill>
            <a:extLst>
              <a:ext uri="{C807C97D-BFC1-408E-A445-0C87EB9F89A2}">
                <ask:lineSketchStyleProps xmlns:ask="http://schemas.microsoft.com/office/drawing/2018/sketchyshapes" sd="2214188587">
                  <a:prstGeom prst="wedgeEllipseCallout">
                    <a:avLst>
                      <a:gd name="adj1" fmla="val -56456"/>
                      <a:gd name="adj2" fmla="val 9236"/>
                    </a:avLst>
                  </a:prstGeom>
                  <ask:type>
                    <ask:lineSketchCurved/>
                  </ask:type>
                </ask:lineSketchStyleProps>
              </a:ext>
            </a:extLst>
          </a:ln>
          <a:effectLst>
            <a:glow rad="63500">
              <a:schemeClr val="accent5">
                <a:satMod val="175000"/>
                <a:alpha val="40000"/>
              </a:schemeClr>
            </a:glow>
          </a:effectLst>
        </p:spPr>
        <p:style>
          <a:lnRef idx="2">
            <a:schemeClr val="dk1"/>
          </a:lnRef>
          <a:fillRef idx="1">
            <a:schemeClr val="lt1"/>
          </a:fillRef>
          <a:effectRef idx="0">
            <a:schemeClr val="dk1"/>
          </a:effectRef>
          <a:fontRef idx="minor">
            <a:schemeClr val="dk1"/>
          </a:fontRef>
        </p:style>
        <p:txBody>
          <a:bodyPr rtlCol="0" anchor="ctr"/>
          <a:lstStyle/>
          <a:p>
            <a:pPr algn="ctr"/>
            <a:r>
              <a:rPr lang="en-US" sz="4000" b="1">
                <a:solidFill>
                  <a:srgbClr val="0099CC"/>
                </a:solidFill>
                <a:latin typeface="Cambria" panose="02040503050406030204" pitchFamily="18" charset="0"/>
                <a:ea typeface="Cambria" panose="02040503050406030204" pitchFamily="18" charset="0"/>
              </a:rPr>
              <a:t>Trong bài hát </a:t>
            </a:r>
          </a:p>
          <a:p>
            <a:pPr algn="ctr"/>
            <a:r>
              <a:rPr lang="en-US" sz="4000" b="1">
                <a:solidFill>
                  <a:srgbClr val="0099CC"/>
                </a:solidFill>
                <a:latin typeface="Cambria" panose="02040503050406030204" pitchFamily="18" charset="0"/>
                <a:ea typeface="Cambria" panose="02040503050406030204" pitchFamily="18" charset="0"/>
              </a:rPr>
              <a:t>câu ca dao nào được nhắc đến?</a:t>
            </a:r>
          </a:p>
        </p:txBody>
      </p:sp>
      <p:sp>
        <p:nvSpPr>
          <p:cNvPr id="4" name="TextBox 3"/>
          <p:cNvSpPr txBox="1"/>
          <p:nvPr/>
        </p:nvSpPr>
        <p:spPr>
          <a:xfrm>
            <a:off x="3190677" y="4690023"/>
            <a:ext cx="8657333" cy="1107996"/>
          </a:xfrm>
          <a:prstGeom prst="rect">
            <a:avLst/>
          </a:prstGeom>
          <a:noFill/>
        </p:spPr>
        <p:txBody>
          <a:bodyPr wrap="square" rtlCol="0">
            <a:spAutoFit/>
          </a:bodyPr>
          <a:lstStyle/>
          <a:p>
            <a:pPr algn="ctr"/>
            <a:r>
              <a:rPr lang="en-US" sz="3300" b="1">
                <a:solidFill>
                  <a:schemeClr val="accent1">
                    <a:lumMod val="75000"/>
                  </a:schemeClr>
                </a:solidFill>
                <a:latin typeface="Cambria" panose="02040503050406030204" pitchFamily="18" charset="0"/>
                <a:ea typeface="Cambria" panose="02040503050406030204" pitchFamily="18" charset="0"/>
              </a:rPr>
              <a:t>Bầu ơi thương lấy bí cùng</a:t>
            </a:r>
          </a:p>
          <a:p>
            <a:pPr algn="ctr"/>
            <a:r>
              <a:rPr lang="en-US" sz="3300" b="1">
                <a:solidFill>
                  <a:schemeClr val="accent1">
                    <a:lumMod val="75000"/>
                  </a:schemeClr>
                </a:solidFill>
                <a:latin typeface="Cambria" panose="02040503050406030204" pitchFamily="18" charset="0"/>
                <a:ea typeface="Cambria" panose="02040503050406030204" pitchFamily="18" charset="0"/>
              </a:rPr>
              <a:t>Tuy rằng khác giống nhưng chung một giàn.</a:t>
            </a:r>
          </a:p>
        </p:txBody>
      </p:sp>
    </p:spTree>
    <p:extLst>
      <p:ext uri="{BB962C8B-B14F-4D97-AF65-F5344CB8AC3E}">
        <p14:creationId xmlns:p14="http://schemas.microsoft.com/office/powerpoint/2010/main" val="39565009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521362" y="1420387"/>
            <a:ext cx="9303302" cy="3694496"/>
          </a:xfrm>
          <a:prstGeom prst="rect">
            <a:avLst/>
          </a:prstGeom>
        </p:spPr>
      </p:pic>
    </p:spTree>
    <p:extLst>
      <p:ext uri="{BB962C8B-B14F-4D97-AF65-F5344CB8AC3E}">
        <p14:creationId xmlns:p14="http://schemas.microsoft.com/office/powerpoint/2010/main" val="19386168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a:blip r:embed="rId2"/>
          <a:stretch>
            <a:fillRect/>
          </a:stretch>
        </p:blipFill>
        <p:spPr>
          <a:xfrm>
            <a:off x="3135815" y="955228"/>
            <a:ext cx="3255546" cy="1182727"/>
          </a:xfrm>
          <a:prstGeom prst="rect">
            <a:avLst/>
          </a:prstGeom>
        </p:spPr>
      </p:pic>
      <p:pic>
        <p:nvPicPr>
          <p:cNvPr id="19" name="Picture 18"/>
          <p:cNvPicPr>
            <a:picLocks noChangeAspect="1"/>
          </p:cNvPicPr>
          <p:nvPr/>
        </p:nvPicPr>
        <p:blipFill>
          <a:blip r:embed="rId3"/>
          <a:stretch>
            <a:fillRect/>
          </a:stretch>
        </p:blipFill>
        <p:spPr>
          <a:xfrm>
            <a:off x="1089073" y="2137955"/>
            <a:ext cx="8150573" cy="3297649"/>
          </a:xfrm>
          <a:prstGeom prst="rect">
            <a:avLst/>
          </a:prstGeom>
        </p:spPr>
      </p:pic>
    </p:spTree>
    <p:extLst>
      <p:ext uri="{BB962C8B-B14F-4D97-AF65-F5344CB8AC3E}">
        <p14:creationId xmlns:p14="http://schemas.microsoft.com/office/powerpoint/2010/main" val="12825361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0-#ppt_w/2"/>
                                          </p:val>
                                        </p:tav>
                                        <p:tav tm="100000">
                                          <p:val>
                                            <p:strVal val="#ppt_x"/>
                                          </p:val>
                                        </p:tav>
                                      </p:tavLst>
                                    </p:anim>
                                    <p:anim calcmode="lin" valueType="num">
                                      <p:cBhvr additive="base">
                                        <p:cTn id="8" dur="500" fill="hold"/>
                                        <p:tgtEl>
                                          <p:spTgt spid="18"/>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53" presetClass="entr" presetSubtype="16" fill="hold" nodeType="after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p:cTn id="12" dur="500" fill="hold"/>
                                        <p:tgtEl>
                                          <p:spTgt spid="19"/>
                                        </p:tgtEl>
                                        <p:attrNameLst>
                                          <p:attrName>ppt_w</p:attrName>
                                        </p:attrNameLst>
                                      </p:cBhvr>
                                      <p:tavLst>
                                        <p:tav tm="0">
                                          <p:val>
                                            <p:fltVal val="0"/>
                                          </p:val>
                                        </p:tav>
                                        <p:tav tm="100000">
                                          <p:val>
                                            <p:strVal val="#ppt_w"/>
                                          </p:val>
                                        </p:tav>
                                      </p:tavLst>
                                    </p:anim>
                                    <p:anim calcmode="lin" valueType="num">
                                      <p:cBhvr>
                                        <p:cTn id="13" dur="500" fill="hold"/>
                                        <p:tgtEl>
                                          <p:spTgt spid="19"/>
                                        </p:tgtEl>
                                        <p:attrNameLst>
                                          <p:attrName>ppt_h</p:attrName>
                                        </p:attrNameLst>
                                      </p:cBhvr>
                                      <p:tavLst>
                                        <p:tav tm="0">
                                          <p:val>
                                            <p:fltVal val="0"/>
                                          </p:val>
                                        </p:tav>
                                        <p:tav tm="100000">
                                          <p:val>
                                            <p:strVal val="#ppt_h"/>
                                          </p:val>
                                        </p:tav>
                                      </p:tavLst>
                                    </p:anim>
                                    <p:animEffect transition="in" filter="fade">
                                      <p:cBhvr>
                                        <p:cTn id="14"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6484" y="1705506"/>
            <a:ext cx="7484716" cy="4807949"/>
          </a:xfrm>
          <a:prstGeom prst="rect">
            <a:avLst/>
          </a:prstGeom>
        </p:spPr>
      </p:pic>
      <p:grpSp>
        <p:nvGrpSpPr>
          <p:cNvPr id="3" name="Group 2">
            <a:extLst>
              <a:ext uri="{FF2B5EF4-FFF2-40B4-BE49-F238E27FC236}">
                <a16:creationId xmlns:a16="http://schemas.microsoft.com/office/drawing/2014/main" id="{3E543A0B-E972-0D4A-B032-08CCCFDD452B}"/>
              </a:ext>
            </a:extLst>
          </p:cNvPr>
          <p:cNvGrpSpPr/>
          <p:nvPr/>
        </p:nvGrpSpPr>
        <p:grpSpPr>
          <a:xfrm>
            <a:off x="588019" y="379126"/>
            <a:ext cx="11037923" cy="1110040"/>
            <a:chOff x="7055427" y="1629296"/>
            <a:chExt cx="4741382" cy="3940232"/>
          </a:xfrm>
        </p:grpSpPr>
        <p:sp>
          <p:nvSpPr>
            <p:cNvPr id="4" name="Rectangle: Rounded Corners 6">
              <a:extLst>
                <a:ext uri="{FF2B5EF4-FFF2-40B4-BE49-F238E27FC236}">
                  <a16:creationId xmlns:a16="http://schemas.microsoft.com/office/drawing/2014/main" id="{F417EADB-4971-68AA-FB3E-1FC6A5CCC752}"/>
                </a:ext>
              </a:extLst>
            </p:cNvPr>
            <p:cNvSpPr/>
            <p:nvPr/>
          </p:nvSpPr>
          <p:spPr>
            <a:xfrm>
              <a:off x="7055427" y="1629296"/>
              <a:ext cx="4741382" cy="3940232"/>
            </a:xfrm>
            <a:prstGeom prst="roundRect">
              <a:avLst/>
            </a:prstGeom>
            <a:solidFill>
              <a:srgbClr val="FF6699"/>
            </a:solidFill>
            <a:ln w="38100">
              <a:solidFill>
                <a:srgbClr val="FF0066"/>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CD4DF022-03B6-2C13-C899-C3F0C93339E7}"/>
                </a:ext>
              </a:extLst>
            </p:cNvPr>
            <p:cNvSpPr txBox="1"/>
            <p:nvPr/>
          </p:nvSpPr>
          <p:spPr>
            <a:xfrm>
              <a:off x="7162824" y="1629296"/>
              <a:ext cx="4576432" cy="3231882"/>
            </a:xfrm>
            <a:prstGeom prst="rect">
              <a:avLst/>
            </a:prstGeom>
            <a:noFill/>
          </p:spPr>
          <p:txBody>
            <a:bodyPr wrap="square" rtlCol="0">
              <a:spAutoFit/>
            </a:bodyPr>
            <a:lstStyle/>
            <a:p>
              <a:r>
                <a:rPr lang="en-US" sz="3200" b="1">
                  <a:latin typeface="Cambria" panose="02040503050406030204" pitchFamily="18" charset="0"/>
                  <a:ea typeface="Cambria" panose="02040503050406030204" pitchFamily="18" charset="0"/>
                </a:rPr>
                <a:t>a. Em hãy quan sát tranh và cho biết những người trong tranh đang gặp khó khăn gì?</a:t>
              </a:r>
            </a:p>
          </p:txBody>
        </p:sp>
      </p:grpSp>
    </p:spTree>
    <p:extLst>
      <p:ext uri="{BB962C8B-B14F-4D97-AF65-F5344CB8AC3E}">
        <p14:creationId xmlns:p14="http://schemas.microsoft.com/office/powerpoint/2010/main" val="6588321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randombar(horizontal)">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71152" y="2220686"/>
            <a:ext cx="6909846" cy="4267846"/>
          </a:xfrm>
          <a:prstGeom prst="rect">
            <a:avLst/>
          </a:prstGeom>
        </p:spPr>
      </p:pic>
      <p:grpSp>
        <p:nvGrpSpPr>
          <p:cNvPr id="3" name="Group 2">
            <a:extLst>
              <a:ext uri="{FF2B5EF4-FFF2-40B4-BE49-F238E27FC236}">
                <a16:creationId xmlns:a16="http://schemas.microsoft.com/office/drawing/2014/main" id="{3E543A0B-E972-0D4A-B032-08CCCFDD452B}"/>
              </a:ext>
            </a:extLst>
          </p:cNvPr>
          <p:cNvGrpSpPr/>
          <p:nvPr/>
        </p:nvGrpSpPr>
        <p:grpSpPr>
          <a:xfrm>
            <a:off x="692521" y="535880"/>
            <a:ext cx="11037923" cy="1253733"/>
            <a:chOff x="7055427" y="1629296"/>
            <a:chExt cx="4741382" cy="2887316"/>
          </a:xfrm>
        </p:grpSpPr>
        <p:sp>
          <p:nvSpPr>
            <p:cNvPr id="4" name="Rectangle: Rounded Corners 6">
              <a:extLst>
                <a:ext uri="{FF2B5EF4-FFF2-40B4-BE49-F238E27FC236}">
                  <a16:creationId xmlns:a16="http://schemas.microsoft.com/office/drawing/2014/main" id="{F417EADB-4971-68AA-FB3E-1FC6A5CCC752}"/>
                </a:ext>
              </a:extLst>
            </p:cNvPr>
            <p:cNvSpPr/>
            <p:nvPr/>
          </p:nvSpPr>
          <p:spPr>
            <a:xfrm>
              <a:off x="7055427" y="1629296"/>
              <a:ext cx="4741382" cy="2887316"/>
            </a:xfrm>
            <a:prstGeom prst="roundRect">
              <a:avLst/>
            </a:prstGeom>
            <a:solidFill>
              <a:srgbClr val="FF6699"/>
            </a:solidFill>
            <a:ln w="38100">
              <a:solidFill>
                <a:srgbClr val="FF0066"/>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CD4DF022-03B6-2C13-C899-C3F0C93339E7}"/>
                </a:ext>
              </a:extLst>
            </p:cNvPr>
            <p:cNvSpPr txBox="1"/>
            <p:nvPr/>
          </p:nvSpPr>
          <p:spPr>
            <a:xfrm>
              <a:off x="7145124" y="1719547"/>
              <a:ext cx="4599743" cy="2797065"/>
            </a:xfrm>
            <a:prstGeom prst="rect">
              <a:avLst/>
            </a:prstGeom>
            <a:noFill/>
          </p:spPr>
          <p:txBody>
            <a:bodyPr wrap="square" rtlCol="0">
              <a:spAutoFit/>
            </a:bodyPr>
            <a:lstStyle/>
            <a:p>
              <a:r>
                <a:rPr lang="en-US" sz="3500" b="1" i="1">
                  <a:latin typeface="Cambria" panose="02040503050406030204" pitchFamily="18" charset="0"/>
                  <a:ea typeface="Cambria" panose="02040503050406030204" pitchFamily="18" charset="0"/>
                </a:rPr>
                <a:t>+ Những người trong tranh gặp phải khó khăn gì?</a:t>
              </a:r>
              <a:endParaRPr lang="en-US" sz="3500" b="1">
                <a:latin typeface="Cambria" panose="02040503050406030204" pitchFamily="18" charset="0"/>
                <a:ea typeface="Cambria" panose="02040503050406030204" pitchFamily="18" charset="0"/>
              </a:endParaRPr>
            </a:p>
            <a:p>
              <a:r>
                <a:rPr lang="en-US" sz="3500" b="1" i="1">
                  <a:latin typeface="Cambria" panose="02040503050406030204" pitchFamily="18" charset="0"/>
                  <a:ea typeface="Cambria" panose="02040503050406030204" pitchFamily="18" charset="0"/>
                </a:rPr>
                <a:t>+ Em còn biết những hoàn cảnh khó khăn nào khác?</a:t>
              </a:r>
              <a:endParaRPr lang="en-US" sz="3500" b="1">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37207886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7">
            <a:extLst>
              <a:ext uri="{FF2B5EF4-FFF2-40B4-BE49-F238E27FC236}">
                <a16:creationId xmlns:a16="http://schemas.microsoft.com/office/drawing/2014/main" id="{76418130-7223-4F5D-BCAF-2FB39AA5503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344" y="1228367"/>
            <a:ext cx="4491789" cy="5839327"/>
          </a:xfrm>
          <a:prstGeom prst="rect">
            <a:avLst/>
          </a:prstGeom>
        </p:spPr>
      </p:pic>
      <p:sp>
        <p:nvSpPr>
          <p:cNvPr id="3" name="Speech Bubble: Oval 9">
            <a:extLst>
              <a:ext uri="{FF2B5EF4-FFF2-40B4-BE49-F238E27FC236}">
                <a16:creationId xmlns:a16="http://schemas.microsoft.com/office/drawing/2014/main" id="{7242D3E7-C1CC-5917-A9C9-1DFAF6DBB850}"/>
              </a:ext>
            </a:extLst>
          </p:cNvPr>
          <p:cNvSpPr/>
          <p:nvPr/>
        </p:nvSpPr>
        <p:spPr>
          <a:xfrm>
            <a:off x="3896073" y="1228367"/>
            <a:ext cx="5065048" cy="3108960"/>
          </a:xfrm>
          <a:custGeom>
            <a:avLst/>
            <a:gdLst>
              <a:gd name="connsiteX0" fmla="*/ -326999 w 5065048"/>
              <a:gd name="connsiteY0" fmla="*/ 1841624 h 3108960"/>
              <a:gd name="connsiteX1" fmla="*/ 1126 w 5065048"/>
              <a:gd name="connsiteY1" fmla="*/ 1508123 h 3108960"/>
              <a:gd name="connsiteX2" fmla="*/ 2467128 w 5065048"/>
              <a:gd name="connsiteY2" fmla="*/ 519 h 3108960"/>
              <a:gd name="connsiteX3" fmla="*/ 5030269 w 5065048"/>
              <a:gd name="connsiteY3" fmla="*/ 1297745 h 3108960"/>
              <a:gd name="connsiteX4" fmla="*/ 2786559 w 5065048"/>
              <a:gd name="connsiteY4" fmla="*/ 3101120 h 3108960"/>
              <a:gd name="connsiteX5" fmla="*/ 157160 w 5065048"/>
              <a:gd name="connsiteY5" fmla="*/ 2093558 h 3108960"/>
              <a:gd name="connsiteX6" fmla="*/ -326999 w 5065048"/>
              <a:gd name="connsiteY6" fmla="*/ 1841624 h 3108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65048" h="3108960" fill="none" extrusionOk="0">
                <a:moveTo>
                  <a:pt x="-326999" y="1841624"/>
                </a:moveTo>
                <a:cubicBezTo>
                  <a:pt x="-262997" y="1815910"/>
                  <a:pt x="-131028" y="1612704"/>
                  <a:pt x="1126" y="1508123"/>
                </a:cubicBezTo>
                <a:cubicBezTo>
                  <a:pt x="-24096" y="619399"/>
                  <a:pt x="1281809" y="204543"/>
                  <a:pt x="2467128" y="519"/>
                </a:cubicBezTo>
                <a:cubicBezTo>
                  <a:pt x="3743500" y="-37829"/>
                  <a:pt x="4767291" y="529641"/>
                  <a:pt x="5030269" y="1297745"/>
                </a:cubicBezTo>
                <a:cubicBezTo>
                  <a:pt x="5270608" y="2101789"/>
                  <a:pt x="4184497" y="2992634"/>
                  <a:pt x="2786559" y="3101120"/>
                </a:cubicBezTo>
                <a:cubicBezTo>
                  <a:pt x="1526783" y="3112437"/>
                  <a:pt x="618099" y="2723664"/>
                  <a:pt x="157160" y="2093558"/>
                </a:cubicBezTo>
                <a:cubicBezTo>
                  <a:pt x="66053" y="2022363"/>
                  <a:pt x="-73573" y="1934803"/>
                  <a:pt x="-326999" y="1841624"/>
                </a:cubicBezTo>
                <a:close/>
              </a:path>
              <a:path w="5065048" h="3108960" stroke="0" extrusionOk="0">
                <a:moveTo>
                  <a:pt x="-326999" y="1841624"/>
                </a:moveTo>
                <a:cubicBezTo>
                  <a:pt x="-198365" y="1754192"/>
                  <a:pt x="-75070" y="1643180"/>
                  <a:pt x="1126" y="1508123"/>
                </a:cubicBezTo>
                <a:cubicBezTo>
                  <a:pt x="-65380" y="694779"/>
                  <a:pt x="1083766" y="171049"/>
                  <a:pt x="2467128" y="519"/>
                </a:cubicBezTo>
                <a:cubicBezTo>
                  <a:pt x="3693911" y="81509"/>
                  <a:pt x="4855413" y="556542"/>
                  <a:pt x="5030269" y="1297745"/>
                </a:cubicBezTo>
                <a:cubicBezTo>
                  <a:pt x="5233082" y="2358195"/>
                  <a:pt x="4140960" y="3028005"/>
                  <a:pt x="2786559" y="3101120"/>
                </a:cubicBezTo>
                <a:cubicBezTo>
                  <a:pt x="1515295" y="3122582"/>
                  <a:pt x="662276" y="2781854"/>
                  <a:pt x="157160" y="2093558"/>
                </a:cubicBezTo>
                <a:cubicBezTo>
                  <a:pt x="-45691" y="2020626"/>
                  <a:pt x="-281100" y="1919410"/>
                  <a:pt x="-326999" y="1841624"/>
                </a:cubicBezTo>
                <a:close/>
              </a:path>
            </a:pathLst>
          </a:custGeom>
          <a:ln>
            <a:solidFill>
              <a:srgbClr val="002060"/>
            </a:solidFill>
            <a:extLst>
              <a:ext uri="{C807C97D-BFC1-408E-A445-0C87EB9F89A2}">
                <ask:lineSketchStyleProps xmlns:ask="http://schemas.microsoft.com/office/drawing/2018/sketchyshapes" sd="2214188587">
                  <a:prstGeom prst="wedgeEllipseCallout">
                    <a:avLst>
                      <a:gd name="adj1" fmla="val -56456"/>
                      <a:gd name="adj2" fmla="val 9236"/>
                    </a:avLst>
                  </a:prstGeom>
                  <ask:type>
                    <ask:lineSketchCurved/>
                  </ask:type>
                </ask:lineSketchStyleProps>
              </a:ext>
            </a:extLst>
          </a:ln>
          <a:effectLst>
            <a:glow rad="63500">
              <a:schemeClr val="accent5">
                <a:satMod val="175000"/>
                <a:alpha val="40000"/>
              </a:schemeClr>
            </a:glow>
          </a:effectLst>
        </p:spPr>
        <p:style>
          <a:lnRef idx="2">
            <a:schemeClr val="dk1"/>
          </a:lnRef>
          <a:fillRef idx="1">
            <a:schemeClr val="lt1"/>
          </a:fillRef>
          <a:effectRef idx="0">
            <a:schemeClr val="dk1"/>
          </a:effectRef>
          <a:fontRef idx="minor">
            <a:schemeClr val="dk1"/>
          </a:fontRef>
        </p:style>
        <p:txBody>
          <a:bodyPr rtlCol="0" anchor="ctr"/>
          <a:lstStyle/>
          <a:p>
            <a:pPr algn="ctr"/>
            <a:r>
              <a:rPr lang="en-US" sz="4000" b="1" i="1">
                <a:solidFill>
                  <a:schemeClr val="accent3">
                    <a:lumMod val="75000"/>
                  </a:schemeClr>
                </a:solidFill>
                <a:latin typeface="Cambria" panose="02040503050406030204" pitchFamily="18" charset="0"/>
                <a:ea typeface="Cambria" panose="02040503050406030204" pitchFamily="18" charset="0"/>
              </a:rPr>
              <a:t>Em còn biết những hoàn cảnh khó khăn nào khác?</a:t>
            </a:r>
            <a:endParaRPr lang="en-US" sz="4000" b="1">
              <a:solidFill>
                <a:schemeClr val="accent3">
                  <a:lumMod val="75000"/>
                </a:schemeClr>
              </a:solidFill>
              <a:latin typeface="Cambria" panose="02040503050406030204" pitchFamily="18" charset="0"/>
              <a:ea typeface="Cambria" panose="02040503050406030204" pitchFamily="18" charset="0"/>
            </a:endParaRPr>
          </a:p>
        </p:txBody>
      </p:sp>
      <p:sp>
        <p:nvSpPr>
          <p:cNvPr id="4" name="Speech Bubble: Oval 9">
            <a:extLst>
              <a:ext uri="{FF2B5EF4-FFF2-40B4-BE49-F238E27FC236}">
                <a16:creationId xmlns:a16="http://schemas.microsoft.com/office/drawing/2014/main" id="{7242D3E7-C1CC-5917-A9C9-1DFAF6DBB850}"/>
              </a:ext>
            </a:extLst>
          </p:cNvPr>
          <p:cNvSpPr/>
          <p:nvPr/>
        </p:nvSpPr>
        <p:spPr>
          <a:xfrm>
            <a:off x="3794911" y="601349"/>
            <a:ext cx="6799066" cy="4166593"/>
          </a:xfrm>
          <a:custGeom>
            <a:avLst/>
            <a:gdLst>
              <a:gd name="connsiteX0" fmla="*/ -438948 w 6799066"/>
              <a:gd name="connsiteY0" fmla="*/ 2468123 h 4166593"/>
              <a:gd name="connsiteX1" fmla="*/ 1512 w 6799066"/>
              <a:gd name="connsiteY1" fmla="*/ 2021169 h 4166593"/>
              <a:gd name="connsiteX2" fmla="*/ 3312026 w 6799066"/>
              <a:gd name="connsiteY2" fmla="*/ 690 h 4166593"/>
              <a:gd name="connsiteX3" fmla="*/ 6752377 w 6799066"/>
              <a:gd name="connsiteY3" fmla="*/ 1739207 h 4166593"/>
              <a:gd name="connsiteX4" fmla="*/ 3739461 w 6799066"/>
              <a:gd name="connsiteY4" fmla="*/ 4156152 h 4166593"/>
              <a:gd name="connsiteX5" fmla="*/ 210966 w 6799066"/>
              <a:gd name="connsiteY5" fmla="*/ 2805762 h 4166593"/>
              <a:gd name="connsiteX6" fmla="*/ -438948 w 6799066"/>
              <a:gd name="connsiteY6" fmla="*/ 2468123 h 4166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799066" h="4166593" fill="none" extrusionOk="0">
                <a:moveTo>
                  <a:pt x="-438948" y="2468123"/>
                </a:moveTo>
                <a:cubicBezTo>
                  <a:pt x="-271451" y="2297751"/>
                  <a:pt x="-87963" y="2082698"/>
                  <a:pt x="1512" y="2021169"/>
                </a:cubicBezTo>
                <a:cubicBezTo>
                  <a:pt x="14421" y="875857"/>
                  <a:pt x="1546544" y="73131"/>
                  <a:pt x="3312026" y="690"/>
                </a:cubicBezTo>
                <a:cubicBezTo>
                  <a:pt x="5105058" y="-149943"/>
                  <a:pt x="6266968" y="699936"/>
                  <a:pt x="6752377" y="1739207"/>
                </a:cubicBezTo>
                <a:cubicBezTo>
                  <a:pt x="7073530" y="2727454"/>
                  <a:pt x="5509992" y="3977674"/>
                  <a:pt x="3739461" y="4156152"/>
                </a:cubicBezTo>
                <a:cubicBezTo>
                  <a:pt x="2177074" y="4239480"/>
                  <a:pt x="770025" y="3683430"/>
                  <a:pt x="210966" y="2805762"/>
                </a:cubicBezTo>
                <a:cubicBezTo>
                  <a:pt x="124819" y="2702637"/>
                  <a:pt x="-224080" y="2627646"/>
                  <a:pt x="-438948" y="2468123"/>
                </a:cubicBezTo>
                <a:close/>
              </a:path>
              <a:path w="6799066" h="4166593" stroke="0" extrusionOk="0">
                <a:moveTo>
                  <a:pt x="-438948" y="2468123"/>
                </a:moveTo>
                <a:cubicBezTo>
                  <a:pt x="-269209" y="2342350"/>
                  <a:pt x="-187806" y="2213857"/>
                  <a:pt x="1512" y="2021169"/>
                </a:cubicBezTo>
                <a:cubicBezTo>
                  <a:pt x="-273132" y="950591"/>
                  <a:pt x="1445056" y="266538"/>
                  <a:pt x="3312026" y="690"/>
                </a:cubicBezTo>
                <a:cubicBezTo>
                  <a:pt x="4948605" y="138755"/>
                  <a:pt x="6556882" y="772611"/>
                  <a:pt x="6752377" y="1739207"/>
                </a:cubicBezTo>
                <a:cubicBezTo>
                  <a:pt x="7050664" y="3044937"/>
                  <a:pt x="5358514" y="4091817"/>
                  <a:pt x="3739461" y="4156152"/>
                </a:cubicBezTo>
                <a:cubicBezTo>
                  <a:pt x="2015011" y="4177108"/>
                  <a:pt x="925317" y="3736357"/>
                  <a:pt x="210966" y="2805762"/>
                </a:cubicBezTo>
                <a:cubicBezTo>
                  <a:pt x="52272" y="2664388"/>
                  <a:pt x="-288704" y="2526142"/>
                  <a:pt x="-438948" y="2468123"/>
                </a:cubicBezTo>
                <a:close/>
              </a:path>
            </a:pathLst>
          </a:custGeom>
          <a:ln>
            <a:solidFill>
              <a:srgbClr val="002060"/>
            </a:solidFill>
            <a:extLst>
              <a:ext uri="{C807C97D-BFC1-408E-A445-0C87EB9F89A2}">
                <ask:lineSketchStyleProps xmlns:ask="http://schemas.microsoft.com/office/drawing/2018/sketchyshapes" sd="2214188587">
                  <a:prstGeom prst="wedgeEllipseCallout">
                    <a:avLst>
                      <a:gd name="adj1" fmla="val -56456"/>
                      <a:gd name="adj2" fmla="val 9236"/>
                    </a:avLst>
                  </a:prstGeom>
                  <ask:type>
                    <ask:lineSketchCurved/>
                  </ask:type>
                </ask:lineSketchStyleProps>
              </a:ext>
            </a:extLst>
          </a:ln>
          <a:effectLst>
            <a:glow rad="63500">
              <a:schemeClr val="accent5">
                <a:satMod val="175000"/>
                <a:alpha val="40000"/>
              </a:schemeClr>
            </a:glow>
          </a:effectLst>
        </p:spPr>
        <p:style>
          <a:lnRef idx="2">
            <a:schemeClr val="dk1"/>
          </a:lnRef>
          <a:fillRef idx="1">
            <a:schemeClr val="lt1"/>
          </a:fillRef>
          <a:effectRef idx="0">
            <a:schemeClr val="dk1"/>
          </a:effectRef>
          <a:fontRef idx="minor">
            <a:schemeClr val="dk1"/>
          </a:fontRef>
        </p:style>
        <p:txBody>
          <a:bodyPr rtlCol="0" anchor="ctr"/>
          <a:lstStyle/>
          <a:p>
            <a:pPr algn="ctr"/>
            <a:r>
              <a:rPr lang="en-US" sz="3600" b="1" i="1" dirty="0" err="1">
                <a:solidFill>
                  <a:schemeClr val="accent1">
                    <a:lumMod val="75000"/>
                  </a:schemeClr>
                </a:solidFill>
                <a:latin typeface="Cambria" panose="02040503050406030204" pitchFamily="18" charset="0"/>
                <a:ea typeface="Cambria" panose="02040503050406030204" pitchFamily="18" charset="0"/>
              </a:rPr>
              <a:t>Ngoài</a:t>
            </a:r>
            <a:r>
              <a:rPr lang="en-US" sz="3600" b="1" i="1" dirty="0">
                <a:solidFill>
                  <a:schemeClr val="accent1">
                    <a:lumMod val="75000"/>
                  </a:schemeClr>
                </a:solidFill>
                <a:latin typeface="Cambria" panose="02040503050406030204" pitchFamily="18" charset="0"/>
                <a:ea typeface="Cambria" panose="02040503050406030204" pitchFamily="18" charset="0"/>
              </a:rPr>
              <a:t> </a:t>
            </a:r>
            <a:r>
              <a:rPr lang="en-US" sz="3600" b="1" i="1" dirty="0" err="1">
                <a:solidFill>
                  <a:schemeClr val="accent1">
                    <a:lumMod val="75000"/>
                  </a:schemeClr>
                </a:solidFill>
                <a:latin typeface="Cambria" panose="02040503050406030204" pitchFamily="18" charset="0"/>
                <a:ea typeface="Cambria" panose="02040503050406030204" pitchFamily="18" charset="0"/>
              </a:rPr>
              <a:t>ra</a:t>
            </a:r>
            <a:r>
              <a:rPr lang="en-US" sz="3600" b="1" i="1" dirty="0">
                <a:solidFill>
                  <a:schemeClr val="accent1">
                    <a:lumMod val="75000"/>
                  </a:schemeClr>
                </a:solidFill>
                <a:latin typeface="Cambria" panose="02040503050406030204" pitchFamily="18" charset="0"/>
                <a:ea typeface="Cambria" panose="02040503050406030204" pitchFamily="18" charset="0"/>
              </a:rPr>
              <a:t> </a:t>
            </a:r>
            <a:r>
              <a:rPr lang="en-US" sz="3600" b="1" i="1" dirty="0" err="1">
                <a:solidFill>
                  <a:schemeClr val="accent1">
                    <a:lumMod val="75000"/>
                  </a:schemeClr>
                </a:solidFill>
                <a:latin typeface="Cambria" panose="02040503050406030204" pitchFamily="18" charset="0"/>
                <a:ea typeface="Cambria" panose="02040503050406030204" pitchFamily="18" charset="0"/>
              </a:rPr>
              <a:t>trong</a:t>
            </a:r>
            <a:r>
              <a:rPr lang="en-US" sz="3600" b="1" i="1" dirty="0">
                <a:solidFill>
                  <a:schemeClr val="accent1">
                    <a:lumMod val="75000"/>
                  </a:schemeClr>
                </a:solidFill>
                <a:latin typeface="Cambria" panose="02040503050406030204" pitchFamily="18" charset="0"/>
                <a:ea typeface="Cambria" panose="02040503050406030204" pitchFamily="18" charset="0"/>
              </a:rPr>
              <a:t> </a:t>
            </a:r>
            <a:r>
              <a:rPr lang="en-US" sz="3600" b="1" i="1" dirty="0" err="1">
                <a:solidFill>
                  <a:schemeClr val="accent1">
                    <a:lumMod val="75000"/>
                  </a:schemeClr>
                </a:solidFill>
                <a:latin typeface="Cambria" panose="02040503050406030204" pitchFamily="18" charset="0"/>
                <a:ea typeface="Cambria" panose="02040503050406030204" pitchFamily="18" charset="0"/>
              </a:rPr>
              <a:t>xã</a:t>
            </a:r>
            <a:r>
              <a:rPr lang="en-US" sz="3600" b="1" i="1" dirty="0">
                <a:solidFill>
                  <a:schemeClr val="accent1">
                    <a:lumMod val="75000"/>
                  </a:schemeClr>
                </a:solidFill>
                <a:latin typeface="Cambria" panose="02040503050406030204" pitchFamily="18" charset="0"/>
                <a:ea typeface="Cambria" panose="02040503050406030204" pitchFamily="18" charset="0"/>
              </a:rPr>
              <a:t> </a:t>
            </a:r>
            <a:r>
              <a:rPr lang="en-US" sz="3600" b="1" i="1" dirty="0" err="1">
                <a:solidFill>
                  <a:schemeClr val="accent1">
                    <a:lumMod val="75000"/>
                  </a:schemeClr>
                </a:solidFill>
                <a:latin typeface="Cambria" panose="02040503050406030204" pitchFamily="18" charset="0"/>
                <a:ea typeface="Cambria" panose="02040503050406030204" pitchFamily="18" charset="0"/>
              </a:rPr>
              <a:t>hội</a:t>
            </a:r>
            <a:r>
              <a:rPr lang="en-US" sz="3600" b="1" i="1" dirty="0">
                <a:solidFill>
                  <a:schemeClr val="accent1">
                    <a:lumMod val="75000"/>
                  </a:schemeClr>
                </a:solidFill>
                <a:latin typeface="Cambria" panose="02040503050406030204" pitchFamily="18" charset="0"/>
                <a:ea typeface="Cambria" panose="02040503050406030204" pitchFamily="18" charset="0"/>
              </a:rPr>
              <a:t> </a:t>
            </a:r>
            <a:r>
              <a:rPr lang="en-US" sz="3600" b="1" i="1" dirty="0" err="1">
                <a:solidFill>
                  <a:schemeClr val="accent1">
                    <a:lumMod val="75000"/>
                  </a:schemeClr>
                </a:solidFill>
                <a:latin typeface="Cambria" panose="02040503050406030204" pitchFamily="18" charset="0"/>
                <a:ea typeface="Cambria" panose="02040503050406030204" pitchFamily="18" charset="0"/>
              </a:rPr>
              <a:t>còn</a:t>
            </a:r>
            <a:r>
              <a:rPr lang="en-US" sz="3600" b="1" i="1" dirty="0">
                <a:solidFill>
                  <a:schemeClr val="accent1">
                    <a:lumMod val="75000"/>
                  </a:schemeClr>
                </a:solidFill>
                <a:latin typeface="Cambria" panose="02040503050406030204" pitchFamily="18" charset="0"/>
                <a:ea typeface="Cambria" panose="02040503050406030204" pitchFamily="18" charset="0"/>
              </a:rPr>
              <a:t> </a:t>
            </a:r>
            <a:r>
              <a:rPr lang="en-US" sz="3600" b="1" i="1" dirty="0" err="1">
                <a:solidFill>
                  <a:schemeClr val="accent1">
                    <a:lumMod val="75000"/>
                  </a:schemeClr>
                </a:solidFill>
                <a:latin typeface="Cambria" panose="02040503050406030204" pitchFamily="18" charset="0"/>
                <a:ea typeface="Cambria" panose="02040503050406030204" pitchFamily="18" charset="0"/>
              </a:rPr>
              <a:t>nhiều</a:t>
            </a:r>
            <a:r>
              <a:rPr lang="en-US" sz="3600" b="1" i="1" dirty="0">
                <a:solidFill>
                  <a:schemeClr val="accent1">
                    <a:lumMod val="75000"/>
                  </a:schemeClr>
                </a:solidFill>
                <a:latin typeface="Cambria" panose="02040503050406030204" pitchFamily="18" charset="0"/>
                <a:ea typeface="Cambria" panose="02040503050406030204" pitchFamily="18" charset="0"/>
              </a:rPr>
              <a:t> </a:t>
            </a:r>
            <a:r>
              <a:rPr lang="en-US" sz="3600" b="1" i="1" dirty="0" err="1">
                <a:solidFill>
                  <a:schemeClr val="accent1">
                    <a:lumMod val="75000"/>
                  </a:schemeClr>
                </a:solidFill>
                <a:latin typeface="Cambria" panose="02040503050406030204" pitchFamily="18" charset="0"/>
                <a:ea typeface="Cambria" panose="02040503050406030204" pitchFamily="18" charset="0"/>
              </a:rPr>
              <a:t>người</a:t>
            </a:r>
            <a:r>
              <a:rPr lang="en-US" sz="3600" b="1" i="1" dirty="0">
                <a:solidFill>
                  <a:schemeClr val="accent1">
                    <a:lumMod val="75000"/>
                  </a:schemeClr>
                </a:solidFill>
                <a:latin typeface="Cambria" panose="02040503050406030204" pitchFamily="18" charset="0"/>
                <a:ea typeface="Cambria" panose="02040503050406030204" pitchFamily="18" charset="0"/>
              </a:rPr>
              <a:t> </a:t>
            </a:r>
            <a:r>
              <a:rPr lang="en-US" sz="3600" b="1" i="1" dirty="0" err="1">
                <a:solidFill>
                  <a:schemeClr val="accent1">
                    <a:lumMod val="75000"/>
                  </a:schemeClr>
                </a:solidFill>
                <a:latin typeface="Cambria" panose="02040503050406030204" pitchFamily="18" charset="0"/>
                <a:ea typeface="Cambria" panose="02040503050406030204" pitchFamily="18" charset="0"/>
              </a:rPr>
              <a:t>gặp</a:t>
            </a:r>
            <a:r>
              <a:rPr lang="en-US" sz="3600" b="1" i="1" dirty="0">
                <a:solidFill>
                  <a:schemeClr val="accent1">
                    <a:lumMod val="75000"/>
                  </a:schemeClr>
                </a:solidFill>
                <a:latin typeface="Cambria" panose="02040503050406030204" pitchFamily="18" charset="0"/>
                <a:ea typeface="Cambria" panose="02040503050406030204" pitchFamily="18" charset="0"/>
              </a:rPr>
              <a:t> </a:t>
            </a:r>
            <a:r>
              <a:rPr lang="en-US" sz="3600" b="1" i="1" dirty="0" err="1">
                <a:solidFill>
                  <a:schemeClr val="accent1">
                    <a:lumMod val="75000"/>
                  </a:schemeClr>
                </a:solidFill>
                <a:latin typeface="Cambria" panose="02040503050406030204" pitchFamily="18" charset="0"/>
                <a:ea typeface="Cambria" panose="02040503050406030204" pitchFamily="18" charset="0"/>
              </a:rPr>
              <a:t>hoàn</a:t>
            </a:r>
            <a:r>
              <a:rPr lang="en-US" sz="3600" b="1" i="1" dirty="0">
                <a:solidFill>
                  <a:schemeClr val="accent1">
                    <a:lumMod val="75000"/>
                  </a:schemeClr>
                </a:solidFill>
                <a:latin typeface="Cambria" panose="02040503050406030204" pitchFamily="18" charset="0"/>
                <a:ea typeface="Cambria" panose="02040503050406030204" pitchFamily="18" charset="0"/>
              </a:rPr>
              <a:t> </a:t>
            </a:r>
            <a:r>
              <a:rPr lang="en-US" sz="3600" b="1" i="1" dirty="0" err="1">
                <a:solidFill>
                  <a:schemeClr val="accent1">
                    <a:lumMod val="75000"/>
                  </a:schemeClr>
                </a:solidFill>
                <a:latin typeface="Cambria" panose="02040503050406030204" pitchFamily="18" charset="0"/>
                <a:ea typeface="Cambria" panose="02040503050406030204" pitchFamily="18" charset="0"/>
              </a:rPr>
              <a:t>cảnh</a:t>
            </a:r>
            <a:r>
              <a:rPr lang="en-US" sz="3600" b="1" i="1" dirty="0">
                <a:solidFill>
                  <a:schemeClr val="accent1">
                    <a:lumMod val="75000"/>
                  </a:schemeClr>
                </a:solidFill>
                <a:latin typeface="Cambria" panose="02040503050406030204" pitchFamily="18" charset="0"/>
                <a:ea typeface="Cambria" panose="02040503050406030204" pitchFamily="18" charset="0"/>
              </a:rPr>
              <a:t> </a:t>
            </a:r>
            <a:r>
              <a:rPr lang="en-US" sz="3600" b="1" i="1" dirty="0" err="1">
                <a:solidFill>
                  <a:schemeClr val="accent1">
                    <a:lumMod val="75000"/>
                  </a:schemeClr>
                </a:solidFill>
                <a:latin typeface="Cambria" panose="02040503050406030204" pitchFamily="18" charset="0"/>
                <a:ea typeface="Cambria" panose="02040503050406030204" pitchFamily="18" charset="0"/>
              </a:rPr>
              <a:t>khó</a:t>
            </a:r>
            <a:r>
              <a:rPr lang="en-US" sz="3600" b="1" i="1" dirty="0">
                <a:solidFill>
                  <a:schemeClr val="accent1">
                    <a:lumMod val="75000"/>
                  </a:schemeClr>
                </a:solidFill>
                <a:latin typeface="Cambria" panose="02040503050406030204" pitchFamily="18" charset="0"/>
                <a:ea typeface="Cambria" panose="02040503050406030204" pitchFamily="18" charset="0"/>
              </a:rPr>
              <a:t> </a:t>
            </a:r>
            <a:r>
              <a:rPr lang="en-US" sz="3600" b="1" i="1" dirty="0" err="1">
                <a:solidFill>
                  <a:schemeClr val="accent1">
                    <a:lumMod val="75000"/>
                  </a:schemeClr>
                </a:solidFill>
                <a:latin typeface="Cambria" panose="02040503050406030204" pitchFamily="18" charset="0"/>
                <a:ea typeface="Cambria" panose="02040503050406030204" pitchFamily="18" charset="0"/>
              </a:rPr>
              <a:t>khăn</a:t>
            </a:r>
            <a:r>
              <a:rPr lang="en-US" sz="3600" b="1" i="1" dirty="0">
                <a:solidFill>
                  <a:schemeClr val="accent1">
                    <a:lumMod val="75000"/>
                  </a:schemeClr>
                </a:solidFill>
                <a:latin typeface="Cambria" panose="02040503050406030204" pitchFamily="18" charset="0"/>
                <a:ea typeface="Cambria" panose="02040503050406030204" pitchFamily="18" charset="0"/>
              </a:rPr>
              <a:t> </a:t>
            </a:r>
            <a:r>
              <a:rPr lang="en-US" sz="3600" b="1" i="1" dirty="0" err="1">
                <a:solidFill>
                  <a:schemeClr val="accent1">
                    <a:lumMod val="75000"/>
                  </a:schemeClr>
                </a:solidFill>
                <a:latin typeface="Cambria" panose="02040503050406030204" pitchFamily="18" charset="0"/>
                <a:ea typeface="Cambria" panose="02040503050406030204" pitchFamily="18" charset="0"/>
              </a:rPr>
              <a:t>khác</a:t>
            </a:r>
            <a:r>
              <a:rPr lang="en-US" sz="3600" b="1" i="1" dirty="0">
                <a:solidFill>
                  <a:schemeClr val="accent1">
                    <a:lumMod val="75000"/>
                  </a:schemeClr>
                </a:solidFill>
                <a:latin typeface="Cambria" panose="02040503050406030204" pitchFamily="18" charset="0"/>
                <a:ea typeface="Cambria" panose="02040503050406030204" pitchFamily="18" charset="0"/>
              </a:rPr>
              <a:t> </a:t>
            </a:r>
            <a:r>
              <a:rPr lang="en-US" sz="3600" b="1" i="1" dirty="0" err="1">
                <a:solidFill>
                  <a:schemeClr val="accent1">
                    <a:lumMod val="75000"/>
                  </a:schemeClr>
                </a:solidFill>
                <a:latin typeface="Cambria" panose="02040503050406030204" pitchFamily="18" charset="0"/>
                <a:ea typeface="Cambria" panose="02040503050406030204" pitchFamily="18" charset="0"/>
              </a:rPr>
              <a:t>như</a:t>
            </a:r>
            <a:r>
              <a:rPr lang="en-US" sz="3600" b="1" i="1" dirty="0">
                <a:solidFill>
                  <a:schemeClr val="accent1">
                    <a:lumMod val="75000"/>
                  </a:schemeClr>
                </a:solidFill>
                <a:latin typeface="Cambria" panose="02040503050406030204" pitchFamily="18" charset="0"/>
                <a:ea typeface="Cambria" panose="02040503050406030204" pitchFamily="18" charset="0"/>
              </a:rPr>
              <a:t> </a:t>
            </a:r>
            <a:r>
              <a:rPr lang="en-US" sz="3600" b="1" i="1" dirty="0" err="1">
                <a:solidFill>
                  <a:schemeClr val="accent1">
                    <a:lumMod val="75000"/>
                  </a:schemeClr>
                </a:solidFill>
                <a:latin typeface="Cambria" panose="02040503050406030204" pitchFamily="18" charset="0"/>
                <a:ea typeface="Cambria" panose="02040503050406030204" pitchFamily="18" charset="0"/>
              </a:rPr>
              <a:t>khó</a:t>
            </a:r>
            <a:r>
              <a:rPr lang="en-US" sz="3600" b="1" i="1" dirty="0">
                <a:solidFill>
                  <a:schemeClr val="accent1">
                    <a:lumMod val="75000"/>
                  </a:schemeClr>
                </a:solidFill>
                <a:latin typeface="Cambria" panose="02040503050406030204" pitchFamily="18" charset="0"/>
                <a:ea typeface="Cambria" panose="02040503050406030204" pitchFamily="18" charset="0"/>
              </a:rPr>
              <a:t> </a:t>
            </a:r>
            <a:r>
              <a:rPr lang="en-US" sz="3600" b="1" i="1" dirty="0" err="1">
                <a:solidFill>
                  <a:schemeClr val="accent1">
                    <a:lumMod val="75000"/>
                  </a:schemeClr>
                </a:solidFill>
                <a:latin typeface="Cambria" panose="02040503050406030204" pitchFamily="18" charset="0"/>
                <a:ea typeface="Cambria" panose="02040503050406030204" pitchFamily="18" charset="0"/>
              </a:rPr>
              <a:t>khăn</a:t>
            </a:r>
            <a:r>
              <a:rPr lang="en-US" sz="3600" b="1" i="1" dirty="0">
                <a:solidFill>
                  <a:schemeClr val="accent1">
                    <a:lumMod val="75000"/>
                  </a:schemeClr>
                </a:solidFill>
                <a:latin typeface="Cambria" panose="02040503050406030204" pitchFamily="18" charset="0"/>
                <a:ea typeface="Cambria" panose="02040503050406030204" pitchFamily="18" charset="0"/>
              </a:rPr>
              <a:t> </a:t>
            </a:r>
          </a:p>
          <a:p>
            <a:pPr algn="ctr"/>
            <a:r>
              <a:rPr lang="en-US" sz="3600" b="1" i="1" dirty="0">
                <a:solidFill>
                  <a:schemeClr val="accent1">
                    <a:lumMod val="75000"/>
                  </a:schemeClr>
                </a:solidFill>
                <a:latin typeface="Cambria" panose="02040503050406030204" pitchFamily="18" charset="0"/>
                <a:ea typeface="Cambria" panose="02040503050406030204" pitchFamily="18" charset="0"/>
              </a:rPr>
              <a:t>do </a:t>
            </a:r>
            <a:r>
              <a:rPr lang="en-US" sz="3600" b="1" i="1" dirty="0" err="1">
                <a:solidFill>
                  <a:schemeClr val="accent1">
                    <a:lumMod val="75000"/>
                  </a:schemeClr>
                </a:solidFill>
                <a:latin typeface="Cambria" panose="02040503050406030204" pitchFamily="18" charset="0"/>
                <a:ea typeface="Cambria" panose="02040503050406030204" pitchFamily="18" charset="0"/>
              </a:rPr>
              <a:t>dịch</a:t>
            </a:r>
            <a:r>
              <a:rPr lang="en-US" sz="3600" b="1" i="1" dirty="0">
                <a:solidFill>
                  <a:schemeClr val="accent1">
                    <a:lumMod val="75000"/>
                  </a:schemeClr>
                </a:solidFill>
                <a:latin typeface="Cambria" panose="02040503050406030204" pitchFamily="18" charset="0"/>
                <a:ea typeface="Cambria" panose="02040503050406030204" pitchFamily="18" charset="0"/>
              </a:rPr>
              <a:t> </a:t>
            </a:r>
            <a:r>
              <a:rPr lang="en-US" sz="3600" b="1" i="1" dirty="0" err="1">
                <a:solidFill>
                  <a:schemeClr val="accent1">
                    <a:lumMod val="75000"/>
                  </a:schemeClr>
                </a:solidFill>
                <a:latin typeface="Cambria" panose="02040503050406030204" pitchFamily="18" charset="0"/>
                <a:ea typeface="Cambria" panose="02040503050406030204" pitchFamily="18" charset="0"/>
              </a:rPr>
              <a:t>bệnh</a:t>
            </a:r>
            <a:r>
              <a:rPr lang="en-US" sz="3600" b="1" i="1" dirty="0">
                <a:solidFill>
                  <a:schemeClr val="accent1">
                    <a:lumMod val="75000"/>
                  </a:schemeClr>
                </a:solidFill>
                <a:latin typeface="Cambria" panose="02040503050406030204" pitchFamily="18" charset="0"/>
                <a:ea typeface="Cambria" panose="02040503050406030204" pitchFamily="18" charset="0"/>
              </a:rPr>
              <a:t>, tai </a:t>
            </a:r>
            <a:r>
              <a:rPr lang="en-US" sz="3600" b="1" i="1" dirty="0" err="1">
                <a:solidFill>
                  <a:schemeClr val="accent1">
                    <a:lumMod val="75000"/>
                  </a:schemeClr>
                </a:solidFill>
                <a:latin typeface="Cambria" panose="02040503050406030204" pitchFamily="18" charset="0"/>
                <a:ea typeface="Cambria" panose="02040503050406030204" pitchFamily="18" charset="0"/>
              </a:rPr>
              <a:t>nạn</a:t>
            </a:r>
            <a:r>
              <a:rPr lang="en-US" sz="3600" b="1" i="1" dirty="0">
                <a:solidFill>
                  <a:schemeClr val="accent1">
                    <a:lumMod val="75000"/>
                  </a:schemeClr>
                </a:solidFill>
                <a:latin typeface="Cambria" panose="02040503050406030204" pitchFamily="18" charset="0"/>
                <a:ea typeface="Cambria" panose="02040503050406030204" pitchFamily="18" charset="0"/>
              </a:rPr>
              <a:t>, </a:t>
            </a:r>
            <a:r>
              <a:rPr lang="en-US" sz="3600" b="1" i="1" dirty="0" err="1">
                <a:solidFill>
                  <a:schemeClr val="accent1">
                    <a:lumMod val="75000"/>
                  </a:schemeClr>
                </a:solidFill>
                <a:latin typeface="Cambria" panose="02040503050406030204" pitchFamily="18" charset="0"/>
                <a:ea typeface="Cambria" panose="02040503050406030204" pitchFamily="18" charset="0"/>
              </a:rPr>
              <a:t>cháy</a:t>
            </a:r>
            <a:r>
              <a:rPr lang="en-US" sz="3600" b="1" i="1" dirty="0">
                <a:solidFill>
                  <a:schemeClr val="accent1">
                    <a:lumMod val="75000"/>
                  </a:schemeClr>
                </a:solidFill>
                <a:latin typeface="Cambria" panose="02040503050406030204" pitchFamily="18" charset="0"/>
                <a:ea typeface="Cambria" panose="02040503050406030204" pitchFamily="18" charset="0"/>
              </a:rPr>
              <a:t> </a:t>
            </a:r>
            <a:r>
              <a:rPr lang="en-US" sz="3600" b="1" i="1" dirty="0" err="1">
                <a:solidFill>
                  <a:schemeClr val="accent1">
                    <a:lumMod val="75000"/>
                  </a:schemeClr>
                </a:solidFill>
                <a:latin typeface="Cambria" panose="02040503050406030204" pitchFamily="18" charset="0"/>
                <a:ea typeface="Cambria" panose="02040503050406030204" pitchFamily="18" charset="0"/>
              </a:rPr>
              <a:t>nổ</a:t>
            </a:r>
            <a:r>
              <a:rPr lang="en-US" sz="3600" b="1" i="1" dirty="0">
                <a:solidFill>
                  <a:schemeClr val="accent1">
                    <a:lumMod val="75000"/>
                  </a:schemeClr>
                </a:solidFill>
                <a:latin typeface="Cambria" panose="02040503050406030204" pitchFamily="18" charset="0"/>
                <a:ea typeface="Cambria" panose="02040503050406030204" pitchFamily="18" charset="0"/>
              </a:rPr>
              <a:t>, </a:t>
            </a:r>
            <a:r>
              <a:rPr lang="en-US" sz="3600" b="1" i="1" dirty="0" err="1">
                <a:solidFill>
                  <a:schemeClr val="accent1">
                    <a:lumMod val="75000"/>
                  </a:schemeClr>
                </a:solidFill>
                <a:latin typeface="Cambria" panose="02040503050406030204" pitchFamily="18" charset="0"/>
                <a:ea typeface="Cambria" panose="02040503050406030204" pitchFamily="18" charset="0"/>
              </a:rPr>
              <a:t>già</a:t>
            </a:r>
            <a:r>
              <a:rPr lang="en-US" sz="3600" b="1" i="1" dirty="0">
                <a:solidFill>
                  <a:schemeClr val="accent1">
                    <a:lumMod val="75000"/>
                  </a:schemeClr>
                </a:solidFill>
                <a:latin typeface="Cambria" panose="02040503050406030204" pitchFamily="18" charset="0"/>
                <a:ea typeface="Cambria" panose="02040503050406030204" pitchFamily="18" charset="0"/>
              </a:rPr>
              <a:t> </a:t>
            </a:r>
            <a:r>
              <a:rPr lang="en-US" sz="3600" b="1" i="1" dirty="0" err="1">
                <a:solidFill>
                  <a:schemeClr val="accent1">
                    <a:lumMod val="75000"/>
                  </a:schemeClr>
                </a:solidFill>
                <a:latin typeface="Cambria" panose="02040503050406030204" pitchFamily="18" charset="0"/>
                <a:ea typeface="Cambria" panose="02040503050406030204" pitchFamily="18" charset="0"/>
              </a:rPr>
              <a:t>yếu</a:t>
            </a:r>
            <a:r>
              <a:rPr lang="en-US" sz="3600" b="1" i="1" dirty="0">
                <a:solidFill>
                  <a:schemeClr val="accent1">
                    <a:lumMod val="75000"/>
                  </a:schemeClr>
                </a:solidFill>
                <a:latin typeface="Cambria" panose="02040503050406030204" pitchFamily="18" charset="0"/>
                <a:ea typeface="Cambria" panose="02040503050406030204" pitchFamily="18" charset="0"/>
              </a:rPr>
              <a:t>,...</a:t>
            </a:r>
            <a:endParaRPr lang="en-US" sz="3600" b="1" dirty="0">
              <a:solidFill>
                <a:schemeClr val="accent1">
                  <a:lumMod val="75000"/>
                </a:schemeClr>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6846277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theme/theme1.xml><?xml version="1.0" encoding="utf-8"?>
<a:theme xmlns:a="http://schemas.openxmlformats.org/drawingml/2006/main" name="Office 主题​​">
  <a:themeElements>
    <a:clrScheme name="自定义 1">
      <a:dk1>
        <a:sysClr val="windowText" lastClr="000000"/>
      </a:dk1>
      <a:lt1>
        <a:srgbClr val="FFFFFF"/>
      </a:lt1>
      <a:dk2>
        <a:srgbClr val="44546A"/>
      </a:dk2>
      <a:lt2>
        <a:srgbClr val="E7E6E6"/>
      </a:lt2>
      <a:accent1>
        <a:srgbClr val="DC7070"/>
      </a:accent1>
      <a:accent2>
        <a:srgbClr val="3734BE"/>
      </a:accent2>
      <a:accent3>
        <a:srgbClr val="034A90"/>
      </a:accent3>
      <a:accent4>
        <a:srgbClr val="008000"/>
      </a:accent4>
      <a:accent5>
        <a:srgbClr val="1C26E8"/>
      </a:accent5>
      <a:accent6>
        <a:srgbClr val="0944EB"/>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181</TotalTime>
  <Words>425</Words>
  <Application>Microsoft Office PowerPoint</Application>
  <PresentationFormat>Widescreen</PresentationFormat>
  <Paragraphs>25</Paragraphs>
  <Slides>15</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15</vt:i4>
      </vt:variant>
    </vt:vector>
  </HeadingPairs>
  <TitlesOfParts>
    <vt:vector size="21" baseType="lpstr">
      <vt:lpstr>Arial</vt:lpstr>
      <vt:lpstr>Cambria</vt:lpstr>
      <vt:lpstr>等线</vt:lpstr>
      <vt:lpstr>微软雅黑</vt:lpstr>
      <vt:lpstr>#9Slide07 HoneyCream</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BÍCH</dc:creator>
  <cp:keywords>MĂNGNON</cp:keywords>
  <cp:lastModifiedBy>Administrator</cp:lastModifiedBy>
  <cp:revision>38</cp:revision>
  <dcterms:created xsi:type="dcterms:W3CDTF">2023-08-22T15:15:32Z</dcterms:created>
  <dcterms:modified xsi:type="dcterms:W3CDTF">2023-10-02T08:26:22Z</dcterms:modified>
</cp:coreProperties>
</file>