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26"/>
  </p:notesMasterIdLst>
  <p:handoutMasterIdLst>
    <p:handoutMasterId r:id="rId27"/>
  </p:handoutMasterIdLst>
  <p:sldIdLst>
    <p:sldId id="284" r:id="rId2"/>
    <p:sldId id="285" r:id="rId3"/>
    <p:sldId id="286" r:id="rId4"/>
    <p:sldId id="260" r:id="rId5"/>
    <p:sldId id="261" r:id="rId6"/>
    <p:sldId id="283" r:id="rId7"/>
    <p:sldId id="272" r:id="rId8"/>
    <p:sldId id="267" r:id="rId9"/>
    <p:sldId id="268" r:id="rId10"/>
    <p:sldId id="273" r:id="rId11"/>
    <p:sldId id="274" r:id="rId12"/>
    <p:sldId id="287" r:id="rId13"/>
    <p:sldId id="262" r:id="rId14"/>
    <p:sldId id="277" r:id="rId15"/>
    <p:sldId id="278" r:id="rId16"/>
    <p:sldId id="280" r:id="rId17"/>
    <p:sldId id="279" r:id="rId18"/>
    <p:sldId id="282" r:id="rId19"/>
    <p:sldId id="281" r:id="rId20"/>
    <p:sldId id="288" r:id="rId21"/>
    <p:sldId id="290" r:id="rId22"/>
    <p:sldId id="292" r:id="rId23"/>
    <p:sldId id="291" r:id="rId24"/>
    <p:sldId id="257" r:id="rId25"/>
  </p:sldIdLst>
  <p:sldSz cx="12192000" cy="6858000"/>
  <p:notesSz cx="6858000" cy="9144000"/>
  <p:embeddedFontLst>
    <p:embeddedFont>
      <p:font typeface="微软雅黑" panose="020B0503020204020204" pitchFamily="34" charset="-122"/>
      <p:regular r:id="rId28"/>
      <p:bold r:id="rId29"/>
    </p:embeddedFont>
    <p:embeddedFont>
      <p:font typeface="#9Slide03 Kaleko 105 Round Bold" panose="020B0604020202020204" charset="0"/>
      <p:bold r:id="rId30"/>
    </p:embeddedFont>
    <p:embeddedFont>
      <p:font typeface="#9Slide05 IcielSanelma" panose="020B0604020202020204" charset="0"/>
      <p:regular r:id="rId31"/>
    </p:embeddedFont>
    <p:embeddedFont>
      <p:font typeface="Calibri" panose="020F0502020204030204" pitchFamily="34" charset="0"/>
      <p:regular r:id="rId32"/>
      <p:bold r:id="rId33"/>
      <p:italic r:id="rId34"/>
      <p:boldItalic r:id="rId35"/>
    </p:embeddedFont>
    <p:embeddedFont>
      <p:font typeface="Cambria" panose="02040503050406030204" pitchFamily="18" charset="0"/>
      <p:regular r:id="rId36"/>
      <p:bold r:id="rId37"/>
      <p:italic r:id="rId38"/>
      <p:boldItalic r:id="rId3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CC33"/>
    <a:srgbClr val="FF0066"/>
    <a:srgbClr val="990033"/>
    <a:srgbClr val="0000FF"/>
    <a:srgbClr val="008080"/>
    <a:srgbClr val="0099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6029" autoAdjust="0"/>
    <p:restoredTop sz="94660"/>
  </p:normalViewPr>
  <p:slideViewPr>
    <p:cSldViewPr snapToGrid="0">
      <p:cViewPr varScale="1">
        <p:scale>
          <a:sx n="69" d="100"/>
          <a:sy n="69" d="100"/>
        </p:scale>
        <p:origin x="96" y="48"/>
      </p:cViewPr>
      <p:guideLst>
        <p:guide orient="horz" pos="2160"/>
        <p:guide pos="3840"/>
      </p:guideLst>
    </p:cSldViewPr>
  </p:slideViewPr>
  <p:notesTextViewPr>
    <p:cViewPr>
      <p:scale>
        <a:sx n="1" d="1"/>
        <a:sy n="1" d="1"/>
      </p:scale>
      <p:origin x="0" y="0"/>
    </p:cViewPr>
  </p:notesTextViewPr>
  <p:sorterViewPr>
    <p:cViewPr>
      <p:scale>
        <a:sx n="100" d="100"/>
        <a:sy n="100" d="100"/>
      </p:scale>
      <p:origin x="0" y="4488"/>
    </p:cViewPr>
  </p:sorterViewPr>
  <p:notesViewPr>
    <p:cSldViewPr snapToGrid="0">
      <p:cViewPr varScale="1">
        <p:scale>
          <a:sx n="55" d="100"/>
          <a:sy n="55" d="100"/>
        </p:scale>
        <p:origin x="-2904" y="-9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9" Type="http://schemas.openxmlformats.org/officeDocument/2006/relationships/font" Target="fonts/font12.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7.fntdata"/><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6.fntdata"/><Relationship Id="rId38" Type="http://schemas.openxmlformats.org/officeDocument/2006/relationships/font" Target="fonts/font11.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2.fntdata"/><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5.fntdata"/><Relationship Id="rId37" Type="http://schemas.openxmlformats.org/officeDocument/2006/relationships/font" Target="fonts/font10.fntdata"/><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1.fntdata"/><Relationship Id="rId36" Type="http://schemas.openxmlformats.org/officeDocument/2006/relationships/font" Target="fonts/font9.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handoutMaster" Target="handoutMasters/handoutMaster1.xml"/><Relationship Id="rId30" Type="http://schemas.openxmlformats.org/officeDocument/2006/relationships/font" Target="fonts/font3.fntdata"/><Relationship Id="rId35" Type="http://schemas.openxmlformats.org/officeDocument/2006/relationships/font" Target="fonts/font8.fntdata"/><Relationship Id="rId43"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216D4B43-503A-4C77-A7CB-F754E740FE7E}" type="datetimeFigureOut">
              <a:rPr lang="en-US" smtClean="0"/>
              <a:t>10/2/2023</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355CBAFF-109E-4F68-8C1B-3AEF5FEA9F63}" type="slidenum">
              <a:rPr lang="en-US" smtClean="0"/>
              <a:t>‹#›</a:t>
            </a:fld>
            <a:endParaRPr lang="en-US"/>
          </a:p>
        </p:txBody>
      </p:sp>
    </p:spTree>
    <p:extLst>
      <p:ext uri="{BB962C8B-B14F-4D97-AF65-F5344CB8AC3E}">
        <p14:creationId xmlns:p14="http://schemas.microsoft.com/office/powerpoint/2010/main" val="35893890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17F1AE1-FDE3-4ED8-844D-98690A2A4803}" type="datetimeFigureOut">
              <a:rPr lang="en-US" smtClean="0"/>
              <a:t>10/2/2023</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0B62A67-13E7-47AF-A3B0-3190B484DBA2}" type="slidenum">
              <a:rPr lang="en-US" smtClean="0"/>
              <a:t>‹#›</a:t>
            </a:fld>
            <a:endParaRPr lang="en-US"/>
          </a:p>
        </p:txBody>
      </p:sp>
    </p:spTree>
    <p:extLst>
      <p:ext uri="{BB962C8B-B14F-4D97-AF65-F5344CB8AC3E}">
        <p14:creationId xmlns:p14="http://schemas.microsoft.com/office/powerpoint/2010/main" val="8815818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2">
    <p:spTree>
      <p:nvGrpSpPr>
        <p:cNvPr id="1" name=""/>
        <p:cNvGrpSpPr/>
        <p:nvPr/>
      </p:nvGrpSpPr>
      <p:grpSpPr>
        <a:xfrm>
          <a:off x="0" y="0"/>
          <a:ext cx="0" cy="0"/>
          <a:chOff x="0" y="0"/>
          <a:chExt cx="0" cy="0"/>
        </a:xfrm>
      </p:grpSpPr>
    </p:spTree>
    <p:extLst>
      <p:ext uri="{BB962C8B-B14F-4D97-AF65-F5344CB8AC3E}">
        <p14:creationId xmlns:p14="http://schemas.microsoft.com/office/powerpoint/2010/main" val="39595365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6768280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12">
    <p:spTree>
      <p:nvGrpSpPr>
        <p:cNvPr id="1" name=""/>
        <p:cNvGrpSpPr/>
        <p:nvPr/>
      </p:nvGrpSpPr>
      <p:grpSpPr>
        <a:xfrm>
          <a:off x="0" y="0"/>
          <a:ext cx="0" cy="0"/>
          <a:chOff x="0" y="0"/>
          <a:chExt cx="0" cy="0"/>
        </a:xfrm>
      </p:grpSpPr>
      <p:sp>
        <p:nvSpPr>
          <p:cNvPr id="4" name="Rectangle 3"/>
          <p:cNvSpPr/>
          <p:nvPr userDrawn="1"/>
        </p:nvSpPr>
        <p:spPr>
          <a:xfrm>
            <a:off x="309093" y="218941"/>
            <a:ext cx="11578107" cy="6465194"/>
          </a:xfrm>
          <a:prstGeom prst="rect">
            <a:avLst/>
          </a:prstGeom>
          <a:solidFill>
            <a:schemeClr val="bg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426147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12">
    <p:spTree>
      <p:nvGrpSpPr>
        <p:cNvPr id="1" name=""/>
        <p:cNvGrpSpPr/>
        <p:nvPr/>
      </p:nvGrpSpPr>
      <p:grpSpPr>
        <a:xfrm>
          <a:off x="0" y="0"/>
          <a:ext cx="0" cy="0"/>
          <a:chOff x="0" y="0"/>
          <a:chExt cx="0" cy="0"/>
        </a:xfrm>
      </p:grpSpPr>
    </p:spTree>
    <p:extLst>
      <p:ext uri="{BB962C8B-B14F-4D97-AF65-F5344CB8AC3E}">
        <p14:creationId xmlns:p14="http://schemas.microsoft.com/office/powerpoint/2010/main" val="10297652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12">
    <p:spTree>
      <p:nvGrpSpPr>
        <p:cNvPr id="1" name=""/>
        <p:cNvGrpSpPr/>
        <p:nvPr/>
      </p:nvGrpSpPr>
      <p:grpSpPr>
        <a:xfrm>
          <a:off x="0" y="0"/>
          <a:ext cx="0" cy="0"/>
          <a:chOff x="0" y="0"/>
          <a:chExt cx="0" cy="0"/>
        </a:xfrm>
      </p:grpSpPr>
    </p:spTree>
    <p:extLst>
      <p:ext uri="{BB962C8B-B14F-4D97-AF65-F5344CB8AC3E}">
        <p14:creationId xmlns:p14="http://schemas.microsoft.com/office/powerpoint/2010/main" val="42046445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3" name="图片 2" descr="背景图案&#10;&#10;描述已自动生成">
            <a:extLst>
              <a:ext uri="{FF2B5EF4-FFF2-40B4-BE49-F238E27FC236}">
                <a16:creationId xmlns:a16="http://schemas.microsoft.com/office/drawing/2014/main" id="{806E030B-3C67-7330-E39F-27263BDA469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6" name="图片 4" descr="水中的倒影&#10;&#10;低可信度描述已自动生成">
            <a:extLst>
              <a:ext uri="{FF2B5EF4-FFF2-40B4-BE49-F238E27FC236}">
                <a16:creationId xmlns:a16="http://schemas.microsoft.com/office/drawing/2014/main" id="{90D566F5-D73A-BB66-A06C-DD95F3F26953}"/>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7436" t="33936" r="6339" b="24370"/>
          <a:stretch/>
        </p:blipFill>
        <p:spPr>
          <a:xfrm flipV="1">
            <a:off x="-12879" y="0"/>
            <a:ext cx="12204879" cy="6865244"/>
          </a:xfrm>
          <a:custGeom>
            <a:avLst/>
            <a:gdLst>
              <a:gd name="connsiteX0" fmla="*/ 0 w 12192000"/>
              <a:gd name="connsiteY0" fmla="*/ 6858000 h 6858000"/>
              <a:gd name="connsiteX1" fmla="*/ 12192000 w 12192000"/>
              <a:gd name="connsiteY1" fmla="*/ 6858000 h 6858000"/>
              <a:gd name="connsiteX2" fmla="*/ 12192000 w 12192000"/>
              <a:gd name="connsiteY2" fmla="*/ 0 h 6858000"/>
              <a:gd name="connsiteX3" fmla="*/ 0 w 12192000"/>
              <a:gd name="connsiteY3" fmla="*/ 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6858000"/>
                </a:moveTo>
                <a:lnTo>
                  <a:pt x="12192000" y="6858000"/>
                </a:lnTo>
                <a:lnTo>
                  <a:pt x="12192000" y="0"/>
                </a:lnTo>
                <a:lnTo>
                  <a:pt x="0" y="0"/>
                </a:lnTo>
                <a:close/>
              </a:path>
            </a:pathLst>
          </a:custGeom>
        </p:spPr>
      </p:pic>
    </p:spTree>
    <p:extLst>
      <p:ext uri="{BB962C8B-B14F-4D97-AF65-F5344CB8AC3E}">
        <p14:creationId xmlns:p14="http://schemas.microsoft.com/office/powerpoint/2010/main" val="35842410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42518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3.png"/><Relationship Id="rId5" Type="http://schemas.openxmlformats.org/officeDocument/2006/relationships/slideLayout" Target="../slideLayouts/slideLayout5.xml"/><Relationship Id="rId10"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图片 2" descr="背景图案&#10;&#10;描述已自动生成">
            <a:extLst>
              <a:ext uri="{FF2B5EF4-FFF2-40B4-BE49-F238E27FC236}">
                <a16:creationId xmlns:a16="http://schemas.microsoft.com/office/drawing/2014/main" id="{806E030B-3C67-7330-E39F-27263BDA4697}"/>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grpSp>
        <p:nvGrpSpPr>
          <p:cNvPr id="4" name="组合 3">
            <a:extLst>
              <a:ext uri="{FF2B5EF4-FFF2-40B4-BE49-F238E27FC236}">
                <a16:creationId xmlns:a16="http://schemas.microsoft.com/office/drawing/2014/main" id="{32A6DA39-44C4-52A9-5AF1-88908B614D63}"/>
              </a:ext>
            </a:extLst>
          </p:cNvPr>
          <p:cNvGrpSpPr/>
          <p:nvPr userDrawn="1"/>
        </p:nvGrpSpPr>
        <p:grpSpPr>
          <a:xfrm>
            <a:off x="-12879" y="0"/>
            <a:ext cx="12204879" cy="6865244"/>
            <a:chOff x="-12879" y="1"/>
            <a:chExt cx="12204879" cy="6865244"/>
          </a:xfrm>
        </p:grpSpPr>
        <p:pic>
          <p:nvPicPr>
            <p:cNvPr id="5" name="图片 4" descr="水中的倒影&#10;&#10;低可信度描述已自动生成">
              <a:extLst>
                <a:ext uri="{FF2B5EF4-FFF2-40B4-BE49-F238E27FC236}">
                  <a16:creationId xmlns:a16="http://schemas.microsoft.com/office/drawing/2014/main" id="{90D566F5-D73A-BB66-A06C-DD95F3F26953}"/>
                </a:ext>
              </a:extLst>
            </p:cNvPr>
            <p:cNvPicPr>
              <a:picLocks noChangeAspect="1"/>
            </p:cNvPicPr>
            <p:nvPr/>
          </p:nvPicPr>
          <p:blipFill rotWithShape="1">
            <a:blip r:embed="rId10">
              <a:extLst>
                <a:ext uri="{28A0092B-C50C-407E-A947-70E740481C1C}">
                  <a14:useLocalDpi xmlns:a14="http://schemas.microsoft.com/office/drawing/2010/main" val="0"/>
                </a:ext>
              </a:extLst>
            </a:blip>
            <a:srcRect l="7436" t="33936" r="6339" b="24370"/>
            <a:stretch/>
          </p:blipFill>
          <p:spPr>
            <a:xfrm flipV="1">
              <a:off x="-12879" y="1"/>
              <a:ext cx="12204879" cy="6865244"/>
            </a:xfrm>
            <a:custGeom>
              <a:avLst/>
              <a:gdLst>
                <a:gd name="connsiteX0" fmla="*/ 0 w 12192000"/>
                <a:gd name="connsiteY0" fmla="*/ 6858000 h 6858000"/>
                <a:gd name="connsiteX1" fmla="*/ 12192000 w 12192000"/>
                <a:gd name="connsiteY1" fmla="*/ 6858000 h 6858000"/>
                <a:gd name="connsiteX2" fmla="*/ 12192000 w 12192000"/>
                <a:gd name="connsiteY2" fmla="*/ 0 h 6858000"/>
                <a:gd name="connsiteX3" fmla="*/ 0 w 12192000"/>
                <a:gd name="connsiteY3" fmla="*/ 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6858000"/>
                  </a:moveTo>
                  <a:lnTo>
                    <a:pt x="12192000" y="6858000"/>
                  </a:lnTo>
                  <a:lnTo>
                    <a:pt x="12192000" y="0"/>
                  </a:lnTo>
                  <a:lnTo>
                    <a:pt x="0" y="0"/>
                  </a:lnTo>
                  <a:close/>
                </a:path>
              </a:pathLst>
            </a:custGeom>
          </p:spPr>
        </p:pic>
        <p:pic>
          <p:nvPicPr>
            <p:cNvPr id="6" name="图片 5" descr="图片包含 游戏机, 物体, 钟表, 花&#10;&#10;描述已自动生成">
              <a:extLst>
                <a:ext uri="{FF2B5EF4-FFF2-40B4-BE49-F238E27FC236}">
                  <a16:creationId xmlns:a16="http://schemas.microsoft.com/office/drawing/2014/main" id="{47BDECBC-7999-5230-A032-0A89C7A89D1E}"/>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b="61293"/>
            <a:stretch/>
          </p:blipFill>
          <p:spPr>
            <a:xfrm flipV="1">
              <a:off x="0" y="4300780"/>
              <a:ext cx="12192000" cy="2557220"/>
            </a:xfrm>
            <a:prstGeom prst="rect">
              <a:avLst/>
            </a:prstGeom>
          </p:spPr>
        </p:pic>
      </p:grpSp>
      <p:pic>
        <p:nvPicPr>
          <p:cNvPr id="11" name="图片 10" descr="卡通人物&#10;&#10;中度可信度描述已自动生成">
            <a:extLst>
              <a:ext uri="{FF2B5EF4-FFF2-40B4-BE49-F238E27FC236}">
                <a16:creationId xmlns:a16="http://schemas.microsoft.com/office/drawing/2014/main" id="{DA6CE9F9-8A42-6D66-1FB0-4D3AF01CF98F}"/>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937151" y="4739392"/>
            <a:ext cx="2376348" cy="2376348"/>
          </a:xfrm>
          <a:prstGeom prst="rect">
            <a:avLst/>
          </a:prstGeom>
        </p:spPr>
      </p:pic>
    </p:spTree>
    <p:extLst>
      <p:ext uri="{BB962C8B-B14F-4D97-AF65-F5344CB8AC3E}">
        <p14:creationId xmlns:p14="http://schemas.microsoft.com/office/powerpoint/2010/main" val="397275460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Lst>
  <p:txStyles>
    <p:titleStyle>
      <a:lvl1pPr algn="l" defTabSz="914400" rtl="0" eaLnBrk="1" latinLnBrk="0" hangingPunct="1">
        <a:lnSpc>
          <a:spcPct val="90000"/>
        </a:lnSpc>
        <a:spcBef>
          <a:spcPct val="0"/>
        </a:spcBef>
        <a:buNone/>
        <a:defRPr sz="4400" kern="1200">
          <a:solidFill>
            <a:schemeClr val="tx1"/>
          </a:solidFill>
          <a:latin typeface="微软雅黑" panose="020B0503020204020204" pitchFamily="34" charset="-122"/>
          <a:ea typeface="微软雅黑" panose="020B0503020204020204" pitchFamily="34"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微软雅黑" panose="020B0503020204020204" pitchFamily="34" charset="-122"/>
          <a:ea typeface="微软雅黑" panose="020B0503020204020204"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微软雅黑" panose="020B0503020204020204" pitchFamily="34" charset="-122"/>
          <a:ea typeface="微软雅黑" panose="020B0503020204020204" pitchFamily="34"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微软雅黑" panose="020B0503020204020204" pitchFamily="34" charset="-122"/>
          <a:ea typeface="微软雅黑" panose="020B0503020204020204" pitchFamily="34"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软雅黑" panose="020B0503020204020204" pitchFamily="34" charset="-122"/>
          <a:ea typeface="微软雅黑" panose="020B0503020204020204" pitchFamily="34"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软雅黑" panose="020B0503020204020204" pitchFamily="34" charset="-122"/>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4.png"/><Relationship Id="rId1" Type="http://schemas.openxmlformats.org/officeDocument/2006/relationships/slideLayout" Target="../slideLayouts/slideLayout3.xml"/><Relationship Id="rId4" Type="http://schemas.microsoft.com/office/2007/relationships/hdphoto" Target="../media/hdphoto2.wdp"/></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4.png"/><Relationship Id="rId1" Type="http://schemas.openxmlformats.org/officeDocument/2006/relationships/slideLayout" Target="../slideLayouts/slideLayout3.xml"/><Relationship Id="rId4" Type="http://schemas.microsoft.com/office/2007/relationships/hdphoto" Target="../media/hdphoto3.wdp"/></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5.jpe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13.png"/><Relationship Id="rId7" Type="http://schemas.microsoft.com/office/2007/relationships/hdphoto" Target="../media/hdphoto4.wdp"/><Relationship Id="rId2" Type="http://schemas.openxmlformats.org/officeDocument/2006/relationships/image" Target="../media/image26.png"/><Relationship Id="rId1" Type="http://schemas.openxmlformats.org/officeDocument/2006/relationships/slideLayout" Target="../slideLayouts/slideLayout6.xml"/><Relationship Id="rId6" Type="http://schemas.openxmlformats.org/officeDocument/2006/relationships/image" Target="../media/image21.png"/><Relationship Id="rId5" Type="http://schemas.openxmlformats.org/officeDocument/2006/relationships/image" Target="../media/image15.png"/><Relationship Id="rId4" Type="http://schemas.openxmlformats.org/officeDocument/2006/relationships/image" Target="../media/image14.png"/><Relationship Id="rId9" Type="http://schemas.openxmlformats.org/officeDocument/2006/relationships/image" Target="../media/image2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png"/><Relationship Id="rId1" Type="http://schemas.openxmlformats.org/officeDocument/2006/relationships/slideLayout" Target="../slideLayouts/slideLayout6.xml"/><Relationship Id="rId6" Type="http://schemas.microsoft.com/office/2007/relationships/hdphoto" Target="../media/hdphoto6.wdp"/><Relationship Id="rId5" Type="http://schemas.openxmlformats.org/officeDocument/2006/relationships/image" Target="../media/image29.png"/><Relationship Id="rId4" Type="http://schemas.microsoft.com/office/2007/relationships/hdphoto" Target="../media/hdphoto5.wdp"/></Relationships>
</file>

<file path=ppt/slides/_rels/slide1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 Id="rId4" Type="http://schemas.microsoft.com/office/2007/relationships/hdphoto" Target="../media/hdphoto7.wdp"/></Relationships>
</file>

<file path=ppt/slides/_rels/slide2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6.png"/><Relationship Id="rId1" Type="http://schemas.openxmlformats.org/officeDocument/2006/relationships/slideLayout" Target="../slideLayouts/slideLayout6.xml"/><Relationship Id="rId5" Type="http://schemas.openxmlformats.org/officeDocument/2006/relationships/image" Target="../media/image36.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7.png"/><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6.xml"/><Relationship Id="rId5" Type="http://schemas.openxmlformats.org/officeDocument/2006/relationships/image" Target="../media/image16.pn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7.png"/><Relationship Id="rId1" Type="http://schemas.openxmlformats.org/officeDocument/2006/relationships/slideLayout" Target="../slideLayouts/slideLayout3.xml"/><Relationship Id="rId5" Type="http://schemas.microsoft.com/office/2007/relationships/hdphoto" Target="../media/hdphoto3.wdp"/><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3.xml"/><Relationship Id="rId6" Type="http://schemas.openxmlformats.org/officeDocument/2006/relationships/image" Target="../media/image22.png"/><Relationship Id="rId5" Type="http://schemas.microsoft.com/office/2007/relationships/hdphoto" Target="../media/hdphoto4.wdp"/><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pic>
        <p:nvPicPr>
          <p:cNvPr id="3" name="图片 23"/>
          <p:cNvPicPr>
            <a:picLocks noChangeAspect="1"/>
          </p:cNvPicPr>
          <p:nvPr/>
        </p:nvPicPr>
        <p:blipFill rotWithShape="1">
          <a:blip r:embed="rId2" cstate="print">
            <a:extLst>
              <a:ext uri="{28A0092B-C50C-407E-A947-70E740481C1C}">
                <a14:useLocalDpi xmlns:a14="http://schemas.microsoft.com/office/drawing/2010/main" val="0"/>
              </a:ext>
            </a:extLst>
          </a:blip>
          <a:srcRect l="-15567"/>
          <a:stretch/>
        </p:blipFill>
        <p:spPr>
          <a:xfrm rot="10800000">
            <a:off x="2917368" y="0"/>
            <a:ext cx="7634515" cy="5300968"/>
          </a:xfrm>
          <a:prstGeom prst="rect">
            <a:avLst/>
          </a:prstGeom>
        </p:spPr>
      </p:pic>
      <p:sp>
        <p:nvSpPr>
          <p:cNvPr id="4" name="Rectangle 3"/>
          <p:cNvSpPr/>
          <p:nvPr/>
        </p:nvSpPr>
        <p:spPr>
          <a:xfrm>
            <a:off x="3791858" y="2050728"/>
            <a:ext cx="4664101" cy="1938992"/>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7200" b="1" dirty="0">
                <a:ln/>
                <a:solidFill>
                  <a:srgbClr val="FF0000"/>
                </a:solidFill>
              </a:rPr>
              <a:t>ĐẠO ĐỨC</a:t>
            </a:r>
          </a:p>
          <a:p>
            <a:pPr algn="ctr"/>
            <a:r>
              <a:rPr lang="en-US" sz="4400" b="1" cap="none" spc="0" dirty="0" err="1">
                <a:ln/>
                <a:solidFill>
                  <a:srgbClr val="0000FF"/>
                </a:solidFill>
                <a:effectLst/>
              </a:rPr>
              <a:t>Lớp</a:t>
            </a:r>
            <a:r>
              <a:rPr lang="en-US" sz="4400" b="1" cap="none" spc="0" dirty="0">
                <a:ln/>
                <a:solidFill>
                  <a:srgbClr val="0000FF"/>
                </a:solidFill>
                <a:effectLst/>
              </a:rPr>
              <a:t> 4 – </a:t>
            </a:r>
            <a:r>
              <a:rPr lang="en-US" sz="4400" b="1" cap="none" spc="0" dirty="0" err="1">
                <a:ln/>
                <a:solidFill>
                  <a:srgbClr val="0000FF"/>
                </a:solidFill>
                <a:effectLst/>
              </a:rPr>
              <a:t>Tuần</a:t>
            </a:r>
            <a:r>
              <a:rPr lang="en-US" sz="4400" b="1" cap="none" spc="0" dirty="0">
                <a:ln/>
                <a:solidFill>
                  <a:srgbClr val="0000FF"/>
                </a:solidFill>
                <a:effectLst/>
              </a:rPr>
              <a:t> 4</a:t>
            </a:r>
            <a:endParaRPr lang="en-US" sz="4000" b="1" cap="none" spc="0" dirty="0">
              <a:ln/>
              <a:solidFill>
                <a:srgbClr val="0000FF"/>
              </a:solidFill>
              <a:effectLst/>
            </a:endParaRPr>
          </a:p>
        </p:txBody>
      </p:sp>
    </p:spTree>
    <p:extLst>
      <p:ext uri="{BB962C8B-B14F-4D97-AF65-F5344CB8AC3E}">
        <p14:creationId xmlns:p14="http://schemas.microsoft.com/office/powerpoint/2010/main" val="1092220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par>
                          <p:cTn id="8" fill="hold">
                            <p:stCondLst>
                              <p:cond delay="2000"/>
                            </p:stCondLst>
                            <p:childTnLst>
                              <p:par>
                                <p:cTn id="9" presetID="16" presetClass="entr" presetSubtype="21"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arn(inVertical)">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82103" y="119245"/>
            <a:ext cx="984994" cy="1114095"/>
          </a:xfrm>
          <a:prstGeom prst="rect">
            <a:avLst/>
          </a:prstGeom>
        </p:spPr>
      </p:pic>
      <p:sp>
        <p:nvSpPr>
          <p:cNvPr id="3" name="圆角矩形 6">
            <a:extLst>
              <a:ext uri="{FF2B5EF4-FFF2-40B4-BE49-F238E27FC236}">
                <a16:creationId xmlns:a16="http://schemas.microsoft.com/office/drawing/2014/main" id="{173CBCCC-E337-D629-688D-27734993821D}"/>
              </a:ext>
            </a:extLst>
          </p:cNvPr>
          <p:cNvSpPr/>
          <p:nvPr/>
        </p:nvSpPr>
        <p:spPr>
          <a:xfrm>
            <a:off x="1267097" y="240769"/>
            <a:ext cx="7395118" cy="673630"/>
          </a:xfrm>
          <a:prstGeom prst="roundRect">
            <a:avLst>
              <a:gd name="adj" fmla="val 50000"/>
            </a:avLst>
          </a:prstGeom>
          <a:solidFill>
            <a:schemeClr val="bg1"/>
          </a:solidFill>
          <a:ln>
            <a:solidFill>
              <a:srgbClr val="0051A4"/>
            </a:solidFill>
          </a:ln>
          <a:effectLst>
            <a:outerShdw dist="50800" dir="5400000" algn="t" rotWithShape="0">
              <a:srgbClr val="0051A4"/>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3200" b="1">
                <a:solidFill>
                  <a:srgbClr val="0051A4"/>
                </a:solidFill>
                <a:latin typeface="Cambria" panose="02040503050406030204" pitchFamily="18" charset="0"/>
                <a:ea typeface="Vogue-ExtraBold" panose="020B0500000000000000" pitchFamily="34" charset="0"/>
                <a:cs typeface="Vogue-ExtraBold" panose="020B0500000000000000" pitchFamily="34" charset="0"/>
              </a:rPr>
              <a:t>Em có lời khuyên gì dành cho bạn?</a:t>
            </a:r>
            <a:endParaRPr kumimoji="1" lang="zh-CN" altLang="en-US" sz="3200" b="1" i="0" u="none" strike="noStrike" kern="1200" cap="none" spc="0" normalizeH="0" baseline="0" noProof="0" dirty="0">
              <a:ln>
                <a:noFill/>
              </a:ln>
              <a:solidFill>
                <a:srgbClr val="0051A4"/>
              </a:solidFill>
              <a:effectLst/>
              <a:uLnTx/>
              <a:uFillTx/>
              <a:latin typeface="Cambria" panose="02040503050406030204" pitchFamily="18" charset="0"/>
              <a:ea typeface="Vogue-ExtraBold" panose="020B0500000000000000" pitchFamily="34" charset="0"/>
              <a:cs typeface="Vogue-ExtraBold" panose="020B0500000000000000" pitchFamily="34" charset="0"/>
            </a:endParaRPr>
          </a:p>
        </p:txBody>
      </p:sp>
      <p:grpSp>
        <p:nvGrpSpPr>
          <p:cNvPr id="4" name="Group 3"/>
          <p:cNvGrpSpPr/>
          <p:nvPr/>
        </p:nvGrpSpPr>
        <p:grpSpPr>
          <a:xfrm>
            <a:off x="1267097" y="1066018"/>
            <a:ext cx="10123713" cy="2755603"/>
            <a:chOff x="2011681" y="1135928"/>
            <a:chExt cx="10123713" cy="2755603"/>
          </a:xfrm>
        </p:grpSpPr>
        <p:pic>
          <p:nvPicPr>
            <p:cNvPr id="5" name="Picture 4"/>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tretch>
              <a:fillRect/>
            </a:stretch>
          </p:blipFill>
          <p:spPr>
            <a:xfrm>
              <a:off x="7524204" y="1135928"/>
              <a:ext cx="4611190" cy="2755603"/>
            </a:xfrm>
            <a:prstGeom prst="rect">
              <a:avLst/>
            </a:prstGeom>
          </p:spPr>
        </p:pic>
        <p:grpSp>
          <p:nvGrpSpPr>
            <p:cNvPr id="6" name="Group 5">
              <a:extLst>
                <a:ext uri="{FF2B5EF4-FFF2-40B4-BE49-F238E27FC236}">
                  <a16:creationId xmlns:a16="http://schemas.microsoft.com/office/drawing/2014/main" id="{3E543A0B-E972-0D4A-B032-08CCCFDD452B}"/>
                </a:ext>
              </a:extLst>
            </p:cNvPr>
            <p:cNvGrpSpPr/>
            <p:nvPr/>
          </p:nvGrpSpPr>
          <p:grpSpPr>
            <a:xfrm>
              <a:off x="2011681" y="1509237"/>
              <a:ext cx="4585062" cy="1522268"/>
              <a:chOff x="7055427" y="1629296"/>
              <a:chExt cx="4741382" cy="3940232"/>
            </a:xfrm>
          </p:grpSpPr>
          <p:sp>
            <p:nvSpPr>
              <p:cNvPr id="7" name="Rectangle: Rounded Corners 6">
                <a:extLst>
                  <a:ext uri="{FF2B5EF4-FFF2-40B4-BE49-F238E27FC236}">
                    <a16:creationId xmlns:a16="http://schemas.microsoft.com/office/drawing/2014/main" id="{F417EADB-4971-68AA-FB3E-1FC6A5CCC752}"/>
                  </a:ext>
                </a:extLst>
              </p:cNvPr>
              <p:cNvSpPr/>
              <p:nvPr/>
            </p:nvSpPr>
            <p:spPr>
              <a:xfrm>
                <a:off x="7055427" y="1629296"/>
                <a:ext cx="4741382" cy="3940232"/>
              </a:xfrm>
              <a:prstGeom prst="roundRect">
                <a:avLst/>
              </a:prstGeom>
              <a:solidFill>
                <a:schemeClr val="accent5">
                  <a:lumMod val="20000"/>
                  <a:lumOff val="80000"/>
                </a:schemeClr>
              </a:solidFill>
              <a:ln w="38100">
                <a:solidFill>
                  <a:srgbClr val="2ED6FF"/>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CD4DF022-03B6-2C13-C899-C3F0C93339E7}"/>
                  </a:ext>
                </a:extLst>
              </p:cNvPr>
              <p:cNvSpPr txBox="1"/>
              <p:nvPr/>
            </p:nvSpPr>
            <p:spPr>
              <a:xfrm>
                <a:off x="7243587" y="1849355"/>
                <a:ext cx="4441371" cy="2379964"/>
              </a:xfrm>
              <a:prstGeom prst="rect">
                <a:avLst/>
              </a:prstGeom>
              <a:noFill/>
            </p:spPr>
            <p:txBody>
              <a:bodyPr wrap="square" rtlCol="0">
                <a:spAutoFit/>
              </a:bodyPr>
              <a:lstStyle/>
              <a:p>
                <a:pPr algn="just"/>
                <a:r>
                  <a:rPr lang="en-US" sz="2800" b="1">
                    <a:solidFill>
                      <a:srgbClr val="002060"/>
                    </a:solidFill>
                    <a:latin typeface="Cambria" panose="02040503050406030204" pitchFamily="18" charset="0"/>
                  </a:rPr>
                  <a:t>a) Huy giẫm chân lên hành lang mà bác lao công vừa lau sạch.</a:t>
                </a:r>
                <a:endParaRPr lang="en-US" sz="2800" b="1" dirty="0">
                  <a:solidFill>
                    <a:srgbClr val="002060"/>
                  </a:solidFill>
                  <a:latin typeface="Cambria" panose="02040503050406030204" pitchFamily="18" charset="0"/>
                </a:endParaRPr>
              </a:p>
            </p:txBody>
          </p:sp>
        </p:grpSp>
      </p:grpSp>
      <p:grpSp>
        <p:nvGrpSpPr>
          <p:cNvPr id="9" name="Group 8">
            <a:extLst>
              <a:ext uri="{FF2B5EF4-FFF2-40B4-BE49-F238E27FC236}">
                <a16:creationId xmlns:a16="http://schemas.microsoft.com/office/drawing/2014/main" id="{3E543A0B-E972-0D4A-B032-08CCCFDD452B}"/>
              </a:ext>
            </a:extLst>
          </p:cNvPr>
          <p:cNvGrpSpPr/>
          <p:nvPr/>
        </p:nvGrpSpPr>
        <p:grpSpPr>
          <a:xfrm>
            <a:off x="457200" y="3975356"/>
            <a:ext cx="10933610" cy="2536513"/>
            <a:chOff x="7055427" y="1629296"/>
            <a:chExt cx="4741382" cy="3940232"/>
          </a:xfrm>
        </p:grpSpPr>
        <p:sp>
          <p:nvSpPr>
            <p:cNvPr id="10" name="Rectangle: Rounded Corners 6">
              <a:extLst>
                <a:ext uri="{FF2B5EF4-FFF2-40B4-BE49-F238E27FC236}">
                  <a16:creationId xmlns:a16="http://schemas.microsoft.com/office/drawing/2014/main" id="{F417EADB-4971-68AA-FB3E-1FC6A5CCC752}"/>
                </a:ext>
              </a:extLst>
            </p:cNvPr>
            <p:cNvSpPr/>
            <p:nvPr/>
          </p:nvSpPr>
          <p:spPr>
            <a:xfrm>
              <a:off x="7055427" y="1629296"/>
              <a:ext cx="4741382" cy="3940232"/>
            </a:xfrm>
            <a:prstGeom prst="roundRect">
              <a:avLst/>
            </a:prstGeom>
            <a:noFill/>
            <a:ln w="38100">
              <a:solidFill>
                <a:srgbClr val="2ED6FF"/>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11" name="TextBox 10">
              <a:extLst>
                <a:ext uri="{FF2B5EF4-FFF2-40B4-BE49-F238E27FC236}">
                  <a16:creationId xmlns:a16="http://schemas.microsoft.com/office/drawing/2014/main" id="{CD4DF022-03B6-2C13-C899-C3F0C93339E7}"/>
                </a:ext>
              </a:extLst>
            </p:cNvPr>
            <p:cNvSpPr txBox="1"/>
            <p:nvPr/>
          </p:nvSpPr>
          <p:spPr>
            <a:xfrm>
              <a:off x="7117739" y="1747894"/>
              <a:ext cx="4567219" cy="3729193"/>
            </a:xfrm>
            <a:prstGeom prst="rect">
              <a:avLst/>
            </a:prstGeom>
            <a:noFill/>
          </p:spPr>
          <p:txBody>
            <a:bodyPr wrap="square" rtlCol="0">
              <a:spAutoFit/>
            </a:bodyPr>
            <a:lstStyle/>
            <a:p>
              <a:pPr algn="just"/>
              <a:r>
                <a:rPr lang="nl-NL" sz="3000" b="1" i="1">
                  <a:solidFill>
                    <a:srgbClr val="FF0000"/>
                  </a:solidFill>
                  <a:latin typeface="Cambria" panose="02040503050406030204" pitchFamily="18" charset="0"/>
                  <a:ea typeface="Cambria" panose="02040503050406030204" pitchFamily="18" charset="0"/>
                </a:rPr>
                <a:t>Khuyên Huy không nên làm như vậy vì đó là hành động không tôn trọng thành quả của người lao động; bác lao công đã vất vả lau sạch hành lang, lần sau Huy nên chờ sàn nhà khô rồi hãy bước vào hoặc chọn đi lối khác, không giẫm chân bẩn lên hành lang đã được lau sạch.</a:t>
              </a:r>
              <a:endParaRPr lang="en-US" sz="3000" b="1">
                <a:solidFill>
                  <a:srgbClr val="FF0000"/>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1863663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82103" y="119245"/>
            <a:ext cx="984994" cy="1114095"/>
          </a:xfrm>
          <a:prstGeom prst="rect">
            <a:avLst/>
          </a:prstGeom>
        </p:spPr>
      </p:pic>
      <p:sp>
        <p:nvSpPr>
          <p:cNvPr id="3" name="圆角矩形 6">
            <a:extLst>
              <a:ext uri="{FF2B5EF4-FFF2-40B4-BE49-F238E27FC236}">
                <a16:creationId xmlns:a16="http://schemas.microsoft.com/office/drawing/2014/main" id="{173CBCCC-E337-D629-688D-27734993821D}"/>
              </a:ext>
            </a:extLst>
          </p:cNvPr>
          <p:cNvSpPr/>
          <p:nvPr/>
        </p:nvSpPr>
        <p:spPr>
          <a:xfrm>
            <a:off x="1267097" y="240769"/>
            <a:ext cx="7395118" cy="673630"/>
          </a:xfrm>
          <a:prstGeom prst="roundRect">
            <a:avLst>
              <a:gd name="adj" fmla="val 50000"/>
            </a:avLst>
          </a:prstGeom>
          <a:solidFill>
            <a:schemeClr val="bg1"/>
          </a:solidFill>
          <a:ln>
            <a:solidFill>
              <a:srgbClr val="0051A4"/>
            </a:solidFill>
          </a:ln>
          <a:effectLst>
            <a:outerShdw dist="50800" dir="5400000" algn="t" rotWithShape="0">
              <a:srgbClr val="0051A4"/>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3200" b="1">
                <a:solidFill>
                  <a:srgbClr val="0051A4"/>
                </a:solidFill>
                <a:latin typeface="Cambria" panose="02040503050406030204" pitchFamily="18" charset="0"/>
                <a:ea typeface="Vogue-ExtraBold" panose="020B0500000000000000" pitchFamily="34" charset="0"/>
                <a:cs typeface="Vogue-ExtraBold" panose="020B0500000000000000" pitchFamily="34" charset="0"/>
              </a:rPr>
              <a:t>Em có lời khuyên gì dành cho bạn?</a:t>
            </a:r>
            <a:endParaRPr kumimoji="1" lang="zh-CN" altLang="en-US" sz="3200" b="1" i="0" u="none" strike="noStrike" kern="1200" cap="none" spc="0" normalizeH="0" baseline="0" noProof="0" dirty="0">
              <a:ln>
                <a:noFill/>
              </a:ln>
              <a:solidFill>
                <a:srgbClr val="0051A4"/>
              </a:solidFill>
              <a:effectLst/>
              <a:uLnTx/>
              <a:uFillTx/>
              <a:latin typeface="Cambria" panose="02040503050406030204" pitchFamily="18" charset="0"/>
              <a:ea typeface="Vogue-ExtraBold" panose="020B0500000000000000" pitchFamily="34" charset="0"/>
              <a:cs typeface="Vogue-ExtraBold" panose="020B0500000000000000" pitchFamily="34" charset="0"/>
            </a:endParaRPr>
          </a:p>
        </p:txBody>
      </p:sp>
      <p:grpSp>
        <p:nvGrpSpPr>
          <p:cNvPr id="4" name="Group 3"/>
          <p:cNvGrpSpPr/>
          <p:nvPr/>
        </p:nvGrpSpPr>
        <p:grpSpPr>
          <a:xfrm>
            <a:off x="269040" y="1048986"/>
            <a:ext cx="11103429" cy="3213819"/>
            <a:chOff x="404948" y="3423959"/>
            <a:chExt cx="11103429" cy="3213819"/>
          </a:xfrm>
        </p:grpSpPr>
        <p:pic>
          <p:nvPicPr>
            <p:cNvPr id="5" name="Picture 4"/>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tretch>
              <a:fillRect/>
            </a:stretch>
          </p:blipFill>
          <p:spPr>
            <a:xfrm>
              <a:off x="404948" y="3423959"/>
              <a:ext cx="4080891" cy="3213819"/>
            </a:xfrm>
            <a:prstGeom prst="rect">
              <a:avLst/>
            </a:prstGeom>
          </p:spPr>
        </p:pic>
        <p:grpSp>
          <p:nvGrpSpPr>
            <p:cNvPr id="6" name="Group 5">
              <a:extLst>
                <a:ext uri="{FF2B5EF4-FFF2-40B4-BE49-F238E27FC236}">
                  <a16:creationId xmlns:a16="http://schemas.microsoft.com/office/drawing/2014/main" id="{3E543A0B-E972-0D4A-B032-08CCCFDD452B}"/>
                </a:ext>
              </a:extLst>
            </p:cNvPr>
            <p:cNvGrpSpPr/>
            <p:nvPr/>
          </p:nvGrpSpPr>
          <p:grpSpPr>
            <a:xfrm>
              <a:off x="5129350" y="4422074"/>
              <a:ext cx="6379027" cy="2019077"/>
              <a:chOff x="7055427" y="1629296"/>
              <a:chExt cx="4741382" cy="3940232"/>
            </a:xfrm>
          </p:grpSpPr>
          <p:sp>
            <p:nvSpPr>
              <p:cNvPr id="7" name="Rectangle: Rounded Corners 6">
                <a:extLst>
                  <a:ext uri="{FF2B5EF4-FFF2-40B4-BE49-F238E27FC236}">
                    <a16:creationId xmlns:a16="http://schemas.microsoft.com/office/drawing/2014/main" id="{F417EADB-4971-68AA-FB3E-1FC6A5CCC752}"/>
                  </a:ext>
                </a:extLst>
              </p:cNvPr>
              <p:cNvSpPr/>
              <p:nvPr/>
            </p:nvSpPr>
            <p:spPr>
              <a:xfrm>
                <a:off x="7055427" y="1629296"/>
                <a:ext cx="4741382" cy="3940232"/>
              </a:xfrm>
              <a:prstGeom prst="roundRect">
                <a:avLst/>
              </a:prstGeom>
              <a:solidFill>
                <a:schemeClr val="accent4">
                  <a:lumMod val="40000"/>
                  <a:lumOff val="60000"/>
                </a:schemeClr>
              </a:solidFill>
              <a:ln w="38100">
                <a:solidFill>
                  <a:srgbClr val="2ED6FF"/>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CD4DF022-03B6-2C13-C899-C3F0C93339E7}"/>
                  </a:ext>
                </a:extLst>
              </p:cNvPr>
              <p:cNvSpPr txBox="1"/>
              <p:nvPr/>
            </p:nvSpPr>
            <p:spPr>
              <a:xfrm>
                <a:off x="7243587" y="1849355"/>
                <a:ext cx="4441371" cy="3543696"/>
              </a:xfrm>
              <a:prstGeom prst="rect">
                <a:avLst/>
              </a:prstGeom>
              <a:noFill/>
            </p:spPr>
            <p:txBody>
              <a:bodyPr wrap="square" rtlCol="0">
                <a:spAutoFit/>
              </a:bodyPr>
              <a:lstStyle/>
              <a:p>
                <a:pPr algn="just"/>
                <a:r>
                  <a:rPr lang="en-US" sz="2800" b="1">
                    <a:solidFill>
                      <a:srgbClr val="002060"/>
                    </a:solidFill>
                    <a:latin typeface="Cambria" panose="02040503050406030204" pitchFamily="18" charset="0"/>
                  </a:rPr>
                  <a:t>b) Tổng kết năm học, cả lớp được đi liên hoan tại nhà hàng tự chọn. Một số bạn lấy rất nhiều đồ ăn mà không ăn hết.</a:t>
                </a:r>
                <a:endParaRPr lang="en-US" sz="2800" b="1" dirty="0">
                  <a:solidFill>
                    <a:srgbClr val="002060"/>
                  </a:solidFill>
                  <a:latin typeface="Cambria" panose="02040503050406030204" pitchFamily="18" charset="0"/>
                </a:endParaRPr>
              </a:p>
            </p:txBody>
          </p:sp>
        </p:grpSp>
      </p:grpSp>
      <p:grpSp>
        <p:nvGrpSpPr>
          <p:cNvPr id="9" name="Group 8">
            <a:extLst>
              <a:ext uri="{FF2B5EF4-FFF2-40B4-BE49-F238E27FC236}">
                <a16:creationId xmlns:a16="http://schemas.microsoft.com/office/drawing/2014/main" id="{3E543A0B-E972-0D4A-B032-08CCCFDD452B}"/>
              </a:ext>
            </a:extLst>
          </p:cNvPr>
          <p:cNvGrpSpPr/>
          <p:nvPr/>
        </p:nvGrpSpPr>
        <p:grpSpPr>
          <a:xfrm>
            <a:off x="438859" y="4680298"/>
            <a:ext cx="10933610" cy="1430418"/>
            <a:chOff x="7055427" y="1629296"/>
            <a:chExt cx="4741382" cy="3940232"/>
          </a:xfrm>
        </p:grpSpPr>
        <p:sp>
          <p:nvSpPr>
            <p:cNvPr id="10" name="Rectangle: Rounded Corners 6">
              <a:extLst>
                <a:ext uri="{FF2B5EF4-FFF2-40B4-BE49-F238E27FC236}">
                  <a16:creationId xmlns:a16="http://schemas.microsoft.com/office/drawing/2014/main" id="{F417EADB-4971-68AA-FB3E-1FC6A5CCC752}"/>
                </a:ext>
              </a:extLst>
            </p:cNvPr>
            <p:cNvSpPr/>
            <p:nvPr/>
          </p:nvSpPr>
          <p:spPr>
            <a:xfrm>
              <a:off x="7055427" y="1629296"/>
              <a:ext cx="4741382" cy="3940232"/>
            </a:xfrm>
            <a:prstGeom prst="roundRect">
              <a:avLst/>
            </a:prstGeom>
            <a:noFill/>
            <a:ln w="38100">
              <a:solidFill>
                <a:srgbClr val="2ED6FF"/>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a:solidFill>
                  <a:srgbClr val="FF0000"/>
                </a:solidFill>
              </a:endParaRPr>
            </a:p>
          </p:txBody>
        </p:sp>
        <p:sp>
          <p:nvSpPr>
            <p:cNvPr id="11" name="TextBox 10">
              <a:extLst>
                <a:ext uri="{FF2B5EF4-FFF2-40B4-BE49-F238E27FC236}">
                  <a16:creationId xmlns:a16="http://schemas.microsoft.com/office/drawing/2014/main" id="{CD4DF022-03B6-2C13-C899-C3F0C93339E7}"/>
                </a:ext>
              </a:extLst>
            </p:cNvPr>
            <p:cNvSpPr txBox="1"/>
            <p:nvPr/>
          </p:nvSpPr>
          <p:spPr>
            <a:xfrm>
              <a:off x="7106410" y="1914312"/>
              <a:ext cx="4578548" cy="2967307"/>
            </a:xfrm>
            <a:prstGeom prst="rect">
              <a:avLst/>
            </a:prstGeom>
            <a:noFill/>
          </p:spPr>
          <p:txBody>
            <a:bodyPr wrap="square" rtlCol="0">
              <a:spAutoFit/>
            </a:bodyPr>
            <a:lstStyle/>
            <a:p>
              <a:pPr algn="just"/>
              <a:r>
                <a:rPr lang="nl-NL" sz="3200" b="1" i="1">
                  <a:solidFill>
                    <a:srgbClr val="FF0000"/>
                  </a:solidFill>
                  <a:latin typeface="Cambria" panose="02040503050406030204" pitchFamily="18" charset="0"/>
                  <a:ea typeface="Cambria" panose="02040503050406030204" pitchFamily="18" charset="0"/>
                </a:rPr>
                <a:t>Khuyên bạn không nên lấy quá nhiều đồ ăn vì nếu không ăn hết sẽ lãng phí công sức của người lao động.</a:t>
              </a:r>
              <a:endParaRPr lang="en-US" sz="3200" b="1">
                <a:solidFill>
                  <a:srgbClr val="FF0000"/>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027665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l="4103" t="4349" r="5201" b="6051"/>
          <a:stretch/>
        </p:blipFill>
        <p:spPr>
          <a:xfrm>
            <a:off x="0" y="43542"/>
            <a:ext cx="12192000" cy="6786062"/>
          </a:xfrm>
          <a:prstGeom prst="rect">
            <a:avLst/>
          </a:prstGeom>
        </p:spPr>
      </p:pic>
      <p:pic>
        <p:nvPicPr>
          <p:cNvPr id="4" name="图片 7">
            <a:extLst>
              <a:ext uri="{FF2B5EF4-FFF2-40B4-BE49-F238E27FC236}">
                <a16:creationId xmlns:a16="http://schemas.microsoft.com/office/drawing/2014/main" id="{76418130-7223-4F5D-BCAF-2FB39AA550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53621" y="1868683"/>
            <a:ext cx="2455816" cy="3192562"/>
          </a:xfrm>
          <a:prstGeom prst="rect">
            <a:avLst/>
          </a:prstGeom>
        </p:spPr>
      </p:pic>
      <p:sp>
        <p:nvSpPr>
          <p:cNvPr id="5" name="Speech Bubble: Oval 9">
            <a:extLst>
              <a:ext uri="{FF2B5EF4-FFF2-40B4-BE49-F238E27FC236}">
                <a16:creationId xmlns:a16="http://schemas.microsoft.com/office/drawing/2014/main" id="{7242D3E7-C1CC-5917-A9C9-1DFAF6DBB850}"/>
              </a:ext>
            </a:extLst>
          </p:cNvPr>
          <p:cNvSpPr/>
          <p:nvPr/>
        </p:nvSpPr>
        <p:spPr>
          <a:xfrm>
            <a:off x="4778101" y="1273124"/>
            <a:ext cx="5585099" cy="3664704"/>
          </a:xfrm>
          <a:custGeom>
            <a:avLst/>
            <a:gdLst>
              <a:gd name="connsiteX0" fmla="*/ -360574 w 5585099"/>
              <a:gd name="connsiteY0" fmla="*/ 2170824 h 3664704"/>
              <a:gd name="connsiteX1" fmla="*/ 1242 w 5585099"/>
              <a:gd name="connsiteY1" fmla="*/ 1777708 h 3664704"/>
              <a:gd name="connsiteX2" fmla="*/ 2710403 w 5585099"/>
              <a:gd name="connsiteY2" fmla="*/ 793 h 3664704"/>
              <a:gd name="connsiteX3" fmla="*/ 5546905 w 5585099"/>
              <a:gd name="connsiteY3" fmla="*/ 1530332 h 3664704"/>
              <a:gd name="connsiteX4" fmla="*/ 3111793 w 5585099"/>
              <a:gd name="connsiteY4" fmla="*/ 3652691 h 3664704"/>
              <a:gd name="connsiteX5" fmla="*/ 173296 w 5585099"/>
              <a:gd name="connsiteY5" fmla="*/ 2467792 h 3664704"/>
              <a:gd name="connsiteX6" fmla="*/ -360574 w 5585099"/>
              <a:gd name="connsiteY6" fmla="*/ 2170824 h 3664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85099" h="3664704" fill="none" extrusionOk="0">
                <a:moveTo>
                  <a:pt x="-360574" y="2170824"/>
                </a:moveTo>
                <a:cubicBezTo>
                  <a:pt x="-169038" y="1988948"/>
                  <a:pt x="-159279" y="1975193"/>
                  <a:pt x="1242" y="1777708"/>
                </a:cubicBezTo>
                <a:cubicBezTo>
                  <a:pt x="-25286" y="738918"/>
                  <a:pt x="1387951" y="208338"/>
                  <a:pt x="2710403" y="793"/>
                </a:cubicBezTo>
                <a:cubicBezTo>
                  <a:pt x="4147779" y="-78624"/>
                  <a:pt x="5147354" y="614286"/>
                  <a:pt x="5546905" y="1530332"/>
                </a:cubicBezTo>
                <a:cubicBezTo>
                  <a:pt x="5807014" y="2373635"/>
                  <a:pt x="4461399" y="3458112"/>
                  <a:pt x="3111793" y="3652691"/>
                </a:cubicBezTo>
                <a:cubicBezTo>
                  <a:pt x="1819207" y="3741756"/>
                  <a:pt x="691373" y="3219502"/>
                  <a:pt x="173296" y="2467792"/>
                </a:cubicBezTo>
                <a:cubicBezTo>
                  <a:pt x="99894" y="2452028"/>
                  <a:pt x="-175859" y="2250818"/>
                  <a:pt x="-360574" y="2170824"/>
                </a:cubicBezTo>
                <a:close/>
              </a:path>
              <a:path w="5585099" h="3664704" stroke="0" extrusionOk="0">
                <a:moveTo>
                  <a:pt x="-360574" y="2170824"/>
                </a:moveTo>
                <a:cubicBezTo>
                  <a:pt x="-212042" y="1956179"/>
                  <a:pt x="-77106" y="1798371"/>
                  <a:pt x="1242" y="1777708"/>
                </a:cubicBezTo>
                <a:cubicBezTo>
                  <a:pt x="-176245" y="831606"/>
                  <a:pt x="1213704" y="101494"/>
                  <a:pt x="2710403" y="793"/>
                </a:cubicBezTo>
                <a:cubicBezTo>
                  <a:pt x="4058100" y="111526"/>
                  <a:pt x="5366306" y="660595"/>
                  <a:pt x="5546905" y="1530332"/>
                </a:cubicBezTo>
                <a:cubicBezTo>
                  <a:pt x="5797221" y="2623332"/>
                  <a:pt x="4651388" y="3540831"/>
                  <a:pt x="3111793" y="3652691"/>
                </a:cubicBezTo>
                <a:cubicBezTo>
                  <a:pt x="1746331" y="3714272"/>
                  <a:pt x="753326" y="3290432"/>
                  <a:pt x="173296" y="2467792"/>
                </a:cubicBezTo>
                <a:cubicBezTo>
                  <a:pt x="103795" y="2425707"/>
                  <a:pt x="-150822" y="2281936"/>
                  <a:pt x="-360574" y="2170824"/>
                </a:cubicBezTo>
                <a:close/>
              </a:path>
            </a:pathLst>
          </a:custGeom>
          <a:ln>
            <a:solidFill>
              <a:srgbClr val="002060"/>
            </a:solidFill>
            <a:extLst>
              <a:ext uri="{C807C97D-BFC1-408E-A445-0C87EB9F89A2}">
                <ask:lineSketchStyleProps xmlns:ask="http://schemas.microsoft.com/office/drawing/2018/sketchyshapes" sd="2214188587">
                  <a:prstGeom prst="wedgeEllipseCallout">
                    <a:avLst>
                      <a:gd name="adj1" fmla="val -56456"/>
                      <a:gd name="adj2" fmla="val 9236"/>
                    </a:avLst>
                  </a:prstGeom>
                  <ask:type>
                    <ask:lineSketchCurved/>
                  </ask:type>
                </ask:lineSketchStyleProps>
              </a:ext>
            </a:extLst>
          </a:ln>
          <a:effectLst>
            <a:glow rad="63500">
              <a:schemeClr val="accent5">
                <a:satMod val="175000"/>
                <a:alpha val="40000"/>
              </a:schemeClr>
            </a:glo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3600" b="1" dirty="0">
                <a:solidFill>
                  <a:srgbClr val="FF0000"/>
                </a:solidFill>
                <a:latin typeface="Times New Roman" pitchFamily="18" charset="0"/>
                <a:ea typeface="Cambria" panose="02040503050406030204" pitchFamily="18" charset="0"/>
                <a:cs typeface="Times New Roman" pitchFamily="18" charset="0"/>
              </a:rPr>
              <a:t>KẾT LUẬN</a:t>
            </a:r>
          </a:p>
          <a:p>
            <a:pPr algn="ctr"/>
            <a:r>
              <a:rPr lang="en-US" sz="3600" b="1" dirty="0" err="1">
                <a:solidFill>
                  <a:srgbClr val="0000FF"/>
                </a:solidFill>
                <a:latin typeface="Times New Roman" pitchFamily="18" charset="0"/>
                <a:ea typeface="Cambria" panose="02040503050406030204" pitchFamily="18" charset="0"/>
                <a:cs typeface="Times New Roman" pitchFamily="18" charset="0"/>
              </a:rPr>
              <a:t>Cần</a:t>
            </a:r>
            <a:r>
              <a:rPr lang="en-US" sz="3600" b="1" dirty="0">
                <a:solidFill>
                  <a:srgbClr val="0000FF"/>
                </a:solidFill>
                <a:latin typeface="Times New Roman" pitchFamily="18" charset="0"/>
                <a:ea typeface="Cambria" panose="02040503050406030204" pitchFamily="18" charset="0"/>
                <a:cs typeface="Times New Roman" pitchFamily="18" charset="0"/>
              </a:rPr>
              <a:t> </a:t>
            </a:r>
            <a:r>
              <a:rPr lang="en-US" sz="3600" b="1" dirty="0" err="1">
                <a:solidFill>
                  <a:srgbClr val="0000FF"/>
                </a:solidFill>
                <a:latin typeface="Times New Roman" pitchFamily="18" charset="0"/>
                <a:ea typeface="Cambria" panose="02040503050406030204" pitchFamily="18" charset="0"/>
                <a:cs typeface="Times New Roman" pitchFamily="18" charset="0"/>
              </a:rPr>
              <a:t>thể</a:t>
            </a:r>
            <a:r>
              <a:rPr lang="en-US" sz="3600" b="1" dirty="0">
                <a:solidFill>
                  <a:srgbClr val="0000FF"/>
                </a:solidFill>
                <a:latin typeface="Times New Roman" pitchFamily="18" charset="0"/>
                <a:ea typeface="Cambria" panose="02040503050406030204" pitchFamily="18" charset="0"/>
                <a:cs typeface="Times New Roman" pitchFamily="18" charset="0"/>
              </a:rPr>
              <a:t> </a:t>
            </a:r>
            <a:r>
              <a:rPr lang="en-US" sz="3600" b="1" dirty="0" err="1">
                <a:solidFill>
                  <a:srgbClr val="0000FF"/>
                </a:solidFill>
                <a:latin typeface="Times New Roman" pitchFamily="18" charset="0"/>
                <a:ea typeface="Cambria" panose="02040503050406030204" pitchFamily="18" charset="0"/>
                <a:cs typeface="Times New Roman" pitchFamily="18" charset="0"/>
              </a:rPr>
              <a:t>hiện</a:t>
            </a:r>
            <a:r>
              <a:rPr lang="en-US" sz="3600" b="1" dirty="0">
                <a:solidFill>
                  <a:srgbClr val="0000FF"/>
                </a:solidFill>
                <a:latin typeface="Times New Roman" pitchFamily="18" charset="0"/>
                <a:ea typeface="Cambria" panose="02040503050406030204" pitchFamily="18" charset="0"/>
                <a:cs typeface="Times New Roman" pitchFamily="18" charset="0"/>
              </a:rPr>
              <a:t> </a:t>
            </a:r>
            <a:r>
              <a:rPr lang="en-US" sz="3600" b="1" dirty="0" err="1">
                <a:solidFill>
                  <a:srgbClr val="0000FF"/>
                </a:solidFill>
                <a:latin typeface="Times New Roman" pitchFamily="18" charset="0"/>
                <a:ea typeface="Cambria" panose="02040503050406030204" pitchFamily="18" charset="0"/>
                <a:cs typeface="Times New Roman" pitchFamily="18" charset="0"/>
              </a:rPr>
              <a:t>lòng</a:t>
            </a:r>
            <a:r>
              <a:rPr lang="en-US" sz="3600" b="1" dirty="0">
                <a:solidFill>
                  <a:srgbClr val="0000FF"/>
                </a:solidFill>
                <a:latin typeface="Times New Roman" pitchFamily="18" charset="0"/>
                <a:ea typeface="Cambria" panose="02040503050406030204" pitchFamily="18" charset="0"/>
                <a:cs typeface="Times New Roman" pitchFamily="18" charset="0"/>
              </a:rPr>
              <a:t> </a:t>
            </a:r>
            <a:r>
              <a:rPr lang="en-US" sz="3600" b="1" dirty="0" err="1">
                <a:solidFill>
                  <a:srgbClr val="0000FF"/>
                </a:solidFill>
                <a:latin typeface="Times New Roman" pitchFamily="18" charset="0"/>
                <a:ea typeface="Cambria" panose="02040503050406030204" pitchFamily="18" charset="0"/>
                <a:cs typeface="Times New Roman" pitchFamily="18" charset="0"/>
              </a:rPr>
              <a:t>biết</a:t>
            </a:r>
            <a:r>
              <a:rPr lang="en-US" sz="3600" b="1" dirty="0">
                <a:solidFill>
                  <a:srgbClr val="0000FF"/>
                </a:solidFill>
                <a:latin typeface="Times New Roman" pitchFamily="18" charset="0"/>
                <a:ea typeface="Cambria" panose="02040503050406030204" pitchFamily="18" charset="0"/>
                <a:cs typeface="Times New Roman" pitchFamily="18" charset="0"/>
              </a:rPr>
              <a:t> </a:t>
            </a:r>
            <a:r>
              <a:rPr lang="en-US" sz="3600" b="1" dirty="0" err="1">
                <a:solidFill>
                  <a:srgbClr val="0000FF"/>
                </a:solidFill>
                <a:latin typeface="Times New Roman" pitchFamily="18" charset="0"/>
                <a:ea typeface="Cambria" panose="02040503050406030204" pitchFamily="18" charset="0"/>
                <a:cs typeface="Times New Roman" pitchFamily="18" charset="0"/>
              </a:rPr>
              <a:t>ơn</a:t>
            </a:r>
            <a:r>
              <a:rPr lang="en-US" sz="3600" b="1" dirty="0">
                <a:solidFill>
                  <a:srgbClr val="0000FF"/>
                </a:solidFill>
                <a:latin typeface="Times New Roman" pitchFamily="18" charset="0"/>
                <a:ea typeface="Cambria" panose="02040503050406030204" pitchFamily="18" charset="0"/>
                <a:cs typeface="Times New Roman" pitchFamily="18" charset="0"/>
              </a:rPr>
              <a:t> </a:t>
            </a:r>
            <a:r>
              <a:rPr lang="en-US" sz="3600" b="1" dirty="0" err="1">
                <a:solidFill>
                  <a:srgbClr val="0000FF"/>
                </a:solidFill>
                <a:latin typeface="Times New Roman" pitchFamily="18" charset="0"/>
                <a:ea typeface="Cambria" panose="02040503050406030204" pitchFamily="18" charset="0"/>
                <a:cs typeface="Times New Roman" pitchFamily="18" charset="0"/>
              </a:rPr>
              <a:t>người</a:t>
            </a:r>
            <a:r>
              <a:rPr lang="en-US" sz="3600" b="1" dirty="0">
                <a:solidFill>
                  <a:srgbClr val="0000FF"/>
                </a:solidFill>
                <a:latin typeface="Times New Roman" pitchFamily="18" charset="0"/>
                <a:ea typeface="Cambria" panose="02040503050406030204" pitchFamily="18" charset="0"/>
                <a:cs typeface="Times New Roman" pitchFamily="18" charset="0"/>
              </a:rPr>
              <a:t> </a:t>
            </a:r>
            <a:r>
              <a:rPr lang="en-US" sz="3600" b="1" dirty="0" err="1">
                <a:solidFill>
                  <a:srgbClr val="0000FF"/>
                </a:solidFill>
                <a:latin typeface="Times New Roman" pitchFamily="18" charset="0"/>
                <a:ea typeface="Cambria" panose="02040503050406030204" pitchFamily="18" charset="0"/>
                <a:cs typeface="Times New Roman" pitchFamily="18" charset="0"/>
              </a:rPr>
              <a:t>lao</a:t>
            </a:r>
            <a:r>
              <a:rPr lang="en-US" sz="3600" b="1" dirty="0">
                <a:solidFill>
                  <a:srgbClr val="0000FF"/>
                </a:solidFill>
                <a:latin typeface="Times New Roman" pitchFamily="18" charset="0"/>
                <a:ea typeface="Cambria" panose="02040503050406030204" pitchFamily="18" charset="0"/>
                <a:cs typeface="Times New Roman" pitchFamily="18" charset="0"/>
              </a:rPr>
              <a:t> </a:t>
            </a:r>
            <a:r>
              <a:rPr lang="en-US" sz="3600" b="1" dirty="0" err="1">
                <a:solidFill>
                  <a:srgbClr val="0000FF"/>
                </a:solidFill>
                <a:latin typeface="Times New Roman" pitchFamily="18" charset="0"/>
                <a:ea typeface="Cambria" panose="02040503050406030204" pitchFamily="18" charset="0"/>
                <a:cs typeface="Times New Roman" pitchFamily="18" charset="0"/>
              </a:rPr>
              <a:t>động</a:t>
            </a:r>
            <a:r>
              <a:rPr lang="en-US" sz="3600" b="1" dirty="0">
                <a:solidFill>
                  <a:srgbClr val="0000FF"/>
                </a:solidFill>
                <a:latin typeface="Times New Roman" pitchFamily="18" charset="0"/>
                <a:ea typeface="Cambria" panose="02040503050406030204" pitchFamily="18" charset="0"/>
                <a:cs typeface="Times New Roman" pitchFamily="18" charset="0"/>
              </a:rPr>
              <a:t> </a:t>
            </a:r>
            <a:r>
              <a:rPr lang="en-US" sz="3600" b="1" dirty="0" err="1">
                <a:solidFill>
                  <a:srgbClr val="0000FF"/>
                </a:solidFill>
                <a:latin typeface="Times New Roman" pitchFamily="18" charset="0"/>
                <a:ea typeface="Cambria" panose="02040503050406030204" pitchFamily="18" charset="0"/>
                <a:cs typeface="Times New Roman" pitchFamily="18" charset="0"/>
              </a:rPr>
              <a:t>bằng</a:t>
            </a:r>
            <a:r>
              <a:rPr lang="en-US" sz="3600" b="1" dirty="0">
                <a:solidFill>
                  <a:srgbClr val="0000FF"/>
                </a:solidFill>
                <a:latin typeface="Times New Roman" pitchFamily="18" charset="0"/>
                <a:ea typeface="Cambria" panose="02040503050406030204" pitchFamily="18" charset="0"/>
                <a:cs typeface="Times New Roman" pitchFamily="18" charset="0"/>
              </a:rPr>
              <a:t> </a:t>
            </a:r>
            <a:r>
              <a:rPr lang="en-US" sz="3600" b="1" dirty="0" err="1">
                <a:solidFill>
                  <a:srgbClr val="0000FF"/>
                </a:solidFill>
                <a:latin typeface="Times New Roman" pitchFamily="18" charset="0"/>
                <a:ea typeface="Cambria" panose="02040503050406030204" pitchFamily="18" charset="0"/>
                <a:cs typeface="Times New Roman" pitchFamily="18" charset="0"/>
              </a:rPr>
              <a:t>lời</a:t>
            </a:r>
            <a:r>
              <a:rPr lang="en-US" sz="3600" b="1" dirty="0">
                <a:solidFill>
                  <a:srgbClr val="0000FF"/>
                </a:solidFill>
                <a:latin typeface="Times New Roman" pitchFamily="18" charset="0"/>
                <a:ea typeface="Cambria" panose="02040503050406030204" pitchFamily="18" charset="0"/>
                <a:cs typeface="Times New Roman" pitchFamily="18" charset="0"/>
              </a:rPr>
              <a:t> </a:t>
            </a:r>
            <a:r>
              <a:rPr lang="en-US" sz="3600" b="1" dirty="0" err="1">
                <a:solidFill>
                  <a:srgbClr val="0000FF"/>
                </a:solidFill>
                <a:latin typeface="Times New Roman" pitchFamily="18" charset="0"/>
                <a:ea typeface="Cambria" panose="02040503050406030204" pitchFamily="18" charset="0"/>
                <a:cs typeface="Times New Roman" pitchFamily="18" charset="0"/>
              </a:rPr>
              <a:t>nói</a:t>
            </a:r>
            <a:r>
              <a:rPr lang="en-US" sz="3600" b="1" dirty="0">
                <a:solidFill>
                  <a:srgbClr val="0000FF"/>
                </a:solidFill>
                <a:latin typeface="Times New Roman" pitchFamily="18" charset="0"/>
                <a:ea typeface="Cambria" panose="02040503050406030204" pitchFamily="18" charset="0"/>
                <a:cs typeface="Times New Roman" pitchFamily="18" charset="0"/>
              </a:rPr>
              <a:t>, </a:t>
            </a:r>
            <a:r>
              <a:rPr lang="en-US" sz="3600" b="1" dirty="0" err="1">
                <a:solidFill>
                  <a:srgbClr val="0000FF"/>
                </a:solidFill>
                <a:latin typeface="Times New Roman" pitchFamily="18" charset="0"/>
                <a:ea typeface="Cambria" panose="02040503050406030204" pitchFamily="18" charset="0"/>
                <a:cs typeface="Times New Roman" pitchFamily="18" charset="0"/>
              </a:rPr>
              <a:t>việc</a:t>
            </a:r>
            <a:r>
              <a:rPr lang="en-US" sz="3600" b="1" dirty="0">
                <a:solidFill>
                  <a:srgbClr val="0000FF"/>
                </a:solidFill>
                <a:latin typeface="Times New Roman" pitchFamily="18" charset="0"/>
                <a:ea typeface="Cambria" panose="02040503050406030204" pitchFamily="18" charset="0"/>
                <a:cs typeface="Times New Roman" pitchFamily="18" charset="0"/>
              </a:rPr>
              <a:t> </a:t>
            </a:r>
            <a:r>
              <a:rPr lang="en-US" sz="3600" b="1" dirty="0" err="1">
                <a:solidFill>
                  <a:srgbClr val="0000FF"/>
                </a:solidFill>
                <a:latin typeface="Times New Roman" pitchFamily="18" charset="0"/>
                <a:ea typeface="Cambria" panose="02040503050406030204" pitchFamily="18" charset="0"/>
                <a:cs typeface="Times New Roman" pitchFamily="18" charset="0"/>
              </a:rPr>
              <a:t>làm</a:t>
            </a:r>
            <a:r>
              <a:rPr lang="en-US" sz="3600" b="1" dirty="0">
                <a:solidFill>
                  <a:srgbClr val="0000FF"/>
                </a:solidFill>
                <a:latin typeface="Times New Roman" pitchFamily="18" charset="0"/>
                <a:ea typeface="Cambria" panose="02040503050406030204" pitchFamily="18" charset="0"/>
                <a:cs typeface="Times New Roman" pitchFamily="18" charset="0"/>
              </a:rPr>
              <a:t> </a:t>
            </a:r>
          </a:p>
          <a:p>
            <a:pPr algn="ctr"/>
            <a:r>
              <a:rPr lang="en-US" sz="3600" b="1" dirty="0" err="1">
                <a:solidFill>
                  <a:srgbClr val="0000FF"/>
                </a:solidFill>
                <a:latin typeface="Times New Roman" pitchFamily="18" charset="0"/>
                <a:ea typeface="Cambria" panose="02040503050406030204" pitchFamily="18" charset="0"/>
                <a:cs typeface="Times New Roman" pitchFamily="18" charset="0"/>
              </a:rPr>
              <a:t>cụ</a:t>
            </a:r>
            <a:r>
              <a:rPr lang="en-US" sz="3600" b="1" dirty="0">
                <a:solidFill>
                  <a:srgbClr val="0000FF"/>
                </a:solidFill>
                <a:latin typeface="Times New Roman" pitchFamily="18" charset="0"/>
                <a:ea typeface="Cambria" panose="02040503050406030204" pitchFamily="18" charset="0"/>
                <a:cs typeface="Times New Roman" pitchFamily="18" charset="0"/>
              </a:rPr>
              <a:t> </a:t>
            </a:r>
            <a:r>
              <a:rPr lang="en-US" sz="3600" b="1" dirty="0" err="1">
                <a:solidFill>
                  <a:srgbClr val="0000FF"/>
                </a:solidFill>
                <a:latin typeface="Times New Roman" pitchFamily="18" charset="0"/>
                <a:ea typeface="Cambria" panose="02040503050406030204" pitchFamily="18" charset="0"/>
                <a:cs typeface="Times New Roman" pitchFamily="18" charset="0"/>
              </a:rPr>
              <a:t>thể</a:t>
            </a:r>
            <a:r>
              <a:rPr lang="en-US" sz="3600" b="1" dirty="0">
                <a:solidFill>
                  <a:srgbClr val="0000FF"/>
                </a:solidFill>
                <a:latin typeface="Times New Roman" pitchFamily="18" charset="0"/>
                <a:ea typeface="Cambria" panose="02040503050406030204" pitchFamily="18" charset="0"/>
                <a:cs typeface="Times New Roman" pitchFamily="18" charset="0"/>
              </a:rPr>
              <a:t>, </a:t>
            </a:r>
            <a:r>
              <a:rPr lang="en-US" sz="3600" b="1" dirty="0" err="1">
                <a:solidFill>
                  <a:srgbClr val="0000FF"/>
                </a:solidFill>
                <a:latin typeface="Times New Roman" pitchFamily="18" charset="0"/>
                <a:ea typeface="Cambria" panose="02040503050406030204" pitchFamily="18" charset="0"/>
                <a:cs typeface="Times New Roman" pitchFamily="18" charset="0"/>
              </a:rPr>
              <a:t>phù</a:t>
            </a:r>
            <a:r>
              <a:rPr lang="en-US" sz="3600" b="1" dirty="0">
                <a:solidFill>
                  <a:srgbClr val="0000FF"/>
                </a:solidFill>
                <a:latin typeface="Times New Roman" pitchFamily="18" charset="0"/>
                <a:ea typeface="Cambria" panose="02040503050406030204" pitchFamily="18" charset="0"/>
                <a:cs typeface="Times New Roman" pitchFamily="18" charset="0"/>
              </a:rPr>
              <a:t> </a:t>
            </a:r>
            <a:r>
              <a:rPr lang="en-US" sz="3600" b="1" dirty="0" err="1">
                <a:solidFill>
                  <a:srgbClr val="0000FF"/>
                </a:solidFill>
                <a:latin typeface="Times New Roman" pitchFamily="18" charset="0"/>
                <a:ea typeface="Cambria" panose="02040503050406030204" pitchFamily="18" charset="0"/>
                <a:cs typeface="Times New Roman" pitchFamily="18" charset="0"/>
              </a:rPr>
              <a:t>hợp</a:t>
            </a:r>
            <a:r>
              <a:rPr lang="en-US" sz="3600" b="1" dirty="0">
                <a:solidFill>
                  <a:srgbClr val="0000FF"/>
                </a:solidFill>
                <a:latin typeface="Times New Roman" pitchFamily="18" charset="0"/>
                <a:ea typeface="Cambria" panose="02040503050406030204" pitchFamily="18" charset="0"/>
                <a:cs typeface="Times New Roman" pitchFamily="18" charset="0"/>
              </a:rPr>
              <a:t> </a:t>
            </a:r>
            <a:r>
              <a:rPr lang="en-US" sz="3600" b="1" dirty="0" err="1">
                <a:solidFill>
                  <a:srgbClr val="0000FF"/>
                </a:solidFill>
                <a:latin typeface="Times New Roman" pitchFamily="18" charset="0"/>
                <a:ea typeface="Cambria" panose="02040503050406030204" pitchFamily="18" charset="0"/>
                <a:cs typeface="Times New Roman" pitchFamily="18" charset="0"/>
              </a:rPr>
              <a:t>với</a:t>
            </a:r>
            <a:r>
              <a:rPr lang="en-US" sz="3600" b="1" dirty="0">
                <a:solidFill>
                  <a:srgbClr val="0000FF"/>
                </a:solidFill>
                <a:latin typeface="Times New Roman" pitchFamily="18" charset="0"/>
                <a:ea typeface="Cambria" panose="02040503050406030204" pitchFamily="18" charset="0"/>
                <a:cs typeface="Times New Roman" pitchFamily="18" charset="0"/>
              </a:rPr>
              <a:t> </a:t>
            </a:r>
            <a:r>
              <a:rPr lang="en-US" sz="3600" b="1" dirty="0" err="1">
                <a:solidFill>
                  <a:srgbClr val="0000FF"/>
                </a:solidFill>
                <a:latin typeface="Times New Roman" pitchFamily="18" charset="0"/>
                <a:ea typeface="Cambria" panose="02040503050406030204" pitchFamily="18" charset="0"/>
                <a:cs typeface="Times New Roman" pitchFamily="18" charset="0"/>
              </a:rPr>
              <a:t>lứa</a:t>
            </a:r>
            <a:r>
              <a:rPr lang="en-US" sz="3600" b="1" dirty="0">
                <a:solidFill>
                  <a:srgbClr val="0000FF"/>
                </a:solidFill>
                <a:latin typeface="Times New Roman" pitchFamily="18" charset="0"/>
                <a:ea typeface="Cambria" panose="02040503050406030204" pitchFamily="18" charset="0"/>
                <a:cs typeface="Times New Roman" pitchFamily="18" charset="0"/>
              </a:rPr>
              <a:t> </a:t>
            </a:r>
            <a:r>
              <a:rPr lang="en-US" sz="3600" b="1" dirty="0" err="1">
                <a:solidFill>
                  <a:srgbClr val="0000FF"/>
                </a:solidFill>
                <a:latin typeface="Times New Roman" pitchFamily="18" charset="0"/>
                <a:ea typeface="Cambria" panose="02040503050406030204" pitchFamily="18" charset="0"/>
                <a:cs typeface="Times New Roman" pitchFamily="18" charset="0"/>
              </a:rPr>
              <a:t>tuổi</a:t>
            </a:r>
            <a:r>
              <a:rPr lang="en-US" sz="3600" b="1" dirty="0">
                <a:solidFill>
                  <a:srgbClr val="0000FF"/>
                </a:solidFill>
                <a:latin typeface="Times New Roman" pitchFamily="18" charset="0"/>
                <a:ea typeface="Cambria" panose="02040503050406030204" pitchFamily="18" charset="0"/>
                <a:cs typeface="Times New Roman" pitchFamily="18" charset="0"/>
              </a:rPr>
              <a:t>.</a:t>
            </a:r>
          </a:p>
        </p:txBody>
      </p:sp>
    </p:spTree>
    <p:extLst>
      <p:ext uri="{BB962C8B-B14F-4D97-AF65-F5344CB8AC3E}">
        <p14:creationId xmlns:p14="http://schemas.microsoft.com/office/powerpoint/2010/main" val="2897842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3" name="图片 22" descr="黑白色的花&#10;&#10;中度可信度描述已自动生成">
            <a:extLst>
              <a:ext uri="{FF2B5EF4-FFF2-40B4-BE49-F238E27FC236}">
                <a16:creationId xmlns:a16="http://schemas.microsoft.com/office/drawing/2014/main" id="{09E5CCBB-26B8-8378-2323-200BFC01786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1462" b="21462"/>
          <a:stretch/>
        </p:blipFill>
        <p:spPr>
          <a:xfrm>
            <a:off x="1850418" y="930963"/>
            <a:ext cx="7885161" cy="4500548"/>
          </a:xfrm>
          <a:prstGeom prst="rect">
            <a:avLst/>
          </a:prstGeom>
        </p:spPr>
      </p:pic>
      <p:pic>
        <p:nvPicPr>
          <p:cNvPr id="11" name="图片 10" descr="图片包含 图标&#10;&#10;描述已自动生成">
            <a:extLst>
              <a:ext uri="{FF2B5EF4-FFF2-40B4-BE49-F238E27FC236}">
                <a16:creationId xmlns:a16="http://schemas.microsoft.com/office/drawing/2014/main" id="{18E96586-37DE-AC84-4925-4FBABD8E46E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62227"/>
          <a:stretch/>
        </p:blipFill>
        <p:spPr>
          <a:xfrm>
            <a:off x="0" y="4664990"/>
            <a:ext cx="12192000" cy="2193010"/>
          </a:xfrm>
          <a:prstGeom prst="rect">
            <a:avLst/>
          </a:prstGeom>
        </p:spPr>
      </p:pic>
      <p:pic>
        <p:nvPicPr>
          <p:cNvPr id="21" name="图片 20" descr="图标&#10;&#10;描述已自动生成">
            <a:extLst>
              <a:ext uri="{FF2B5EF4-FFF2-40B4-BE49-F238E27FC236}">
                <a16:creationId xmlns:a16="http://schemas.microsoft.com/office/drawing/2014/main" id="{43191343-22AF-A06C-370E-C10C4387F13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6915" y="-1"/>
            <a:ext cx="3605933" cy="3605933"/>
          </a:xfrm>
          <a:prstGeom prst="rect">
            <a:avLst/>
          </a:prstGeom>
        </p:spPr>
      </p:pic>
      <p:pic>
        <p:nvPicPr>
          <p:cNvPr id="34" name="图片 33" descr="背景图案&#10;&#10;描述已自动生成">
            <a:extLst>
              <a:ext uri="{FF2B5EF4-FFF2-40B4-BE49-F238E27FC236}">
                <a16:creationId xmlns:a16="http://schemas.microsoft.com/office/drawing/2014/main" id="{A1BF9799-8502-CC58-6A93-B28009643A16}"/>
              </a:ext>
            </a:extLst>
          </p:cNvPr>
          <p:cNvPicPr>
            <a:picLocks noChangeAspect="1"/>
          </p:cNvPicPr>
          <p:nvPr/>
        </p:nvPicPr>
        <p:blipFill>
          <a:blip r:embed="rId6" cstate="print">
            <a:extLst>
              <a:ext uri="{BEBA8EAE-BF5A-486C-A8C5-ECC9F3942E4B}">
                <a14:imgProps xmlns:a14="http://schemas.microsoft.com/office/drawing/2010/main">
                  <a14:imgLayer r:embed="rId7">
                    <a14:imgEffect>
                      <a14:saturation sat="400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8186978" y="2852978"/>
            <a:ext cx="4005022" cy="4005022"/>
          </a:xfrm>
          <a:prstGeom prst="rect">
            <a:avLst/>
          </a:prstGeom>
        </p:spPr>
      </p:pic>
      <p:pic>
        <p:nvPicPr>
          <p:cNvPr id="9" name="Picture 8"/>
          <p:cNvPicPr>
            <a:picLocks noChangeAspect="1"/>
          </p:cNvPicPr>
          <p:nvPr/>
        </p:nvPicPr>
        <p:blipFill>
          <a:blip r:embed="rId8"/>
          <a:stretch>
            <a:fillRect/>
          </a:stretch>
        </p:blipFill>
        <p:spPr>
          <a:xfrm>
            <a:off x="1732779" y="1486687"/>
            <a:ext cx="7885233" cy="3824338"/>
          </a:xfrm>
          <a:prstGeom prst="rect">
            <a:avLst/>
          </a:prstGeom>
        </p:spPr>
      </p:pic>
      <p:pic>
        <p:nvPicPr>
          <p:cNvPr id="19" name="图片 13" descr="图标&#10;&#10;描述已自动生成">
            <a:extLst>
              <a:ext uri="{FF2B5EF4-FFF2-40B4-BE49-F238E27FC236}">
                <a16:creationId xmlns:a16="http://schemas.microsoft.com/office/drawing/2014/main" id="{6A4A0D34-673C-1386-3565-B3A91FFAE61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212437" y="4019227"/>
            <a:ext cx="1291526" cy="1291526"/>
          </a:xfrm>
          <a:prstGeom prst="rect">
            <a:avLst/>
          </a:prstGeom>
        </p:spPr>
      </p:pic>
    </p:spTree>
    <p:extLst>
      <p:ext uri="{BB962C8B-B14F-4D97-AF65-F5344CB8AC3E}">
        <p14:creationId xmlns:p14="http://schemas.microsoft.com/office/powerpoint/2010/main" val="791499419"/>
      </p:ext>
    </p:extLst>
  </p:cSld>
  <p:clrMapOvr>
    <a:masterClrMapping/>
  </p:clrMapOvr>
  <p:transition spd="slow">
    <p:randomBar dir="vert"/>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509451" y="1998617"/>
            <a:ext cx="1069614" cy="1058092"/>
          </a:xfrm>
          <a:prstGeom prst="ellipse">
            <a:avLst/>
          </a:prstGeom>
          <a:solidFill>
            <a:srgbClr val="0099CC"/>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a:latin typeface="#9Slide03 Kaleko 105 Round Bold" pitchFamily="2" charset="0"/>
              </a:rPr>
              <a:t>1</a:t>
            </a:r>
          </a:p>
        </p:txBody>
      </p:sp>
      <p:sp>
        <p:nvSpPr>
          <p:cNvPr id="3" name="圆角矩形 6">
            <a:extLst>
              <a:ext uri="{FF2B5EF4-FFF2-40B4-BE49-F238E27FC236}">
                <a16:creationId xmlns:a16="http://schemas.microsoft.com/office/drawing/2014/main" id="{173CBCCC-E337-D629-688D-27734993821D}"/>
              </a:ext>
            </a:extLst>
          </p:cNvPr>
          <p:cNvSpPr/>
          <p:nvPr/>
        </p:nvSpPr>
        <p:spPr>
          <a:xfrm>
            <a:off x="1853384" y="1544235"/>
            <a:ext cx="9968502" cy="2217868"/>
          </a:xfrm>
          <a:prstGeom prst="roundRect">
            <a:avLst>
              <a:gd name="adj" fmla="val 50000"/>
            </a:avLst>
          </a:prstGeom>
          <a:solidFill>
            <a:schemeClr val="bg1"/>
          </a:solidFill>
          <a:ln>
            <a:solidFill>
              <a:srgbClr val="0051A4"/>
            </a:solidFill>
          </a:ln>
          <a:effectLst>
            <a:outerShdw dist="50800" dir="5400000" algn="t" rotWithShape="0">
              <a:srgbClr val="0051A4"/>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4000" b="1">
                <a:solidFill>
                  <a:srgbClr val="0051A4"/>
                </a:solidFill>
                <a:latin typeface="Cambria" panose="02040503050406030204" pitchFamily="18" charset="0"/>
                <a:ea typeface="Vogue-ExtraBold" panose="020B0500000000000000" pitchFamily="34" charset="0"/>
                <a:cs typeface="Vogue-ExtraBold" panose="020B0500000000000000" pitchFamily="34" charset="0"/>
              </a:rPr>
              <a:t>Hãy chia sẻ một số việc em đã làm để thể hiện lòng biết ơn người lao động. Khi đó em cảm thấy thế nào?</a:t>
            </a:r>
            <a:endParaRPr kumimoji="1" lang="zh-CN" altLang="en-US" sz="4000" b="1" i="0" u="none" strike="noStrike" kern="1200" cap="none" spc="0" normalizeH="0" baseline="0" noProof="0" dirty="0">
              <a:ln>
                <a:noFill/>
              </a:ln>
              <a:solidFill>
                <a:srgbClr val="0051A4"/>
              </a:solidFill>
              <a:effectLst/>
              <a:uLnTx/>
              <a:uFillTx/>
              <a:latin typeface="Cambria" panose="02040503050406030204" pitchFamily="18" charset="0"/>
              <a:ea typeface="Vogue-ExtraBold" panose="020B0500000000000000" pitchFamily="34" charset="0"/>
              <a:cs typeface="Vogue-ExtraBold" panose="020B0500000000000000" pitchFamily="34" charset="0"/>
            </a:endParaRPr>
          </a:p>
        </p:txBody>
      </p:sp>
    </p:spTree>
    <p:extLst>
      <p:ext uri="{BB962C8B-B14F-4D97-AF65-F5344CB8AC3E}">
        <p14:creationId xmlns:p14="http://schemas.microsoft.com/office/powerpoint/2010/main" val="1525487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8" descr="图片包含 游戏机, 物体, 钟表, 花&#10;&#10;描述已自动生成">
            <a:extLst>
              <a:ext uri="{FF2B5EF4-FFF2-40B4-BE49-F238E27FC236}">
                <a16:creationId xmlns:a16="http://schemas.microsoft.com/office/drawing/2014/main" id="{9F9D2F69-0F80-5E8B-720D-8DF531E998F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61293"/>
          <a:stretch/>
        </p:blipFill>
        <p:spPr>
          <a:xfrm>
            <a:off x="0" y="0"/>
            <a:ext cx="12192000" cy="2557220"/>
          </a:xfrm>
          <a:prstGeom prst="rect">
            <a:avLst/>
          </a:prstGeom>
        </p:spPr>
      </p:pic>
      <p:pic>
        <p:nvPicPr>
          <p:cNvPr id="3" name="Picture 2"/>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667" b="53515" l="10788" r="45091">
                        <a14:foregroundMark x1="33455" y1="15939" x2="32970" y2="36000"/>
                      </a14:backgroundRemoval>
                    </a14:imgEffect>
                  </a14:imgLayer>
                </a14:imgProps>
              </a:ext>
              <a:ext uri="{28A0092B-C50C-407E-A947-70E740481C1C}">
                <a14:useLocalDpi xmlns:a14="http://schemas.microsoft.com/office/drawing/2010/main" val="0"/>
              </a:ext>
            </a:extLst>
          </a:blip>
          <a:srcRect l="8349" r="53175" b="45714"/>
          <a:stretch/>
        </p:blipFill>
        <p:spPr>
          <a:xfrm>
            <a:off x="8490856" y="1996278"/>
            <a:ext cx="3540036" cy="4994605"/>
          </a:xfrm>
          <a:prstGeom prst="rect">
            <a:avLst/>
          </a:prstGeom>
        </p:spPr>
      </p:pic>
      <p:pic>
        <p:nvPicPr>
          <p:cNvPr id="5" name="Picture 4"/>
          <p:cNvPicPr>
            <a:picLocks noChangeAspect="1"/>
          </p:cNvPicPr>
          <p:nvPr/>
        </p:nvPicPr>
        <p:blipFill>
          <a:blip r:embed="rId5" cstate="print">
            <a:extLst>
              <a:ext uri="{BEBA8EAE-BF5A-486C-A8C5-ECC9F3942E4B}">
                <a14:imgProps xmlns:a14="http://schemas.microsoft.com/office/drawing/2010/main">
                  <a14:imgLayer r:embed="rId6">
                    <a14:imgEffect>
                      <a14:backgroundRemoval t="1273" b="98423" l="9938" r="92902"/>
                    </a14:imgEffect>
                  </a14:imgLayer>
                </a14:imgProps>
              </a:ext>
              <a:ext uri="{28A0092B-C50C-407E-A947-70E740481C1C}">
                <a14:useLocalDpi xmlns:a14="http://schemas.microsoft.com/office/drawing/2010/main" val="0"/>
              </a:ext>
            </a:extLst>
          </a:blip>
          <a:stretch>
            <a:fillRect/>
          </a:stretch>
        </p:blipFill>
        <p:spPr>
          <a:xfrm>
            <a:off x="5394960" y="2090444"/>
            <a:ext cx="3366943" cy="4926107"/>
          </a:xfrm>
          <a:prstGeom prst="rect">
            <a:avLst/>
          </a:prstGeom>
        </p:spPr>
      </p:pic>
      <p:grpSp>
        <p:nvGrpSpPr>
          <p:cNvPr id="7" name="Group 6"/>
          <p:cNvGrpSpPr/>
          <p:nvPr/>
        </p:nvGrpSpPr>
        <p:grpSpPr>
          <a:xfrm>
            <a:off x="162701" y="2195960"/>
            <a:ext cx="4213356" cy="1577100"/>
            <a:chOff x="8813651" y="1042386"/>
            <a:chExt cx="2438243" cy="1577100"/>
          </a:xfrm>
        </p:grpSpPr>
        <p:sp>
          <p:nvSpPr>
            <p:cNvPr id="8" name="TextBox 7"/>
            <p:cNvSpPr txBox="1"/>
            <p:nvPr/>
          </p:nvSpPr>
          <p:spPr>
            <a:xfrm>
              <a:off x="8813651" y="1042386"/>
              <a:ext cx="2438243" cy="1569660"/>
            </a:xfrm>
            <a:prstGeom prst="rect">
              <a:avLst/>
            </a:prstGeom>
            <a:noFill/>
          </p:spPr>
          <p:txBody>
            <a:bodyPr wrap="square" rtlCol="0">
              <a:spAutoFit/>
            </a:bodyPr>
            <a:lstStyle/>
            <a:p>
              <a:r>
                <a:rPr lang="en-US" sz="9600">
                  <a:ln w="117475">
                    <a:solidFill>
                      <a:schemeClr val="bg1"/>
                    </a:solidFill>
                  </a:ln>
                  <a:solidFill>
                    <a:schemeClr val="bg1"/>
                  </a:solidFill>
                  <a:effectLst>
                    <a:outerShdw blurRad="38100" dist="38100" dir="2700000" algn="tl">
                      <a:srgbClr val="000000">
                        <a:alpha val="43137"/>
                      </a:srgbClr>
                    </a:outerShdw>
                  </a:effectLst>
                  <a:latin typeface="UTM Arruba KT" panose="02040603050506020204" pitchFamily="18" charset="0"/>
                </a:rPr>
                <a:t> </a:t>
              </a:r>
              <a:r>
                <a:rPr lang="en-US" sz="9600">
                  <a:ln w="196850">
                    <a:solidFill>
                      <a:schemeClr val="bg1"/>
                    </a:solidFill>
                  </a:ln>
                  <a:solidFill>
                    <a:schemeClr val="bg1"/>
                  </a:solidFill>
                  <a:effectLst>
                    <a:outerShdw blurRad="38100" dist="38100" dir="2700000" algn="tl">
                      <a:srgbClr val="000000">
                        <a:alpha val="43137"/>
                      </a:srgbClr>
                    </a:outerShdw>
                  </a:effectLst>
                  <a:latin typeface="UTM Arruba KT" panose="02040603050506020204" pitchFamily="18" charset="0"/>
                </a:rPr>
                <a:t>Phóng</a:t>
              </a:r>
            </a:p>
          </p:txBody>
        </p:sp>
        <p:sp>
          <p:nvSpPr>
            <p:cNvPr id="9" name="TextBox 8"/>
            <p:cNvSpPr txBox="1"/>
            <p:nvPr/>
          </p:nvSpPr>
          <p:spPr>
            <a:xfrm>
              <a:off x="8813651" y="1049826"/>
              <a:ext cx="2438243" cy="1569660"/>
            </a:xfrm>
            <a:prstGeom prst="rect">
              <a:avLst/>
            </a:prstGeom>
            <a:noFill/>
          </p:spPr>
          <p:txBody>
            <a:bodyPr wrap="square" rtlCol="0">
              <a:spAutoFit/>
            </a:bodyPr>
            <a:lstStyle/>
            <a:p>
              <a:r>
                <a:rPr lang="en-US" sz="9600" dirty="0">
                  <a:solidFill>
                    <a:srgbClr val="FF3399"/>
                  </a:solidFill>
                  <a:effectLst>
                    <a:outerShdw blurRad="38100" dist="38100" dir="2700000" algn="tl">
                      <a:srgbClr val="000000">
                        <a:alpha val="43137"/>
                      </a:srgbClr>
                    </a:outerShdw>
                  </a:effectLst>
                  <a:latin typeface="UTM Arruba KT" panose="02040603050506020204" pitchFamily="18" charset="0"/>
                </a:rPr>
                <a:t> </a:t>
              </a:r>
              <a:r>
                <a:rPr lang="en-US" sz="9600" dirty="0" err="1">
                  <a:solidFill>
                    <a:srgbClr val="FF3399"/>
                  </a:solidFill>
                  <a:effectLst>
                    <a:outerShdw blurRad="38100" dist="38100" dir="2700000" algn="tl">
                      <a:srgbClr val="000000">
                        <a:alpha val="43137"/>
                      </a:srgbClr>
                    </a:outerShdw>
                  </a:effectLst>
                  <a:latin typeface="UTM Arruba KT" panose="02040603050506020204" pitchFamily="18" charset="0"/>
                </a:rPr>
                <a:t>P</a:t>
              </a:r>
              <a:r>
                <a:rPr lang="en-US" sz="9600" dirty="0" err="1">
                  <a:solidFill>
                    <a:srgbClr val="33CC33"/>
                  </a:solidFill>
                  <a:effectLst>
                    <a:outerShdw blurRad="38100" dist="38100" dir="2700000" algn="tl">
                      <a:srgbClr val="000000">
                        <a:alpha val="43137"/>
                      </a:srgbClr>
                    </a:outerShdw>
                  </a:effectLst>
                  <a:latin typeface="UTM Arruba KT" panose="02040603050506020204" pitchFamily="18" charset="0"/>
                </a:rPr>
                <a:t>h</a:t>
              </a:r>
              <a:r>
                <a:rPr lang="en-US" sz="9600" dirty="0" err="1">
                  <a:solidFill>
                    <a:srgbClr val="FF6600"/>
                  </a:solidFill>
                  <a:effectLst>
                    <a:outerShdw blurRad="38100" dist="38100" dir="2700000" algn="tl">
                      <a:srgbClr val="000000">
                        <a:alpha val="43137"/>
                      </a:srgbClr>
                    </a:outerShdw>
                  </a:effectLst>
                  <a:latin typeface="UTM Arruba KT" panose="02040603050506020204" pitchFamily="18" charset="0"/>
                </a:rPr>
                <a:t>ó</a:t>
              </a:r>
              <a:r>
                <a:rPr lang="en-US" sz="9600" dirty="0" err="1">
                  <a:solidFill>
                    <a:srgbClr val="7030A0"/>
                  </a:solidFill>
                  <a:effectLst>
                    <a:outerShdw blurRad="38100" dist="38100" dir="2700000" algn="tl">
                      <a:srgbClr val="000000">
                        <a:alpha val="43137"/>
                      </a:srgbClr>
                    </a:outerShdw>
                  </a:effectLst>
                  <a:latin typeface="UTM Arruba KT" panose="02040603050506020204" pitchFamily="18" charset="0"/>
                </a:rPr>
                <a:t>n</a:t>
              </a:r>
              <a:r>
                <a:rPr lang="en-US" sz="9600" dirty="0" err="1">
                  <a:solidFill>
                    <a:srgbClr val="FFFF00"/>
                  </a:solidFill>
                  <a:effectLst>
                    <a:outerShdw blurRad="38100" dist="38100" dir="2700000" algn="tl">
                      <a:srgbClr val="000000">
                        <a:alpha val="43137"/>
                      </a:srgbClr>
                    </a:outerShdw>
                  </a:effectLst>
                  <a:latin typeface="UTM Arruba KT" panose="02040603050506020204" pitchFamily="18" charset="0"/>
                </a:rPr>
                <a:t>g</a:t>
              </a:r>
              <a:endParaRPr lang="en-US" sz="9600" dirty="0">
                <a:solidFill>
                  <a:srgbClr val="FFFF00"/>
                </a:solidFill>
                <a:effectLst>
                  <a:outerShdw blurRad="38100" dist="38100" dir="2700000" algn="tl">
                    <a:srgbClr val="000000">
                      <a:alpha val="43137"/>
                    </a:srgbClr>
                  </a:outerShdw>
                </a:effectLst>
                <a:latin typeface="UTM Arruba KT" panose="02040603050506020204" pitchFamily="18" charset="0"/>
              </a:endParaRPr>
            </a:p>
          </p:txBody>
        </p:sp>
      </p:grpSp>
      <p:grpSp>
        <p:nvGrpSpPr>
          <p:cNvPr id="10" name="Group 9"/>
          <p:cNvGrpSpPr/>
          <p:nvPr/>
        </p:nvGrpSpPr>
        <p:grpSpPr>
          <a:xfrm>
            <a:off x="1590907" y="3705030"/>
            <a:ext cx="3642945" cy="1577100"/>
            <a:chOff x="9319956" y="2288881"/>
            <a:chExt cx="3642945" cy="1577100"/>
          </a:xfrm>
        </p:grpSpPr>
        <p:sp>
          <p:nvSpPr>
            <p:cNvPr id="11" name="TextBox 10"/>
            <p:cNvSpPr txBox="1"/>
            <p:nvPr/>
          </p:nvSpPr>
          <p:spPr>
            <a:xfrm>
              <a:off x="9319956" y="2288881"/>
              <a:ext cx="3642945" cy="1569660"/>
            </a:xfrm>
            <a:prstGeom prst="rect">
              <a:avLst/>
            </a:prstGeom>
            <a:noFill/>
          </p:spPr>
          <p:txBody>
            <a:bodyPr wrap="square" rtlCol="0">
              <a:spAutoFit/>
            </a:bodyPr>
            <a:lstStyle/>
            <a:p>
              <a:r>
                <a:rPr lang="en-US" sz="9600">
                  <a:solidFill>
                    <a:schemeClr val="bg1"/>
                  </a:solidFill>
                  <a:effectLst>
                    <a:outerShdw blurRad="38100" dist="38100" dir="2700000" algn="tl">
                      <a:srgbClr val="000000">
                        <a:alpha val="43137"/>
                      </a:srgbClr>
                    </a:outerShdw>
                  </a:effectLst>
                  <a:latin typeface="UTM Arruba KT" panose="02040603050506020204" pitchFamily="18" charset="0"/>
                </a:rPr>
                <a:t> </a:t>
              </a:r>
              <a:r>
                <a:rPr lang="en-US" sz="9600">
                  <a:ln w="168275">
                    <a:solidFill>
                      <a:schemeClr val="bg1"/>
                    </a:solidFill>
                  </a:ln>
                  <a:solidFill>
                    <a:schemeClr val="bg1"/>
                  </a:solidFill>
                  <a:effectLst>
                    <a:outerShdw blurRad="38100" dist="38100" dir="2700000" algn="tl">
                      <a:srgbClr val="000000">
                        <a:alpha val="43137"/>
                      </a:srgbClr>
                    </a:outerShdw>
                  </a:effectLst>
                  <a:latin typeface="UTM Arruba KT" panose="02040603050506020204" pitchFamily="18" charset="0"/>
                </a:rPr>
                <a:t>viên</a:t>
              </a:r>
            </a:p>
          </p:txBody>
        </p:sp>
        <p:sp>
          <p:nvSpPr>
            <p:cNvPr id="12" name="TextBox 11"/>
            <p:cNvSpPr txBox="1"/>
            <p:nvPr/>
          </p:nvSpPr>
          <p:spPr>
            <a:xfrm>
              <a:off x="9319956" y="2296321"/>
              <a:ext cx="3642945" cy="1569660"/>
            </a:xfrm>
            <a:prstGeom prst="rect">
              <a:avLst/>
            </a:prstGeom>
            <a:noFill/>
          </p:spPr>
          <p:txBody>
            <a:bodyPr wrap="square" rtlCol="0">
              <a:spAutoFit/>
            </a:bodyPr>
            <a:lstStyle/>
            <a:p>
              <a:r>
                <a:rPr lang="en-US" sz="9600" dirty="0">
                  <a:latin typeface="UTM Arruba KT" panose="02040603050506020204" pitchFamily="18" charset="0"/>
                </a:rPr>
                <a:t> </a:t>
              </a:r>
              <a:r>
                <a:rPr lang="en-US" sz="9600" dirty="0" err="1">
                  <a:solidFill>
                    <a:srgbClr val="00B0F0"/>
                  </a:solidFill>
                  <a:effectLst>
                    <a:outerShdw blurRad="38100" dist="38100" dir="2700000" algn="tl">
                      <a:srgbClr val="000000">
                        <a:alpha val="43137"/>
                      </a:srgbClr>
                    </a:outerShdw>
                  </a:effectLst>
                  <a:latin typeface="UTM Arruba KT" panose="02040603050506020204" pitchFamily="18" charset="0"/>
                </a:rPr>
                <a:t>v</a:t>
              </a:r>
              <a:r>
                <a:rPr lang="en-US" sz="9600" dirty="0" err="1">
                  <a:effectLst>
                    <a:outerShdw blurRad="38100" dist="38100" dir="2700000" algn="tl">
                      <a:srgbClr val="000000">
                        <a:alpha val="43137"/>
                      </a:srgbClr>
                    </a:outerShdw>
                  </a:effectLst>
                  <a:latin typeface="UTM Arruba KT" panose="02040603050506020204" pitchFamily="18" charset="0"/>
                </a:rPr>
                <a:t>i</a:t>
              </a:r>
              <a:r>
                <a:rPr lang="en-US" sz="9600" dirty="0" err="1">
                  <a:solidFill>
                    <a:srgbClr val="FF0000"/>
                  </a:solidFill>
                  <a:effectLst>
                    <a:outerShdw blurRad="38100" dist="38100" dir="2700000" algn="tl">
                      <a:srgbClr val="000000">
                        <a:alpha val="43137"/>
                      </a:srgbClr>
                    </a:outerShdw>
                  </a:effectLst>
                  <a:latin typeface="UTM Arruba KT" panose="02040603050506020204" pitchFamily="18" charset="0"/>
                </a:rPr>
                <a:t>ê</a:t>
              </a:r>
              <a:r>
                <a:rPr lang="en-US" sz="9600" dirty="0" err="1">
                  <a:solidFill>
                    <a:srgbClr val="008080"/>
                  </a:solidFill>
                  <a:effectLst>
                    <a:outerShdw blurRad="38100" dist="38100" dir="2700000" algn="tl">
                      <a:srgbClr val="000000">
                        <a:alpha val="43137"/>
                      </a:srgbClr>
                    </a:outerShdw>
                  </a:effectLst>
                  <a:latin typeface="UTM Arruba KT" panose="02040603050506020204" pitchFamily="18" charset="0"/>
                </a:rPr>
                <a:t>n</a:t>
              </a:r>
              <a:endParaRPr lang="en-US" sz="9600" dirty="0">
                <a:solidFill>
                  <a:srgbClr val="008080"/>
                </a:solidFill>
                <a:effectLst>
                  <a:outerShdw blurRad="38100" dist="38100" dir="2700000" algn="tl">
                    <a:srgbClr val="000000">
                      <a:alpha val="43137"/>
                    </a:srgbClr>
                  </a:outerShdw>
                </a:effectLst>
                <a:latin typeface="UTM Arruba KT" panose="02040603050506020204" pitchFamily="18" charset="0"/>
              </a:endParaRPr>
            </a:p>
          </p:txBody>
        </p:sp>
      </p:grpSp>
      <p:grpSp>
        <p:nvGrpSpPr>
          <p:cNvPr id="13" name="Group 12"/>
          <p:cNvGrpSpPr/>
          <p:nvPr/>
        </p:nvGrpSpPr>
        <p:grpSpPr>
          <a:xfrm>
            <a:off x="2785824" y="5049149"/>
            <a:ext cx="3642946" cy="1613830"/>
            <a:chOff x="9319955" y="2288881"/>
            <a:chExt cx="3642946" cy="1613830"/>
          </a:xfrm>
        </p:grpSpPr>
        <p:sp>
          <p:nvSpPr>
            <p:cNvPr id="14" name="TextBox 13"/>
            <p:cNvSpPr txBox="1"/>
            <p:nvPr/>
          </p:nvSpPr>
          <p:spPr>
            <a:xfrm>
              <a:off x="9319956" y="2288881"/>
              <a:ext cx="3642945" cy="1569660"/>
            </a:xfrm>
            <a:prstGeom prst="rect">
              <a:avLst/>
            </a:prstGeom>
            <a:noFill/>
          </p:spPr>
          <p:txBody>
            <a:bodyPr wrap="square" rtlCol="0">
              <a:spAutoFit/>
            </a:bodyPr>
            <a:lstStyle/>
            <a:p>
              <a:r>
                <a:rPr lang="en-US" sz="9600">
                  <a:solidFill>
                    <a:schemeClr val="bg1"/>
                  </a:solidFill>
                  <a:effectLst>
                    <a:outerShdw blurRad="38100" dist="38100" dir="2700000" algn="tl">
                      <a:srgbClr val="000000">
                        <a:alpha val="43137"/>
                      </a:srgbClr>
                    </a:outerShdw>
                  </a:effectLst>
                  <a:latin typeface="UTM Arruba KT" panose="02040603050506020204" pitchFamily="18" charset="0"/>
                </a:rPr>
                <a:t> </a:t>
              </a:r>
              <a:r>
                <a:rPr lang="en-US" sz="9600">
                  <a:ln w="168275">
                    <a:solidFill>
                      <a:schemeClr val="bg1"/>
                    </a:solidFill>
                  </a:ln>
                  <a:solidFill>
                    <a:schemeClr val="bg1"/>
                  </a:solidFill>
                  <a:effectLst>
                    <a:outerShdw blurRad="38100" dist="38100" dir="2700000" algn="tl">
                      <a:srgbClr val="000000">
                        <a:alpha val="43137"/>
                      </a:srgbClr>
                    </a:outerShdw>
                  </a:effectLst>
                  <a:latin typeface="UTM Arruba KT" panose="02040603050506020204" pitchFamily="18" charset="0"/>
                </a:rPr>
                <a:t>nhí</a:t>
              </a:r>
            </a:p>
          </p:txBody>
        </p:sp>
        <p:sp>
          <p:nvSpPr>
            <p:cNvPr id="15" name="TextBox 14"/>
            <p:cNvSpPr txBox="1"/>
            <p:nvPr/>
          </p:nvSpPr>
          <p:spPr>
            <a:xfrm>
              <a:off x="9319955" y="2333051"/>
              <a:ext cx="3642945" cy="1569660"/>
            </a:xfrm>
            <a:prstGeom prst="rect">
              <a:avLst/>
            </a:prstGeom>
            <a:noFill/>
          </p:spPr>
          <p:txBody>
            <a:bodyPr wrap="square" rtlCol="0">
              <a:spAutoFit/>
            </a:bodyPr>
            <a:lstStyle/>
            <a:p>
              <a:r>
                <a:rPr lang="en-US" sz="9600">
                  <a:latin typeface="UTM Arruba KT" panose="02040603050506020204" pitchFamily="18" charset="0"/>
                </a:rPr>
                <a:t> </a:t>
              </a:r>
              <a:r>
                <a:rPr lang="en-US" sz="9600">
                  <a:solidFill>
                    <a:srgbClr val="FF0066"/>
                  </a:solidFill>
                  <a:effectLst>
                    <a:outerShdw blurRad="38100" dist="38100" dir="2700000" algn="tl">
                      <a:srgbClr val="000000">
                        <a:alpha val="43137"/>
                      </a:srgbClr>
                    </a:outerShdw>
                  </a:effectLst>
                  <a:latin typeface="UTM Arruba KT" panose="02040603050506020204" pitchFamily="18" charset="0"/>
                </a:rPr>
                <a:t>n</a:t>
              </a:r>
              <a:r>
                <a:rPr lang="en-US" sz="9600">
                  <a:solidFill>
                    <a:srgbClr val="33CC33"/>
                  </a:solidFill>
                  <a:effectLst>
                    <a:outerShdw blurRad="38100" dist="38100" dir="2700000" algn="tl">
                      <a:srgbClr val="000000">
                        <a:alpha val="43137"/>
                      </a:srgbClr>
                    </a:outerShdw>
                  </a:effectLst>
                  <a:latin typeface="UTM Arruba KT" panose="02040603050506020204" pitchFamily="18" charset="0"/>
                </a:rPr>
                <a:t>h</a:t>
              </a:r>
              <a:r>
                <a:rPr lang="en-US" sz="9600">
                  <a:solidFill>
                    <a:srgbClr val="00B0F0"/>
                  </a:solidFill>
                  <a:effectLst>
                    <a:outerShdw blurRad="38100" dist="38100" dir="2700000" algn="tl">
                      <a:srgbClr val="000000">
                        <a:alpha val="43137"/>
                      </a:srgbClr>
                    </a:outerShdw>
                  </a:effectLst>
                  <a:latin typeface="UTM Arruba KT" panose="02040603050506020204" pitchFamily="18" charset="0"/>
                </a:rPr>
                <a:t>í</a:t>
              </a:r>
              <a:endParaRPr lang="en-US" sz="9600">
                <a:effectLst>
                  <a:outerShdw blurRad="38100" dist="38100" dir="2700000" algn="tl">
                    <a:srgbClr val="000000">
                      <a:alpha val="43137"/>
                    </a:srgbClr>
                  </a:outerShdw>
                </a:effectLst>
                <a:latin typeface="UTM Arruba KT" panose="02040603050506020204" pitchFamily="18" charset="0"/>
              </a:endParaRPr>
            </a:p>
          </p:txBody>
        </p:sp>
      </p:grpSp>
      <p:sp>
        <p:nvSpPr>
          <p:cNvPr id="16" name="TextBox 15"/>
          <p:cNvSpPr txBox="1"/>
          <p:nvPr/>
        </p:nvSpPr>
        <p:spPr>
          <a:xfrm>
            <a:off x="1037826" y="786287"/>
            <a:ext cx="2463106" cy="1200329"/>
          </a:xfrm>
          <a:prstGeom prst="rect">
            <a:avLst/>
          </a:prstGeom>
          <a:noFill/>
        </p:spPr>
        <p:txBody>
          <a:bodyPr wrap="square" rtlCol="0">
            <a:spAutoFit/>
          </a:bodyPr>
          <a:lstStyle/>
          <a:p>
            <a:r>
              <a:rPr lang="en-US" sz="7200" dirty="0" err="1">
                <a:latin typeface="#9Slide05 IcielSanelma" pitchFamily="2" charset="0"/>
              </a:rPr>
              <a:t>Trò</a:t>
            </a:r>
            <a:r>
              <a:rPr lang="en-US" sz="7200" dirty="0">
                <a:latin typeface="#9Slide05 IcielSanelma" pitchFamily="2" charset="0"/>
              </a:rPr>
              <a:t> </a:t>
            </a:r>
            <a:r>
              <a:rPr lang="en-US" sz="7200" dirty="0" err="1">
                <a:latin typeface="#9Slide05 IcielSanelma" pitchFamily="2" charset="0"/>
              </a:rPr>
              <a:t>chơi</a:t>
            </a:r>
            <a:endParaRPr lang="en-US" sz="7200" dirty="0">
              <a:latin typeface="#9Slide05 IcielSanelma" pitchFamily="2" charset="0"/>
            </a:endParaRPr>
          </a:p>
        </p:txBody>
      </p:sp>
    </p:spTree>
    <p:extLst>
      <p:ext uri="{BB962C8B-B14F-4D97-AF65-F5344CB8AC3E}">
        <p14:creationId xmlns:p14="http://schemas.microsoft.com/office/powerpoint/2010/main" val="788257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53" presetClass="entr" presetSubtype="16" fill="hold"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par>
                          <p:cTn id="15" fill="hold">
                            <p:stCondLst>
                              <p:cond delay="1000"/>
                            </p:stCondLst>
                            <p:childTnLst>
                              <p:par>
                                <p:cTn id="16" presetID="53" presetClass="entr" presetSubtype="16" fill="hold" nodeType="after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p:cTn id="18" dur="1000" fill="hold"/>
                                        <p:tgtEl>
                                          <p:spTgt spid="10"/>
                                        </p:tgtEl>
                                        <p:attrNameLst>
                                          <p:attrName>ppt_w</p:attrName>
                                        </p:attrNameLst>
                                      </p:cBhvr>
                                      <p:tavLst>
                                        <p:tav tm="0">
                                          <p:val>
                                            <p:fltVal val="0"/>
                                          </p:val>
                                        </p:tav>
                                        <p:tav tm="100000">
                                          <p:val>
                                            <p:strVal val="#ppt_w"/>
                                          </p:val>
                                        </p:tav>
                                      </p:tavLst>
                                    </p:anim>
                                    <p:anim calcmode="lin" valueType="num">
                                      <p:cBhvr>
                                        <p:cTn id="19" dur="1000" fill="hold"/>
                                        <p:tgtEl>
                                          <p:spTgt spid="10"/>
                                        </p:tgtEl>
                                        <p:attrNameLst>
                                          <p:attrName>ppt_h</p:attrName>
                                        </p:attrNameLst>
                                      </p:cBhvr>
                                      <p:tavLst>
                                        <p:tav tm="0">
                                          <p:val>
                                            <p:fltVal val="0"/>
                                          </p:val>
                                        </p:tav>
                                        <p:tav tm="100000">
                                          <p:val>
                                            <p:strVal val="#ppt_h"/>
                                          </p:val>
                                        </p:tav>
                                      </p:tavLst>
                                    </p:anim>
                                    <p:animEffect transition="in" filter="fade">
                                      <p:cBhvr>
                                        <p:cTn id="20" dur="1000"/>
                                        <p:tgtEl>
                                          <p:spTgt spid="10"/>
                                        </p:tgtEl>
                                      </p:cBhvr>
                                    </p:animEffect>
                                  </p:childTnLst>
                                </p:cTn>
                              </p:par>
                            </p:childTnLst>
                          </p:cTn>
                        </p:par>
                        <p:par>
                          <p:cTn id="21" fill="hold">
                            <p:stCondLst>
                              <p:cond delay="2000"/>
                            </p:stCondLst>
                            <p:childTnLst>
                              <p:par>
                                <p:cTn id="22" presetID="53" presetClass="entr" presetSubtype="16" fill="hold" nodeType="afterEffect">
                                  <p:stCondLst>
                                    <p:cond delay="0"/>
                                  </p:stCondLst>
                                  <p:childTnLst>
                                    <p:set>
                                      <p:cBhvr>
                                        <p:cTn id="23" dur="1" fill="hold">
                                          <p:stCondLst>
                                            <p:cond delay="0"/>
                                          </p:stCondLst>
                                        </p:cTn>
                                        <p:tgtEl>
                                          <p:spTgt spid="13"/>
                                        </p:tgtEl>
                                        <p:attrNameLst>
                                          <p:attrName>style.visibility</p:attrName>
                                        </p:attrNameLst>
                                      </p:cBhvr>
                                      <p:to>
                                        <p:strVal val="visible"/>
                                      </p:to>
                                    </p:set>
                                    <p:anim calcmode="lin" valueType="num">
                                      <p:cBhvr>
                                        <p:cTn id="24" dur="1000" fill="hold"/>
                                        <p:tgtEl>
                                          <p:spTgt spid="13"/>
                                        </p:tgtEl>
                                        <p:attrNameLst>
                                          <p:attrName>ppt_w</p:attrName>
                                        </p:attrNameLst>
                                      </p:cBhvr>
                                      <p:tavLst>
                                        <p:tav tm="0">
                                          <p:val>
                                            <p:fltVal val="0"/>
                                          </p:val>
                                        </p:tav>
                                        <p:tav tm="100000">
                                          <p:val>
                                            <p:strVal val="#ppt_w"/>
                                          </p:val>
                                        </p:tav>
                                      </p:tavLst>
                                    </p:anim>
                                    <p:anim calcmode="lin" valueType="num">
                                      <p:cBhvr>
                                        <p:cTn id="25" dur="1000" fill="hold"/>
                                        <p:tgtEl>
                                          <p:spTgt spid="13"/>
                                        </p:tgtEl>
                                        <p:attrNameLst>
                                          <p:attrName>ppt_h</p:attrName>
                                        </p:attrNameLst>
                                      </p:cBhvr>
                                      <p:tavLst>
                                        <p:tav tm="0">
                                          <p:val>
                                            <p:fltVal val="0"/>
                                          </p:val>
                                        </p:tav>
                                        <p:tav tm="100000">
                                          <p:val>
                                            <p:strVal val="#ppt_h"/>
                                          </p:val>
                                        </p:tav>
                                      </p:tavLst>
                                    </p:anim>
                                    <p:animEffect transition="in" filter="fade">
                                      <p:cBhvr>
                                        <p:cTn id="26"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30" descr="卡通人物&#10;&#10;中度可信度描述已自动生成">
            <a:extLst>
              <a:ext uri="{FF2B5EF4-FFF2-40B4-BE49-F238E27FC236}">
                <a16:creationId xmlns:a16="http://schemas.microsoft.com/office/drawing/2014/main" id="{016F98EC-BB6F-81E1-BE91-262A7F06526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40673" b="80699"/>
          <a:stretch/>
        </p:blipFill>
        <p:spPr>
          <a:xfrm flipH="1">
            <a:off x="9479797" y="163051"/>
            <a:ext cx="2712203" cy="1323636"/>
          </a:xfrm>
          <a:prstGeom prst="rect">
            <a:avLst/>
          </a:prstGeom>
        </p:spPr>
      </p:pic>
      <p:sp>
        <p:nvSpPr>
          <p:cNvPr id="4" name="Rectangle 3"/>
          <p:cNvSpPr/>
          <p:nvPr/>
        </p:nvSpPr>
        <p:spPr>
          <a:xfrm>
            <a:off x="944880" y="1198491"/>
            <a:ext cx="9962606" cy="3970318"/>
          </a:xfrm>
          <a:prstGeom prst="rect">
            <a:avLst/>
          </a:prstGeom>
        </p:spPr>
        <p:txBody>
          <a:bodyPr wrap="square">
            <a:spAutoFit/>
          </a:bodyPr>
          <a:lstStyle/>
          <a:p>
            <a:pPr lvl="0" algn="just">
              <a:defRPr/>
            </a:pPr>
            <a:r>
              <a:rPr kumimoji="1" lang="en-US" altLang="zh-CN" sz="3600" b="1">
                <a:solidFill>
                  <a:srgbClr val="0051A4"/>
                </a:solidFill>
                <a:latin typeface="Cambria" panose="02040503050406030204" pitchFamily="18" charset="0"/>
                <a:ea typeface="Vogue-ExtraBold" panose="020B0500000000000000" pitchFamily="34" charset="0"/>
                <a:cs typeface="Vogue-ExtraBold" panose="020B0500000000000000" pitchFamily="34" charset="0"/>
              </a:rPr>
              <a:t>Hãy làm một phóng viên nhí và lần lượt hỏi các bạn trong lớp:</a:t>
            </a:r>
          </a:p>
          <a:p>
            <a:pPr marL="571500" lvl="0" indent="-571500" algn="just">
              <a:buFontTx/>
              <a:buChar char="-"/>
              <a:defRPr/>
            </a:pPr>
            <a:r>
              <a:rPr kumimoji="1" lang="en-US" altLang="zh-CN" sz="3600" b="1">
                <a:solidFill>
                  <a:srgbClr val="990033"/>
                </a:solidFill>
                <a:latin typeface="Cambria" panose="02040503050406030204" pitchFamily="18" charset="0"/>
                <a:ea typeface="Vogue-ExtraBold" panose="020B0500000000000000" pitchFamily="34" charset="0"/>
                <a:cs typeface="Vogue-ExtraBold" panose="020B0500000000000000" pitchFamily="34" charset="0"/>
              </a:rPr>
              <a:t>Bạn đã làm gì để thể hiện lòng biết ơn người lao động?</a:t>
            </a:r>
          </a:p>
          <a:p>
            <a:pPr marL="571500" indent="-571500" algn="just">
              <a:buFontTx/>
              <a:buChar char="-"/>
              <a:defRPr/>
            </a:pPr>
            <a:r>
              <a:rPr lang="nl-NL" sz="3600" b="1">
                <a:solidFill>
                  <a:srgbClr val="990033"/>
                </a:solidFill>
                <a:latin typeface="Cambria" panose="02040503050406030204" pitchFamily="18" charset="0"/>
                <a:ea typeface="Cambria" panose="02040503050406030204" pitchFamily="18" charset="0"/>
              </a:rPr>
              <a:t>Có khi nào bạn chứng kiến những lời nói, việc làm chưa biết ơn người lao động? Bạn có suy nghĩ gì về điều đó?</a:t>
            </a:r>
            <a:endParaRPr lang="en-US" sz="3600" b="1">
              <a:solidFill>
                <a:srgbClr val="990033"/>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802332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509451" y="1998617"/>
            <a:ext cx="1069614" cy="1058092"/>
          </a:xfrm>
          <a:prstGeom prst="ellipse">
            <a:avLst/>
          </a:prstGeom>
          <a:solidFill>
            <a:srgbClr val="0099CC"/>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a:latin typeface="#9Slide03 Kaleko 105 Round Bold" pitchFamily="2" charset="0"/>
              </a:rPr>
              <a:t>2</a:t>
            </a:r>
          </a:p>
        </p:txBody>
      </p:sp>
      <p:sp>
        <p:nvSpPr>
          <p:cNvPr id="3" name="圆角矩形 6">
            <a:extLst>
              <a:ext uri="{FF2B5EF4-FFF2-40B4-BE49-F238E27FC236}">
                <a16:creationId xmlns:a16="http://schemas.microsoft.com/office/drawing/2014/main" id="{173CBCCC-E337-D629-688D-27734993821D}"/>
              </a:ext>
            </a:extLst>
          </p:cNvPr>
          <p:cNvSpPr/>
          <p:nvPr/>
        </p:nvSpPr>
        <p:spPr>
          <a:xfrm>
            <a:off x="1853384" y="1544235"/>
            <a:ext cx="9968502" cy="2217868"/>
          </a:xfrm>
          <a:prstGeom prst="roundRect">
            <a:avLst>
              <a:gd name="adj" fmla="val 50000"/>
            </a:avLst>
          </a:prstGeom>
          <a:solidFill>
            <a:schemeClr val="bg1"/>
          </a:solidFill>
          <a:ln>
            <a:solidFill>
              <a:srgbClr val="0051A4"/>
            </a:solidFill>
          </a:ln>
          <a:effectLst>
            <a:outerShdw dist="50800" dir="5400000" algn="t" rotWithShape="0">
              <a:srgbClr val="0051A4"/>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4000" b="1" dirty="0" err="1">
                <a:solidFill>
                  <a:srgbClr val="0051A4"/>
                </a:solidFill>
                <a:latin typeface="Cambria" panose="02040503050406030204" pitchFamily="18" charset="0"/>
                <a:ea typeface="Vogue-ExtraBold" panose="020B0500000000000000" pitchFamily="34" charset="0"/>
                <a:cs typeface="Vogue-ExtraBold" panose="020B0500000000000000" pitchFamily="34" charset="0"/>
              </a:rPr>
              <a:t>Trình</a:t>
            </a:r>
            <a:r>
              <a:rPr kumimoji="1" lang="en-US" altLang="zh-CN" sz="4000" b="1" dirty="0">
                <a:solidFill>
                  <a:srgbClr val="0051A4"/>
                </a:solidFill>
                <a:latin typeface="Cambria" panose="02040503050406030204" pitchFamily="18" charset="0"/>
                <a:ea typeface="Vogue-ExtraBold" panose="020B0500000000000000" pitchFamily="34" charset="0"/>
                <a:cs typeface="Vogue-ExtraBold" panose="020B0500000000000000" pitchFamily="34" charset="0"/>
              </a:rPr>
              <a:t> </a:t>
            </a:r>
            <a:r>
              <a:rPr kumimoji="1" lang="en-US" altLang="zh-CN" sz="4000" b="1" dirty="0" err="1">
                <a:solidFill>
                  <a:srgbClr val="0051A4"/>
                </a:solidFill>
                <a:latin typeface="Cambria" panose="02040503050406030204" pitchFamily="18" charset="0"/>
                <a:ea typeface="Vogue-ExtraBold" panose="020B0500000000000000" pitchFamily="34" charset="0"/>
                <a:cs typeface="Vogue-ExtraBold" panose="020B0500000000000000" pitchFamily="34" charset="0"/>
              </a:rPr>
              <a:t>bày</a:t>
            </a:r>
            <a:r>
              <a:rPr kumimoji="1" lang="en-US" altLang="zh-CN" sz="4000" b="1" dirty="0">
                <a:solidFill>
                  <a:srgbClr val="0051A4"/>
                </a:solidFill>
                <a:latin typeface="Cambria" panose="02040503050406030204" pitchFamily="18" charset="0"/>
                <a:ea typeface="Vogue-ExtraBold" panose="020B0500000000000000" pitchFamily="34" charset="0"/>
                <a:cs typeface="Vogue-ExtraBold" panose="020B0500000000000000" pitchFamily="34" charset="0"/>
              </a:rPr>
              <a:t> </a:t>
            </a:r>
            <a:r>
              <a:rPr kumimoji="1" lang="en-US" altLang="zh-CN" sz="4000" b="1" dirty="0" err="1">
                <a:solidFill>
                  <a:srgbClr val="0051A4"/>
                </a:solidFill>
                <a:latin typeface="Cambria" panose="02040503050406030204" pitchFamily="18" charset="0"/>
                <a:ea typeface="Vogue-ExtraBold" panose="020B0500000000000000" pitchFamily="34" charset="0"/>
                <a:cs typeface="Vogue-ExtraBold" panose="020B0500000000000000" pitchFamily="34" charset="0"/>
              </a:rPr>
              <a:t>các</a:t>
            </a:r>
            <a:r>
              <a:rPr kumimoji="1" lang="en-US" altLang="zh-CN" sz="4000" b="1" dirty="0">
                <a:solidFill>
                  <a:srgbClr val="0051A4"/>
                </a:solidFill>
                <a:latin typeface="Cambria" panose="02040503050406030204" pitchFamily="18" charset="0"/>
                <a:ea typeface="Vogue-ExtraBold" panose="020B0500000000000000" pitchFamily="34" charset="0"/>
                <a:cs typeface="Vogue-ExtraBold" panose="020B0500000000000000" pitchFamily="34" charset="0"/>
              </a:rPr>
              <a:t> </a:t>
            </a:r>
            <a:r>
              <a:rPr kumimoji="1" lang="en-US" altLang="zh-CN" sz="4000" b="1" dirty="0" err="1">
                <a:solidFill>
                  <a:srgbClr val="0051A4"/>
                </a:solidFill>
                <a:latin typeface="Cambria" panose="02040503050406030204" pitchFamily="18" charset="0"/>
                <a:ea typeface="Vogue-ExtraBold" panose="020B0500000000000000" pitchFamily="34" charset="0"/>
                <a:cs typeface="Vogue-ExtraBold" panose="020B0500000000000000" pitchFamily="34" charset="0"/>
              </a:rPr>
              <a:t>câu</a:t>
            </a:r>
            <a:r>
              <a:rPr kumimoji="1" lang="en-US" altLang="zh-CN" sz="4000" b="1" dirty="0">
                <a:solidFill>
                  <a:srgbClr val="0051A4"/>
                </a:solidFill>
                <a:latin typeface="Cambria" panose="02040503050406030204" pitchFamily="18" charset="0"/>
                <a:ea typeface="Vogue-ExtraBold" panose="020B0500000000000000" pitchFamily="34" charset="0"/>
                <a:cs typeface="Vogue-ExtraBold" panose="020B0500000000000000" pitchFamily="34" charset="0"/>
              </a:rPr>
              <a:t> </a:t>
            </a:r>
            <a:r>
              <a:rPr kumimoji="1" lang="en-US" altLang="zh-CN" sz="4000" b="1" dirty="0" err="1">
                <a:solidFill>
                  <a:srgbClr val="0051A4"/>
                </a:solidFill>
                <a:latin typeface="Cambria" panose="02040503050406030204" pitchFamily="18" charset="0"/>
                <a:ea typeface="Vogue-ExtraBold" panose="020B0500000000000000" pitchFamily="34" charset="0"/>
                <a:cs typeface="Vogue-ExtraBold" panose="020B0500000000000000" pitchFamily="34" charset="0"/>
              </a:rPr>
              <a:t>ca</a:t>
            </a:r>
            <a:r>
              <a:rPr kumimoji="1" lang="en-US" altLang="zh-CN" sz="4000" b="1" dirty="0">
                <a:solidFill>
                  <a:srgbClr val="0051A4"/>
                </a:solidFill>
                <a:latin typeface="Cambria" panose="02040503050406030204" pitchFamily="18" charset="0"/>
                <a:ea typeface="Vogue-ExtraBold" panose="020B0500000000000000" pitchFamily="34" charset="0"/>
                <a:cs typeface="Vogue-ExtraBold" panose="020B0500000000000000" pitchFamily="34" charset="0"/>
              </a:rPr>
              <a:t> </a:t>
            </a:r>
            <a:r>
              <a:rPr kumimoji="1" lang="en-US" altLang="zh-CN" sz="4000" b="1" dirty="0" err="1">
                <a:solidFill>
                  <a:srgbClr val="0051A4"/>
                </a:solidFill>
                <a:latin typeface="Cambria" panose="02040503050406030204" pitchFamily="18" charset="0"/>
                <a:ea typeface="Vogue-ExtraBold" panose="020B0500000000000000" pitchFamily="34" charset="0"/>
                <a:cs typeface="Vogue-ExtraBold" panose="020B0500000000000000" pitchFamily="34" charset="0"/>
              </a:rPr>
              <a:t>dao</a:t>
            </a:r>
            <a:r>
              <a:rPr kumimoji="1" lang="en-US" altLang="zh-CN" sz="4000" b="1" dirty="0">
                <a:solidFill>
                  <a:srgbClr val="0051A4"/>
                </a:solidFill>
                <a:latin typeface="Cambria" panose="02040503050406030204" pitchFamily="18" charset="0"/>
                <a:ea typeface="Vogue-ExtraBold" panose="020B0500000000000000" pitchFamily="34" charset="0"/>
                <a:cs typeface="Vogue-ExtraBold" panose="020B0500000000000000" pitchFamily="34" charset="0"/>
              </a:rPr>
              <a:t>, </a:t>
            </a:r>
            <a:r>
              <a:rPr kumimoji="1" lang="en-US" altLang="zh-CN" sz="4000" b="1" dirty="0" err="1">
                <a:solidFill>
                  <a:srgbClr val="0051A4"/>
                </a:solidFill>
                <a:latin typeface="Cambria" panose="02040503050406030204" pitchFamily="18" charset="0"/>
                <a:ea typeface="Vogue-ExtraBold" panose="020B0500000000000000" pitchFamily="34" charset="0"/>
                <a:cs typeface="Vogue-ExtraBold" panose="020B0500000000000000" pitchFamily="34" charset="0"/>
              </a:rPr>
              <a:t>tục</a:t>
            </a:r>
            <a:r>
              <a:rPr kumimoji="1" lang="en-US" altLang="zh-CN" sz="4000" b="1" dirty="0">
                <a:solidFill>
                  <a:srgbClr val="0051A4"/>
                </a:solidFill>
                <a:latin typeface="Cambria" panose="02040503050406030204" pitchFamily="18" charset="0"/>
                <a:ea typeface="Vogue-ExtraBold" panose="020B0500000000000000" pitchFamily="34" charset="0"/>
                <a:cs typeface="Vogue-ExtraBold" panose="020B0500000000000000" pitchFamily="34" charset="0"/>
              </a:rPr>
              <a:t> </a:t>
            </a:r>
            <a:r>
              <a:rPr kumimoji="1" lang="en-US" altLang="zh-CN" sz="4000" b="1" dirty="0" err="1">
                <a:solidFill>
                  <a:srgbClr val="0051A4"/>
                </a:solidFill>
                <a:latin typeface="Cambria" panose="02040503050406030204" pitchFamily="18" charset="0"/>
                <a:ea typeface="Vogue-ExtraBold" panose="020B0500000000000000" pitchFamily="34" charset="0"/>
                <a:cs typeface="Vogue-ExtraBold" panose="020B0500000000000000" pitchFamily="34" charset="0"/>
              </a:rPr>
              <a:t>ngữ</a:t>
            </a:r>
            <a:r>
              <a:rPr kumimoji="1" lang="en-US" altLang="zh-CN" sz="4000" b="1" dirty="0">
                <a:solidFill>
                  <a:srgbClr val="0051A4"/>
                </a:solidFill>
                <a:latin typeface="Cambria" panose="02040503050406030204" pitchFamily="18" charset="0"/>
                <a:ea typeface="Vogue-ExtraBold" panose="020B0500000000000000" pitchFamily="34" charset="0"/>
                <a:cs typeface="Vogue-ExtraBold" panose="020B0500000000000000" pitchFamily="34" charset="0"/>
              </a:rPr>
              <a:t>, </a:t>
            </a:r>
            <a:r>
              <a:rPr kumimoji="1" lang="en-US" altLang="zh-CN" sz="4000" b="1" dirty="0" err="1">
                <a:solidFill>
                  <a:srgbClr val="0051A4"/>
                </a:solidFill>
                <a:latin typeface="Cambria" panose="02040503050406030204" pitchFamily="18" charset="0"/>
                <a:ea typeface="Vogue-ExtraBold" panose="020B0500000000000000" pitchFamily="34" charset="0"/>
                <a:cs typeface="Vogue-ExtraBold" panose="020B0500000000000000" pitchFamily="34" charset="0"/>
              </a:rPr>
              <a:t>bài</a:t>
            </a:r>
            <a:r>
              <a:rPr kumimoji="1" lang="en-US" altLang="zh-CN" sz="4000" b="1" dirty="0">
                <a:solidFill>
                  <a:srgbClr val="0051A4"/>
                </a:solidFill>
                <a:latin typeface="Cambria" panose="02040503050406030204" pitchFamily="18" charset="0"/>
                <a:ea typeface="Vogue-ExtraBold" panose="020B0500000000000000" pitchFamily="34" charset="0"/>
                <a:cs typeface="Vogue-ExtraBold" panose="020B0500000000000000" pitchFamily="34" charset="0"/>
              </a:rPr>
              <a:t> </a:t>
            </a:r>
            <a:r>
              <a:rPr kumimoji="1" lang="en-US" altLang="zh-CN" sz="4000" b="1" dirty="0" err="1">
                <a:solidFill>
                  <a:srgbClr val="0051A4"/>
                </a:solidFill>
                <a:latin typeface="Cambria" panose="02040503050406030204" pitchFamily="18" charset="0"/>
                <a:ea typeface="Vogue-ExtraBold" panose="020B0500000000000000" pitchFamily="34" charset="0"/>
                <a:cs typeface="Vogue-ExtraBold" panose="020B0500000000000000" pitchFamily="34" charset="0"/>
              </a:rPr>
              <a:t>thơ</a:t>
            </a:r>
            <a:r>
              <a:rPr kumimoji="1" lang="en-US" altLang="zh-CN" sz="4000" b="1" dirty="0">
                <a:solidFill>
                  <a:srgbClr val="0051A4"/>
                </a:solidFill>
                <a:latin typeface="Cambria" panose="02040503050406030204" pitchFamily="18" charset="0"/>
                <a:ea typeface="Vogue-ExtraBold" panose="020B0500000000000000" pitchFamily="34" charset="0"/>
                <a:cs typeface="Vogue-ExtraBold" panose="020B0500000000000000" pitchFamily="34" charset="0"/>
              </a:rPr>
              <a:t>, </a:t>
            </a:r>
            <a:r>
              <a:rPr kumimoji="1" lang="en-US" altLang="zh-CN" sz="4000" b="1" dirty="0" err="1">
                <a:solidFill>
                  <a:srgbClr val="0051A4"/>
                </a:solidFill>
                <a:latin typeface="Cambria" panose="02040503050406030204" pitchFamily="18" charset="0"/>
                <a:ea typeface="Vogue-ExtraBold" panose="020B0500000000000000" pitchFamily="34" charset="0"/>
                <a:cs typeface="Vogue-ExtraBold" panose="020B0500000000000000" pitchFamily="34" charset="0"/>
              </a:rPr>
              <a:t>bài</a:t>
            </a:r>
            <a:r>
              <a:rPr kumimoji="1" lang="en-US" altLang="zh-CN" sz="4000" b="1" dirty="0">
                <a:solidFill>
                  <a:srgbClr val="0051A4"/>
                </a:solidFill>
                <a:latin typeface="Cambria" panose="02040503050406030204" pitchFamily="18" charset="0"/>
                <a:ea typeface="Vogue-ExtraBold" panose="020B0500000000000000" pitchFamily="34" charset="0"/>
                <a:cs typeface="Vogue-ExtraBold" panose="020B0500000000000000" pitchFamily="34" charset="0"/>
              </a:rPr>
              <a:t> </a:t>
            </a:r>
            <a:r>
              <a:rPr kumimoji="1" lang="en-US" altLang="zh-CN" sz="4000" b="1" dirty="0" err="1">
                <a:solidFill>
                  <a:srgbClr val="0051A4"/>
                </a:solidFill>
                <a:latin typeface="Cambria" panose="02040503050406030204" pitchFamily="18" charset="0"/>
                <a:ea typeface="Vogue-ExtraBold" panose="020B0500000000000000" pitchFamily="34" charset="0"/>
                <a:cs typeface="Vogue-ExtraBold" panose="020B0500000000000000" pitchFamily="34" charset="0"/>
              </a:rPr>
              <a:t>hát</a:t>
            </a:r>
            <a:r>
              <a:rPr kumimoji="1" lang="en-US" altLang="zh-CN" sz="4000" b="1" dirty="0">
                <a:solidFill>
                  <a:srgbClr val="0051A4"/>
                </a:solidFill>
                <a:latin typeface="Cambria" panose="02040503050406030204" pitchFamily="18" charset="0"/>
                <a:ea typeface="Vogue-ExtraBold" panose="020B0500000000000000" pitchFamily="34" charset="0"/>
                <a:cs typeface="Vogue-ExtraBold" panose="020B0500000000000000" pitchFamily="34" charset="0"/>
              </a:rPr>
              <a:t>, </a:t>
            </a:r>
            <a:r>
              <a:rPr kumimoji="1" lang="en-US" altLang="zh-CN" sz="4000" b="1" dirty="0" err="1">
                <a:solidFill>
                  <a:srgbClr val="0051A4"/>
                </a:solidFill>
                <a:latin typeface="Cambria" panose="02040503050406030204" pitchFamily="18" charset="0"/>
                <a:ea typeface="Vogue-ExtraBold" panose="020B0500000000000000" pitchFamily="34" charset="0"/>
                <a:cs typeface="Vogue-ExtraBold" panose="020B0500000000000000" pitchFamily="34" charset="0"/>
              </a:rPr>
              <a:t>tranh</a:t>
            </a:r>
            <a:r>
              <a:rPr kumimoji="1" lang="en-US" altLang="zh-CN" sz="4000" b="1" dirty="0">
                <a:solidFill>
                  <a:srgbClr val="0051A4"/>
                </a:solidFill>
                <a:latin typeface="Cambria" panose="02040503050406030204" pitchFamily="18" charset="0"/>
                <a:ea typeface="Vogue-ExtraBold" panose="020B0500000000000000" pitchFamily="34" charset="0"/>
                <a:cs typeface="Vogue-ExtraBold" panose="020B0500000000000000" pitchFamily="34" charset="0"/>
              </a:rPr>
              <a:t>, </a:t>
            </a:r>
            <a:r>
              <a:rPr kumimoji="1" lang="en-US" altLang="zh-CN" sz="4000" b="1" dirty="0" err="1">
                <a:solidFill>
                  <a:srgbClr val="0051A4"/>
                </a:solidFill>
                <a:latin typeface="Cambria" panose="02040503050406030204" pitchFamily="18" charset="0"/>
                <a:ea typeface="Vogue-ExtraBold" panose="020B0500000000000000" pitchFamily="34" charset="0"/>
                <a:cs typeface="Vogue-ExtraBold" panose="020B0500000000000000" pitchFamily="34" charset="0"/>
              </a:rPr>
              <a:t>ảnh</a:t>
            </a:r>
            <a:r>
              <a:rPr kumimoji="1" lang="en-US" altLang="zh-CN" sz="4000" b="1" dirty="0">
                <a:solidFill>
                  <a:srgbClr val="0051A4"/>
                </a:solidFill>
                <a:latin typeface="Cambria" panose="02040503050406030204" pitchFamily="18" charset="0"/>
                <a:ea typeface="Vogue-ExtraBold" panose="020B0500000000000000" pitchFamily="34" charset="0"/>
                <a:cs typeface="Vogue-ExtraBold" panose="020B0500000000000000" pitchFamily="34" charset="0"/>
              </a:rPr>
              <a:t>, </a:t>
            </a:r>
            <a:r>
              <a:rPr kumimoji="1" lang="en-US" altLang="zh-CN" sz="4000" b="1" dirty="0" err="1">
                <a:solidFill>
                  <a:srgbClr val="0051A4"/>
                </a:solidFill>
                <a:latin typeface="Cambria" panose="02040503050406030204" pitchFamily="18" charset="0"/>
                <a:ea typeface="Vogue-ExtraBold" panose="020B0500000000000000" pitchFamily="34" charset="0"/>
                <a:cs typeface="Vogue-ExtraBold" panose="020B0500000000000000" pitchFamily="34" charset="0"/>
              </a:rPr>
              <a:t>truyện</a:t>
            </a:r>
            <a:r>
              <a:rPr kumimoji="1" lang="en-US" altLang="zh-CN" sz="4000" b="1" dirty="0">
                <a:solidFill>
                  <a:srgbClr val="0051A4"/>
                </a:solidFill>
                <a:latin typeface="Cambria" panose="02040503050406030204" pitchFamily="18" charset="0"/>
                <a:ea typeface="Vogue-ExtraBold" panose="020B0500000000000000" pitchFamily="34" charset="0"/>
                <a:cs typeface="Vogue-ExtraBold" panose="020B0500000000000000" pitchFamily="34" charset="0"/>
              </a:rPr>
              <a:t>,… </a:t>
            </a:r>
            <a:r>
              <a:rPr kumimoji="1" lang="en-US" altLang="zh-CN" sz="4000" b="1" dirty="0" err="1">
                <a:solidFill>
                  <a:srgbClr val="0051A4"/>
                </a:solidFill>
                <a:latin typeface="Cambria" panose="02040503050406030204" pitchFamily="18" charset="0"/>
                <a:ea typeface="Vogue-ExtraBold" panose="020B0500000000000000" pitchFamily="34" charset="0"/>
                <a:cs typeface="Vogue-ExtraBold" panose="020B0500000000000000" pitchFamily="34" charset="0"/>
              </a:rPr>
              <a:t>về</a:t>
            </a:r>
            <a:r>
              <a:rPr kumimoji="1" lang="en-US" altLang="zh-CN" sz="4000" b="1" dirty="0">
                <a:solidFill>
                  <a:srgbClr val="0051A4"/>
                </a:solidFill>
                <a:latin typeface="Cambria" panose="02040503050406030204" pitchFamily="18" charset="0"/>
                <a:ea typeface="Vogue-ExtraBold" panose="020B0500000000000000" pitchFamily="34" charset="0"/>
                <a:cs typeface="Vogue-ExtraBold" panose="020B0500000000000000" pitchFamily="34" charset="0"/>
              </a:rPr>
              <a:t> </a:t>
            </a:r>
            <a:r>
              <a:rPr kumimoji="1" lang="en-US" altLang="zh-CN" sz="4000" b="1" dirty="0" err="1">
                <a:solidFill>
                  <a:srgbClr val="0051A4"/>
                </a:solidFill>
                <a:latin typeface="Cambria" panose="02040503050406030204" pitchFamily="18" charset="0"/>
                <a:ea typeface="Vogue-ExtraBold" panose="020B0500000000000000" pitchFamily="34" charset="0"/>
                <a:cs typeface="Vogue-ExtraBold" panose="020B0500000000000000" pitchFamily="34" charset="0"/>
              </a:rPr>
              <a:t>người</a:t>
            </a:r>
            <a:r>
              <a:rPr kumimoji="1" lang="en-US" altLang="zh-CN" sz="4000" b="1" dirty="0">
                <a:solidFill>
                  <a:srgbClr val="0051A4"/>
                </a:solidFill>
                <a:latin typeface="Cambria" panose="02040503050406030204" pitchFamily="18" charset="0"/>
                <a:ea typeface="Vogue-ExtraBold" panose="020B0500000000000000" pitchFamily="34" charset="0"/>
                <a:cs typeface="Vogue-ExtraBold" panose="020B0500000000000000" pitchFamily="34" charset="0"/>
              </a:rPr>
              <a:t> </a:t>
            </a:r>
            <a:r>
              <a:rPr kumimoji="1" lang="en-US" altLang="zh-CN" sz="4000" b="1" dirty="0" err="1">
                <a:solidFill>
                  <a:srgbClr val="0051A4"/>
                </a:solidFill>
                <a:latin typeface="Cambria" panose="02040503050406030204" pitchFamily="18" charset="0"/>
                <a:ea typeface="Vogue-ExtraBold" panose="020B0500000000000000" pitchFamily="34" charset="0"/>
                <a:cs typeface="Vogue-ExtraBold" panose="020B0500000000000000" pitchFamily="34" charset="0"/>
              </a:rPr>
              <a:t>lao</a:t>
            </a:r>
            <a:r>
              <a:rPr kumimoji="1" lang="en-US" altLang="zh-CN" sz="4000" b="1" dirty="0">
                <a:solidFill>
                  <a:srgbClr val="0051A4"/>
                </a:solidFill>
                <a:latin typeface="Cambria" panose="02040503050406030204" pitchFamily="18" charset="0"/>
                <a:ea typeface="Vogue-ExtraBold" panose="020B0500000000000000" pitchFamily="34" charset="0"/>
                <a:cs typeface="Vogue-ExtraBold" panose="020B0500000000000000" pitchFamily="34" charset="0"/>
              </a:rPr>
              <a:t> </a:t>
            </a:r>
            <a:r>
              <a:rPr kumimoji="1" lang="en-US" altLang="zh-CN" sz="4000" b="1" dirty="0" err="1">
                <a:solidFill>
                  <a:srgbClr val="0051A4"/>
                </a:solidFill>
                <a:latin typeface="Cambria" panose="02040503050406030204" pitchFamily="18" charset="0"/>
                <a:ea typeface="Vogue-ExtraBold" panose="020B0500000000000000" pitchFamily="34" charset="0"/>
                <a:cs typeface="Vogue-ExtraBold" panose="020B0500000000000000" pitchFamily="34" charset="0"/>
              </a:rPr>
              <a:t>động</a:t>
            </a:r>
            <a:r>
              <a:rPr kumimoji="1" lang="en-US" altLang="zh-CN" sz="4000" b="1" dirty="0">
                <a:solidFill>
                  <a:srgbClr val="0051A4"/>
                </a:solidFill>
                <a:latin typeface="Cambria" panose="02040503050406030204" pitchFamily="18" charset="0"/>
                <a:ea typeface="Vogue-ExtraBold" panose="020B0500000000000000" pitchFamily="34" charset="0"/>
                <a:cs typeface="Vogue-ExtraBold" panose="020B0500000000000000" pitchFamily="34" charset="0"/>
              </a:rPr>
              <a:t> </a:t>
            </a:r>
            <a:r>
              <a:rPr kumimoji="1" lang="en-US" altLang="zh-CN" sz="4000" b="1" dirty="0" err="1">
                <a:solidFill>
                  <a:srgbClr val="0051A4"/>
                </a:solidFill>
                <a:latin typeface="Cambria" panose="02040503050406030204" pitchFamily="18" charset="0"/>
                <a:ea typeface="Vogue-ExtraBold" panose="020B0500000000000000" pitchFamily="34" charset="0"/>
                <a:cs typeface="Vogue-ExtraBold" panose="020B0500000000000000" pitchFamily="34" charset="0"/>
              </a:rPr>
              <a:t>mà</a:t>
            </a:r>
            <a:r>
              <a:rPr kumimoji="1" lang="en-US" altLang="zh-CN" sz="4000" b="1" dirty="0">
                <a:solidFill>
                  <a:srgbClr val="0051A4"/>
                </a:solidFill>
                <a:latin typeface="Cambria" panose="02040503050406030204" pitchFamily="18" charset="0"/>
                <a:ea typeface="Vogue-ExtraBold" panose="020B0500000000000000" pitchFamily="34" charset="0"/>
                <a:cs typeface="Vogue-ExtraBold" panose="020B0500000000000000" pitchFamily="34" charset="0"/>
              </a:rPr>
              <a:t> </a:t>
            </a:r>
            <a:r>
              <a:rPr kumimoji="1" lang="en-US" altLang="zh-CN" sz="4000" b="1" dirty="0" err="1">
                <a:solidFill>
                  <a:srgbClr val="0051A4"/>
                </a:solidFill>
                <a:latin typeface="Cambria" panose="02040503050406030204" pitchFamily="18" charset="0"/>
                <a:ea typeface="Vogue-ExtraBold" panose="020B0500000000000000" pitchFamily="34" charset="0"/>
                <a:cs typeface="Vogue-ExtraBold" panose="020B0500000000000000" pitchFamily="34" charset="0"/>
              </a:rPr>
              <a:t>em</a:t>
            </a:r>
            <a:r>
              <a:rPr kumimoji="1" lang="en-US" altLang="zh-CN" sz="4000" b="1" dirty="0">
                <a:solidFill>
                  <a:srgbClr val="0051A4"/>
                </a:solidFill>
                <a:latin typeface="Cambria" panose="02040503050406030204" pitchFamily="18" charset="0"/>
                <a:ea typeface="Vogue-ExtraBold" panose="020B0500000000000000" pitchFamily="34" charset="0"/>
                <a:cs typeface="Vogue-ExtraBold" panose="020B0500000000000000" pitchFamily="34" charset="0"/>
              </a:rPr>
              <a:t> </a:t>
            </a:r>
            <a:r>
              <a:rPr kumimoji="1" lang="en-US" altLang="zh-CN" sz="4000" b="1" dirty="0" err="1">
                <a:solidFill>
                  <a:srgbClr val="0051A4"/>
                </a:solidFill>
                <a:latin typeface="Cambria" panose="02040503050406030204" pitchFamily="18" charset="0"/>
                <a:ea typeface="Vogue-ExtraBold" panose="020B0500000000000000" pitchFamily="34" charset="0"/>
                <a:cs typeface="Vogue-ExtraBold" panose="020B0500000000000000" pitchFamily="34" charset="0"/>
              </a:rPr>
              <a:t>đã</a:t>
            </a:r>
            <a:r>
              <a:rPr kumimoji="1" lang="en-US" altLang="zh-CN" sz="4000" b="1" dirty="0">
                <a:solidFill>
                  <a:srgbClr val="0051A4"/>
                </a:solidFill>
                <a:latin typeface="Cambria" panose="02040503050406030204" pitchFamily="18" charset="0"/>
                <a:ea typeface="Vogue-ExtraBold" panose="020B0500000000000000" pitchFamily="34" charset="0"/>
                <a:cs typeface="Vogue-ExtraBold" panose="020B0500000000000000" pitchFamily="34" charset="0"/>
              </a:rPr>
              <a:t> </a:t>
            </a:r>
            <a:r>
              <a:rPr kumimoji="1" lang="en-US" altLang="zh-CN" sz="4000" b="1" dirty="0" err="1">
                <a:solidFill>
                  <a:srgbClr val="0051A4"/>
                </a:solidFill>
                <a:latin typeface="Cambria" panose="02040503050406030204" pitchFamily="18" charset="0"/>
                <a:ea typeface="Vogue-ExtraBold" panose="020B0500000000000000" pitchFamily="34" charset="0"/>
                <a:cs typeface="Vogue-ExtraBold" panose="020B0500000000000000" pitchFamily="34" charset="0"/>
              </a:rPr>
              <a:t>sưu</a:t>
            </a:r>
            <a:r>
              <a:rPr kumimoji="1" lang="en-US" altLang="zh-CN" sz="4000" b="1" dirty="0">
                <a:solidFill>
                  <a:srgbClr val="0051A4"/>
                </a:solidFill>
                <a:latin typeface="Cambria" panose="02040503050406030204" pitchFamily="18" charset="0"/>
                <a:ea typeface="Vogue-ExtraBold" panose="020B0500000000000000" pitchFamily="34" charset="0"/>
                <a:cs typeface="Vogue-ExtraBold" panose="020B0500000000000000" pitchFamily="34" charset="0"/>
              </a:rPr>
              <a:t> </a:t>
            </a:r>
            <a:r>
              <a:rPr kumimoji="1" lang="en-US" altLang="zh-CN" sz="4000" b="1" dirty="0" err="1">
                <a:solidFill>
                  <a:srgbClr val="0051A4"/>
                </a:solidFill>
                <a:latin typeface="Cambria" panose="02040503050406030204" pitchFamily="18" charset="0"/>
                <a:ea typeface="Vogue-ExtraBold" panose="020B0500000000000000" pitchFamily="34" charset="0"/>
                <a:cs typeface="Vogue-ExtraBold" panose="020B0500000000000000" pitchFamily="34" charset="0"/>
              </a:rPr>
              <a:t>tầm</a:t>
            </a:r>
            <a:r>
              <a:rPr kumimoji="1" lang="en-US" altLang="zh-CN" sz="4000" b="1" dirty="0">
                <a:solidFill>
                  <a:srgbClr val="0051A4"/>
                </a:solidFill>
                <a:latin typeface="Cambria" panose="02040503050406030204" pitchFamily="18" charset="0"/>
                <a:ea typeface="Vogue-ExtraBold" panose="020B0500000000000000" pitchFamily="34" charset="0"/>
                <a:cs typeface="Vogue-ExtraBold" panose="020B0500000000000000" pitchFamily="34" charset="0"/>
              </a:rPr>
              <a:t>.</a:t>
            </a:r>
            <a:endParaRPr kumimoji="1" lang="zh-CN" altLang="en-US" sz="4000" b="1" i="0" u="none" strike="noStrike" kern="1200" cap="none" spc="0" normalizeH="0" baseline="0" noProof="0" dirty="0">
              <a:ln>
                <a:noFill/>
              </a:ln>
              <a:solidFill>
                <a:srgbClr val="0051A4"/>
              </a:solidFill>
              <a:effectLst/>
              <a:uLnTx/>
              <a:uFillTx/>
              <a:latin typeface="Cambria" panose="02040503050406030204" pitchFamily="18" charset="0"/>
              <a:ea typeface="Vogue-ExtraBold" panose="020B0500000000000000" pitchFamily="34" charset="0"/>
              <a:cs typeface="Vogue-ExtraBold" panose="020B0500000000000000" pitchFamily="34" charset="0"/>
            </a:endParaRPr>
          </a:p>
        </p:txBody>
      </p:sp>
    </p:spTree>
    <p:extLst>
      <p:ext uri="{BB962C8B-B14F-4D97-AF65-F5344CB8AC3E}">
        <p14:creationId xmlns:p14="http://schemas.microsoft.com/office/powerpoint/2010/main" val="3616093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24" descr="游戏机里面的人物&#10;&#10;低可信度描述已自动生成">
            <a:extLst>
              <a:ext uri="{FF2B5EF4-FFF2-40B4-BE49-F238E27FC236}">
                <a16:creationId xmlns:a16="http://schemas.microsoft.com/office/drawing/2014/main" id="{F2505A2D-DA46-CC35-4DE6-75888A1DC07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30205" b="37817"/>
          <a:stretch/>
        </p:blipFill>
        <p:spPr>
          <a:xfrm flipH="1">
            <a:off x="-182880" y="4502080"/>
            <a:ext cx="7367451" cy="2355919"/>
          </a:xfrm>
          <a:custGeom>
            <a:avLst/>
            <a:gdLst>
              <a:gd name="connsiteX0" fmla="*/ 0 w 6858000"/>
              <a:gd name="connsiteY0" fmla="*/ 0 h 4264506"/>
              <a:gd name="connsiteX1" fmla="*/ 6858000 w 6858000"/>
              <a:gd name="connsiteY1" fmla="*/ 0 h 4264506"/>
              <a:gd name="connsiteX2" fmla="*/ 6858000 w 6858000"/>
              <a:gd name="connsiteY2" fmla="*/ 4264506 h 4264506"/>
              <a:gd name="connsiteX3" fmla="*/ 0 w 6858000"/>
              <a:gd name="connsiteY3" fmla="*/ 4264506 h 4264506"/>
            </a:gdLst>
            <a:ahLst/>
            <a:cxnLst>
              <a:cxn ang="0">
                <a:pos x="connsiteX0" y="connsiteY0"/>
              </a:cxn>
              <a:cxn ang="0">
                <a:pos x="connsiteX1" y="connsiteY1"/>
              </a:cxn>
              <a:cxn ang="0">
                <a:pos x="connsiteX2" y="connsiteY2"/>
              </a:cxn>
              <a:cxn ang="0">
                <a:pos x="connsiteX3" y="connsiteY3"/>
              </a:cxn>
            </a:cxnLst>
            <a:rect l="l" t="t" r="r" b="b"/>
            <a:pathLst>
              <a:path w="6858000" h="4264506">
                <a:moveTo>
                  <a:pt x="0" y="0"/>
                </a:moveTo>
                <a:lnTo>
                  <a:pt x="6858000" y="0"/>
                </a:lnTo>
                <a:lnTo>
                  <a:pt x="6858000" y="4264506"/>
                </a:lnTo>
                <a:lnTo>
                  <a:pt x="0" y="4264506"/>
                </a:lnTo>
                <a:close/>
              </a:path>
            </a:pathLst>
          </a:custGeom>
        </p:spPr>
      </p:pic>
      <p:sp>
        <p:nvSpPr>
          <p:cNvPr id="3" name="Rectangle 2"/>
          <p:cNvSpPr/>
          <p:nvPr/>
        </p:nvSpPr>
        <p:spPr>
          <a:xfrm>
            <a:off x="767124" y="4146342"/>
            <a:ext cx="9962606" cy="1200329"/>
          </a:xfrm>
          <a:prstGeom prst="rect">
            <a:avLst/>
          </a:prstGeom>
        </p:spPr>
        <p:txBody>
          <a:bodyPr wrap="square">
            <a:spAutoFit/>
          </a:bodyPr>
          <a:lstStyle/>
          <a:p>
            <a:pPr lvl="0" algn="ctr">
              <a:defRPr/>
            </a:pPr>
            <a:r>
              <a:rPr kumimoji="1" lang="en-US" altLang="zh-CN" sz="3600" b="1">
                <a:solidFill>
                  <a:srgbClr val="990033"/>
                </a:solidFill>
                <a:latin typeface="Cambria" panose="02040503050406030204" pitchFamily="18" charset="0"/>
                <a:ea typeface="Vogue-ExtraBold" panose="020B0500000000000000" pitchFamily="34" charset="0"/>
                <a:cs typeface="Vogue-ExtraBold" panose="020B0500000000000000" pitchFamily="34" charset="0"/>
              </a:rPr>
              <a:t>Bắc thần đã mọc xê xê</a:t>
            </a:r>
          </a:p>
          <a:p>
            <a:pPr lvl="0" algn="ctr">
              <a:defRPr/>
            </a:pPr>
            <a:r>
              <a:rPr kumimoji="1" lang="en-US" sz="3600" b="1">
                <a:solidFill>
                  <a:srgbClr val="990033"/>
                </a:solidFill>
                <a:latin typeface="Cambria" panose="02040503050406030204" pitchFamily="18" charset="0"/>
                <a:ea typeface="Cambria" panose="02040503050406030204" pitchFamily="18" charset="0"/>
              </a:rPr>
              <a:t>Chị em thức dậy lo nghề đi buôn.</a:t>
            </a:r>
            <a:endParaRPr lang="en-US" sz="3600" b="1">
              <a:solidFill>
                <a:srgbClr val="990033"/>
              </a:solidFill>
              <a:latin typeface="Cambria" panose="02040503050406030204" pitchFamily="18" charset="0"/>
              <a:ea typeface="Cambria" panose="02040503050406030204" pitchFamily="18" charset="0"/>
            </a:endParaRPr>
          </a:p>
        </p:txBody>
      </p:sp>
      <p:sp>
        <p:nvSpPr>
          <p:cNvPr id="4" name="Rectangle 3"/>
          <p:cNvSpPr/>
          <p:nvPr/>
        </p:nvSpPr>
        <p:spPr>
          <a:xfrm>
            <a:off x="857792" y="1311701"/>
            <a:ext cx="9962606" cy="2308324"/>
          </a:xfrm>
          <a:prstGeom prst="rect">
            <a:avLst/>
          </a:prstGeom>
        </p:spPr>
        <p:txBody>
          <a:bodyPr wrap="square">
            <a:spAutoFit/>
          </a:bodyPr>
          <a:lstStyle/>
          <a:p>
            <a:pPr lvl="0" algn="ctr">
              <a:defRPr/>
            </a:pPr>
            <a:r>
              <a:rPr kumimoji="1" lang="en-US" altLang="zh-CN" sz="3600" b="1">
                <a:solidFill>
                  <a:srgbClr val="008080"/>
                </a:solidFill>
                <a:latin typeface="Cambria" panose="02040503050406030204" pitchFamily="18" charset="0"/>
                <a:ea typeface="Vogue-ExtraBold" panose="020B0500000000000000" pitchFamily="34" charset="0"/>
                <a:cs typeface="Vogue-ExtraBold" panose="020B0500000000000000" pitchFamily="34" charset="0"/>
              </a:rPr>
              <a:t>Cày đồng đang buổi ban trưa</a:t>
            </a:r>
          </a:p>
          <a:p>
            <a:pPr lvl="0" algn="ctr">
              <a:defRPr/>
            </a:pPr>
            <a:r>
              <a:rPr kumimoji="1" lang="en-US" altLang="zh-CN" sz="3600" b="1">
                <a:solidFill>
                  <a:srgbClr val="008080"/>
                </a:solidFill>
                <a:latin typeface="Cambria" panose="02040503050406030204" pitchFamily="18" charset="0"/>
                <a:ea typeface="Vogue-ExtraBold" panose="020B0500000000000000" pitchFamily="34" charset="0"/>
                <a:cs typeface="Vogue-ExtraBold" panose="020B0500000000000000" pitchFamily="34" charset="0"/>
              </a:rPr>
              <a:t>Mồ hôi thánh thót như mưa ruộng cày.</a:t>
            </a:r>
          </a:p>
          <a:p>
            <a:pPr lvl="0" algn="ctr">
              <a:defRPr/>
            </a:pPr>
            <a:r>
              <a:rPr kumimoji="1" lang="en-US" altLang="zh-CN" sz="3600" b="1">
                <a:solidFill>
                  <a:srgbClr val="008080"/>
                </a:solidFill>
                <a:latin typeface="Cambria" panose="02040503050406030204" pitchFamily="18" charset="0"/>
                <a:ea typeface="Vogue-ExtraBold" panose="020B0500000000000000" pitchFamily="34" charset="0"/>
                <a:cs typeface="Vogue-ExtraBold" panose="020B0500000000000000" pitchFamily="34" charset="0"/>
              </a:rPr>
              <a:t>Ai ơi, bưng bát cơm đầy</a:t>
            </a:r>
          </a:p>
          <a:p>
            <a:pPr lvl="0" algn="ctr">
              <a:defRPr/>
            </a:pPr>
            <a:r>
              <a:rPr kumimoji="1" lang="en-US" sz="3600" b="1">
                <a:solidFill>
                  <a:srgbClr val="008080"/>
                </a:solidFill>
                <a:latin typeface="Cambria" panose="02040503050406030204" pitchFamily="18" charset="0"/>
                <a:ea typeface="Cambria" panose="02040503050406030204" pitchFamily="18" charset="0"/>
              </a:rPr>
              <a:t>Dẻo thơm một hạt, đắng cay muôn phần!</a:t>
            </a:r>
            <a:endParaRPr lang="en-US" sz="3600" b="1">
              <a:solidFill>
                <a:srgbClr val="008080"/>
              </a:solidFill>
              <a:latin typeface="Cambria" panose="02040503050406030204" pitchFamily="18" charset="0"/>
              <a:ea typeface="Cambria" panose="02040503050406030204" pitchFamily="18" charset="0"/>
            </a:endParaRPr>
          </a:p>
        </p:txBody>
      </p:sp>
      <p:sp>
        <p:nvSpPr>
          <p:cNvPr id="5" name="圆角矩形 6">
            <a:extLst>
              <a:ext uri="{FF2B5EF4-FFF2-40B4-BE49-F238E27FC236}">
                <a16:creationId xmlns:a16="http://schemas.microsoft.com/office/drawing/2014/main" id="{173CBCCC-E337-D629-688D-27734993821D}"/>
              </a:ext>
            </a:extLst>
          </p:cNvPr>
          <p:cNvSpPr/>
          <p:nvPr/>
        </p:nvSpPr>
        <p:spPr>
          <a:xfrm>
            <a:off x="2050868" y="345076"/>
            <a:ext cx="7395118" cy="673630"/>
          </a:xfrm>
          <a:prstGeom prst="roundRect">
            <a:avLst>
              <a:gd name="adj" fmla="val 50000"/>
            </a:avLst>
          </a:prstGeom>
          <a:solidFill>
            <a:schemeClr val="bg1"/>
          </a:solidFill>
          <a:ln>
            <a:solidFill>
              <a:srgbClr val="0051A4"/>
            </a:solidFill>
          </a:ln>
          <a:effectLst>
            <a:outerShdw dist="50800" dir="5400000" algn="t" rotWithShape="0">
              <a:srgbClr val="0051A4"/>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3200" b="1">
                <a:solidFill>
                  <a:srgbClr val="0051A4"/>
                </a:solidFill>
                <a:latin typeface="Cambria" panose="02040503050406030204" pitchFamily="18" charset="0"/>
                <a:ea typeface="Vogue-ExtraBold" panose="020B0500000000000000" pitchFamily="34" charset="0"/>
                <a:cs typeface="Vogue-ExtraBold" panose="020B0500000000000000" pitchFamily="34" charset="0"/>
              </a:rPr>
              <a:t>Ca dao, tục ngữ về người lao động</a:t>
            </a:r>
            <a:endParaRPr kumimoji="1" lang="zh-CN" altLang="en-US" sz="3200" b="1" i="0" u="none" strike="noStrike" kern="1200" cap="none" spc="0" normalizeH="0" baseline="0" noProof="0" dirty="0">
              <a:ln>
                <a:noFill/>
              </a:ln>
              <a:solidFill>
                <a:srgbClr val="0051A4"/>
              </a:solidFill>
              <a:effectLst/>
              <a:uLnTx/>
              <a:uFillTx/>
              <a:latin typeface="Cambria" panose="02040503050406030204" pitchFamily="18" charset="0"/>
              <a:ea typeface="Vogue-ExtraBold" panose="020B0500000000000000" pitchFamily="34" charset="0"/>
              <a:cs typeface="Vogue-ExtraBold" panose="020B0500000000000000" pitchFamily="34" charset="0"/>
            </a:endParaRPr>
          </a:p>
        </p:txBody>
      </p:sp>
      <p:sp>
        <p:nvSpPr>
          <p:cNvPr id="6" name="Oval 5"/>
          <p:cNvSpPr/>
          <p:nvPr/>
        </p:nvSpPr>
        <p:spPr>
          <a:xfrm>
            <a:off x="600891" y="1175656"/>
            <a:ext cx="822960" cy="770709"/>
          </a:xfrm>
          <a:prstGeom prst="ellipse">
            <a:avLst/>
          </a:prstGeom>
          <a:solidFill>
            <a:srgbClr val="0099CC"/>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9Slide03 Kaleko 105 Round Bold" pitchFamily="2" charset="0"/>
              </a:rPr>
              <a:t>1</a:t>
            </a:r>
          </a:p>
        </p:txBody>
      </p:sp>
      <p:sp>
        <p:nvSpPr>
          <p:cNvPr id="7" name="Oval 6"/>
          <p:cNvSpPr/>
          <p:nvPr/>
        </p:nvSpPr>
        <p:spPr>
          <a:xfrm>
            <a:off x="509451" y="3913020"/>
            <a:ext cx="822960" cy="776546"/>
          </a:xfrm>
          <a:prstGeom prst="ellipse">
            <a:avLst/>
          </a:prstGeom>
          <a:solidFill>
            <a:srgbClr val="0099CC"/>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9Slide03 Kaleko 105 Round Bold" pitchFamily="2" charset="0"/>
              </a:rPr>
              <a:t>2</a:t>
            </a:r>
          </a:p>
        </p:txBody>
      </p:sp>
      <p:pic>
        <p:nvPicPr>
          <p:cNvPr id="9" name="图片 47" descr="卡通人物&#10;&#10;中度可信度描述已自动生成">
            <a:extLst>
              <a:ext uri="{FF2B5EF4-FFF2-40B4-BE49-F238E27FC236}">
                <a16:creationId xmlns:a16="http://schemas.microsoft.com/office/drawing/2014/main" id="{4439FCF7-8DFC-A27F-F0D5-4F5C446E45F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9569168" y="3620025"/>
            <a:ext cx="3287775" cy="3287775"/>
          </a:xfrm>
          <a:prstGeom prst="rect">
            <a:avLst/>
          </a:prstGeom>
        </p:spPr>
      </p:pic>
    </p:spTree>
    <p:extLst>
      <p:ext uri="{BB962C8B-B14F-4D97-AF65-F5344CB8AC3E}">
        <p14:creationId xmlns:p14="http://schemas.microsoft.com/office/powerpoint/2010/main" val="2011902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left)">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1000"/>
                                        <p:tgtEl>
                                          <p:spTgt spid="3"/>
                                        </p:tgtEl>
                                      </p:cBhvr>
                                    </p:animEffect>
                                    <p:anim calcmode="lin" valueType="num">
                                      <p:cBhvr>
                                        <p:cTn id="25" dur="1000" fill="hold"/>
                                        <p:tgtEl>
                                          <p:spTgt spid="3"/>
                                        </p:tgtEl>
                                        <p:attrNameLst>
                                          <p:attrName>ppt_x</p:attrName>
                                        </p:attrNameLst>
                                      </p:cBhvr>
                                      <p:tavLst>
                                        <p:tav tm="0">
                                          <p:val>
                                            <p:strVal val="#ppt_x"/>
                                          </p:val>
                                        </p:tav>
                                        <p:tav tm="100000">
                                          <p:val>
                                            <p:strVal val="#ppt_x"/>
                                          </p:val>
                                        </p:tav>
                                      </p:tavLst>
                                    </p:anim>
                                    <p:anim calcmode="lin" valueType="num">
                                      <p:cBhvr>
                                        <p:cTn id="2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6" grpId="0" animBg="1"/>
      <p:bldP spid="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509451" y="1998617"/>
            <a:ext cx="1069614" cy="1058092"/>
          </a:xfrm>
          <a:prstGeom prst="ellipse">
            <a:avLst/>
          </a:prstGeom>
          <a:solidFill>
            <a:srgbClr val="0099CC"/>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a:latin typeface="#9Slide03 Kaleko 105 Round Bold" pitchFamily="2" charset="0"/>
              </a:rPr>
              <a:t>3</a:t>
            </a:r>
          </a:p>
        </p:txBody>
      </p:sp>
      <p:sp>
        <p:nvSpPr>
          <p:cNvPr id="3" name="圆角矩形 6">
            <a:extLst>
              <a:ext uri="{FF2B5EF4-FFF2-40B4-BE49-F238E27FC236}">
                <a16:creationId xmlns:a16="http://schemas.microsoft.com/office/drawing/2014/main" id="{173CBCCC-E337-D629-688D-27734993821D}"/>
              </a:ext>
            </a:extLst>
          </p:cNvPr>
          <p:cNvSpPr/>
          <p:nvPr/>
        </p:nvSpPr>
        <p:spPr>
          <a:xfrm>
            <a:off x="1853384" y="1544235"/>
            <a:ext cx="9968502" cy="2217868"/>
          </a:xfrm>
          <a:prstGeom prst="roundRect">
            <a:avLst>
              <a:gd name="adj" fmla="val 50000"/>
            </a:avLst>
          </a:prstGeom>
          <a:solidFill>
            <a:schemeClr val="bg1"/>
          </a:solidFill>
          <a:ln>
            <a:solidFill>
              <a:srgbClr val="0051A4"/>
            </a:solidFill>
          </a:ln>
          <a:effectLst>
            <a:outerShdw dist="50800" dir="5400000" algn="t" rotWithShape="0">
              <a:srgbClr val="0051A4"/>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4000" b="1" dirty="0" err="1">
                <a:solidFill>
                  <a:srgbClr val="0051A4"/>
                </a:solidFill>
                <a:latin typeface="Cambria" panose="02040503050406030204" pitchFamily="18" charset="0"/>
                <a:ea typeface="Vogue-ExtraBold" panose="020B0500000000000000" pitchFamily="34" charset="0"/>
                <a:cs typeface="Vogue-ExtraBold" panose="020B0500000000000000" pitchFamily="34" charset="0"/>
              </a:rPr>
              <a:t>Cùng</a:t>
            </a:r>
            <a:r>
              <a:rPr kumimoji="1" lang="en-US" altLang="zh-CN" sz="4000" b="1" dirty="0">
                <a:solidFill>
                  <a:srgbClr val="0051A4"/>
                </a:solidFill>
                <a:latin typeface="Cambria" panose="02040503050406030204" pitchFamily="18" charset="0"/>
                <a:ea typeface="Vogue-ExtraBold" panose="020B0500000000000000" pitchFamily="34" charset="0"/>
                <a:cs typeface="Vogue-ExtraBold" panose="020B0500000000000000" pitchFamily="34" charset="0"/>
              </a:rPr>
              <a:t> </a:t>
            </a:r>
            <a:r>
              <a:rPr kumimoji="1" lang="en-US" altLang="zh-CN" sz="4000" b="1" dirty="0" err="1">
                <a:solidFill>
                  <a:srgbClr val="0051A4"/>
                </a:solidFill>
                <a:latin typeface="Cambria" panose="02040503050406030204" pitchFamily="18" charset="0"/>
                <a:ea typeface="Vogue-ExtraBold" panose="020B0500000000000000" pitchFamily="34" charset="0"/>
                <a:cs typeface="Vogue-ExtraBold" panose="020B0500000000000000" pitchFamily="34" charset="0"/>
              </a:rPr>
              <a:t>các</a:t>
            </a:r>
            <a:r>
              <a:rPr kumimoji="1" lang="en-US" altLang="zh-CN" sz="4000" b="1" dirty="0">
                <a:solidFill>
                  <a:srgbClr val="0051A4"/>
                </a:solidFill>
                <a:latin typeface="Cambria" panose="02040503050406030204" pitchFamily="18" charset="0"/>
                <a:ea typeface="Vogue-ExtraBold" panose="020B0500000000000000" pitchFamily="34" charset="0"/>
                <a:cs typeface="Vogue-ExtraBold" panose="020B0500000000000000" pitchFamily="34" charset="0"/>
              </a:rPr>
              <a:t> </a:t>
            </a:r>
            <a:r>
              <a:rPr kumimoji="1" lang="en-US" altLang="zh-CN" sz="4000" b="1" dirty="0" err="1">
                <a:solidFill>
                  <a:srgbClr val="0051A4"/>
                </a:solidFill>
                <a:latin typeface="Cambria" panose="02040503050406030204" pitchFamily="18" charset="0"/>
                <a:ea typeface="Vogue-ExtraBold" panose="020B0500000000000000" pitchFamily="34" charset="0"/>
                <a:cs typeface="Vogue-ExtraBold" panose="020B0500000000000000" pitchFamily="34" charset="0"/>
              </a:rPr>
              <a:t>bạn</a:t>
            </a:r>
            <a:r>
              <a:rPr kumimoji="1" lang="en-US" altLang="zh-CN" sz="4000" b="1" dirty="0">
                <a:solidFill>
                  <a:srgbClr val="0051A4"/>
                </a:solidFill>
                <a:latin typeface="Cambria" panose="02040503050406030204" pitchFamily="18" charset="0"/>
                <a:ea typeface="Vogue-ExtraBold" panose="020B0500000000000000" pitchFamily="34" charset="0"/>
                <a:cs typeface="Vogue-ExtraBold" panose="020B0500000000000000" pitchFamily="34" charset="0"/>
              </a:rPr>
              <a:t> </a:t>
            </a:r>
            <a:r>
              <a:rPr kumimoji="1" lang="en-US" altLang="zh-CN" sz="4000" b="1" dirty="0" err="1">
                <a:solidFill>
                  <a:srgbClr val="0051A4"/>
                </a:solidFill>
                <a:latin typeface="Cambria" panose="02040503050406030204" pitchFamily="18" charset="0"/>
                <a:ea typeface="Vogue-ExtraBold" panose="020B0500000000000000" pitchFamily="34" charset="0"/>
                <a:cs typeface="Vogue-ExtraBold" panose="020B0500000000000000" pitchFamily="34" charset="0"/>
              </a:rPr>
              <a:t>trong</a:t>
            </a:r>
            <a:r>
              <a:rPr kumimoji="1" lang="en-US" altLang="zh-CN" sz="4000" b="1" dirty="0">
                <a:solidFill>
                  <a:srgbClr val="0051A4"/>
                </a:solidFill>
                <a:latin typeface="Cambria" panose="02040503050406030204" pitchFamily="18" charset="0"/>
                <a:ea typeface="Vogue-ExtraBold" panose="020B0500000000000000" pitchFamily="34" charset="0"/>
                <a:cs typeface="Vogue-ExtraBold" panose="020B0500000000000000" pitchFamily="34" charset="0"/>
              </a:rPr>
              <a:t> </a:t>
            </a:r>
            <a:r>
              <a:rPr kumimoji="1" lang="en-US" altLang="zh-CN" sz="4000" b="1" dirty="0" err="1">
                <a:solidFill>
                  <a:srgbClr val="0051A4"/>
                </a:solidFill>
                <a:latin typeface="Cambria" panose="02040503050406030204" pitchFamily="18" charset="0"/>
                <a:ea typeface="Vogue-ExtraBold" panose="020B0500000000000000" pitchFamily="34" charset="0"/>
                <a:cs typeface="Vogue-ExtraBold" panose="020B0500000000000000" pitchFamily="34" charset="0"/>
              </a:rPr>
              <a:t>nhóm</a:t>
            </a:r>
            <a:r>
              <a:rPr kumimoji="1" lang="en-US" altLang="zh-CN" sz="4000" b="1" dirty="0">
                <a:solidFill>
                  <a:srgbClr val="0051A4"/>
                </a:solidFill>
                <a:latin typeface="Cambria" panose="02040503050406030204" pitchFamily="18" charset="0"/>
                <a:ea typeface="Vogue-ExtraBold" panose="020B0500000000000000" pitchFamily="34" charset="0"/>
                <a:cs typeface="Vogue-ExtraBold" panose="020B0500000000000000" pitchFamily="34" charset="0"/>
              </a:rPr>
              <a:t> </a:t>
            </a:r>
            <a:r>
              <a:rPr kumimoji="1" lang="en-US" altLang="zh-CN" sz="4000" b="1" dirty="0" err="1">
                <a:solidFill>
                  <a:srgbClr val="0051A4"/>
                </a:solidFill>
                <a:latin typeface="Cambria" panose="02040503050406030204" pitchFamily="18" charset="0"/>
                <a:ea typeface="Vogue-ExtraBold" panose="020B0500000000000000" pitchFamily="34" charset="0"/>
                <a:cs typeface="Vogue-ExtraBold" panose="020B0500000000000000" pitchFamily="34" charset="0"/>
              </a:rPr>
              <a:t>xây</a:t>
            </a:r>
            <a:r>
              <a:rPr kumimoji="1" lang="en-US" altLang="zh-CN" sz="4000" b="1" dirty="0">
                <a:solidFill>
                  <a:srgbClr val="0051A4"/>
                </a:solidFill>
                <a:latin typeface="Cambria" panose="02040503050406030204" pitchFamily="18" charset="0"/>
                <a:ea typeface="Vogue-ExtraBold" panose="020B0500000000000000" pitchFamily="34" charset="0"/>
                <a:cs typeface="Vogue-ExtraBold" panose="020B0500000000000000" pitchFamily="34" charset="0"/>
              </a:rPr>
              <a:t> </a:t>
            </a:r>
            <a:r>
              <a:rPr kumimoji="1" lang="en-US" altLang="zh-CN" sz="4000" b="1" dirty="0" err="1">
                <a:solidFill>
                  <a:srgbClr val="0051A4"/>
                </a:solidFill>
                <a:latin typeface="Cambria" panose="02040503050406030204" pitchFamily="18" charset="0"/>
                <a:ea typeface="Vogue-ExtraBold" panose="020B0500000000000000" pitchFamily="34" charset="0"/>
                <a:cs typeface="Vogue-ExtraBold" panose="020B0500000000000000" pitchFamily="34" charset="0"/>
              </a:rPr>
              <a:t>dựng</a:t>
            </a:r>
            <a:r>
              <a:rPr kumimoji="1" lang="en-US" altLang="zh-CN" sz="4000" b="1" dirty="0">
                <a:solidFill>
                  <a:srgbClr val="0051A4"/>
                </a:solidFill>
                <a:latin typeface="Cambria" panose="02040503050406030204" pitchFamily="18" charset="0"/>
                <a:ea typeface="Vogue-ExtraBold" panose="020B0500000000000000" pitchFamily="34" charset="0"/>
                <a:cs typeface="Vogue-ExtraBold" panose="020B0500000000000000" pitchFamily="34" charset="0"/>
              </a:rPr>
              <a:t> </a:t>
            </a:r>
            <a:r>
              <a:rPr kumimoji="1" lang="en-US" altLang="zh-CN" sz="4000" b="1" dirty="0" err="1">
                <a:solidFill>
                  <a:srgbClr val="0051A4"/>
                </a:solidFill>
                <a:latin typeface="Cambria" panose="02040503050406030204" pitchFamily="18" charset="0"/>
                <a:ea typeface="Vogue-ExtraBold" panose="020B0500000000000000" pitchFamily="34" charset="0"/>
                <a:cs typeface="Vogue-ExtraBold" panose="020B0500000000000000" pitchFamily="34" charset="0"/>
              </a:rPr>
              <a:t>và</a:t>
            </a:r>
            <a:r>
              <a:rPr kumimoji="1" lang="en-US" altLang="zh-CN" sz="4000" b="1" dirty="0">
                <a:solidFill>
                  <a:srgbClr val="0051A4"/>
                </a:solidFill>
                <a:latin typeface="Cambria" panose="02040503050406030204" pitchFamily="18" charset="0"/>
                <a:ea typeface="Vogue-ExtraBold" panose="020B0500000000000000" pitchFamily="34" charset="0"/>
                <a:cs typeface="Vogue-ExtraBold" panose="020B0500000000000000" pitchFamily="34" charset="0"/>
              </a:rPr>
              <a:t> </a:t>
            </a:r>
            <a:r>
              <a:rPr kumimoji="1" lang="en-US" altLang="zh-CN" sz="4000" b="1" dirty="0" err="1">
                <a:solidFill>
                  <a:srgbClr val="0051A4"/>
                </a:solidFill>
                <a:latin typeface="Cambria" panose="02040503050406030204" pitchFamily="18" charset="0"/>
                <a:ea typeface="Vogue-ExtraBold" panose="020B0500000000000000" pitchFamily="34" charset="0"/>
                <a:cs typeface="Vogue-ExtraBold" panose="020B0500000000000000" pitchFamily="34" charset="0"/>
              </a:rPr>
              <a:t>biểu</a:t>
            </a:r>
            <a:r>
              <a:rPr kumimoji="1" lang="en-US" altLang="zh-CN" sz="4000" b="1" dirty="0">
                <a:solidFill>
                  <a:srgbClr val="0051A4"/>
                </a:solidFill>
                <a:latin typeface="Cambria" panose="02040503050406030204" pitchFamily="18" charset="0"/>
                <a:ea typeface="Vogue-ExtraBold" panose="020B0500000000000000" pitchFamily="34" charset="0"/>
                <a:cs typeface="Vogue-ExtraBold" panose="020B0500000000000000" pitchFamily="34" charset="0"/>
              </a:rPr>
              <a:t> </a:t>
            </a:r>
            <a:r>
              <a:rPr kumimoji="1" lang="en-US" altLang="zh-CN" sz="4000" b="1" dirty="0" err="1">
                <a:solidFill>
                  <a:srgbClr val="0051A4"/>
                </a:solidFill>
                <a:latin typeface="Cambria" panose="02040503050406030204" pitchFamily="18" charset="0"/>
                <a:ea typeface="Vogue-ExtraBold" panose="020B0500000000000000" pitchFamily="34" charset="0"/>
                <a:cs typeface="Vogue-ExtraBold" panose="020B0500000000000000" pitchFamily="34" charset="0"/>
              </a:rPr>
              <a:t>diễn</a:t>
            </a:r>
            <a:r>
              <a:rPr kumimoji="1" lang="en-US" altLang="zh-CN" sz="4000" b="1" dirty="0">
                <a:solidFill>
                  <a:srgbClr val="0051A4"/>
                </a:solidFill>
                <a:latin typeface="Cambria" panose="02040503050406030204" pitchFamily="18" charset="0"/>
                <a:ea typeface="Vogue-ExtraBold" panose="020B0500000000000000" pitchFamily="34" charset="0"/>
                <a:cs typeface="Vogue-ExtraBold" panose="020B0500000000000000" pitchFamily="34" charset="0"/>
              </a:rPr>
              <a:t> </a:t>
            </a:r>
            <a:r>
              <a:rPr kumimoji="1" lang="en-US" altLang="zh-CN" sz="4000" b="1" dirty="0" err="1">
                <a:solidFill>
                  <a:srgbClr val="0051A4"/>
                </a:solidFill>
                <a:latin typeface="Cambria" panose="02040503050406030204" pitchFamily="18" charset="0"/>
                <a:ea typeface="Vogue-ExtraBold" panose="020B0500000000000000" pitchFamily="34" charset="0"/>
                <a:cs typeface="Vogue-ExtraBold" panose="020B0500000000000000" pitchFamily="34" charset="0"/>
              </a:rPr>
              <a:t>tiểu</a:t>
            </a:r>
            <a:r>
              <a:rPr kumimoji="1" lang="en-US" altLang="zh-CN" sz="4000" b="1" dirty="0">
                <a:solidFill>
                  <a:srgbClr val="0051A4"/>
                </a:solidFill>
                <a:latin typeface="Cambria" panose="02040503050406030204" pitchFamily="18" charset="0"/>
                <a:ea typeface="Vogue-ExtraBold" panose="020B0500000000000000" pitchFamily="34" charset="0"/>
                <a:cs typeface="Vogue-ExtraBold" panose="020B0500000000000000" pitchFamily="34" charset="0"/>
              </a:rPr>
              <a:t> </a:t>
            </a:r>
            <a:r>
              <a:rPr kumimoji="1" lang="en-US" altLang="zh-CN" sz="4000" b="1" dirty="0" err="1">
                <a:solidFill>
                  <a:srgbClr val="0051A4"/>
                </a:solidFill>
                <a:latin typeface="Cambria" panose="02040503050406030204" pitchFamily="18" charset="0"/>
                <a:ea typeface="Vogue-ExtraBold" panose="020B0500000000000000" pitchFamily="34" charset="0"/>
                <a:cs typeface="Vogue-ExtraBold" panose="020B0500000000000000" pitchFamily="34" charset="0"/>
              </a:rPr>
              <a:t>phẩm</a:t>
            </a:r>
            <a:r>
              <a:rPr kumimoji="1" lang="en-US" altLang="zh-CN" sz="4000" b="1" dirty="0">
                <a:solidFill>
                  <a:srgbClr val="0051A4"/>
                </a:solidFill>
                <a:latin typeface="Cambria" panose="02040503050406030204" pitchFamily="18" charset="0"/>
                <a:ea typeface="Vogue-ExtraBold" panose="020B0500000000000000" pitchFamily="34" charset="0"/>
                <a:cs typeface="Vogue-ExtraBold" panose="020B0500000000000000" pitchFamily="34" charset="0"/>
              </a:rPr>
              <a:t> </a:t>
            </a:r>
            <a:r>
              <a:rPr kumimoji="1" lang="en-US" altLang="zh-CN" sz="4000" b="1" dirty="0" err="1">
                <a:solidFill>
                  <a:srgbClr val="0051A4"/>
                </a:solidFill>
                <a:latin typeface="Cambria" panose="02040503050406030204" pitchFamily="18" charset="0"/>
                <a:ea typeface="Vogue-ExtraBold" panose="020B0500000000000000" pitchFamily="34" charset="0"/>
                <a:cs typeface="Vogue-ExtraBold" panose="020B0500000000000000" pitchFamily="34" charset="0"/>
              </a:rPr>
              <a:t>về</a:t>
            </a:r>
            <a:r>
              <a:rPr kumimoji="1" lang="en-US" altLang="zh-CN" sz="4000" b="1" dirty="0">
                <a:solidFill>
                  <a:srgbClr val="0051A4"/>
                </a:solidFill>
                <a:latin typeface="Cambria" panose="02040503050406030204" pitchFamily="18" charset="0"/>
                <a:ea typeface="Vogue-ExtraBold" panose="020B0500000000000000" pitchFamily="34" charset="0"/>
                <a:cs typeface="Vogue-ExtraBold" panose="020B0500000000000000" pitchFamily="34" charset="0"/>
              </a:rPr>
              <a:t> </a:t>
            </a:r>
            <a:r>
              <a:rPr kumimoji="1" lang="en-US" altLang="zh-CN" sz="4000" b="1" dirty="0" err="1">
                <a:solidFill>
                  <a:srgbClr val="0051A4"/>
                </a:solidFill>
                <a:latin typeface="Cambria" panose="02040503050406030204" pitchFamily="18" charset="0"/>
                <a:ea typeface="Vogue-ExtraBold" panose="020B0500000000000000" pitchFamily="34" charset="0"/>
                <a:cs typeface="Vogue-ExtraBold" panose="020B0500000000000000" pitchFamily="34" charset="0"/>
              </a:rPr>
              <a:t>chủ</a:t>
            </a:r>
            <a:r>
              <a:rPr kumimoji="1" lang="en-US" altLang="zh-CN" sz="4000" b="1" dirty="0">
                <a:solidFill>
                  <a:srgbClr val="0051A4"/>
                </a:solidFill>
                <a:latin typeface="Cambria" panose="02040503050406030204" pitchFamily="18" charset="0"/>
                <a:ea typeface="Vogue-ExtraBold" panose="020B0500000000000000" pitchFamily="34" charset="0"/>
                <a:cs typeface="Vogue-ExtraBold" panose="020B0500000000000000" pitchFamily="34" charset="0"/>
              </a:rPr>
              <a:t> </a:t>
            </a:r>
            <a:r>
              <a:rPr kumimoji="1" lang="en-US" altLang="zh-CN" sz="4000" b="1" dirty="0" err="1">
                <a:solidFill>
                  <a:srgbClr val="0051A4"/>
                </a:solidFill>
                <a:latin typeface="Cambria" panose="02040503050406030204" pitchFamily="18" charset="0"/>
                <a:ea typeface="Vogue-ExtraBold" panose="020B0500000000000000" pitchFamily="34" charset="0"/>
                <a:cs typeface="Vogue-ExtraBold" panose="020B0500000000000000" pitchFamily="34" charset="0"/>
              </a:rPr>
              <a:t>đề</a:t>
            </a:r>
            <a:r>
              <a:rPr kumimoji="1" lang="en-US" altLang="zh-CN" sz="4000" b="1" dirty="0">
                <a:solidFill>
                  <a:srgbClr val="0051A4"/>
                </a:solidFill>
                <a:latin typeface="Cambria" panose="02040503050406030204" pitchFamily="18" charset="0"/>
                <a:ea typeface="Vogue-ExtraBold" panose="020B0500000000000000" pitchFamily="34" charset="0"/>
                <a:cs typeface="Vogue-ExtraBold" panose="020B0500000000000000"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4000" b="1" dirty="0">
                <a:solidFill>
                  <a:srgbClr val="0051A4"/>
                </a:solidFill>
                <a:latin typeface="Cambria" panose="02040503050406030204" pitchFamily="18" charset="0"/>
                <a:ea typeface="Vogue-ExtraBold" panose="020B0500000000000000" pitchFamily="34" charset="0"/>
                <a:cs typeface="Vogue-ExtraBold" panose="020B0500000000000000" pitchFamily="34" charset="0"/>
              </a:rPr>
              <a:t>“</a:t>
            </a:r>
            <a:r>
              <a:rPr kumimoji="1" lang="en-US" altLang="zh-CN" sz="4000" b="1" dirty="0" err="1">
                <a:solidFill>
                  <a:srgbClr val="0051A4"/>
                </a:solidFill>
                <a:latin typeface="Cambria" panose="02040503050406030204" pitchFamily="18" charset="0"/>
                <a:ea typeface="Vogue-ExtraBold" panose="020B0500000000000000" pitchFamily="34" charset="0"/>
                <a:cs typeface="Vogue-ExtraBold" panose="020B0500000000000000" pitchFamily="34" charset="0"/>
              </a:rPr>
              <a:t>Biết</a:t>
            </a:r>
            <a:r>
              <a:rPr kumimoji="1" lang="en-US" altLang="zh-CN" sz="4000" b="1" dirty="0">
                <a:solidFill>
                  <a:srgbClr val="0051A4"/>
                </a:solidFill>
                <a:latin typeface="Cambria" panose="02040503050406030204" pitchFamily="18" charset="0"/>
                <a:ea typeface="Vogue-ExtraBold" panose="020B0500000000000000" pitchFamily="34" charset="0"/>
                <a:cs typeface="Vogue-ExtraBold" panose="020B0500000000000000" pitchFamily="34" charset="0"/>
              </a:rPr>
              <a:t> </a:t>
            </a:r>
            <a:r>
              <a:rPr kumimoji="1" lang="en-US" altLang="zh-CN" sz="4000" b="1" dirty="0" err="1">
                <a:solidFill>
                  <a:srgbClr val="0051A4"/>
                </a:solidFill>
                <a:latin typeface="Cambria" panose="02040503050406030204" pitchFamily="18" charset="0"/>
                <a:ea typeface="Vogue-ExtraBold" panose="020B0500000000000000" pitchFamily="34" charset="0"/>
                <a:cs typeface="Vogue-ExtraBold" panose="020B0500000000000000" pitchFamily="34" charset="0"/>
              </a:rPr>
              <a:t>ơn</a:t>
            </a:r>
            <a:r>
              <a:rPr kumimoji="1" lang="en-US" altLang="zh-CN" sz="4000" b="1" dirty="0">
                <a:solidFill>
                  <a:srgbClr val="0051A4"/>
                </a:solidFill>
                <a:latin typeface="Cambria" panose="02040503050406030204" pitchFamily="18" charset="0"/>
                <a:ea typeface="Vogue-ExtraBold" panose="020B0500000000000000" pitchFamily="34" charset="0"/>
                <a:cs typeface="Vogue-ExtraBold" panose="020B0500000000000000" pitchFamily="34" charset="0"/>
              </a:rPr>
              <a:t> </a:t>
            </a:r>
            <a:r>
              <a:rPr kumimoji="1" lang="en-US" altLang="zh-CN" sz="4000" b="1" dirty="0" err="1">
                <a:solidFill>
                  <a:srgbClr val="0051A4"/>
                </a:solidFill>
                <a:latin typeface="Cambria" panose="02040503050406030204" pitchFamily="18" charset="0"/>
                <a:ea typeface="Vogue-ExtraBold" panose="020B0500000000000000" pitchFamily="34" charset="0"/>
                <a:cs typeface="Vogue-ExtraBold" panose="020B0500000000000000" pitchFamily="34" charset="0"/>
              </a:rPr>
              <a:t>người</a:t>
            </a:r>
            <a:r>
              <a:rPr kumimoji="1" lang="en-US" altLang="zh-CN" sz="4000" b="1" dirty="0">
                <a:solidFill>
                  <a:srgbClr val="0051A4"/>
                </a:solidFill>
                <a:latin typeface="Cambria" panose="02040503050406030204" pitchFamily="18" charset="0"/>
                <a:ea typeface="Vogue-ExtraBold" panose="020B0500000000000000" pitchFamily="34" charset="0"/>
                <a:cs typeface="Vogue-ExtraBold" panose="020B0500000000000000" pitchFamily="34" charset="0"/>
              </a:rPr>
              <a:t> </a:t>
            </a:r>
            <a:r>
              <a:rPr kumimoji="1" lang="en-US" altLang="zh-CN" sz="4000" b="1" dirty="0" err="1">
                <a:solidFill>
                  <a:srgbClr val="0051A4"/>
                </a:solidFill>
                <a:latin typeface="Cambria" panose="02040503050406030204" pitchFamily="18" charset="0"/>
                <a:ea typeface="Vogue-ExtraBold" panose="020B0500000000000000" pitchFamily="34" charset="0"/>
                <a:cs typeface="Vogue-ExtraBold" panose="020B0500000000000000" pitchFamily="34" charset="0"/>
              </a:rPr>
              <a:t>lao</a:t>
            </a:r>
            <a:r>
              <a:rPr kumimoji="1" lang="en-US" altLang="zh-CN" sz="4000" b="1" dirty="0">
                <a:solidFill>
                  <a:srgbClr val="0051A4"/>
                </a:solidFill>
                <a:latin typeface="Cambria" panose="02040503050406030204" pitchFamily="18" charset="0"/>
                <a:ea typeface="Vogue-ExtraBold" panose="020B0500000000000000" pitchFamily="34" charset="0"/>
                <a:cs typeface="Vogue-ExtraBold" panose="020B0500000000000000" pitchFamily="34" charset="0"/>
              </a:rPr>
              <a:t> </a:t>
            </a:r>
            <a:r>
              <a:rPr kumimoji="1" lang="en-US" altLang="zh-CN" sz="4000" b="1" dirty="0" err="1">
                <a:solidFill>
                  <a:srgbClr val="0051A4"/>
                </a:solidFill>
                <a:latin typeface="Cambria" panose="02040503050406030204" pitchFamily="18" charset="0"/>
                <a:ea typeface="Vogue-ExtraBold" panose="020B0500000000000000" pitchFamily="34" charset="0"/>
                <a:cs typeface="Vogue-ExtraBold" panose="020B0500000000000000" pitchFamily="34" charset="0"/>
              </a:rPr>
              <a:t>động</a:t>
            </a:r>
            <a:r>
              <a:rPr kumimoji="1" lang="en-US" altLang="zh-CN" sz="4000" b="1" dirty="0">
                <a:solidFill>
                  <a:srgbClr val="0051A4"/>
                </a:solidFill>
                <a:latin typeface="Cambria" panose="02040503050406030204" pitchFamily="18" charset="0"/>
                <a:ea typeface="Vogue-ExtraBold" panose="020B0500000000000000" pitchFamily="34" charset="0"/>
                <a:cs typeface="Vogue-ExtraBold" panose="020B0500000000000000" pitchFamily="34" charset="0"/>
              </a:rPr>
              <a:t>”.</a:t>
            </a:r>
            <a:endParaRPr kumimoji="1" lang="zh-CN" altLang="en-US" sz="4000" b="1" i="0" u="none" strike="noStrike" kern="1200" cap="none" spc="0" normalizeH="0" baseline="0" noProof="0" dirty="0">
              <a:ln>
                <a:noFill/>
              </a:ln>
              <a:solidFill>
                <a:srgbClr val="0051A4"/>
              </a:solidFill>
              <a:effectLst/>
              <a:uLnTx/>
              <a:uFillTx/>
              <a:latin typeface="Cambria" panose="02040503050406030204" pitchFamily="18" charset="0"/>
              <a:ea typeface="Vogue-ExtraBold" panose="020B0500000000000000" pitchFamily="34" charset="0"/>
              <a:cs typeface="Vogue-ExtraBold" panose="020B0500000000000000" pitchFamily="34" charset="0"/>
            </a:endParaRPr>
          </a:p>
        </p:txBody>
      </p:sp>
    </p:spTree>
    <p:extLst>
      <p:ext uri="{BB962C8B-B14F-4D97-AF65-F5344CB8AC3E}">
        <p14:creationId xmlns:p14="http://schemas.microsoft.com/office/powerpoint/2010/main" val="2121506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5" descr="D:\acer\配图\0e6c7aa66eb413773ffe55293db78bc5.pn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551257" y="830186"/>
            <a:ext cx="6831054" cy="363619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833257" y="3817257"/>
            <a:ext cx="2380343" cy="369332"/>
          </a:xfrm>
          <a:prstGeom prst="rect">
            <a:avLst/>
          </a:prstGeom>
          <a:noFill/>
        </p:spPr>
        <p:txBody>
          <a:bodyPr wrap="square" rtlCol="0">
            <a:spAutoFit/>
          </a:bodyPr>
          <a:lstStyle/>
          <a:p>
            <a:endParaRPr lang="en-US" dirty="0">
              <a:latin typeface="Times New Roman" pitchFamily="18" charset="0"/>
              <a:cs typeface="Times New Roman" pitchFamily="18" charset="0"/>
            </a:endParaRPr>
          </a:p>
        </p:txBody>
      </p:sp>
      <p:grpSp>
        <p:nvGrpSpPr>
          <p:cNvPr id="6" name="Group 5"/>
          <p:cNvGrpSpPr/>
          <p:nvPr/>
        </p:nvGrpSpPr>
        <p:grpSpPr>
          <a:xfrm>
            <a:off x="946471" y="1302148"/>
            <a:ext cx="9458790" cy="2444367"/>
            <a:chOff x="26106" y="157089"/>
            <a:chExt cx="8667951" cy="1793800"/>
          </a:xfrm>
        </p:grpSpPr>
        <p:sp>
          <p:nvSpPr>
            <p:cNvPr id="2" name="Rectangle 1"/>
            <p:cNvSpPr/>
            <p:nvPr/>
          </p:nvSpPr>
          <p:spPr>
            <a:xfrm>
              <a:off x="26106" y="825679"/>
              <a:ext cx="7828643" cy="971206"/>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8000" b="1" dirty="0">
                  <a:ln/>
                  <a:solidFill>
                    <a:srgbClr val="FF0000"/>
                  </a:solidFill>
                </a:rPr>
                <a:t>KHỞI ĐỘNG</a:t>
              </a:r>
              <a:endParaRPr lang="en-US" sz="8000" b="1" cap="none" spc="0" dirty="0">
                <a:ln/>
                <a:solidFill>
                  <a:srgbClr val="FF0000"/>
                </a:solidFill>
                <a:effectLst/>
              </a:endParaRPr>
            </a:p>
          </p:txBody>
        </p:sp>
        <p:pic>
          <p:nvPicPr>
            <p:cNvPr id="5" name="Picture 4"/>
            <p:cNvPicPr>
              <a:picLocks noChangeAspect="1"/>
            </p:cNvPicPr>
            <p:nvPr/>
          </p:nvPicPr>
          <p:blipFill>
            <a:blip r:embed="rId3"/>
            <a:stretch>
              <a:fillRect/>
            </a:stretch>
          </p:blipFill>
          <p:spPr>
            <a:xfrm>
              <a:off x="6819212" y="157089"/>
              <a:ext cx="1874845" cy="1793800"/>
            </a:xfrm>
            <a:prstGeom prst="rect">
              <a:avLst/>
            </a:prstGeom>
          </p:spPr>
        </p:pic>
      </p:grpSp>
    </p:spTree>
    <p:extLst>
      <p:ext uri="{BB962C8B-B14F-4D97-AF65-F5344CB8AC3E}">
        <p14:creationId xmlns:p14="http://schemas.microsoft.com/office/powerpoint/2010/main" val="3956930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79147" y="724686"/>
            <a:ext cx="4213356" cy="1569660"/>
          </a:xfrm>
          <a:prstGeom prst="rect">
            <a:avLst/>
          </a:prstGeom>
          <a:noFill/>
        </p:spPr>
        <p:txBody>
          <a:bodyPr wrap="square" rtlCol="0">
            <a:spAutoFit/>
          </a:bodyPr>
          <a:lstStyle/>
          <a:p>
            <a:r>
              <a:rPr lang="en-US" sz="9600" dirty="0">
                <a:solidFill>
                  <a:srgbClr val="FF3399"/>
                </a:solidFill>
                <a:effectLst>
                  <a:outerShdw blurRad="38100" dist="38100" dir="2700000" algn="tl">
                    <a:srgbClr val="000000">
                      <a:alpha val="43137"/>
                    </a:srgbClr>
                  </a:outerShdw>
                </a:effectLst>
                <a:latin typeface="UTM Arruba KT" panose="02040603050506020204" pitchFamily="18" charset="0"/>
              </a:rPr>
              <a:t> </a:t>
            </a:r>
            <a:r>
              <a:rPr lang="en-US" sz="9600" dirty="0" err="1">
                <a:solidFill>
                  <a:srgbClr val="FF3399"/>
                </a:solidFill>
                <a:effectLst>
                  <a:outerShdw blurRad="38100" dist="38100" dir="2700000" algn="tl">
                    <a:srgbClr val="000000">
                      <a:alpha val="43137"/>
                    </a:srgbClr>
                  </a:outerShdw>
                </a:effectLst>
                <a:latin typeface="UTM Arruba KT" panose="02040603050506020204" pitchFamily="18" charset="0"/>
              </a:rPr>
              <a:t>B</a:t>
            </a:r>
            <a:r>
              <a:rPr lang="en-US" sz="9600" dirty="0" err="1">
                <a:solidFill>
                  <a:srgbClr val="0000FF"/>
                </a:solidFill>
                <a:effectLst>
                  <a:outerShdw blurRad="38100" dist="38100" dir="2700000" algn="tl">
                    <a:srgbClr val="000000">
                      <a:alpha val="43137"/>
                    </a:srgbClr>
                  </a:outerShdw>
                </a:effectLst>
                <a:latin typeface="UTM Arruba KT" panose="02040603050506020204" pitchFamily="18" charset="0"/>
              </a:rPr>
              <a:t>i</a:t>
            </a:r>
            <a:r>
              <a:rPr lang="en-US" sz="9600" dirty="0" err="1">
                <a:solidFill>
                  <a:srgbClr val="FFC000"/>
                </a:solidFill>
                <a:effectLst>
                  <a:outerShdw blurRad="38100" dist="38100" dir="2700000" algn="tl">
                    <a:srgbClr val="000000">
                      <a:alpha val="43137"/>
                    </a:srgbClr>
                  </a:outerShdw>
                </a:effectLst>
                <a:latin typeface="UTM Arruba KT" panose="02040603050506020204" pitchFamily="18" charset="0"/>
              </a:rPr>
              <a:t>ể</a:t>
            </a:r>
            <a:r>
              <a:rPr lang="en-US" sz="9600" dirty="0" err="1">
                <a:solidFill>
                  <a:srgbClr val="33CC33"/>
                </a:solidFill>
                <a:effectLst>
                  <a:outerShdw blurRad="38100" dist="38100" dir="2700000" algn="tl">
                    <a:srgbClr val="000000">
                      <a:alpha val="43137"/>
                    </a:srgbClr>
                  </a:outerShdw>
                </a:effectLst>
                <a:latin typeface="UTM Arruba KT" panose="02040603050506020204" pitchFamily="18" charset="0"/>
              </a:rPr>
              <a:t>u</a:t>
            </a:r>
            <a:r>
              <a:rPr lang="en-US" sz="9600" dirty="0">
                <a:solidFill>
                  <a:srgbClr val="FF3399"/>
                </a:solidFill>
                <a:effectLst>
                  <a:outerShdw blurRad="38100" dist="38100" dir="2700000" algn="tl">
                    <a:srgbClr val="000000">
                      <a:alpha val="43137"/>
                    </a:srgbClr>
                  </a:outerShdw>
                </a:effectLst>
                <a:latin typeface="UTM Arruba KT" panose="02040603050506020204" pitchFamily="18" charset="0"/>
              </a:rPr>
              <a:t> </a:t>
            </a:r>
            <a:endParaRPr lang="en-US" sz="9600" dirty="0">
              <a:solidFill>
                <a:srgbClr val="FFFF00"/>
              </a:solidFill>
              <a:effectLst>
                <a:outerShdw blurRad="38100" dist="38100" dir="2700000" algn="tl">
                  <a:srgbClr val="000000">
                    <a:alpha val="43137"/>
                  </a:srgbClr>
                </a:outerShdw>
              </a:effectLst>
              <a:latin typeface="UTM Arruba KT" panose="02040603050506020204" pitchFamily="18" charset="0"/>
            </a:endParaRPr>
          </a:p>
        </p:txBody>
      </p:sp>
      <p:sp>
        <p:nvSpPr>
          <p:cNvPr id="8" name="TextBox 7"/>
          <p:cNvSpPr txBox="1"/>
          <p:nvPr/>
        </p:nvSpPr>
        <p:spPr>
          <a:xfrm>
            <a:off x="3476857" y="1568436"/>
            <a:ext cx="3642945" cy="1569660"/>
          </a:xfrm>
          <a:prstGeom prst="rect">
            <a:avLst/>
          </a:prstGeom>
          <a:noFill/>
        </p:spPr>
        <p:txBody>
          <a:bodyPr wrap="square" rtlCol="0">
            <a:spAutoFit/>
          </a:bodyPr>
          <a:lstStyle/>
          <a:p>
            <a:r>
              <a:rPr lang="en-US" sz="9600" dirty="0">
                <a:latin typeface="UTM Arruba KT" panose="02040603050506020204" pitchFamily="18" charset="0"/>
              </a:rPr>
              <a:t> </a:t>
            </a:r>
            <a:r>
              <a:rPr lang="en-US" sz="9600" dirty="0" err="1">
                <a:solidFill>
                  <a:srgbClr val="00B0F0"/>
                </a:solidFill>
                <a:effectLst>
                  <a:outerShdw blurRad="38100" dist="38100" dir="2700000" algn="tl">
                    <a:srgbClr val="000000">
                      <a:alpha val="43137"/>
                    </a:srgbClr>
                  </a:outerShdw>
                </a:effectLst>
                <a:latin typeface="UTM Arruba KT" panose="02040603050506020204" pitchFamily="18" charset="0"/>
              </a:rPr>
              <a:t>d</a:t>
            </a:r>
            <a:r>
              <a:rPr lang="en-US" sz="9600" dirty="0" err="1">
                <a:solidFill>
                  <a:srgbClr val="33CC33"/>
                </a:solidFill>
                <a:effectLst>
                  <a:outerShdw blurRad="38100" dist="38100" dir="2700000" algn="tl">
                    <a:srgbClr val="000000">
                      <a:alpha val="43137"/>
                    </a:srgbClr>
                  </a:outerShdw>
                </a:effectLst>
                <a:latin typeface="UTM Arruba KT" panose="02040603050506020204" pitchFamily="18" charset="0"/>
              </a:rPr>
              <a:t>i</a:t>
            </a:r>
            <a:r>
              <a:rPr lang="en-US" sz="9600" dirty="0" err="1">
                <a:solidFill>
                  <a:srgbClr val="990033"/>
                </a:solidFill>
                <a:effectLst>
                  <a:outerShdw blurRad="38100" dist="38100" dir="2700000" algn="tl">
                    <a:srgbClr val="000000">
                      <a:alpha val="43137"/>
                    </a:srgbClr>
                  </a:outerShdw>
                </a:effectLst>
                <a:latin typeface="UTM Arruba KT" panose="02040603050506020204" pitchFamily="18" charset="0"/>
              </a:rPr>
              <a:t>ễ</a:t>
            </a:r>
            <a:r>
              <a:rPr lang="en-US" sz="9600" dirty="0" err="1">
                <a:solidFill>
                  <a:srgbClr val="FF0066"/>
                </a:solidFill>
                <a:effectLst>
                  <a:outerShdw blurRad="38100" dist="38100" dir="2700000" algn="tl">
                    <a:srgbClr val="000000">
                      <a:alpha val="43137"/>
                    </a:srgbClr>
                  </a:outerShdw>
                </a:effectLst>
                <a:latin typeface="UTM Arruba KT" panose="02040603050506020204" pitchFamily="18" charset="0"/>
              </a:rPr>
              <a:t>n</a:t>
            </a:r>
            <a:endParaRPr lang="en-US" sz="9600" dirty="0">
              <a:solidFill>
                <a:srgbClr val="FF0066"/>
              </a:solidFill>
              <a:effectLst>
                <a:outerShdw blurRad="38100" dist="38100" dir="2700000" algn="tl">
                  <a:srgbClr val="000000">
                    <a:alpha val="43137"/>
                  </a:srgbClr>
                </a:outerShdw>
              </a:effectLst>
              <a:latin typeface="UTM Arruba KT" panose="02040603050506020204" pitchFamily="18" charset="0"/>
            </a:endParaRPr>
          </a:p>
        </p:txBody>
      </p:sp>
      <p:sp>
        <p:nvSpPr>
          <p:cNvPr id="11" name="TextBox 10"/>
          <p:cNvSpPr txBox="1"/>
          <p:nvPr/>
        </p:nvSpPr>
        <p:spPr>
          <a:xfrm>
            <a:off x="5796562" y="2559669"/>
            <a:ext cx="3642945" cy="1569660"/>
          </a:xfrm>
          <a:prstGeom prst="rect">
            <a:avLst/>
          </a:prstGeom>
          <a:noFill/>
        </p:spPr>
        <p:txBody>
          <a:bodyPr wrap="square" rtlCol="0">
            <a:spAutoFit/>
          </a:bodyPr>
          <a:lstStyle/>
          <a:p>
            <a:r>
              <a:rPr lang="en-US" sz="9600" dirty="0">
                <a:latin typeface="UTM Arruba KT" panose="02040603050506020204" pitchFamily="18" charset="0"/>
              </a:rPr>
              <a:t> </a:t>
            </a:r>
            <a:r>
              <a:rPr lang="en-US" sz="9600" dirty="0" err="1">
                <a:solidFill>
                  <a:srgbClr val="FF0000"/>
                </a:solidFill>
                <a:latin typeface="UTM Arruba KT" panose="02040603050506020204" pitchFamily="18" charset="0"/>
              </a:rPr>
              <a:t>t</a:t>
            </a:r>
            <a:r>
              <a:rPr lang="en-US" sz="9600" dirty="0" err="1">
                <a:solidFill>
                  <a:srgbClr val="0070C0"/>
                </a:solidFill>
                <a:latin typeface="UTM Arruba KT" panose="02040603050506020204" pitchFamily="18" charset="0"/>
              </a:rPr>
              <a:t>i</a:t>
            </a:r>
            <a:r>
              <a:rPr lang="en-US" sz="9600" dirty="0" err="1">
                <a:solidFill>
                  <a:srgbClr val="FF0066"/>
                </a:solidFill>
                <a:latin typeface="UTM Arruba KT" panose="02040603050506020204" pitchFamily="18" charset="0"/>
              </a:rPr>
              <a:t>ể</a:t>
            </a:r>
            <a:r>
              <a:rPr lang="en-US" sz="9600" dirty="0" err="1">
                <a:solidFill>
                  <a:srgbClr val="33CC33"/>
                </a:solidFill>
                <a:latin typeface="UTM Arruba KT" panose="02040603050506020204" pitchFamily="18" charset="0"/>
              </a:rPr>
              <a:t>u</a:t>
            </a:r>
            <a:r>
              <a:rPr lang="en-US" sz="9600" dirty="0">
                <a:latin typeface="UTM Arruba KT" panose="02040603050506020204" pitchFamily="18" charset="0"/>
              </a:rPr>
              <a:t> </a:t>
            </a:r>
            <a:endParaRPr lang="en-US" sz="9600" dirty="0">
              <a:effectLst>
                <a:outerShdw blurRad="38100" dist="38100" dir="2700000" algn="tl">
                  <a:srgbClr val="000000">
                    <a:alpha val="43137"/>
                  </a:srgbClr>
                </a:outerShdw>
              </a:effectLst>
              <a:latin typeface="UTM Arruba KT" panose="02040603050506020204" pitchFamily="18" charset="0"/>
            </a:endParaRPr>
          </a:p>
        </p:txBody>
      </p:sp>
      <p:sp>
        <p:nvSpPr>
          <p:cNvPr id="13" name="TextBox 12"/>
          <p:cNvSpPr txBox="1"/>
          <p:nvPr/>
        </p:nvSpPr>
        <p:spPr>
          <a:xfrm>
            <a:off x="7934557" y="3344499"/>
            <a:ext cx="3642945" cy="1569660"/>
          </a:xfrm>
          <a:prstGeom prst="rect">
            <a:avLst/>
          </a:prstGeom>
          <a:noFill/>
        </p:spPr>
        <p:txBody>
          <a:bodyPr wrap="square" rtlCol="0">
            <a:spAutoFit/>
          </a:bodyPr>
          <a:lstStyle/>
          <a:p>
            <a:r>
              <a:rPr lang="en-US" sz="9600" dirty="0">
                <a:latin typeface="UTM Arruba KT" panose="02040603050506020204" pitchFamily="18" charset="0"/>
              </a:rPr>
              <a:t> </a:t>
            </a:r>
            <a:r>
              <a:rPr lang="en-US" sz="9600" dirty="0" err="1">
                <a:solidFill>
                  <a:srgbClr val="00B0F0"/>
                </a:solidFill>
                <a:effectLst>
                  <a:outerShdw blurRad="38100" dist="38100" dir="2700000" algn="tl">
                    <a:srgbClr val="000000">
                      <a:alpha val="43137"/>
                    </a:srgbClr>
                  </a:outerShdw>
                </a:effectLst>
                <a:latin typeface="UTM Arruba KT" panose="02040603050506020204" pitchFamily="18" charset="0"/>
              </a:rPr>
              <a:t>p</a:t>
            </a:r>
            <a:r>
              <a:rPr lang="en-US" sz="9600" dirty="0" err="1">
                <a:solidFill>
                  <a:srgbClr val="FF0000"/>
                </a:solidFill>
                <a:effectLst>
                  <a:outerShdw blurRad="38100" dist="38100" dir="2700000" algn="tl">
                    <a:srgbClr val="000000">
                      <a:alpha val="43137"/>
                    </a:srgbClr>
                  </a:outerShdw>
                </a:effectLst>
                <a:latin typeface="UTM Arruba KT" panose="02040603050506020204" pitchFamily="18" charset="0"/>
              </a:rPr>
              <a:t>h</a:t>
            </a:r>
            <a:r>
              <a:rPr lang="en-US" sz="9600" dirty="0" err="1">
                <a:solidFill>
                  <a:srgbClr val="33CC33"/>
                </a:solidFill>
                <a:effectLst>
                  <a:outerShdw blurRad="38100" dist="38100" dir="2700000" algn="tl">
                    <a:srgbClr val="000000">
                      <a:alpha val="43137"/>
                    </a:srgbClr>
                  </a:outerShdw>
                </a:effectLst>
                <a:latin typeface="UTM Arruba KT" panose="02040603050506020204" pitchFamily="18" charset="0"/>
              </a:rPr>
              <a:t>ẩ</a:t>
            </a:r>
            <a:r>
              <a:rPr lang="en-US" sz="9600" dirty="0" err="1">
                <a:solidFill>
                  <a:srgbClr val="FFFF00"/>
                </a:solidFill>
                <a:effectLst>
                  <a:outerShdw blurRad="38100" dist="38100" dir="2700000" algn="tl">
                    <a:srgbClr val="000000">
                      <a:alpha val="43137"/>
                    </a:srgbClr>
                  </a:outerShdw>
                </a:effectLst>
                <a:latin typeface="UTM Arruba KT" panose="02040603050506020204" pitchFamily="18" charset="0"/>
              </a:rPr>
              <a:t>m</a:t>
            </a:r>
            <a:endParaRPr lang="en-US" sz="9600" dirty="0">
              <a:solidFill>
                <a:srgbClr val="FFFF00"/>
              </a:solidFill>
              <a:effectLst>
                <a:outerShdw blurRad="38100" dist="38100" dir="2700000" algn="tl">
                  <a:srgbClr val="000000">
                    <a:alpha val="43137"/>
                  </a:srgbClr>
                </a:outerShdw>
              </a:effectLst>
              <a:latin typeface="UTM Arruba KT" panose="02040603050506020204" pitchFamily="18" charset="0"/>
            </a:endParaRPr>
          </a:p>
        </p:txBody>
      </p:sp>
    </p:spTree>
    <p:extLst>
      <p:ext uri="{BB962C8B-B14F-4D97-AF65-F5344CB8AC3E}">
        <p14:creationId xmlns:p14="http://schemas.microsoft.com/office/powerpoint/2010/main" val="4281098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par>
                          <p:cTn id="8" fill="hold">
                            <p:stCondLst>
                              <p:cond delay="500"/>
                            </p:stCondLst>
                            <p:childTnLst>
                              <p:par>
                                <p:cTn id="9" presetID="6" presetClass="entr" presetSubtype="16"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circle(in)">
                                      <p:cBhvr>
                                        <p:cTn id="11" dur="2000"/>
                                        <p:tgtEl>
                                          <p:spTgt spid="8"/>
                                        </p:tgtEl>
                                      </p:cBhvr>
                                    </p:animEffect>
                                  </p:childTnLst>
                                </p:cTn>
                              </p:par>
                            </p:childTnLst>
                          </p:cTn>
                        </p:par>
                        <p:par>
                          <p:cTn id="12" fill="hold">
                            <p:stCondLst>
                              <p:cond delay="2500"/>
                            </p:stCondLst>
                            <p:childTnLst>
                              <p:par>
                                <p:cTn id="13" presetID="42" presetClass="entr" presetSubtype="0" fill="hold" grpId="0"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1000"/>
                                        <p:tgtEl>
                                          <p:spTgt spid="11"/>
                                        </p:tgtEl>
                                      </p:cBhvr>
                                    </p:animEffect>
                                    <p:anim calcmode="lin" valueType="num">
                                      <p:cBhvr>
                                        <p:cTn id="16" dur="1000" fill="hold"/>
                                        <p:tgtEl>
                                          <p:spTgt spid="11"/>
                                        </p:tgtEl>
                                        <p:attrNameLst>
                                          <p:attrName>ppt_x</p:attrName>
                                        </p:attrNameLst>
                                      </p:cBhvr>
                                      <p:tavLst>
                                        <p:tav tm="0">
                                          <p:val>
                                            <p:strVal val="#ppt_x"/>
                                          </p:val>
                                        </p:tav>
                                        <p:tav tm="100000">
                                          <p:val>
                                            <p:strVal val="#ppt_x"/>
                                          </p:val>
                                        </p:tav>
                                      </p:tavLst>
                                    </p:anim>
                                    <p:anim calcmode="lin" valueType="num">
                                      <p:cBhvr>
                                        <p:cTn id="17" dur="1000" fill="hold"/>
                                        <p:tgtEl>
                                          <p:spTgt spid="11"/>
                                        </p:tgtEl>
                                        <p:attrNameLst>
                                          <p:attrName>ppt_y</p:attrName>
                                        </p:attrNameLst>
                                      </p:cBhvr>
                                      <p:tavLst>
                                        <p:tav tm="0">
                                          <p:val>
                                            <p:strVal val="#ppt_y+.1"/>
                                          </p:val>
                                        </p:tav>
                                        <p:tav tm="100000">
                                          <p:val>
                                            <p:strVal val="#ppt_y"/>
                                          </p:val>
                                        </p:tav>
                                      </p:tavLst>
                                    </p:anim>
                                  </p:childTnLst>
                                </p:cTn>
                              </p:par>
                            </p:childTnLst>
                          </p:cTn>
                        </p:par>
                        <p:par>
                          <p:cTn id="18" fill="hold">
                            <p:stCondLst>
                              <p:cond delay="3500"/>
                            </p:stCondLst>
                            <p:childTnLst>
                              <p:par>
                                <p:cTn id="19" presetID="10" presetClass="entr" presetSubtype="0" fill="hold" grpId="0" nodeType="after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11" grpId="0"/>
      <p:bldP spid="1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3"/>
          <p:cNvPicPr>
            <a:picLocks noChangeAspect="1"/>
          </p:cNvPicPr>
          <p:nvPr/>
        </p:nvPicPr>
        <p:blipFill rotWithShape="1">
          <a:blip r:embed="rId2" cstate="print">
            <a:extLst>
              <a:ext uri="{28A0092B-C50C-407E-A947-70E740481C1C}">
                <a14:useLocalDpi xmlns:a14="http://schemas.microsoft.com/office/drawing/2010/main" val="0"/>
              </a:ext>
            </a:extLst>
          </a:blip>
          <a:srcRect l="-15567"/>
          <a:stretch/>
        </p:blipFill>
        <p:spPr>
          <a:xfrm rot="10800000">
            <a:off x="1876773" y="-354230"/>
            <a:ext cx="8979867" cy="6235102"/>
          </a:xfrm>
          <a:prstGeom prst="rect">
            <a:avLst/>
          </a:prstGeom>
        </p:spPr>
      </p:pic>
      <p:sp>
        <p:nvSpPr>
          <p:cNvPr id="3" name="TextBox 2"/>
          <p:cNvSpPr txBox="1"/>
          <p:nvPr/>
        </p:nvSpPr>
        <p:spPr>
          <a:xfrm>
            <a:off x="1957157" y="2936995"/>
            <a:ext cx="7380568"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4800" b="1" dirty="0">
                <a:solidFill>
                  <a:srgbClr val="FF6600"/>
                </a:solidFill>
                <a:latin typeface="Cambria" panose="02040503050406030204" pitchFamily="18" charset="0"/>
                <a:ea typeface="Cambria" panose="02040503050406030204" pitchFamily="18" charset="0"/>
              </a:rPr>
              <a:t>Ăn quả nhớ kẻ trồng cây</a:t>
            </a:r>
            <a:endParaRPr kumimoji="0" lang="en-US" sz="4800" b="1" i="0" u="none" strike="noStrike" kern="1200" cap="none" spc="0" normalizeH="0" baseline="0" noProof="0" dirty="0">
              <a:ln>
                <a:noFill/>
              </a:ln>
              <a:solidFill>
                <a:srgbClr val="FF6600"/>
              </a:solidFill>
              <a:effectLst/>
              <a:uLnTx/>
              <a:uFillTx/>
              <a:latin typeface="Cambria" panose="02040503050406030204" pitchFamily="18" charset="0"/>
              <a:ea typeface="Cambria" panose="02040503050406030204" pitchFamily="18" charset="0"/>
            </a:endParaRPr>
          </a:p>
        </p:txBody>
      </p:sp>
      <p:pic>
        <p:nvPicPr>
          <p:cNvPr id="4" name="Picture 3"/>
          <p:cNvPicPr>
            <a:picLocks noChangeAspect="1"/>
          </p:cNvPicPr>
          <p:nvPr/>
        </p:nvPicPr>
        <p:blipFill>
          <a:blip r:embed="rId3">
            <a:extLst>
              <a:ext uri="{BEBA8EAE-BF5A-486C-A8C5-ECC9F3942E4B}">
                <a14:imgProps xmlns:a14="http://schemas.microsoft.com/office/drawing/2010/main">
                  <a14:imgLayer r:embed="rId4">
                    <a14:imgEffect>
                      <a14:backgroundRemoval t="912" b="96960" l="10000" r="90000">
                        <a14:foregroundMark x1="57838" y1="28875" x2="69189" y2="43921"/>
                        <a14:foregroundMark x1="61351" y1="32067" x2="64459" y2="35866"/>
                        <a14:foregroundMark x1="56757" y1="7599" x2="54595" y2="16565"/>
                        <a14:foregroundMark x1="66081" y1="11246" x2="62162" y2="18693"/>
                        <a14:foregroundMark x1="73649" y1="17325" x2="70000" y2="24924"/>
                        <a14:foregroundMark x1="81351" y1="26596" x2="74865" y2="29331"/>
                        <a14:foregroundMark x1="46351" y1="7599" x2="46486" y2="16413"/>
                        <a14:foregroundMark x1="38243" y1="9422" x2="39054" y2="18237"/>
                        <a14:foregroundMark x1="29054" y1="13070" x2="33514" y2="21429"/>
                        <a14:foregroundMark x1="22162" y1="19605" x2="26892" y2="27052"/>
                        <a14:foregroundMark x1="17703" y1="30699" x2="21216" y2="32067"/>
                        <a14:foregroundMark x1="13108" y1="38298" x2="18649" y2="39818"/>
                        <a14:foregroundMark x1="11351" y1="48480" x2="18108" y2="49240"/>
                        <a14:foregroundMark x1="13514" y1="62614" x2="20405" y2="59878"/>
                        <a14:foregroundMark x1="18243" y1="72796" x2="25676" y2="67021"/>
                        <a14:foregroundMark x1="24865" y1="80091" x2="30405" y2="75380"/>
                        <a14:foregroundMark x1="33514" y1="86474" x2="35811" y2="80091"/>
                        <a14:foregroundMark x1="42162" y1="90274" x2="44459" y2="82827"/>
                        <a14:foregroundMark x1="52432" y1="90881" x2="52027" y2="82827"/>
                        <a14:foregroundMark x1="60676" y1="89818" x2="59054" y2="81915"/>
                        <a14:foregroundMark x1="70946" y1="84650" x2="66892" y2="76292"/>
                        <a14:foregroundMark x1="76622" y1="79787" x2="70946" y2="73100"/>
                        <a14:foregroundMark x1="82162" y1="69909" x2="75676" y2="64742"/>
                        <a14:foregroundMark x1="83919" y1="59878" x2="78784" y2="56839"/>
                        <a14:foregroundMark x1="86486" y1="49088" x2="80676" y2="48328"/>
                        <a14:foregroundMark x1="85270" y1="37386" x2="76622" y2="39058"/>
                      </a14:backgroundRemoval>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7728862" y="296191"/>
            <a:ext cx="3924831" cy="3489918"/>
          </a:xfrm>
          <a:prstGeom prst="rect">
            <a:avLst/>
          </a:prstGeom>
        </p:spPr>
      </p:pic>
    </p:spTree>
    <p:extLst>
      <p:ext uri="{BB962C8B-B14F-4D97-AF65-F5344CB8AC3E}">
        <p14:creationId xmlns:p14="http://schemas.microsoft.com/office/powerpoint/2010/main" val="2357704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5D2DAB1-4E2B-D3BA-EEFF-36D06A6A162B}"/>
              </a:ext>
            </a:extLst>
          </p:cNvPr>
          <p:cNvPicPr>
            <a:picLocks noChangeAspect="1"/>
          </p:cNvPicPr>
          <p:nvPr/>
        </p:nvPicPr>
        <p:blipFill>
          <a:blip r:embed="rId2"/>
          <a:stretch>
            <a:fillRect/>
          </a:stretch>
        </p:blipFill>
        <p:spPr>
          <a:xfrm>
            <a:off x="2373083" y="246742"/>
            <a:ext cx="7014757" cy="1468366"/>
          </a:xfrm>
          <a:prstGeom prst="rect">
            <a:avLst/>
          </a:prstGeom>
        </p:spPr>
      </p:pic>
      <p:sp>
        <p:nvSpPr>
          <p:cNvPr id="4" name="Rectangle 3"/>
          <p:cNvSpPr/>
          <p:nvPr/>
        </p:nvSpPr>
        <p:spPr>
          <a:xfrm>
            <a:off x="1233702" y="1475044"/>
            <a:ext cx="9898758" cy="3554819"/>
          </a:xfrm>
          <a:prstGeom prst="rect">
            <a:avLst/>
          </a:prstGeom>
        </p:spPr>
        <p:txBody>
          <a:bodyPr wrap="square">
            <a:spAutoFit/>
          </a:bodyPr>
          <a:lstStyle/>
          <a:p>
            <a:pPr algn="just">
              <a:lnSpc>
                <a:spcPct val="150000"/>
              </a:lnSpc>
              <a:spcAft>
                <a:spcPts val="0"/>
              </a:spcAft>
            </a:pPr>
            <a:r>
              <a:rPr lang="vi-VN" sz="3000" b="1" dirty="0">
                <a:solidFill>
                  <a:srgbClr val="0000FF"/>
                </a:solidFill>
                <a:latin typeface="Cambria" panose="02040503050406030204" pitchFamily="18" charset="0"/>
                <a:ea typeface="Cambria" panose="02040503050406030204" pitchFamily="18" charset="0"/>
              </a:rPr>
              <a:t>+ Biết vì sao phải biết ơn người lao động. </a:t>
            </a:r>
            <a:endParaRPr lang="en-US" sz="3000" b="1" dirty="0">
              <a:solidFill>
                <a:srgbClr val="0000FF"/>
              </a:solidFill>
              <a:latin typeface="Cambria" panose="02040503050406030204" pitchFamily="18" charset="0"/>
              <a:ea typeface="Cambria" panose="02040503050406030204" pitchFamily="18" charset="0"/>
            </a:endParaRPr>
          </a:p>
          <a:p>
            <a:pPr algn="just">
              <a:lnSpc>
                <a:spcPct val="150000"/>
              </a:lnSpc>
              <a:spcAft>
                <a:spcPts val="0"/>
              </a:spcAft>
            </a:pPr>
            <a:r>
              <a:rPr lang="vi-VN" sz="3000" b="1" dirty="0">
                <a:solidFill>
                  <a:srgbClr val="0000FF"/>
                </a:solidFill>
                <a:latin typeface="Cambria" panose="02040503050406030204" pitchFamily="18" charset="0"/>
                <a:ea typeface="Cambria" panose="02040503050406030204" pitchFamily="18" charset="0"/>
              </a:rPr>
              <a:t>+ Học sinh nhận xét được các ý kiến có liên quan đến người lao động và đóng góp của những người lao động.</a:t>
            </a:r>
            <a:endParaRPr lang="en-US" sz="3000" b="1" dirty="0">
              <a:solidFill>
                <a:srgbClr val="0000FF"/>
              </a:solidFill>
              <a:latin typeface="Cambria" panose="02040503050406030204" pitchFamily="18" charset="0"/>
              <a:ea typeface="Cambria" panose="02040503050406030204" pitchFamily="18" charset="0"/>
            </a:endParaRPr>
          </a:p>
          <a:p>
            <a:pPr algn="just">
              <a:lnSpc>
                <a:spcPct val="150000"/>
              </a:lnSpc>
              <a:spcAft>
                <a:spcPts val="0"/>
              </a:spcAft>
            </a:pPr>
            <a:r>
              <a:rPr lang="vi-VN" sz="3000" b="1" dirty="0">
                <a:solidFill>
                  <a:srgbClr val="0000FF"/>
                </a:solidFill>
                <a:latin typeface="Cambria" panose="02040503050406030204" pitchFamily="18" charset="0"/>
                <a:ea typeface="Cambria" panose="02040503050406030204" pitchFamily="18" charset="0"/>
              </a:rPr>
              <a:t>+ Biết tỏ thái độ</a:t>
            </a:r>
            <a:r>
              <a:rPr lang="en-US" sz="3000" b="1" dirty="0">
                <a:solidFill>
                  <a:srgbClr val="0000FF"/>
                </a:solidFill>
                <a:latin typeface="Cambria" panose="02040503050406030204" pitchFamily="18" charset="0"/>
                <a:ea typeface="Cambria" panose="02040503050406030204" pitchFamily="18" charset="0"/>
              </a:rPr>
              <a:t>, </a:t>
            </a:r>
            <a:r>
              <a:rPr lang="en-US" sz="3000" b="1" dirty="0" err="1">
                <a:solidFill>
                  <a:srgbClr val="0000FF"/>
                </a:solidFill>
                <a:latin typeface="Cambria" panose="02040503050406030204" pitchFamily="18" charset="0"/>
                <a:ea typeface="Cambria" panose="02040503050406030204" pitchFamily="18" charset="0"/>
              </a:rPr>
              <a:t>đưa</a:t>
            </a:r>
            <a:r>
              <a:rPr lang="en-US" sz="3000" b="1" dirty="0">
                <a:solidFill>
                  <a:srgbClr val="0000FF"/>
                </a:solidFill>
                <a:latin typeface="Cambria" panose="02040503050406030204" pitchFamily="18" charset="0"/>
                <a:ea typeface="Cambria" panose="02040503050406030204" pitchFamily="18" charset="0"/>
              </a:rPr>
              <a:t> </a:t>
            </a:r>
            <a:r>
              <a:rPr lang="en-US" sz="3000" b="1" dirty="0" err="1">
                <a:solidFill>
                  <a:srgbClr val="0000FF"/>
                </a:solidFill>
                <a:latin typeface="Cambria" panose="02040503050406030204" pitchFamily="18" charset="0"/>
                <a:ea typeface="Cambria" panose="02040503050406030204" pitchFamily="18" charset="0"/>
              </a:rPr>
              <a:t>ra</a:t>
            </a:r>
            <a:r>
              <a:rPr lang="en-US" sz="3000" b="1" dirty="0">
                <a:solidFill>
                  <a:srgbClr val="0000FF"/>
                </a:solidFill>
                <a:latin typeface="Cambria" panose="02040503050406030204" pitchFamily="18" charset="0"/>
                <a:ea typeface="Cambria" panose="02040503050406030204" pitchFamily="18" charset="0"/>
              </a:rPr>
              <a:t> </a:t>
            </a:r>
            <a:r>
              <a:rPr lang="en-US" sz="3000" b="1" dirty="0" err="1">
                <a:solidFill>
                  <a:srgbClr val="0000FF"/>
                </a:solidFill>
                <a:latin typeface="Cambria" panose="02040503050406030204" pitchFamily="18" charset="0"/>
                <a:ea typeface="Cambria" panose="02040503050406030204" pitchFamily="18" charset="0"/>
              </a:rPr>
              <a:t>các</a:t>
            </a:r>
            <a:r>
              <a:rPr lang="en-US" sz="3000" b="1" dirty="0">
                <a:solidFill>
                  <a:srgbClr val="0000FF"/>
                </a:solidFill>
                <a:latin typeface="Cambria" panose="02040503050406030204" pitchFamily="18" charset="0"/>
                <a:ea typeface="Cambria" panose="02040503050406030204" pitchFamily="18" charset="0"/>
              </a:rPr>
              <a:t> </a:t>
            </a:r>
            <a:r>
              <a:rPr lang="en-US" sz="3000" b="1" dirty="0" err="1">
                <a:solidFill>
                  <a:srgbClr val="0000FF"/>
                </a:solidFill>
                <a:latin typeface="Cambria" panose="02040503050406030204" pitchFamily="18" charset="0"/>
                <a:ea typeface="Cambria" panose="02040503050406030204" pitchFamily="18" charset="0"/>
              </a:rPr>
              <a:t>lời</a:t>
            </a:r>
            <a:r>
              <a:rPr lang="en-US" sz="3000" b="1" dirty="0">
                <a:solidFill>
                  <a:srgbClr val="0000FF"/>
                </a:solidFill>
                <a:latin typeface="Cambria" panose="02040503050406030204" pitchFamily="18" charset="0"/>
                <a:ea typeface="Cambria" panose="02040503050406030204" pitchFamily="18" charset="0"/>
              </a:rPr>
              <a:t> </a:t>
            </a:r>
            <a:r>
              <a:rPr lang="en-US" sz="3000" b="1" dirty="0" err="1">
                <a:solidFill>
                  <a:srgbClr val="0000FF"/>
                </a:solidFill>
                <a:latin typeface="Cambria" panose="02040503050406030204" pitchFamily="18" charset="0"/>
                <a:ea typeface="Cambria" panose="02040503050406030204" pitchFamily="18" charset="0"/>
              </a:rPr>
              <a:t>khuyên</a:t>
            </a:r>
            <a:r>
              <a:rPr lang="en-US" sz="3000" b="1" dirty="0">
                <a:solidFill>
                  <a:srgbClr val="0000FF"/>
                </a:solidFill>
                <a:latin typeface="Cambria" panose="02040503050406030204" pitchFamily="18" charset="0"/>
                <a:ea typeface="Cambria" panose="02040503050406030204" pitchFamily="18" charset="0"/>
              </a:rPr>
              <a:t> </a:t>
            </a:r>
            <a:r>
              <a:rPr lang="en-US" sz="3000" b="1" dirty="0" err="1">
                <a:solidFill>
                  <a:srgbClr val="0000FF"/>
                </a:solidFill>
                <a:latin typeface="Cambria" panose="02040503050406030204" pitchFamily="18" charset="0"/>
                <a:ea typeface="Cambria" panose="02040503050406030204" pitchFamily="18" charset="0"/>
              </a:rPr>
              <a:t>phù</a:t>
            </a:r>
            <a:r>
              <a:rPr lang="en-US" sz="3000" b="1" dirty="0">
                <a:solidFill>
                  <a:srgbClr val="0000FF"/>
                </a:solidFill>
                <a:latin typeface="Cambria" panose="02040503050406030204" pitchFamily="18" charset="0"/>
                <a:ea typeface="Cambria" panose="02040503050406030204" pitchFamily="18" charset="0"/>
              </a:rPr>
              <a:t> </a:t>
            </a:r>
            <a:r>
              <a:rPr lang="en-US" sz="3000" b="1" dirty="0" err="1">
                <a:solidFill>
                  <a:srgbClr val="0000FF"/>
                </a:solidFill>
                <a:latin typeface="Cambria" panose="02040503050406030204" pitchFamily="18" charset="0"/>
                <a:ea typeface="Cambria" panose="02040503050406030204" pitchFamily="18" charset="0"/>
              </a:rPr>
              <a:t>hợp</a:t>
            </a:r>
            <a:r>
              <a:rPr lang="vi-VN" sz="3000" b="1" dirty="0">
                <a:solidFill>
                  <a:srgbClr val="0000FF"/>
                </a:solidFill>
                <a:latin typeface="Cambria" panose="02040503050406030204" pitchFamily="18" charset="0"/>
                <a:ea typeface="Cambria" panose="02040503050406030204" pitchFamily="18" charset="0"/>
              </a:rPr>
              <a:t> với các tình huống trong SGK.</a:t>
            </a:r>
            <a:endParaRPr lang="en-US" sz="3000" b="1" dirty="0">
              <a:solidFill>
                <a:srgbClr val="0000FF"/>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877472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330105" y="332839"/>
            <a:ext cx="5797798" cy="3072650"/>
          </a:xfrm>
          <a:prstGeom prst="rect">
            <a:avLst/>
          </a:prstGeom>
        </p:spPr>
      </p:pic>
      <p:sp>
        <p:nvSpPr>
          <p:cNvPr id="4" name="TextBox 3"/>
          <p:cNvSpPr txBox="1"/>
          <p:nvPr/>
        </p:nvSpPr>
        <p:spPr>
          <a:xfrm>
            <a:off x="1176189" y="1372106"/>
            <a:ext cx="10394929" cy="3785652"/>
          </a:xfrm>
          <a:prstGeom prst="rect">
            <a:avLst/>
          </a:prstGeom>
          <a:noFill/>
        </p:spPr>
        <p:txBody>
          <a:bodyPr wrap="square" rtlCol="0">
            <a:spAutoFit/>
          </a:bodyPr>
          <a:lstStyle/>
          <a:p>
            <a:pPr>
              <a:lnSpc>
                <a:spcPct val="150000"/>
              </a:lnSpc>
            </a:pPr>
            <a:endParaRPr lang="en-US" sz="3200" b="1" dirty="0">
              <a:latin typeface="+mj-lt"/>
            </a:endParaRPr>
          </a:p>
          <a:p>
            <a:pPr>
              <a:lnSpc>
                <a:spcPct val="150000"/>
              </a:lnSpc>
            </a:pPr>
            <a:r>
              <a:rPr lang="vi-VN" sz="3200" b="1" dirty="0">
                <a:latin typeface="+mj-lt"/>
              </a:rPr>
              <a:t>+ </a:t>
            </a:r>
            <a:r>
              <a:rPr lang="en-US" sz="3200" b="1" dirty="0" err="1">
                <a:latin typeface="+mj-lt"/>
              </a:rPr>
              <a:t>Thực</a:t>
            </a:r>
            <a:r>
              <a:rPr lang="en-US" sz="3200" b="1" dirty="0">
                <a:latin typeface="+mj-lt"/>
              </a:rPr>
              <a:t> </a:t>
            </a:r>
            <a:r>
              <a:rPr lang="en-US" sz="3200" b="1" dirty="0" err="1">
                <a:latin typeface="+mj-lt"/>
              </a:rPr>
              <a:t>hành</a:t>
            </a:r>
            <a:r>
              <a:rPr lang="en-US" sz="3200" b="1" dirty="0">
                <a:latin typeface="+mj-lt"/>
              </a:rPr>
              <a:t> </a:t>
            </a:r>
            <a:r>
              <a:rPr lang="en-US" sz="3200" b="1" dirty="0" err="1">
                <a:latin typeface="+mj-lt"/>
              </a:rPr>
              <a:t>việc</a:t>
            </a:r>
            <a:r>
              <a:rPr lang="en-US" sz="3200" b="1" dirty="0">
                <a:latin typeface="+mj-lt"/>
              </a:rPr>
              <a:t> </a:t>
            </a:r>
            <a:r>
              <a:rPr lang="en-US" sz="3200" b="1" dirty="0" err="1">
                <a:latin typeface="+mj-lt"/>
              </a:rPr>
              <a:t>thể</a:t>
            </a:r>
            <a:r>
              <a:rPr lang="en-US" sz="3200" b="1" dirty="0">
                <a:latin typeface="+mj-lt"/>
              </a:rPr>
              <a:t> </a:t>
            </a:r>
            <a:r>
              <a:rPr lang="en-US" sz="3200" b="1" dirty="0" err="1">
                <a:latin typeface="+mj-lt"/>
              </a:rPr>
              <a:t>hiện</a:t>
            </a:r>
            <a:r>
              <a:rPr lang="en-US" sz="3200" b="1" dirty="0">
                <a:latin typeface="+mj-lt"/>
              </a:rPr>
              <a:t> </a:t>
            </a:r>
            <a:r>
              <a:rPr lang="en-US" sz="3200" b="1" dirty="0" err="1">
                <a:latin typeface="+mj-lt"/>
              </a:rPr>
              <a:t>lòng</a:t>
            </a:r>
            <a:r>
              <a:rPr lang="en-US" sz="3200" b="1" dirty="0">
                <a:latin typeface="+mj-lt"/>
              </a:rPr>
              <a:t> </a:t>
            </a:r>
            <a:r>
              <a:rPr lang="en-US" sz="3200" b="1" dirty="0" err="1">
                <a:latin typeface="+mj-lt"/>
              </a:rPr>
              <a:t>biết</a:t>
            </a:r>
            <a:r>
              <a:rPr lang="en-US" sz="3200" b="1" dirty="0">
                <a:latin typeface="+mj-lt"/>
              </a:rPr>
              <a:t> </a:t>
            </a:r>
            <a:r>
              <a:rPr lang="en-US" sz="3200" b="1" dirty="0" err="1">
                <a:latin typeface="+mj-lt"/>
              </a:rPr>
              <a:t>ơn</a:t>
            </a:r>
            <a:r>
              <a:rPr lang="en-US" sz="3200" b="1" dirty="0">
                <a:latin typeface="+mj-lt"/>
              </a:rPr>
              <a:t> </a:t>
            </a:r>
            <a:r>
              <a:rPr lang="en-US" sz="3200" b="1" dirty="0" err="1">
                <a:latin typeface="+mj-lt"/>
              </a:rPr>
              <a:t>người</a:t>
            </a:r>
            <a:r>
              <a:rPr lang="en-US" sz="3200" b="1" dirty="0">
                <a:latin typeface="+mj-lt"/>
              </a:rPr>
              <a:t> </a:t>
            </a:r>
            <a:r>
              <a:rPr lang="en-US" sz="3200" b="1" dirty="0" err="1">
                <a:latin typeface="+mj-lt"/>
              </a:rPr>
              <a:t>lao</a:t>
            </a:r>
            <a:r>
              <a:rPr lang="en-US" sz="3200" b="1" dirty="0">
                <a:latin typeface="+mj-lt"/>
              </a:rPr>
              <a:t> </a:t>
            </a:r>
            <a:r>
              <a:rPr lang="en-US" sz="3200" b="1" dirty="0" err="1">
                <a:latin typeface="+mj-lt"/>
              </a:rPr>
              <a:t>động</a:t>
            </a:r>
            <a:r>
              <a:rPr lang="en-US" sz="3200" b="1" dirty="0">
                <a:latin typeface="+mj-lt"/>
              </a:rPr>
              <a:t> </a:t>
            </a:r>
            <a:r>
              <a:rPr lang="en-US" sz="3200" b="1" dirty="0" err="1">
                <a:latin typeface="+mj-lt"/>
              </a:rPr>
              <a:t>trong</a:t>
            </a:r>
            <a:r>
              <a:rPr lang="en-US" sz="3200" b="1" dirty="0">
                <a:latin typeface="+mj-lt"/>
              </a:rPr>
              <a:t> </a:t>
            </a:r>
            <a:r>
              <a:rPr lang="en-US" sz="3200" b="1" dirty="0" err="1">
                <a:latin typeface="+mj-lt"/>
              </a:rPr>
              <a:t>cuộc</a:t>
            </a:r>
            <a:r>
              <a:rPr lang="en-US" sz="3200" b="1" dirty="0">
                <a:latin typeface="+mj-lt"/>
              </a:rPr>
              <a:t> </a:t>
            </a:r>
            <a:r>
              <a:rPr lang="en-US" sz="3200" b="1" dirty="0" err="1">
                <a:latin typeface="+mj-lt"/>
              </a:rPr>
              <a:t>sống</a:t>
            </a:r>
            <a:endParaRPr lang="en-US" sz="3200" b="1" dirty="0">
              <a:latin typeface="+mj-lt"/>
            </a:endParaRPr>
          </a:p>
          <a:p>
            <a:pPr>
              <a:lnSpc>
                <a:spcPct val="150000"/>
              </a:lnSpc>
            </a:pPr>
            <a:r>
              <a:rPr lang="vi-VN" sz="3200" b="1" dirty="0">
                <a:latin typeface="+mj-lt"/>
              </a:rPr>
              <a:t>+</a:t>
            </a:r>
            <a:r>
              <a:rPr lang="en-US" sz="3200" b="1" dirty="0">
                <a:latin typeface="+mj-lt"/>
              </a:rPr>
              <a:t> </a:t>
            </a:r>
            <a:r>
              <a:rPr lang="en-US" sz="3200" b="1" dirty="0" err="1">
                <a:latin typeface="+mj-lt"/>
              </a:rPr>
              <a:t>Xem</a:t>
            </a:r>
            <a:r>
              <a:rPr lang="vi-VN" sz="3200" b="1" dirty="0">
                <a:latin typeface="+mj-lt"/>
              </a:rPr>
              <a:t> trước </a:t>
            </a:r>
            <a:r>
              <a:rPr lang="en-US" sz="3200" b="1" dirty="0" err="1">
                <a:latin typeface="+mj-lt"/>
              </a:rPr>
              <a:t>bài</a:t>
            </a:r>
            <a:r>
              <a:rPr lang="en-US" sz="3200" b="1" dirty="0">
                <a:latin typeface="+mj-lt"/>
              </a:rPr>
              <a:t> 2: </a:t>
            </a:r>
            <a:r>
              <a:rPr lang="en-US" sz="3200" b="1" i="1" dirty="0" err="1">
                <a:solidFill>
                  <a:srgbClr val="FF0000"/>
                </a:solidFill>
                <a:latin typeface="+mj-lt"/>
              </a:rPr>
              <a:t>Cảm</a:t>
            </a:r>
            <a:r>
              <a:rPr lang="en-US" sz="3200" b="1" i="1" dirty="0">
                <a:solidFill>
                  <a:srgbClr val="FF0000"/>
                </a:solidFill>
                <a:latin typeface="+mj-lt"/>
              </a:rPr>
              <a:t> </a:t>
            </a:r>
            <a:r>
              <a:rPr lang="en-US" sz="3200" b="1" i="1" dirty="0" err="1">
                <a:solidFill>
                  <a:srgbClr val="FF0000"/>
                </a:solidFill>
                <a:latin typeface="+mj-lt"/>
              </a:rPr>
              <a:t>thông</a:t>
            </a:r>
            <a:r>
              <a:rPr lang="en-US" sz="3200" b="1" i="1" dirty="0">
                <a:solidFill>
                  <a:srgbClr val="FF0000"/>
                </a:solidFill>
                <a:latin typeface="+mj-lt"/>
              </a:rPr>
              <a:t>, </a:t>
            </a:r>
            <a:r>
              <a:rPr lang="en-US" sz="3200" b="1" i="1" dirty="0" err="1">
                <a:solidFill>
                  <a:srgbClr val="FF0000"/>
                </a:solidFill>
                <a:latin typeface="+mj-lt"/>
              </a:rPr>
              <a:t>giúp</a:t>
            </a:r>
            <a:r>
              <a:rPr lang="en-US" sz="3200" b="1" i="1" dirty="0">
                <a:solidFill>
                  <a:srgbClr val="FF0000"/>
                </a:solidFill>
                <a:latin typeface="+mj-lt"/>
              </a:rPr>
              <a:t> </a:t>
            </a:r>
            <a:r>
              <a:rPr lang="en-US" sz="3200" b="1" i="1" dirty="0" err="1">
                <a:solidFill>
                  <a:srgbClr val="FF0000"/>
                </a:solidFill>
                <a:latin typeface="+mj-lt"/>
              </a:rPr>
              <a:t>đỡ</a:t>
            </a:r>
            <a:r>
              <a:rPr lang="en-US" sz="3200" b="1" i="1" dirty="0">
                <a:solidFill>
                  <a:srgbClr val="FF0000"/>
                </a:solidFill>
                <a:latin typeface="+mj-lt"/>
              </a:rPr>
              <a:t> </a:t>
            </a:r>
            <a:r>
              <a:rPr lang="en-US" sz="3200" b="1" i="1" dirty="0" err="1">
                <a:solidFill>
                  <a:srgbClr val="FF0000"/>
                </a:solidFill>
                <a:latin typeface="+mj-lt"/>
              </a:rPr>
              <a:t>người</a:t>
            </a:r>
            <a:r>
              <a:rPr lang="en-US" sz="3200" b="1" i="1" dirty="0">
                <a:solidFill>
                  <a:srgbClr val="FF0000"/>
                </a:solidFill>
                <a:latin typeface="+mj-lt"/>
              </a:rPr>
              <a:t> </a:t>
            </a:r>
            <a:r>
              <a:rPr lang="en-US" sz="3200" b="1" i="1" dirty="0" err="1">
                <a:solidFill>
                  <a:srgbClr val="FF0000"/>
                </a:solidFill>
                <a:latin typeface="+mj-lt"/>
              </a:rPr>
              <a:t>gặp</a:t>
            </a:r>
            <a:r>
              <a:rPr lang="en-US" sz="3200" b="1" i="1" dirty="0">
                <a:solidFill>
                  <a:srgbClr val="FF0000"/>
                </a:solidFill>
                <a:latin typeface="+mj-lt"/>
              </a:rPr>
              <a:t> </a:t>
            </a:r>
            <a:r>
              <a:rPr lang="en-US" sz="3200" b="1" i="1" dirty="0" err="1">
                <a:solidFill>
                  <a:srgbClr val="FF0000"/>
                </a:solidFill>
                <a:latin typeface="+mj-lt"/>
              </a:rPr>
              <a:t>khó</a:t>
            </a:r>
            <a:r>
              <a:rPr lang="en-US" sz="3200" b="1" i="1" dirty="0">
                <a:solidFill>
                  <a:srgbClr val="FF0000"/>
                </a:solidFill>
                <a:latin typeface="+mj-lt"/>
              </a:rPr>
              <a:t> </a:t>
            </a:r>
            <a:r>
              <a:rPr lang="en-US" sz="3200" b="1" i="1" dirty="0" err="1">
                <a:solidFill>
                  <a:srgbClr val="FF0000"/>
                </a:solidFill>
                <a:latin typeface="+mj-lt"/>
              </a:rPr>
              <a:t>khăn</a:t>
            </a:r>
            <a:endParaRPr lang="en-US" sz="3200" b="1" i="1" dirty="0">
              <a:solidFill>
                <a:srgbClr val="FF0000"/>
              </a:solidFill>
              <a:latin typeface="+mj-lt"/>
            </a:endParaRPr>
          </a:p>
        </p:txBody>
      </p:sp>
    </p:spTree>
    <p:extLst>
      <p:ext uri="{BB962C8B-B14F-4D97-AF65-F5344CB8AC3E}">
        <p14:creationId xmlns:p14="http://schemas.microsoft.com/office/powerpoint/2010/main" val="1002298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1" name="图片 10" descr="图片包含 图标&#10;&#10;描述已自动生成">
            <a:extLst>
              <a:ext uri="{FF2B5EF4-FFF2-40B4-BE49-F238E27FC236}">
                <a16:creationId xmlns:a16="http://schemas.microsoft.com/office/drawing/2014/main" id="{18E96586-37DE-AC84-4925-4FBABD8E46E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62227"/>
          <a:stretch/>
        </p:blipFill>
        <p:spPr>
          <a:xfrm>
            <a:off x="0" y="4664990"/>
            <a:ext cx="12192000" cy="2193010"/>
          </a:xfrm>
          <a:prstGeom prst="rect">
            <a:avLst/>
          </a:prstGeom>
        </p:spPr>
      </p:pic>
      <p:pic>
        <p:nvPicPr>
          <p:cNvPr id="29" name="图片 28" descr="图片包含 游戏机, 物体, 钟表, 花&#10;&#10;描述已自动生成">
            <a:extLst>
              <a:ext uri="{FF2B5EF4-FFF2-40B4-BE49-F238E27FC236}">
                <a16:creationId xmlns:a16="http://schemas.microsoft.com/office/drawing/2014/main" id="{9F9D2F69-0F80-5E8B-720D-8DF531E998F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61293"/>
          <a:stretch/>
        </p:blipFill>
        <p:spPr>
          <a:xfrm>
            <a:off x="0" y="0"/>
            <a:ext cx="12192000" cy="2557220"/>
          </a:xfrm>
          <a:prstGeom prst="rect">
            <a:avLst/>
          </a:prstGeom>
        </p:spPr>
      </p:pic>
      <p:pic>
        <p:nvPicPr>
          <p:cNvPr id="14" name="Picture 13">
            <a:extLst>
              <a:ext uri="{FF2B5EF4-FFF2-40B4-BE49-F238E27FC236}">
                <a16:creationId xmlns:a16="http://schemas.microsoft.com/office/drawing/2014/main" id="{C5225A9C-AC3E-3A4A-D7D2-2FEBECF5E86F}"/>
              </a:ext>
            </a:extLst>
          </p:cNvPr>
          <p:cNvPicPr>
            <a:picLocks noChangeAspect="1"/>
          </p:cNvPicPr>
          <p:nvPr/>
        </p:nvPicPr>
        <p:blipFill>
          <a:blip r:embed="rId5"/>
          <a:stretch>
            <a:fillRect/>
          </a:stretch>
        </p:blipFill>
        <p:spPr>
          <a:xfrm>
            <a:off x="1378654" y="2150315"/>
            <a:ext cx="9123884" cy="3183789"/>
          </a:xfrm>
          <a:prstGeom prst="rect">
            <a:avLst/>
          </a:prstGeom>
        </p:spPr>
      </p:pic>
    </p:spTree>
    <p:extLst>
      <p:ext uri="{BB962C8B-B14F-4D97-AF65-F5344CB8AC3E}">
        <p14:creationId xmlns:p14="http://schemas.microsoft.com/office/powerpoint/2010/main" val="509420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2000"/>
                                        <p:tgtEl>
                                          <p:spTgt spid="14"/>
                                        </p:tgtEl>
                                      </p:cBhvr>
                                    </p:animEffect>
                                    <p:anim calcmode="lin" valueType="num">
                                      <p:cBhvr>
                                        <p:cTn id="8" dur="2000" fill="hold"/>
                                        <p:tgtEl>
                                          <p:spTgt spid="14"/>
                                        </p:tgtEl>
                                        <p:attrNameLst>
                                          <p:attrName>ppt_w</p:attrName>
                                        </p:attrNameLst>
                                      </p:cBhvr>
                                      <p:tavLst>
                                        <p:tav tm="0" fmla="#ppt_w*sin(2.5*pi*$)">
                                          <p:val>
                                            <p:fltVal val="0"/>
                                          </p:val>
                                        </p:tav>
                                        <p:tav tm="100000">
                                          <p:val>
                                            <p:fltVal val="1"/>
                                          </p:val>
                                        </p:tav>
                                      </p:tavLst>
                                    </p:anim>
                                    <p:anim calcmode="lin" valueType="num">
                                      <p:cBhvr>
                                        <p:cTn id="9" dur="2000" fill="hold"/>
                                        <p:tgtEl>
                                          <p:spTgt spid="1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图片 5"/>
          <p:cNvPicPr>
            <a:picLocks noChangeAspect="1"/>
          </p:cNvPicPr>
          <p:nvPr/>
        </p:nvPicPr>
        <p:blipFill rotWithShape="1">
          <a:blip r:embed="rId2">
            <a:extLst>
              <a:ext uri="{28A0092B-C50C-407E-A947-70E740481C1C}">
                <a14:useLocalDpi xmlns:a14="http://schemas.microsoft.com/office/drawing/2010/main" val="0"/>
              </a:ext>
            </a:extLst>
          </a:blip>
          <a:srcRect t="54630"/>
          <a:stretch/>
        </p:blipFill>
        <p:spPr>
          <a:xfrm>
            <a:off x="-58630" y="3732295"/>
            <a:ext cx="12279658" cy="3111500"/>
          </a:xfrm>
          <a:prstGeom prst="rect">
            <a:avLst/>
          </a:prstGeom>
        </p:spPr>
      </p:pic>
      <p:grpSp>
        <p:nvGrpSpPr>
          <p:cNvPr id="3" name="Group 2"/>
          <p:cNvGrpSpPr/>
          <p:nvPr/>
        </p:nvGrpSpPr>
        <p:grpSpPr>
          <a:xfrm>
            <a:off x="1938641" y="1999830"/>
            <a:ext cx="8154938" cy="2496114"/>
            <a:chOff x="2183009" y="350063"/>
            <a:chExt cx="8154938" cy="2496114"/>
          </a:xfrm>
        </p:grpSpPr>
        <p:grpSp>
          <p:nvGrpSpPr>
            <p:cNvPr id="4" name="Group 3"/>
            <p:cNvGrpSpPr/>
            <p:nvPr/>
          </p:nvGrpSpPr>
          <p:grpSpPr>
            <a:xfrm>
              <a:off x="2307513" y="658245"/>
              <a:ext cx="7876902" cy="2187932"/>
              <a:chOff x="2101670" y="1499991"/>
              <a:chExt cx="7876902" cy="2187932"/>
            </a:xfrm>
          </p:grpSpPr>
          <p:sp>
            <p:nvSpPr>
              <p:cNvPr id="7" name="Rounded Rectangle 6"/>
              <p:cNvSpPr/>
              <p:nvPr/>
            </p:nvSpPr>
            <p:spPr>
              <a:xfrm>
                <a:off x="2101670" y="1499991"/>
                <a:ext cx="7876902" cy="2187932"/>
              </a:xfrm>
              <a:prstGeom prst="roundRect">
                <a:avLst/>
              </a:prstGeom>
              <a:solidFill>
                <a:schemeClr val="bg1"/>
              </a:solidFill>
              <a:ln w="28575">
                <a:solidFill>
                  <a:srgbClr val="FF6699"/>
                </a:solidFill>
                <a:prstDash val="dash"/>
              </a:ln>
              <a:effectLst>
                <a:glow rad="1397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p:cNvSpPr txBox="1"/>
              <p:nvPr/>
            </p:nvSpPr>
            <p:spPr>
              <a:xfrm>
                <a:off x="2434937" y="1692103"/>
                <a:ext cx="7344000" cy="1569660"/>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sz="3200" b="1" dirty="0" err="1">
                    <a:solidFill>
                      <a:srgbClr val="FF0000"/>
                    </a:solidFill>
                    <a:latin typeface="Cambria" panose="02040503050406030204" pitchFamily="18" charset="0"/>
                    <a:ea typeface="Cambria" panose="02040503050406030204" pitchFamily="18" charset="0"/>
                  </a:rPr>
                  <a:t>Kể</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tên</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nghề</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nghiệp</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mà</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em</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biết</a:t>
                </a:r>
                <a:r>
                  <a:rPr lang="en-US" sz="3200" b="1" dirty="0">
                    <a:solidFill>
                      <a:srgbClr val="FF0000"/>
                    </a:solidFill>
                    <a:latin typeface="Cambria" panose="02040503050406030204" pitchFamily="18" charset="0"/>
                    <a:ea typeface="Cambria" panose="02040503050406030204" pitchFamily="18" charset="0"/>
                  </a:rPr>
                  <a:t>.</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rPr>
                  <a:t>(</a:t>
                </a:r>
                <a:r>
                  <a:rPr kumimoji="0" lang="en-US" sz="3200" b="1"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rPr>
                  <a:t>Không</a:t>
                </a:r>
                <a:r>
                  <a:rPr kumimoji="0" lang="en-US" sz="3200" b="1" i="0" u="none" strike="noStrike" kern="1200" cap="none" spc="0" normalizeH="0" noProof="0" dirty="0">
                    <a:ln>
                      <a:noFill/>
                    </a:ln>
                    <a:solidFill>
                      <a:srgbClr val="0000FF"/>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noProof="0" dirty="0" err="1">
                    <a:ln>
                      <a:noFill/>
                    </a:ln>
                    <a:solidFill>
                      <a:srgbClr val="0000FF"/>
                    </a:solidFill>
                    <a:effectLst/>
                    <a:uLnTx/>
                    <a:uFillTx/>
                    <a:latin typeface="Cambria" panose="02040503050406030204" pitchFamily="18" charset="0"/>
                    <a:ea typeface="Cambria" panose="02040503050406030204" pitchFamily="18" charset="0"/>
                  </a:rPr>
                  <a:t>kể</a:t>
                </a:r>
                <a:r>
                  <a:rPr kumimoji="0" lang="en-US" sz="3200" b="1" i="0" u="none" strike="noStrike" kern="1200" cap="none" spc="0" normalizeH="0" noProof="0" dirty="0">
                    <a:ln>
                      <a:noFill/>
                    </a:ln>
                    <a:solidFill>
                      <a:srgbClr val="0000FF"/>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noProof="0" dirty="0" err="1">
                    <a:ln>
                      <a:noFill/>
                    </a:ln>
                    <a:solidFill>
                      <a:srgbClr val="0000FF"/>
                    </a:solidFill>
                    <a:effectLst/>
                    <a:uLnTx/>
                    <a:uFillTx/>
                    <a:latin typeface="Cambria" panose="02040503050406030204" pitchFamily="18" charset="0"/>
                    <a:ea typeface="Cambria" panose="02040503050406030204" pitchFamily="18" charset="0"/>
                  </a:rPr>
                  <a:t>lại</a:t>
                </a:r>
                <a:r>
                  <a:rPr kumimoji="0" lang="en-US" sz="3200" b="1" i="0" u="none" strike="noStrike" kern="1200" cap="none" spc="0" normalizeH="0" noProof="0" dirty="0">
                    <a:ln>
                      <a:noFill/>
                    </a:ln>
                    <a:solidFill>
                      <a:srgbClr val="0000FF"/>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noProof="0" dirty="0" err="1">
                    <a:ln>
                      <a:noFill/>
                    </a:ln>
                    <a:solidFill>
                      <a:srgbClr val="0000FF"/>
                    </a:solidFill>
                    <a:effectLst/>
                    <a:uLnTx/>
                    <a:uFillTx/>
                    <a:latin typeface="Cambria" panose="02040503050406030204" pitchFamily="18" charset="0"/>
                    <a:ea typeface="Cambria" panose="02040503050406030204" pitchFamily="18" charset="0"/>
                  </a:rPr>
                  <a:t>tên</a:t>
                </a:r>
                <a:r>
                  <a:rPr kumimoji="0" lang="en-US" sz="3200" b="1" i="0" u="none" strike="noStrike" kern="1200" cap="none" spc="0" normalizeH="0" noProof="0" dirty="0">
                    <a:ln>
                      <a:noFill/>
                    </a:ln>
                    <a:solidFill>
                      <a:srgbClr val="0000FF"/>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noProof="0" dirty="0" err="1">
                    <a:ln>
                      <a:noFill/>
                    </a:ln>
                    <a:solidFill>
                      <a:srgbClr val="0000FF"/>
                    </a:solidFill>
                    <a:effectLst/>
                    <a:uLnTx/>
                    <a:uFillTx/>
                    <a:latin typeface="Cambria" panose="02040503050406030204" pitchFamily="18" charset="0"/>
                    <a:ea typeface="Cambria" panose="02040503050406030204" pitchFamily="18" charset="0"/>
                  </a:rPr>
                  <a:t>mà</a:t>
                </a:r>
                <a:r>
                  <a:rPr kumimoji="0" lang="en-US" sz="3200" b="1" i="0" u="none" strike="noStrike" kern="1200" cap="none" spc="0" normalizeH="0" noProof="0" dirty="0">
                    <a:ln>
                      <a:noFill/>
                    </a:ln>
                    <a:solidFill>
                      <a:srgbClr val="0000FF"/>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noProof="0" dirty="0" err="1">
                    <a:ln>
                      <a:noFill/>
                    </a:ln>
                    <a:solidFill>
                      <a:srgbClr val="0000FF"/>
                    </a:solidFill>
                    <a:effectLst/>
                    <a:uLnTx/>
                    <a:uFillTx/>
                    <a:latin typeface="Cambria" panose="02040503050406030204" pitchFamily="18" charset="0"/>
                    <a:ea typeface="Cambria" panose="02040503050406030204" pitchFamily="18" charset="0"/>
                  </a:rPr>
                  <a:t>bạn</a:t>
                </a:r>
                <a:r>
                  <a:rPr kumimoji="0" lang="en-US" sz="3200" b="1" i="0" u="none" strike="noStrike" kern="1200" cap="none" spc="0" normalizeH="0" noProof="0" dirty="0">
                    <a:ln>
                      <a:noFill/>
                    </a:ln>
                    <a:solidFill>
                      <a:srgbClr val="0000FF"/>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noProof="0" dirty="0" err="1">
                    <a:ln>
                      <a:noFill/>
                    </a:ln>
                    <a:solidFill>
                      <a:srgbClr val="0000FF"/>
                    </a:solidFill>
                    <a:effectLst/>
                    <a:uLnTx/>
                    <a:uFillTx/>
                    <a:latin typeface="Cambria" panose="02040503050406030204" pitchFamily="18" charset="0"/>
                    <a:ea typeface="Cambria" panose="02040503050406030204" pitchFamily="18" charset="0"/>
                  </a:rPr>
                  <a:t>đã</a:t>
                </a:r>
                <a:r>
                  <a:rPr kumimoji="0" lang="en-US" sz="3200" b="1" i="0" u="none" strike="noStrike" kern="1200" cap="none" spc="0" normalizeH="0" noProof="0" dirty="0">
                    <a:ln>
                      <a:noFill/>
                    </a:ln>
                    <a:solidFill>
                      <a:srgbClr val="0000FF"/>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noProof="0" dirty="0" err="1">
                    <a:ln>
                      <a:noFill/>
                    </a:ln>
                    <a:solidFill>
                      <a:srgbClr val="0000FF"/>
                    </a:solidFill>
                    <a:effectLst/>
                    <a:uLnTx/>
                    <a:uFillTx/>
                    <a:latin typeface="Cambria" panose="02040503050406030204" pitchFamily="18" charset="0"/>
                    <a:ea typeface="Cambria" panose="02040503050406030204" pitchFamily="18" charset="0"/>
                  </a:rPr>
                  <a:t>nêu</a:t>
                </a:r>
                <a:r>
                  <a:rPr lang="en-US" sz="3200" b="1" dirty="0">
                    <a:solidFill>
                      <a:srgbClr val="0000FF"/>
                    </a:solidFill>
                    <a:latin typeface="Cambria" panose="02040503050406030204" pitchFamily="18" charset="0"/>
                    <a:ea typeface="Cambria" panose="02040503050406030204" pitchFamily="18" charset="0"/>
                  </a:rPr>
                  <a:t>)</a:t>
                </a:r>
                <a:endParaRPr kumimoji="0" lang="en-US" sz="3200" b="1"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endParaRPr>
              </a:p>
            </p:txBody>
          </p:sp>
        </p:grpSp>
        <p:pic>
          <p:nvPicPr>
            <p:cNvPr id="5" name="Picture 4"/>
            <p:cNvPicPr>
              <a:picLocks noChangeAspect="1"/>
            </p:cNvPicPr>
            <p:nvPr/>
          </p:nvPicPr>
          <p:blipFill>
            <a:blip r:embed="rId3">
              <a:extLst>
                <a:ext uri="{BEBA8EAE-BF5A-486C-A8C5-ECC9F3942E4B}">
                  <a14:imgProps xmlns:a14="http://schemas.microsoft.com/office/drawing/2010/main">
                    <a14:imgLayer r:embed="rId4">
                      <a14:imgEffect>
                        <a14:backgroundRemoval t="0" b="96400" l="0" r="97899">
                          <a14:foregroundMark x1="6303" y1="57600" x2="17227" y2="65600"/>
                        </a14:backgroundRemoval>
                      </a14:imgEffect>
                    </a14:imgLayer>
                  </a14:imgProps>
                </a:ext>
                <a:ext uri="{28A0092B-C50C-407E-A947-70E740481C1C}">
                  <a14:useLocalDpi xmlns:a14="http://schemas.microsoft.com/office/drawing/2010/main" val="0"/>
                </a:ext>
              </a:extLst>
            </a:blip>
            <a:stretch>
              <a:fillRect/>
            </a:stretch>
          </p:blipFill>
          <p:spPr>
            <a:xfrm>
              <a:off x="9204546" y="350063"/>
              <a:ext cx="1133401" cy="1190548"/>
            </a:xfrm>
            <a:prstGeom prst="rect">
              <a:avLst/>
            </a:prstGeom>
          </p:spPr>
        </p:pic>
        <p:pic>
          <p:nvPicPr>
            <p:cNvPr id="6" name="Picture 5"/>
            <p:cNvPicPr>
              <a:picLocks noChangeAspect="1"/>
            </p:cNvPicPr>
            <p:nvPr/>
          </p:nvPicPr>
          <p:blipFill>
            <a:blip r:embed="rId5"/>
            <a:stretch>
              <a:fillRect/>
            </a:stretch>
          </p:blipFill>
          <p:spPr>
            <a:xfrm>
              <a:off x="2183009" y="350063"/>
              <a:ext cx="1055124" cy="1009514"/>
            </a:xfrm>
            <a:prstGeom prst="rect">
              <a:avLst/>
            </a:prstGeom>
          </p:spPr>
        </p:pic>
      </p:grpSp>
    </p:spTree>
    <p:extLst>
      <p:ext uri="{BB962C8B-B14F-4D97-AF65-F5344CB8AC3E}">
        <p14:creationId xmlns:p14="http://schemas.microsoft.com/office/powerpoint/2010/main" val="3101075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6FFA1E5-ABA9-0712-75A1-C86E1D4383C7}"/>
              </a:ext>
            </a:extLst>
          </p:cNvPr>
          <p:cNvPicPr>
            <a:picLocks noChangeAspect="1"/>
          </p:cNvPicPr>
          <p:nvPr/>
        </p:nvPicPr>
        <p:blipFill>
          <a:blip r:embed="rId2"/>
          <a:stretch>
            <a:fillRect/>
          </a:stretch>
        </p:blipFill>
        <p:spPr>
          <a:xfrm>
            <a:off x="4542901" y="803588"/>
            <a:ext cx="2751590" cy="1018120"/>
          </a:xfrm>
          <a:prstGeom prst="rect">
            <a:avLst/>
          </a:prstGeom>
        </p:spPr>
      </p:pic>
      <p:pic>
        <p:nvPicPr>
          <p:cNvPr id="10" name="Picture 9"/>
          <p:cNvPicPr>
            <a:picLocks noChangeAspect="1"/>
          </p:cNvPicPr>
          <p:nvPr/>
        </p:nvPicPr>
        <p:blipFill>
          <a:blip r:embed="rId3"/>
          <a:stretch>
            <a:fillRect/>
          </a:stretch>
        </p:blipFill>
        <p:spPr>
          <a:xfrm>
            <a:off x="2103640" y="1577179"/>
            <a:ext cx="7969275" cy="3576480"/>
          </a:xfrm>
          <a:prstGeom prst="rect">
            <a:avLst/>
          </a:prstGeom>
        </p:spPr>
      </p:pic>
    </p:spTree>
    <p:extLst>
      <p:ext uri="{BB962C8B-B14F-4D97-AF65-F5344CB8AC3E}">
        <p14:creationId xmlns:p14="http://schemas.microsoft.com/office/powerpoint/2010/main" val="1970905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randombar(horizontal)">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5D2DAB1-4E2B-D3BA-EEFF-36D06A6A162B}"/>
              </a:ext>
            </a:extLst>
          </p:cNvPr>
          <p:cNvPicPr>
            <a:picLocks noChangeAspect="1"/>
          </p:cNvPicPr>
          <p:nvPr/>
        </p:nvPicPr>
        <p:blipFill>
          <a:blip r:embed="rId2"/>
          <a:stretch>
            <a:fillRect/>
          </a:stretch>
        </p:blipFill>
        <p:spPr>
          <a:xfrm>
            <a:off x="2373083" y="246742"/>
            <a:ext cx="7014757" cy="1468366"/>
          </a:xfrm>
          <a:prstGeom prst="rect">
            <a:avLst/>
          </a:prstGeom>
        </p:spPr>
      </p:pic>
      <p:sp>
        <p:nvSpPr>
          <p:cNvPr id="4" name="Rectangle 3"/>
          <p:cNvSpPr/>
          <p:nvPr/>
        </p:nvSpPr>
        <p:spPr>
          <a:xfrm>
            <a:off x="1233702" y="1475044"/>
            <a:ext cx="9898758" cy="3554819"/>
          </a:xfrm>
          <a:prstGeom prst="rect">
            <a:avLst/>
          </a:prstGeom>
        </p:spPr>
        <p:txBody>
          <a:bodyPr wrap="square">
            <a:spAutoFit/>
          </a:bodyPr>
          <a:lstStyle/>
          <a:p>
            <a:pPr algn="just">
              <a:lnSpc>
                <a:spcPct val="150000"/>
              </a:lnSpc>
              <a:spcAft>
                <a:spcPts val="0"/>
              </a:spcAft>
            </a:pPr>
            <a:r>
              <a:rPr lang="vi-VN" sz="3000" b="1" dirty="0">
                <a:solidFill>
                  <a:srgbClr val="0000FF"/>
                </a:solidFill>
                <a:latin typeface="Cambria" panose="02040503050406030204" pitchFamily="18" charset="0"/>
                <a:ea typeface="Cambria" panose="02040503050406030204" pitchFamily="18" charset="0"/>
              </a:rPr>
              <a:t>+ Biết vì sao phải biết ơn người lao động. </a:t>
            </a:r>
            <a:endParaRPr lang="en-US" sz="3000" b="1" dirty="0">
              <a:solidFill>
                <a:srgbClr val="0000FF"/>
              </a:solidFill>
              <a:latin typeface="Cambria" panose="02040503050406030204" pitchFamily="18" charset="0"/>
              <a:ea typeface="Cambria" panose="02040503050406030204" pitchFamily="18" charset="0"/>
            </a:endParaRPr>
          </a:p>
          <a:p>
            <a:pPr algn="just">
              <a:lnSpc>
                <a:spcPct val="150000"/>
              </a:lnSpc>
              <a:spcAft>
                <a:spcPts val="0"/>
              </a:spcAft>
            </a:pPr>
            <a:r>
              <a:rPr lang="vi-VN" sz="3000" b="1" dirty="0">
                <a:solidFill>
                  <a:srgbClr val="0000FF"/>
                </a:solidFill>
                <a:latin typeface="Cambria" panose="02040503050406030204" pitchFamily="18" charset="0"/>
                <a:ea typeface="Cambria" panose="02040503050406030204" pitchFamily="18" charset="0"/>
              </a:rPr>
              <a:t>+ Học sinh nhận xét được các ý kiến có liên quan đến người lao động và đóng góp của những người lao động.</a:t>
            </a:r>
            <a:endParaRPr lang="en-US" sz="3000" b="1" dirty="0">
              <a:solidFill>
                <a:srgbClr val="0000FF"/>
              </a:solidFill>
              <a:latin typeface="Cambria" panose="02040503050406030204" pitchFamily="18" charset="0"/>
              <a:ea typeface="Cambria" panose="02040503050406030204" pitchFamily="18" charset="0"/>
            </a:endParaRPr>
          </a:p>
          <a:p>
            <a:pPr algn="just">
              <a:lnSpc>
                <a:spcPct val="150000"/>
              </a:lnSpc>
              <a:spcAft>
                <a:spcPts val="0"/>
              </a:spcAft>
            </a:pPr>
            <a:r>
              <a:rPr lang="vi-VN" sz="3000" b="1" dirty="0">
                <a:solidFill>
                  <a:srgbClr val="0000FF"/>
                </a:solidFill>
                <a:latin typeface="Cambria" panose="02040503050406030204" pitchFamily="18" charset="0"/>
                <a:ea typeface="Cambria" panose="02040503050406030204" pitchFamily="18" charset="0"/>
              </a:rPr>
              <a:t>+ Biết tỏ thái độ</a:t>
            </a:r>
            <a:r>
              <a:rPr lang="en-US" sz="3000" b="1" dirty="0">
                <a:solidFill>
                  <a:srgbClr val="0000FF"/>
                </a:solidFill>
                <a:latin typeface="Cambria" panose="02040503050406030204" pitchFamily="18" charset="0"/>
                <a:ea typeface="Cambria" panose="02040503050406030204" pitchFamily="18" charset="0"/>
              </a:rPr>
              <a:t>, </a:t>
            </a:r>
            <a:r>
              <a:rPr lang="en-US" sz="3000" b="1" dirty="0" err="1">
                <a:solidFill>
                  <a:srgbClr val="0000FF"/>
                </a:solidFill>
                <a:latin typeface="Cambria" panose="02040503050406030204" pitchFamily="18" charset="0"/>
                <a:ea typeface="Cambria" panose="02040503050406030204" pitchFamily="18" charset="0"/>
              </a:rPr>
              <a:t>đưa</a:t>
            </a:r>
            <a:r>
              <a:rPr lang="en-US" sz="3000" b="1" dirty="0">
                <a:solidFill>
                  <a:srgbClr val="0000FF"/>
                </a:solidFill>
                <a:latin typeface="Cambria" panose="02040503050406030204" pitchFamily="18" charset="0"/>
                <a:ea typeface="Cambria" panose="02040503050406030204" pitchFamily="18" charset="0"/>
              </a:rPr>
              <a:t> </a:t>
            </a:r>
            <a:r>
              <a:rPr lang="en-US" sz="3000" b="1" dirty="0" err="1">
                <a:solidFill>
                  <a:srgbClr val="0000FF"/>
                </a:solidFill>
                <a:latin typeface="Cambria" panose="02040503050406030204" pitchFamily="18" charset="0"/>
                <a:ea typeface="Cambria" panose="02040503050406030204" pitchFamily="18" charset="0"/>
              </a:rPr>
              <a:t>ra</a:t>
            </a:r>
            <a:r>
              <a:rPr lang="en-US" sz="3000" b="1" dirty="0">
                <a:solidFill>
                  <a:srgbClr val="0000FF"/>
                </a:solidFill>
                <a:latin typeface="Cambria" panose="02040503050406030204" pitchFamily="18" charset="0"/>
                <a:ea typeface="Cambria" panose="02040503050406030204" pitchFamily="18" charset="0"/>
              </a:rPr>
              <a:t> </a:t>
            </a:r>
            <a:r>
              <a:rPr lang="en-US" sz="3000" b="1" dirty="0" err="1">
                <a:solidFill>
                  <a:srgbClr val="0000FF"/>
                </a:solidFill>
                <a:latin typeface="Cambria" panose="02040503050406030204" pitchFamily="18" charset="0"/>
                <a:ea typeface="Cambria" panose="02040503050406030204" pitchFamily="18" charset="0"/>
              </a:rPr>
              <a:t>các</a:t>
            </a:r>
            <a:r>
              <a:rPr lang="en-US" sz="3000" b="1" dirty="0">
                <a:solidFill>
                  <a:srgbClr val="0000FF"/>
                </a:solidFill>
                <a:latin typeface="Cambria" panose="02040503050406030204" pitchFamily="18" charset="0"/>
                <a:ea typeface="Cambria" panose="02040503050406030204" pitchFamily="18" charset="0"/>
              </a:rPr>
              <a:t> </a:t>
            </a:r>
            <a:r>
              <a:rPr lang="en-US" sz="3000" b="1" dirty="0" err="1">
                <a:solidFill>
                  <a:srgbClr val="0000FF"/>
                </a:solidFill>
                <a:latin typeface="Cambria" panose="02040503050406030204" pitchFamily="18" charset="0"/>
                <a:ea typeface="Cambria" panose="02040503050406030204" pitchFamily="18" charset="0"/>
              </a:rPr>
              <a:t>lời</a:t>
            </a:r>
            <a:r>
              <a:rPr lang="en-US" sz="3000" b="1" dirty="0">
                <a:solidFill>
                  <a:srgbClr val="0000FF"/>
                </a:solidFill>
                <a:latin typeface="Cambria" panose="02040503050406030204" pitchFamily="18" charset="0"/>
                <a:ea typeface="Cambria" panose="02040503050406030204" pitchFamily="18" charset="0"/>
              </a:rPr>
              <a:t> </a:t>
            </a:r>
            <a:r>
              <a:rPr lang="en-US" sz="3000" b="1" dirty="0" err="1">
                <a:solidFill>
                  <a:srgbClr val="0000FF"/>
                </a:solidFill>
                <a:latin typeface="Cambria" panose="02040503050406030204" pitchFamily="18" charset="0"/>
                <a:ea typeface="Cambria" panose="02040503050406030204" pitchFamily="18" charset="0"/>
              </a:rPr>
              <a:t>khuyên</a:t>
            </a:r>
            <a:r>
              <a:rPr lang="en-US" sz="3000" b="1" dirty="0">
                <a:solidFill>
                  <a:srgbClr val="0000FF"/>
                </a:solidFill>
                <a:latin typeface="Cambria" panose="02040503050406030204" pitchFamily="18" charset="0"/>
                <a:ea typeface="Cambria" panose="02040503050406030204" pitchFamily="18" charset="0"/>
              </a:rPr>
              <a:t> </a:t>
            </a:r>
            <a:r>
              <a:rPr lang="en-US" sz="3000" b="1" dirty="0" err="1">
                <a:solidFill>
                  <a:srgbClr val="0000FF"/>
                </a:solidFill>
                <a:latin typeface="Cambria" panose="02040503050406030204" pitchFamily="18" charset="0"/>
                <a:ea typeface="Cambria" panose="02040503050406030204" pitchFamily="18" charset="0"/>
              </a:rPr>
              <a:t>phù</a:t>
            </a:r>
            <a:r>
              <a:rPr lang="en-US" sz="3000" b="1" dirty="0">
                <a:solidFill>
                  <a:srgbClr val="0000FF"/>
                </a:solidFill>
                <a:latin typeface="Cambria" panose="02040503050406030204" pitchFamily="18" charset="0"/>
                <a:ea typeface="Cambria" panose="02040503050406030204" pitchFamily="18" charset="0"/>
              </a:rPr>
              <a:t> </a:t>
            </a:r>
            <a:r>
              <a:rPr lang="en-US" sz="3000" b="1" dirty="0" err="1">
                <a:solidFill>
                  <a:srgbClr val="0000FF"/>
                </a:solidFill>
                <a:latin typeface="Cambria" panose="02040503050406030204" pitchFamily="18" charset="0"/>
                <a:ea typeface="Cambria" panose="02040503050406030204" pitchFamily="18" charset="0"/>
              </a:rPr>
              <a:t>hợp</a:t>
            </a:r>
            <a:r>
              <a:rPr lang="vi-VN" sz="3000" b="1" dirty="0">
                <a:solidFill>
                  <a:srgbClr val="0000FF"/>
                </a:solidFill>
                <a:latin typeface="Cambria" panose="02040503050406030204" pitchFamily="18" charset="0"/>
                <a:ea typeface="Cambria" panose="02040503050406030204" pitchFamily="18" charset="0"/>
              </a:rPr>
              <a:t> với các tình huống trong SGK.</a:t>
            </a:r>
            <a:endParaRPr lang="en-US" sz="3000" b="1" dirty="0">
              <a:solidFill>
                <a:srgbClr val="0000FF"/>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023594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22" descr="黑白色的花&#10;&#10;中度可信度描述已自动生成">
            <a:extLst>
              <a:ext uri="{FF2B5EF4-FFF2-40B4-BE49-F238E27FC236}">
                <a16:creationId xmlns:a16="http://schemas.microsoft.com/office/drawing/2014/main" id="{09E5CCBB-26B8-8378-2323-200BFC01786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21462" b="21462"/>
          <a:stretch/>
        </p:blipFill>
        <p:spPr>
          <a:xfrm>
            <a:off x="1850418" y="930963"/>
            <a:ext cx="7885161" cy="4500548"/>
          </a:xfrm>
          <a:prstGeom prst="rect">
            <a:avLst/>
          </a:prstGeom>
        </p:spPr>
      </p:pic>
      <p:pic>
        <p:nvPicPr>
          <p:cNvPr id="11" name="图片 10" descr="图片包含 图标&#10;&#10;描述已自动生成">
            <a:extLst>
              <a:ext uri="{FF2B5EF4-FFF2-40B4-BE49-F238E27FC236}">
                <a16:creationId xmlns:a16="http://schemas.microsoft.com/office/drawing/2014/main" id="{18E96586-37DE-AC84-4925-4FBABD8E46E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62227"/>
          <a:stretch/>
        </p:blipFill>
        <p:spPr>
          <a:xfrm>
            <a:off x="0" y="4664990"/>
            <a:ext cx="12192000" cy="2193010"/>
          </a:xfrm>
          <a:prstGeom prst="rect">
            <a:avLst/>
          </a:prstGeom>
        </p:spPr>
      </p:pic>
      <p:pic>
        <p:nvPicPr>
          <p:cNvPr id="21" name="图片 20" descr="图标&#10;&#10;描述已自动生成">
            <a:extLst>
              <a:ext uri="{FF2B5EF4-FFF2-40B4-BE49-F238E27FC236}">
                <a16:creationId xmlns:a16="http://schemas.microsoft.com/office/drawing/2014/main" id="{43191343-22AF-A06C-370E-C10C4387F13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6915" y="-1"/>
            <a:ext cx="3605933" cy="3605933"/>
          </a:xfrm>
          <a:prstGeom prst="rect">
            <a:avLst/>
          </a:prstGeom>
        </p:spPr>
      </p:pic>
      <p:pic>
        <p:nvPicPr>
          <p:cNvPr id="4" name="Picture 3"/>
          <p:cNvPicPr>
            <a:picLocks noChangeAspect="1"/>
          </p:cNvPicPr>
          <p:nvPr/>
        </p:nvPicPr>
        <p:blipFill>
          <a:blip r:embed="rId5"/>
          <a:stretch>
            <a:fillRect/>
          </a:stretch>
        </p:blipFill>
        <p:spPr>
          <a:xfrm>
            <a:off x="2231025" y="1494865"/>
            <a:ext cx="7248772" cy="3548180"/>
          </a:xfrm>
          <a:prstGeom prst="rect">
            <a:avLst/>
          </a:prstGeom>
        </p:spPr>
      </p:pic>
    </p:spTree>
    <p:extLst>
      <p:ext uri="{BB962C8B-B14F-4D97-AF65-F5344CB8AC3E}">
        <p14:creationId xmlns:p14="http://schemas.microsoft.com/office/powerpoint/2010/main" val="353942980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535576" y="384461"/>
            <a:ext cx="809898" cy="746366"/>
          </a:xfrm>
          <a:prstGeom prst="ellipse">
            <a:avLst/>
          </a:prstGeom>
          <a:solidFill>
            <a:srgbClr val="0099CC"/>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a:latin typeface="#9Slide03 Kaleko 105 Round Bold" pitchFamily="2" charset="0"/>
              </a:rPr>
              <a:t>4</a:t>
            </a:r>
          </a:p>
        </p:txBody>
      </p:sp>
      <p:sp>
        <p:nvSpPr>
          <p:cNvPr id="3" name="圆角矩形 6">
            <a:extLst>
              <a:ext uri="{FF2B5EF4-FFF2-40B4-BE49-F238E27FC236}">
                <a16:creationId xmlns:a16="http://schemas.microsoft.com/office/drawing/2014/main" id="{173CBCCC-E337-D629-688D-27734993821D}"/>
              </a:ext>
            </a:extLst>
          </p:cNvPr>
          <p:cNvSpPr/>
          <p:nvPr/>
        </p:nvSpPr>
        <p:spPr>
          <a:xfrm>
            <a:off x="1670505" y="384461"/>
            <a:ext cx="8714466" cy="798616"/>
          </a:xfrm>
          <a:prstGeom prst="roundRect">
            <a:avLst>
              <a:gd name="adj" fmla="val 50000"/>
            </a:avLst>
          </a:prstGeom>
          <a:solidFill>
            <a:schemeClr val="bg1"/>
          </a:solidFill>
          <a:ln>
            <a:solidFill>
              <a:srgbClr val="0051A4"/>
            </a:solidFill>
          </a:ln>
          <a:effectLst>
            <a:outerShdw dist="50800" dir="5400000" algn="t" rotWithShape="0">
              <a:srgbClr val="0051A4"/>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4000" b="1">
                <a:solidFill>
                  <a:srgbClr val="0051A4"/>
                </a:solidFill>
                <a:latin typeface="Cambria" panose="02040503050406030204" pitchFamily="18" charset="0"/>
                <a:ea typeface="Vogue-ExtraBold" panose="020B0500000000000000" pitchFamily="34" charset="0"/>
                <a:cs typeface="Vogue-ExtraBold" panose="020B0500000000000000" pitchFamily="34" charset="0"/>
              </a:rPr>
              <a:t>Em có lời khuyên gì dành cho bạn?</a:t>
            </a:r>
            <a:endParaRPr kumimoji="1" lang="zh-CN" altLang="en-US" sz="4000" b="1" i="0" u="none" strike="noStrike" kern="1200" cap="none" spc="0" normalizeH="0" baseline="0" noProof="0" dirty="0">
              <a:ln>
                <a:noFill/>
              </a:ln>
              <a:solidFill>
                <a:srgbClr val="0051A4"/>
              </a:solidFill>
              <a:effectLst/>
              <a:uLnTx/>
              <a:uFillTx/>
              <a:latin typeface="Cambria" panose="02040503050406030204" pitchFamily="18" charset="0"/>
              <a:ea typeface="Vogue-ExtraBold" panose="020B0500000000000000" pitchFamily="34" charset="0"/>
              <a:cs typeface="Vogue-ExtraBold" panose="020B0500000000000000" pitchFamily="34" charset="0"/>
            </a:endParaRPr>
          </a:p>
        </p:txBody>
      </p:sp>
      <p:grpSp>
        <p:nvGrpSpPr>
          <p:cNvPr id="12" name="Group 11"/>
          <p:cNvGrpSpPr/>
          <p:nvPr/>
        </p:nvGrpSpPr>
        <p:grpSpPr>
          <a:xfrm>
            <a:off x="2011681" y="1424774"/>
            <a:ext cx="9496696" cy="2755603"/>
            <a:chOff x="2011681" y="1424774"/>
            <a:chExt cx="9496696" cy="2755603"/>
          </a:xfrm>
        </p:grpSpPr>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6897187" y="1424774"/>
              <a:ext cx="4611190" cy="2755603"/>
            </a:xfrm>
            <a:prstGeom prst="rect">
              <a:avLst/>
            </a:prstGeom>
          </p:spPr>
        </p:pic>
        <p:grpSp>
          <p:nvGrpSpPr>
            <p:cNvPr id="6" name="Group 5">
              <a:extLst>
                <a:ext uri="{FF2B5EF4-FFF2-40B4-BE49-F238E27FC236}">
                  <a16:creationId xmlns:a16="http://schemas.microsoft.com/office/drawing/2014/main" id="{3E543A0B-E972-0D4A-B032-08CCCFDD452B}"/>
                </a:ext>
              </a:extLst>
            </p:cNvPr>
            <p:cNvGrpSpPr/>
            <p:nvPr/>
          </p:nvGrpSpPr>
          <p:grpSpPr>
            <a:xfrm>
              <a:off x="2011681" y="1509237"/>
              <a:ext cx="4585062" cy="1522268"/>
              <a:chOff x="7055427" y="1629296"/>
              <a:chExt cx="4741382" cy="3940232"/>
            </a:xfrm>
          </p:grpSpPr>
          <p:sp>
            <p:nvSpPr>
              <p:cNvPr id="7" name="Rectangle: Rounded Corners 6">
                <a:extLst>
                  <a:ext uri="{FF2B5EF4-FFF2-40B4-BE49-F238E27FC236}">
                    <a16:creationId xmlns:a16="http://schemas.microsoft.com/office/drawing/2014/main" id="{F417EADB-4971-68AA-FB3E-1FC6A5CCC752}"/>
                  </a:ext>
                </a:extLst>
              </p:cNvPr>
              <p:cNvSpPr/>
              <p:nvPr/>
            </p:nvSpPr>
            <p:spPr>
              <a:xfrm>
                <a:off x="7055427" y="1629296"/>
                <a:ext cx="4741382" cy="3940232"/>
              </a:xfrm>
              <a:prstGeom prst="roundRect">
                <a:avLst/>
              </a:prstGeom>
              <a:solidFill>
                <a:schemeClr val="accent5">
                  <a:lumMod val="20000"/>
                  <a:lumOff val="80000"/>
                </a:schemeClr>
              </a:solidFill>
              <a:ln w="38100">
                <a:solidFill>
                  <a:srgbClr val="2ED6FF"/>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CD4DF022-03B6-2C13-C899-C3F0C93339E7}"/>
                  </a:ext>
                </a:extLst>
              </p:cNvPr>
              <p:cNvSpPr txBox="1"/>
              <p:nvPr/>
            </p:nvSpPr>
            <p:spPr>
              <a:xfrm>
                <a:off x="7243587" y="1849355"/>
                <a:ext cx="4441371" cy="2379964"/>
              </a:xfrm>
              <a:prstGeom prst="rect">
                <a:avLst/>
              </a:prstGeom>
              <a:noFill/>
            </p:spPr>
            <p:txBody>
              <a:bodyPr wrap="square" rtlCol="0">
                <a:spAutoFit/>
              </a:bodyPr>
              <a:lstStyle/>
              <a:p>
                <a:pPr algn="just"/>
                <a:r>
                  <a:rPr lang="en-US" sz="2800" b="1">
                    <a:solidFill>
                      <a:srgbClr val="002060"/>
                    </a:solidFill>
                    <a:latin typeface="Cambria" panose="02040503050406030204" pitchFamily="18" charset="0"/>
                  </a:rPr>
                  <a:t>a) Huy giẫm chân lên hành lang mà bác lao công vừa lau sạch.</a:t>
                </a:r>
                <a:endParaRPr lang="en-US" sz="2800" b="1" dirty="0">
                  <a:solidFill>
                    <a:srgbClr val="002060"/>
                  </a:solidFill>
                  <a:latin typeface="Cambria" panose="02040503050406030204" pitchFamily="18" charset="0"/>
                </a:endParaRPr>
              </a:p>
            </p:txBody>
          </p:sp>
        </p:grpSp>
      </p:grpSp>
      <p:grpSp>
        <p:nvGrpSpPr>
          <p:cNvPr id="13" name="Group 12"/>
          <p:cNvGrpSpPr/>
          <p:nvPr/>
        </p:nvGrpSpPr>
        <p:grpSpPr>
          <a:xfrm>
            <a:off x="404948" y="3031505"/>
            <a:ext cx="11103429" cy="3606273"/>
            <a:chOff x="404948" y="3031505"/>
            <a:chExt cx="11103429" cy="3606273"/>
          </a:xfrm>
        </p:grpSpPr>
        <p:pic>
          <p:nvPicPr>
            <p:cNvPr id="5" name="Picture 4"/>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tretch>
              <a:fillRect/>
            </a:stretch>
          </p:blipFill>
          <p:spPr>
            <a:xfrm>
              <a:off x="404948" y="3031505"/>
              <a:ext cx="4579227" cy="3606273"/>
            </a:xfrm>
            <a:prstGeom prst="rect">
              <a:avLst/>
            </a:prstGeom>
          </p:spPr>
        </p:pic>
        <p:grpSp>
          <p:nvGrpSpPr>
            <p:cNvPr id="9" name="Group 8">
              <a:extLst>
                <a:ext uri="{FF2B5EF4-FFF2-40B4-BE49-F238E27FC236}">
                  <a16:creationId xmlns:a16="http://schemas.microsoft.com/office/drawing/2014/main" id="{3E543A0B-E972-0D4A-B032-08CCCFDD452B}"/>
                </a:ext>
              </a:extLst>
            </p:cNvPr>
            <p:cNvGrpSpPr/>
            <p:nvPr/>
          </p:nvGrpSpPr>
          <p:grpSpPr>
            <a:xfrm>
              <a:off x="5129350" y="4422074"/>
              <a:ext cx="6379027" cy="2019077"/>
              <a:chOff x="7055427" y="1629296"/>
              <a:chExt cx="4741382" cy="3940232"/>
            </a:xfrm>
          </p:grpSpPr>
          <p:sp>
            <p:nvSpPr>
              <p:cNvPr id="10" name="Rectangle: Rounded Corners 6">
                <a:extLst>
                  <a:ext uri="{FF2B5EF4-FFF2-40B4-BE49-F238E27FC236}">
                    <a16:creationId xmlns:a16="http://schemas.microsoft.com/office/drawing/2014/main" id="{F417EADB-4971-68AA-FB3E-1FC6A5CCC752}"/>
                  </a:ext>
                </a:extLst>
              </p:cNvPr>
              <p:cNvSpPr/>
              <p:nvPr/>
            </p:nvSpPr>
            <p:spPr>
              <a:xfrm>
                <a:off x="7055427" y="1629296"/>
                <a:ext cx="4741382" cy="3940232"/>
              </a:xfrm>
              <a:prstGeom prst="roundRect">
                <a:avLst/>
              </a:prstGeom>
              <a:solidFill>
                <a:schemeClr val="accent4">
                  <a:lumMod val="40000"/>
                  <a:lumOff val="60000"/>
                </a:schemeClr>
              </a:solidFill>
              <a:ln w="38100">
                <a:solidFill>
                  <a:srgbClr val="2ED6FF"/>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CD4DF022-03B6-2C13-C899-C3F0C93339E7}"/>
                  </a:ext>
                </a:extLst>
              </p:cNvPr>
              <p:cNvSpPr txBox="1"/>
              <p:nvPr/>
            </p:nvSpPr>
            <p:spPr>
              <a:xfrm>
                <a:off x="7243587" y="1849355"/>
                <a:ext cx="4441371" cy="3543696"/>
              </a:xfrm>
              <a:prstGeom prst="rect">
                <a:avLst/>
              </a:prstGeom>
              <a:noFill/>
            </p:spPr>
            <p:txBody>
              <a:bodyPr wrap="square" rtlCol="0">
                <a:spAutoFit/>
              </a:bodyPr>
              <a:lstStyle/>
              <a:p>
                <a:pPr algn="just"/>
                <a:r>
                  <a:rPr lang="en-US" sz="2800" b="1">
                    <a:solidFill>
                      <a:srgbClr val="002060"/>
                    </a:solidFill>
                    <a:latin typeface="Cambria" panose="02040503050406030204" pitchFamily="18" charset="0"/>
                  </a:rPr>
                  <a:t>b) Tổng kết năm học, cả lớp được đi liên hoan tại nhà hàng tự chọn. Một số bạn lấy rất nhiều đồ ăn mà không ăn hết.</a:t>
                </a:r>
                <a:endParaRPr lang="en-US" sz="2800" b="1" dirty="0">
                  <a:solidFill>
                    <a:srgbClr val="002060"/>
                  </a:solidFill>
                  <a:latin typeface="Cambria" panose="02040503050406030204" pitchFamily="18" charset="0"/>
                </a:endParaRPr>
              </a:p>
            </p:txBody>
          </p:sp>
        </p:grpSp>
      </p:grpSp>
    </p:spTree>
    <p:extLst>
      <p:ext uri="{BB962C8B-B14F-4D97-AF65-F5344CB8AC3E}">
        <p14:creationId xmlns:p14="http://schemas.microsoft.com/office/powerpoint/2010/main" val="2065169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randombar(horizontal)">
                                      <p:cBhvr>
                                        <p:cTn id="16" dur="500"/>
                                        <p:tgtEl>
                                          <p:spTgt spid="12"/>
                                        </p:tgtEl>
                                      </p:cBhvr>
                                    </p:animEffect>
                                  </p:childTnLst>
                                </p:cTn>
                              </p:par>
                            </p:childTnLst>
                          </p:cTn>
                        </p:par>
                        <p:par>
                          <p:cTn id="17" fill="hold">
                            <p:stCondLst>
                              <p:cond delay="500"/>
                            </p:stCondLst>
                            <p:childTnLst>
                              <p:par>
                                <p:cTn id="18" presetID="14" presetClass="entr" presetSubtype="10" fill="hold" nodeType="after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randombar(horizontal)">
                                      <p:cBhvr>
                                        <p:cTn id="2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7">
            <a:extLst>
              <a:ext uri="{FF2B5EF4-FFF2-40B4-BE49-F238E27FC236}">
                <a16:creationId xmlns:a16="http://schemas.microsoft.com/office/drawing/2014/main" id="{76418130-7223-4F5D-BCAF-2FB39AA550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344" y="1163052"/>
            <a:ext cx="4491789" cy="5839327"/>
          </a:xfrm>
          <a:prstGeom prst="rect">
            <a:avLst/>
          </a:prstGeom>
        </p:spPr>
      </p:pic>
      <p:sp>
        <p:nvSpPr>
          <p:cNvPr id="3" name="Speech Bubble: Oval 9">
            <a:extLst>
              <a:ext uri="{FF2B5EF4-FFF2-40B4-BE49-F238E27FC236}">
                <a16:creationId xmlns:a16="http://schemas.microsoft.com/office/drawing/2014/main" id="{7242D3E7-C1CC-5917-A9C9-1DFAF6DBB850}"/>
              </a:ext>
            </a:extLst>
          </p:cNvPr>
          <p:cNvSpPr/>
          <p:nvPr/>
        </p:nvSpPr>
        <p:spPr>
          <a:xfrm>
            <a:off x="3817695" y="535577"/>
            <a:ext cx="5548373" cy="3664704"/>
          </a:xfrm>
          <a:custGeom>
            <a:avLst/>
            <a:gdLst>
              <a:gd name="connsiteX0" fmla="*/ -358203 w 5548373"/>
              <a:gd name="connsiteY0" fmla="*/ 2170824 h 3664704"/>
              <a:gd name="connsiteX1" fmla="*/ 1234 w 5548373"/>
              <a:gd name="connsiteY1" fmla="*/ 1777708 h 3664704"/>
              <a:gd name="connsiteX2" fmla="*/ 2691524 w 5548373"/>
              <a:gd name="connsiteY2" fmla="*/ 814 h 3664704"/>
              <a:gd name="connsiteX3" fmla="*/ 5510447 w 5548373"/>
              <a:gd name="connsiteY3" fmla="*/ 1530395 h 3664704"/>
              <a:gd name="connsiteX4" fmla="*/ 3095450 w 5548373"/>
              <a:gd name="connsiteY4" fmla="*/ 3652376 h 3664704"/>
              <a:gd name="connsiteX5" fmla="*/ 172159 w 5548373"/>
              <a:gd name="connsiteY5" fmla="*/ 2467793 h 3664704"/>
              <a:gd name="connsiteX6" fmla="*/ -358203 w 5548373"/>
              <a:gd name="connsiteY6" fmla="*/ 2170824 h 3664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48373" h="3664704" fill="none" extrusionOk="0">
                <a:moveTo>
                  <a:pt x="-358203" y="2170824"/>
                </a:moveTo>
                <a:cubicBezTo>
                  <a:pt x="-296527" y="2118367"/>
                  <a:pt x="-176580" y="1954615"/>
                  <a:pt x="1234" y="1777708"/>
                </a:cubicBezTo>
                <a:cubicBezTo>
                  <a:pt x="-70717" y="694849"/>
                  <a:pt x="1293428" y="109626"/>
                  <a:pt x="2691524" y="814"/>
                </a:cubicBezTo>
                <a:cubicBezTo>
                  <a:pt x="4189231" y="-164906"/>
                  <a:pt x="5265627" y="625549"/>
                  <a:pt x="5510447" y="1530395"/>
                </a:cubicBezTo>
                <a:cubicBezTo>
                  <a:pt x="5767336" y="2306006"/>
                  <a:pt x="4485590" y="3472966"/>
                  <a:pt x="3095450" y="3652376"/>
                </a:cubicBezTo>
                <a:cubicBezTo>
                  <a:pt x="1804405" y="3739845"/>
                  <a:pt x="654747" y="3239086"/>
                  <a:pt x="172159" y="2467793"/>
                </a:cubicBezTo>
                <a:cubicBezTo>
                  <a:pt x="-96648" y="2348802"/>
                  <a:pt x="-236094" y="2290812"/>
                  <a:pt x="-358203" y="2170824"/>
                </a:cubicBezTo>
                <a:close/>
              </a:path>
              <a:path w="5548373" h="3664704" stroke="0" extrusionOk="0">
                <a:moveTo>
                  <a:pt x="-358203" y="2170824"/>
                </a:moveTo>
                <a:cubicBezTo>
                  <a:pt x="-238260" y="1974939"/>
                  <a:pt x="-97977" y="1949041"/>
                  <a:pt x="1234" y="1777708"/>
                </a:cubicBezTo>
                <a:cubicBezTo>
                  <a:pt x="-143808" y="828431"/>
                  <a:pt x="1198566" y="125823"/>
                  <a:pt x="2691524" y="814"/>
                </a:cubicBezTo>
                <a:cubicBezTo>
                  <a:pt x="4028048" y="118207"/>
                  <a:pt x="5342690" y="668079"/>
                  <a:pt x="5510447" y="1530395"/>
                </a:cubicBezTo>
                <a:cubicBezTo>
                  <a:pt x="5758362" y="2623820"/>
                  <a:pt x="4641360" y="3535972"/>
                  <a:pt x="3095450" y="3652376"/>
                </a:cubicBezTo>
                <a:cubicBezTo>
                  <a:pt x="1787966" y="3735811"/>
                  <a:pt x="631933" y="3264462"/>
                  <a:pt x="172159" y="2467793"/>
                </a:cubicBezTo>
                <a:cubicBezTo>
                  <a:pt x="52537" y="2355379"/>
                  <a:pt x="-84007" y="2274683"/>
                  <a:pt x="-358203" y="2170824"/>
                </a:cubicBezTo>
                <a:close/>
              </a:path>
            </a:pathLst>
          </a:custGeom>
          <a:ln>
            <a:solidFill>
              <a:srgbClr val="002060"/>
            </a:solidFill>
            <a:extLst>
              <a:ext uri="{C807C97D-BFC1-408E-A445-0C87EB9F89A2}">
                <ask:lineSketchStyleProps xmlns:ask="http://schemas.microsoft.com/office/drawing/2018/sketchyshapes" sd="2214188587">
                  <a:prstGeom prst="wedgeEllipseCallout">
                    <a:avLst>
                      <a:gd name="adj1" fmla="val -56456"/>
                      <a:gd name="adj2" fmla="val 9236"/>
                    </a:avLst>
                  </a:prstGeom>
                  <ask:type>
                    <ask:lineSketchCurved/>
                  </ask:type>
                </ask:lineSketchStyleProps>
              </a:ext>
            </a:extLst>
          </a:ln>
          <a:effectLst>
            <a:glow rad="63500">
              <a:schemeClr val="accent5">
                <a:satMod val="175000"/>
                <a:alpha val="40000"/>
              </a:schemeClr>
            </a:glo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3600" b="1" dirty="0" err="1">
                <a:solidFill>
                  <a:srgbClr val="0099CC"/>
                </a:solidFill>
                <a:latin typeface="UTM Avo" panose="02040603050506020204" pitchFamily="18" charset="0"/>
                <a:ea typeface="Cambria" panose="02040503050406030204" pitchFamily="18" charset="0"/>
              </a:rPr>
              <a:t>Hãy</a:t>
            </a:r>
            <a:r>
              <a:rPr lang="en-US" sz="3600" b="1" dirty="0">
                <a:solidFill>
                  <a:srgbClr val="0099CC"/>
                </a:solidFill>
                <a:latin typeface="UTM Avo" panose="02040603050506020204" pitchFamily="18" charset="0"/>
                <a:ea typeface="Cambria" panose="02040503050406030204" pitchFamily="18" charset="0"/>
              </a:rPr>
              <a:t> </a:t>
            </a:r>
            <a:r>
              <a:rPr lang="en-US" sz="3600" b="1" dirty="0" err="1">
                <a:solidFill>
                  <a:srgbClr val="0099CC"/>
                </a:solidFill>
                <a:latin typeface="UTM Avo" panose="02040603050506020204" pitchFamily="18" charset="0"/>
                <a:ea typeface="Cambria" panose="02040503050406030204" pitchFamily="18" charset="0"/>
              </a:rPr>
              <a:t>thảo</a:t>
            </a:r>
            <a:r>
              <a:rPr lang="en-US" sz="3600" b="1" dirty="0">
                <a:solidFill>
                  <a:srgbClr val="0099CC"/>
                </a:solidFill>
                <a:latin typeface="UTM Avo" panose="02040603050506020204" pitchFamily="18" charset="0"/>
                <a:ea typeface="Cambria" panose="02040503050406030204" pitchFamily="18" charset="0"/>
              </a:rPr>
              <a:t> </a:t>
            </a:r>
            <a:r>
              <a:rPr lang="en-US" sz="3600" b="1" dirty="0" err="1">
                <a:solidFill>
                  <a:srgbClr val="0099CC"/>
                </a:solidFill>
                <a:latin typeface="UTM Avo" panose="02040603050506020204" pitchFamily="18" charset="0"/>
                <a:ea typeface="Cambria" panose="02040503050406030204" pitchFamily="18" charset="0"/>
              </a:rPr>
              <a:t>luận</a:t>
            </a:r>
            <a:r>
              <a:rPr lang="en-US" sz="3600" b="1" dirty="0">
                <a:solidFill>
                  <a:srgbClr val="0099CC"/>
                </a:solidFill>
                <a:latin typeface="UTM Avo" panose="02040603050506020204" pitchFamily="18" charset="0"/>
                <a:ea typeface="Cambria" panose="02040503050406030204" pitchFamily="18" charset="0"/>
              </a:rPr>
              <a:t> </a:t>
            </a:r>
          </a:p>
          <a:p>
            <a:pPr algn="ctr"/>
            <a:r>
              <a:rPr lang="en-US" sz="3600" b="1" dirty="0" err="1">
                <a:solidFill>
                  <a:srgbClr val="0099CC"/>
                </a:solidFill>
                <a:latin typeface="UTM Avo" panose="02040603050506020204" pitchFamily="18" charset="0"/>
                <a:ea typeface="Cambria" panose="02040503050406030204" pitchFamily="18" charset="0"/>
              </a:rPr>
              <a:t>nhóm</a:t>
            </a:r>
            <a:r>
              <a:rPr lang="en-US" sz="3600" b="1" dirty="0">
                <a:solidFill>
                  <a:srgbClr val="0099CC"/>
                </a:solidFill>
                <a:latin typeface="UTM Avo" panose="02040603050506020204" pitchFamily="18" charset="0"/>
                <a:ea typeface="Cambria" panose="02040503050406030204" pitchFamily="18" charset="0"/>
              </a:rPr>
              <a:t>, </a:t>
            </a:r>
            <a:r>
              <a:rPr lang="en-US" sz="3600" b="1" dirty="0" err="1">
                <a:solidFill>
                  <a:srgbClr val="0099CC"/>
                </a:solidFill>
                <a:latin typeface="UTM Avo" panose="02040603050506020204" pitchFamily="18" charset="0"/>
                <a:ea typeface="Cambria" panose="02040503050406030204" pitchFamily="18" charset="0"/>
              </a:rPr>
              <a:t>đưa</a:t>
            </a:r>
            <a:r>
              <a:rPr lang="en-US" sz="3600" b="1" dirty="0">
                <a:solidFill>
                  <a:srgbClr val="0099CC"/>
                </a:solidFill>
                <a:latin typeface="UTM Avo" panose="02040603050506020204" pitchFamily="18" charset="0"/>
                <a:ea typeface="Cambria" panose="02040503050406030204" pitchFamily="18" charset="0"/>
              </a:rPr>
              <a:t> </a:t>
            </a:r>
            <a:r>
              <a:rPr lang="en-US" sz="3600" b="1" dirty="0" err="1">
                <a:solidFill>
                  <a:srgbClr val="0099CC"/>
                </a:solidFill>
                <a:latin typeface="UTM Avo" panose="02040603050506020204" pitchFamily="18" charset="0"/>
                <a:ea typeface="Cambria" panose="02040503050406030204" pitchFamily="18" charset="0"/>
              </a:rPr>
              <a:t>ra</a:t>
            </a:r>
            <a:r>
              <a:rPr lang="en-US" sz="3600" b="1" dirty="0">
                <a:solidFill>
                  <a:srgbClr val="0099CC"/>
                </a:solidFill>
                <a:latin typeface="UTM Avo" panose="02040603050506020204" pitchFamily="18" charset="0"/>
                <a:ea typeface="Cambria" panose="02040503050406030204" pitchFamily="18" charset="0"/>
              </a:rPr>
              <a:t> </a:t>
            </a:r>
            <a:r>
              <a:rPr lang="en-US" sz="3600" b="1" dirty="0" err="1">
                <a:solidFill>
                  <a:srgbClr val="0099CC"/>
                </a:solidFill>
                <a:latin typeface="UTM Avo" panose="02040603050506020204" pitchFamily="18" charset="0"/>
                <a:ea typeface="Cambria" panose="02040503050406030204" pitchFamily="18" charset="0"/>
              </a:rPr>
              <a:t>lời</a:t>
            </a:r>
            <a:r>
              <a:rPr lang="en-US" sz="3600" b="1" dirty="0">
                <a:solidFill>
                  <a:srgbClr val="0099CC"/>
                </a:solidFill>
                <a:latin typeface="UTM Avo" panose="02040603050506020204" pitchFamily="18" charset="0"/>
                <a:ea typeface="Cambria" panose="02040503050406030204" pitchFamily="18" charset="0"/>
              </a:rPr>
              <a:t> </a:t>
            </a:r>
            <a:r>
              <a:rPr lang="en-US" sz="3600" b="1" dirty="0" err="1">
                <a:solidFill>
                  <a:srgbClr val="0099CC"/>
                </a:solidFill>
                <a:latin typeface="UTM Avo" panose="02040603050506020204" pitchFamily="18" charset="0"/>
                <a:ea typeface="Cambria" panose="02040503050406030204" pitchFamily="18" charset="0"/>
              </a:rPr>
              <a:t>khuyên</a:t>
            </a:r>
            <a:r>
              <a:rPr lang="en-US" sz="3600" b="1" dirty="0">
                <a:solidFill>
                  <a:srgbClr val="0099CC"/>
                </a:solidFill>
                <a:latin typeface="UTM Avo" panose="02040603050506020204" pitchFamily="18" charset="0"/>
                <a:ea typeface="Cambria" panose="02040503050406030204" pitchFamily="18" charset="0"/>
              </a:rPr>
              <a:t> </a:t>
            </a:r>
            <a:r>
              <a:rPr lang="en-US" sz="3600" b="1" dirty="0" err="1">
                <a:solidFill>
                  <a:srgbClr val="0099CC"/>
                </a:solidFill>
                <a:latin typeface="UTM Avo" panose="02040603050506020204" pitchFamily="18" charset="0"/>
                <a:ea typeface="Cambria" panose="02040503050406030204" pitchFamily="18" charset="0"/>
              </a:rPr>
              <a:t>cho</a:t>
            </a:r>
            <a:r>
              <a:rPr lang="en-US" sz="3600" b="1" dirty="0">
                <a:solidFill>
                  <a:srgbClr val="0099CC"/>
                </a:solidFill>
                <a:latin typeface="UTM Avo" panose="02040603050506020204" pitchFamily="18" charset="0"/>
                <a:ea typeface="Cambria" panose="02040503050406030204" pitchFamily="18" charset="0"/>
              </a:rPr>
              <a:t> </a:t>
            </a:r>
            <a:r>
              <a:rPr lang="en-US" sz="3600" b="1" dirty="0" err="1">
                <a:solidFill>
                  <a:srgbClr val="0099CC"/>
                </a:solidFill>
                <a:latin typeface="UTM Avo" panose="02040603050506020204" pitchFamily="18" charset="0"/>
                <a:ea typeface="Cambria" panose="02040503050406030204" pitchFamily="18" charset="0"/>
              </a:rPr>
              <a:t>bạn</a:t>
            </a:r>
            <a:r>
              <a:rPr lang="en-US" sz="3600" b="1" dirty="0">
                <a:solidFill>
                  <a:srgbClr val="0099CC"/>
                </a:solidFill>
                <a:latin typeface="UTM Avo" panose="02040603050506020204" pitchFamily="18" charset="0"/>
                <a:ea typeface="Cambria" panose="02040503050406030204" pitchFamily="18" charset="0"/>
              </a:rPr>
              <a:t>.</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25777" y="3691181"/>
            <a:ext cx="4496109" cy="3068160"/>
          </a:xfrm>
          <a:prstGeom prst="rect">
            <a:avLst/>
          </a:prstGeom>
        </p:spPr>
      </p:pic>
      <p:pic>
        <p:nvPicPr>
          <p:cNvPr id="5" name="图片 33" descr="背景图案&#10;&#10;描述已自动生成">
            <a:extLst>
              <a:ext uri="{FF2B5EF4-FFF2-40B4-BE49-F238E27FC236}">
                <a16:creationId xmlns:a16="http://schemas.microsoft.com/office/drawing/2014/main" id="{A1BF9799-8502-CC58-6A93-B28009643A16}"/>
              </a:ext>
            </a:extLst>
          </p:cNvPr>
          <p:cNvPicPr>
            <a:picLocks noChangeAspect="1"/>
          </p:cNvPicPr>
          <p:nvPr/>
        </p:nvPicPr>
        <p:blipFill>
          <a:blip r:embed="rId4" cstate="print">
            <a:extLst>
              <a:ext uri="{BEBA8EAE-BF5A-486C-A8C5-ECC9F3942E4B}">
                <a14:imgProps xmlns:a14="http://schemas.microsoft.com/office/drawing/2010/main">
                  <a14:imgLayer r:embed="rId5">
                    <a14:imgEffect>
                      <a14:saturation sat="400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flipV="1">
            <a:off x="8186978" y="0"/>
            <a:ext cx="4005022" cy="4005022"/>
          </a:xfrm>
          <a:prstGeom prst="rect">
            <a:avLst/>
          </a:prstGeom>
        </p:spPr>
      </p:pic>
      <p:pic>
        <p:nvPicPr>
          <p:cNvPr id="6" name="图片 13" descr="图标&#10;&#10;描述已自动生成">
            <a:extLst>
              <a:ext uri="{FF2B5EF4-FFF2-40B4-BE49-F238E27FC236}">
                <a16:creationId xmlns:a16="http://schemas.microsoft.com/office/drawing/2014/main" id="{6A4A0D34-673C-1386-3565-B3A91FFAE61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864550" y="-110186"/>
            <a:ext cx="1291526" cy="1291526"/>
          </a:xfrm>
          <a:prstGeom prst="rect">
            <a:avLst/>
          </a:prstGeom>
        </p:spPr>
      </p:pic>
    </p:spTree>
    <p:extLst>
      <p:ext uri="{BB962C8B-B14F-4D97-AF65-F5344CB8AC3E}">
        <p14:creationId xmlns:p14="http://schemas.microsoft.com/office/powerpoint/2010/main" val="2156347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randombar(horizontal)">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02776" y="694639"/>
            <a:ext cx="6044835" cy="6163362"/>
          </a:xfrm>
          <a:prstGeom prst="rect">
            <a:avLst/>
          </a:prstGeom>
        </p:spPr>
      </p:pic>
    </p:spTree>
    <p:extLst>
      <p:ext uri="{BB962C8B-B14F-4D97-AF65-F5344CB8AC3E}">
        <p14:creationId xmlns:p14="http://schemas.microsoft.com/office/powerpoint/2010/main" val="763074686"/>
      </p:ext>
    </p:extLst>
  </p:cSld>
  <p:clrMapOvr>
    <a:masterClrMapping/>
  </p:clrMapOvr>
</p:sld>
</file>

<file path=ppt/theme/theme1.xml><?xml version="1.0" encoding="utf-8"?>
<a:theme xmlns:a="http://schemas.openxmlformats.org/drawingml/2006/main" name="Office 主题​​">
  <a:themeElements>
    <a:clrScheme name="自定义 1">
      <a:dk1>
        <a:sysClr val="windowText" lastClr="000000"/>
      </a:dk1>
      <a:lt1>
        <a:sysClr val="window" lastClr="FFFFFF"/>
      </a:lt1>
      <a:dk2>
        <a:srgbClr val="3F3F3F"/>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思源黑体 CN Medium">
      <a:majorFont>
        <a:latin typeface="思源黑体 CN Medium"/>
        <a:ea typeface="思源黑体 CN Medium"/>
        <a:cs typeface=""/>
      </a:majorFont>
      <a:minorFont>
        <a:latin typeface="Arial"/>
        <a:ea typeface="思源黑体 CN Medium"/>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542</TotalTime>
  <Words>645</Words>
  <Application>Microsoft Office PowerPoint</Application>
  <PresentationFormat>Widescreen</PresentationFormat>
  <Paragraphs>60</Paragraphs>
  <Slides>24</Slides>
  <Notes>0</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24</vt:i4>
      </vt:variant>
    </vt:vector>
  </HeadingPairs>
  <TitlesOfParts>
    <vt:vector size="35" baseType="lpstr">
      <vt:lpstr>Arial</vt:lpstr>
      <vt:lpstr>Cambria</vt:lpstr>
      <vt:lpstr>#9Slide03 Kaleko 105 Round Bold</vt:lpstr>
      <vt:lpstr>Times New Roman</vt:lpstr>
      <vt:lpstr>微软雅黑</vt:lpstr>
      <vt:lpstr>UTM Arruba KT</vt:lpstr>
      <vt:lpstr>UTM Avo</vt:lpstr>
      <vt:lpstr>Calibri</vt:lpstr>
      <vt:lpstr>#9Slide05 IcielSanelma</vt:lpstr>
      <vt:lpstr>思源黑体 CN Medium</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BÍCH</dc:creator>
  <cp:keywords>MĂNGNON</cp:keywords>
  <cp:lastModifiedBy>Administrator</cp:lastModifiedBy>
  <cp:revision>64</cp:revision>
  <dcterms:created xsi:type="dcterms:W3CDTF">2023-08-19T16:19:23Z</dcterms:created>
  <dcterms:modified xsi:type="dcterms:W3CDTF">2023-10-02T08:14:03Z</dcterms:modified>
  <cp:contentStatus/>
</cp:coreProperties>
</file>