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90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27/9/2023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27/9/2023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27/9/2023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xmln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323</Words>
  <Application>Microsoft Office PowerPoint</Application>
  <PresentationFormat>Widescreen</PresentationFormat>
  <Paragraphs>35</Paragraphs>
  <Slides>15</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Cambria</vt:lpstr>
      <vt:lpstr>LNTH-LuoLuoNotangYuanTi 1</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2023-08-06T13:31:04Z</dcterms:created>
  <dcterms:modified xsi:type="dcterms:W3CDTF">2023-09-27T06:20:47Z</dcterms:modified>
</cp:coreProperties>
</file>