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394" r:id="rId2"/>
    <p:sldId id="424" r:id="rId3"/>
    <p:sldId id="431" r:id="rId4"/>
    <p:sldId id="401" r:id="rId5"/>
    <p:sldId id="442" r:id="rId6"/>
    <p:sldId id="433" r:id="rId7"/>
    <p:sldId id="437" r:id="rId8"/>
    <p:sldId id="418" r:id="rId9"/>
    <p:sldId id="444" r:id="rId10"/>
    <p:sldId id="443" r:id="rId11"/>
    <p:sldId id="439" r:id="rId12"/>
    <p:sldId id="445" r:id="rId13"/>
    <p:sldId id="434" r:id="rId14"/>
    <p:sldId id="446" r:id="rId15"/>
    <p:sldId id="438" r:id="rId16"/>
    <p:sldId id="436" r:id="rId17"/>
    <p:sldId id="441" r:id="rId18"/>
    <p:sldId id="447" r:id="rId19"/>
    <p:sldId id="432" r:id="rId20"/>
    <p:sldId id="448" r:id="rId21"/>
  </p:sldIdLst>
  <p:sldSz cx="12192000" cy="6858000"/>
  <p:notesSz cx="6858000" cy="9144000"/>
  <p:embeddedFontLs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Vogue-ExtraBold" panose="020B0500000000000000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ED6C6C"/>
    <a:srgbClr val="FFF1C9"/>
    <a:srgbClr val="FECB3B"/>
    <a:srgbClr val="AF6401"/>
    <a:srgbClr val="D0EBB3"/>
    <a:srgbClr val="8DCE46"/>
    <a:srgbClr val="F99102"/>
    <a:srgbClr val="FFFFFF"/>
    <a:srgbClr val="F98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2FBF5-EB0D-462C-AB4E-2BA9D37C0FB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BFDF-91AE-401C-8A2F-3A4A31EB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6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BFDF-91AE-401C-8A2F-3A4A31EBB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279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192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40397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3989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0CA5949-5C2B-AA69-CD42-FA775CBF9BE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597F-B8B5-F422-EEC7-781BAFAAFA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02395-35FA-8EBA-E63E-131463FE5E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6E75C-D8D2-D954-0543-4175936284C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B7C16-887D-F694-15AE-5DA2370C2B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F8B3A1-D291-ADFA-F1A8-31D2D4F5035F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9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8" y="575228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B3D2F-9BA9-5886-1F12-E0A79C1DE0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0048" y="1767676"/>
            <a:ext cx="2731245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FDD648-7A5F-B721-98B6-87C7C92F6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6132" y="2424538"/>
            <a:ext cx="7523116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E7A43AA5-6E83-0395-214D-528B90542C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id="{B1CA48BC-AFC9-F7AF-0BF3-077FD2E1F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DAE5694C-957B-BE67-CE0D-3636F5DA6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3">
            <a:extLst>
              <a:ext uri="{FF2B5EF4-FFF2-40B4-BE49-F238E27FC236}">
                <a16:creationId xmlns:a16="http://schemas.microsoft.com/office/drawing/2014/main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3519126" y="187407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7124698" y="1960201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64A2AE56-C798-0148-EC00-C6792D638CD7}"/>
              </a:ext>
            </a:extLst>
          </p:cNvPr>
          <p:cNvSpPr/>
          <p:nvPr/>
        </p:nvSpPr>
        <p:spPr>
          <a:xfrm>
            <a:off x="4485321" y="994760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20E7F83-E748-BCC1-11D9-B65A4A0C7E76}"/>
              </a:ext>
            </a:extLst>
          </p:cNvPr>
          <p:cNvSpPr/>
          <p:nvPr/>
        </p:nvSpPr>
        <p:spPr>
          <a:xfrm>
            <a:off x="7874180" y="994760"/>
            <a:ext cx="321041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Giải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trí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sở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thích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riêng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9890D-4CBB-96FF-6F61-2BA29DB4CF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1049810" y="1504969"/>
            <a:ext cx="2726871" cy="48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65EB2-1966-0B2A-44D6-F42A81D85D60}"/>
              </a:ext>
            </a:extLst>
          </p:cNvPr>
          <p:cNvSpPr txBox="1"/>
          <p:nvPr/>
        </p:nvSpPr>
        <p:spPr>
          <a:xfrm>
            <a:off x="4485321" y="2358134"/>
            <a:ext cx="2836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Gội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Tắm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Vệ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nhân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7B608-D4C9-5F34-9292-46C4B9D1888D}"/>
              </a:ext>
            </a:extLst>
          </p:cNvPr>
          <p:cNvSpPr txBox="1"/>
          <p:nvPr/>
        </p:nvSpPr>
        <p:spPr>
          <a:xfrm>
            <a:off x="8073493" y="2410532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truyện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lông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81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A4E47470-629F-D24E-683C-543D5CEB209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id="{8F455E59-C387-E66D-AD78-6DA6B2F0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DF7090-04A1-77B3-A55D-34A121475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CC2831-05BA-86E7-9B9E-C720BFB79FF6}"/>
              </a:ext>
            </a:extLst>
          </p:cNvPr>
          <p:cNvGrpSpPr/>
          <p:nvPr/>
        </p:nvGrpSpPr>
        <p:grpSpPr>
          <a:xfrm>
            <a:off x="1448390" y="611235"/>
            <a:ext cx="9037026" cy="1323439"/>
            <a:chOff x="762590" y="708108"/>
            <a:chExt cx="9037026" cy="1323439"/>
          </a:xfrm>
        </p:grpSpPr>
        <p:sp>
          <p:nvSpPr>
            <p:cNvPr id="3" name="椭圆 14">
              <a:extLst>
                <a:ext uri="{FF2B5EF4-FFF2-40B4-BE49-F238E27FC236}">
                  <a16:creationId xmlns:a16="http://schemas.microsoft.com/office/drawing/2014/main" id="{D5D07B73-8F7E-7212-C0CE-AE2B13F4263F}"/>
                </a:ext>
              </a:extLst>
            </p:cNvPr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D49419-7789-0910-C231-40B587AD34ED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, so </a:t>
              </a:r>
              <a:r>
                <a:rPr lang="en-US" sz="4000" b="1" dirty="0" err="1">
                  <a:latin typeface="Cambria" panose="02040503050406030204" pitchFamily="18" charset="0"/>
                </a:rPr>
                <a:t>sánh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hằng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ngày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29DEAF-F78D-A706-F8ED-3C262DA36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412" y="2000507"/>
            <a:ext cx="9227004" cy="42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73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3CB2DE06-D15E-C73E-BDAF-39E77CE66871}"/>
              </a:ext>
            </a:extLst>
          </p:cNvPr>
          <p:cNvGrpSpPr/>
          <p:nvPr/>
        </p:nvGrpSpPr>
        <p:grpSpPr>
          <a:xfrm>
            <a:off x="34412" y="-24582"/>
            <a:ext cx="12192000" cy="6858000"/>
            <a:chOff x="0" y="0"/>
            <a:chExt cx="12192000" cy="6858000"/>
          </a:xfrm>
        </p:grpSpPr>
        <p:pic>
          <p:nvPicPr>
            <p:cNvPr id="8" name="图片 3" descr="背景图案&#10;&#10;描述已自动生成">
              <a:extLst>
                <a:ext uri="{FF2B5EF4-FFF2-40B4-BE49-F238E27FC236}">
                  <a16:creationId xmlns:a16="http://schemas.microsoft.com/office/drawing/2014/main" id="{06344316-E806-9544-C342-9D60FF07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D1FABEAB-F45D-4EEB-51A4-F7A23D1C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6DE0EDB-1698-9893-9E76-E002318766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CBBF2DA0-6521-D6D4-2149-A0FBAC93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B023017-176C-D1BE-67E5-4D24F6A9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C202B63F-C5ED-DD53-E53E-BB796418C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5" y="0"/>
            <a:ext cx="9533592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B1D5D-7660-0D44-9ACF-7D5E5ADAAF69}"/>
              </a:ext>
            </a:extLst>
          </p:cNvPr>
          <p:cNvSpPr txBox="1"/>
          <p:nvPr/>
        </p:nvSpPr>
        <p:spPr>
          <a:xfrm>
            <a:off x="2122713" y="1997839"/>
            <a:ext cx="832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lựa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trọng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ưu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3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8D96B-0D21-661B-EBEB-6CA783149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339" y="2144898"/>
            <a:ext cx="804132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CA6E558-F265-8A67-55B2-853344EB2DA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AD3E09CA-E256-DD39-0337-D305B1DD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0F1897-0A18-CD14-8E12-3EA44D06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POKI_ Cách lập thời gian biểu_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8E3B18F1-A347-F5EE-7D0F-F2E622106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54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">
            <a:extLst>
              <a:ext uri="{FF2B5EF4-FFF2-40B4-BE49-F238E27FC236}">
                <a16:creationId xmlns:a16="http://schemas.microsoft.com/office/drawing/2014/main" id="{05249C40-6372-AE77-D624-BB5438CC661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图片 3" descr="背景图案&#10;&#10;描述已自动生成">
              <a:extLst>
                <a:ext uri="{FF2B5EF4-FFF2-40B4-BE49-F238E27FC236}">
                  <a16:creationId xmlns:a16="http://schemas.microsoft.com/office/drawing/2014/main" id="{B87A8C56-7D9A-9690-001F-2E28D00B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D6D333E5-280F-500D-306D-E219DEC1B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E6A7F9-C3C7-7610-E57E-87BC7CF628E3}"/>
              </a:ext>
            </a:extLst>
          </p:cNvPr>
          <p:cNvSpPr txBox="1"/>
          <p:nvPr/>
        </p:nvSpPr>
        <p:spPr>
          <a:xfrm>
            <a:off x="1782014" y="583945"/>
            <a:ext cx="798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Xây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dựng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gian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nhân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4725A-D54A-97E7-B84A-0F8FFB9A0EB1}"/>
              </a:ext>
            </a:extLst>
          </p:cNvPr>
          <p:cNvSpPr txBox="1"/>
          <p:nvPr/>
        </p:nvSpPr>
        <p:spPr>
          <a:xfrm>
            <a:off x="580845" y="1455998"/>
            <a:ext cx="695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biểu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nhân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2BB46-89A3-6F03-1995-5D0ADCF2BC4C}"/>
              </a:ext>
            </a:extLst>
          </p:cNvPr>
          <p:cNvSpPr txBox="1"/>
          <p:nvPr/>
        </p:nvSpPr>
        <p:spPr>
          <a:xfrm>
            <a:off x="446058" y="2144592"/>
            <a:ext cx="196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latin typeface="Cambria" panose="02040503050406030204" pitchFamily="18" charset="0"/>
              </a:rPr>
              <a:t> ý: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7A986-5E2F-2438-FF9C-C94B30BB56E3}"/>
              </a:ext>
            </a:extLst>
          </p:cNvPr>
          <p:cNvGrpSpPr/>
          <p:nvPr/>
        </p:nvGrpSpPr>
        <p:grpSpPr>
          <a:xfrm>
            <a:off x="1782014" y="2144592"/>
            <a:ext cx="9486624" cy="4191018"/>
            <a:chOff x="1782014" y="2144592"/>
            <a:chExt cx="9486624" cy="41910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8D5919-AECF-276F-D6CF-C8AB7617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5"/>
            <a:stretch/>
          </p:blipFill>
          <p:spPr>
            <a:xfrm>
              <a:off x="1782014" y="2144592"/>
              <a:ext cx="9486624" cy="41910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6FDEA9-D657-7490-8684-690FF69C0D48}"/>
                </a:ext>
              </a:extLst>
            </p:cNvPr>
            <p:cNvSpPr/>
            <p:nvPr/>
          </p:nvSpPr>
          <p:spPr>
            <a:xfrm>
              <a:off x="2320506" y="2144592"/>
              <a:ext cx="750498" cy="24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CC325F-A2AE-16EC-F199-D78A61D94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02" y="461889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0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123DD34-D619-8340-39BA-ED89EE3A01C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D8A7912-2804-47E6-B3D7-0DEF6A3F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00F80387-61B7-B6BC-FAFF-617F00FB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4C128E4-A014-758F-0518-A9790EA1B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09" y="1880088"/>
            <a:ext cx="6384896" cy="4425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C5FA2-CC69-4097-3231-626D9CD55D88}"/>
              </a:ext>
            </a:extLst>
          </p:cNvPr>
          <p:cNvSpPr txBox="1"/>
          <p:nvPr/>
        </p:nvSpPr>
        <p:spPr>
          <a:xfrm>
            <a:off x="711854" y="2283097"/>
            <a:ext cx="42360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Hãy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cùng</a:t>
            </a:r>
            <a:r>
              <a:rPr lang="en-US" sz="4800" b="1" dirty="0">
                <a:latin typeface="Cambria" panose="02040503050406030204" pitchFamily="18" charset="0"/>
              </a:rPr>
              <a:t> chia </a:t>
            </a:r>
            <a:r>
              <a:rPr lang="en-US" sz="4800" b="1" dirty="0" err="1">
                <a:latin typeface="Cambria" panose="02040503050406030204" pitchFamily="18" charset="0"/>
              </a:rPr>
              <a:t>sẻ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thời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gian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biểu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với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bạn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CA5C8-CE7E-42A7-28D8-7A62FB913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97" y="526347"/>
            <a:ext cx="7541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2" y="0"/>
            <a:ext cx="9899546" cy="66464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41" y="3759679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0852C-A8CA-BC42-F4B5-4B2B595B349D}"/>
              </a:ext>
            </a:extLst>
          </p:cNvPr>
          <p:cNvSpPr txBox="1"/>
          <p:nvPr/>
        </p:nvSpPr>
        <p:spPr>
          <a:xfrm>
            <a:off x="2811440" y="2526726"/>
            <a:ext cx="773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phù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32D9B-92BB-0CA4-A842-A53F4CF57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446" y="1510735"/>
            <a:ext cx="53588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3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598" t="8331" r="6698" b="6222"/>
          <a:stretch/>
        </p:blipFill>
        <p:spPr>
          <a:xfrm>
            <a:off x="114866" y="-381438"/>
            <a:ext cx="12200282" cy="7173555"/>
          </a:xfrm>
          <a:prstGeom prst="rect">
            <a:avLst/>
          </a:prstGeom>
        </p:spPr>
      </p:pic>
      <p:pic>
        <p:nvPicPr>
          <p:cNvPr id="22" name="图片 21" descr="黑暗里有灯&#10;&#10;中度可信度描述已自动生成">
            <a:extLst>
              <a:ext uri="{FF2B5EF4-FFF2-40B4-BE49-F238E27FC236}">
                <a16:creationId xmlns:a16="http://schemas.microsoft.com/office/drawing/2014/main" id="{DF41CD75-14AE-4756-B0A6-086EB5F1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9079"/>
          <a:stretch/>
        </p:blipFill>
        <p:spPr>
          <a:xfrm>
            <a:off x="350995" y="1"/>
            <a:ext cx="11490010" cy="290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16C4-2CE7-0DFC-A8F6-6D1CC9E2E364}"/>
              </a:ext>
            </a:extLst>
          </p:cNvPr>
          <p:cNvSpPr txBox="1"/>
          <p:nvPr/>
        </p:nvSpPr>
        <p:spPr>
          <a:xfrm>
            <a:off x="1856592" y="2697228"/>
            <a:ext cx="899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khoa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lí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xây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đảm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bảo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38E29-F2C9-E7FD-BA5F-B81DA47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84" y="1396503"/>
            <a:ext cx="588924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5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33840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A64774-D8C5-5B9F-389E-42DCEC9B8C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8391" y="1957746"/>
            <a:ext cx="720609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598" t="8331" r="6698" b="6222"/>
          <a:stretch/>
        </p:blipFill>
        <p:spPr>
          <a:xfrm>
            <a:off x="114866" y="-381438"/>
            <a:ext cx="12200282" cy="7173555"/>
          </a:xfrm>
          <a:prstGeom prst="rect">
            <a:avLst/>
          </a:prstGeom>
        </p:spPr>
      </p:pic>
      <p:pic>
        <p:nvPicPr>
          <p:cNvPr id="22" name="图片 21" descr="黑暗里有灯&#10;&#10;中度可信度描述已自动生成">
            <a:extLst>
              <a:ext uri="{FF2B5EF4-FFF2-40B4-BE49-F238E27FC236}">
                <a16:creationId xmlns:a16="http://schemas.microsoft.com/office/drawing/2014/main" id="{DF41CD75-14AE-4756-B0A6-086EB5F1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9079"/>
          <a:stretch/>
        </p:blipFill>
        <p:spPr>
          <a:xfrm>
            <a:off x="350995" y="1"/>
            <a:ext cx="11490010" cy="290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16C4-2CE7-0DFC-A8F6-6D1CC9E2E364}"/>
              </a:ext>
            </a:extLst>
          </p:cNvPr>
          <p:cNvSpPr txBox="1"/>
          <p:nvPr/>
        </p:nvSpPr>
        <p:spPr>
          <a:xfrm>
            <a:off x="1856592" y="2697228"/>
            <a:ext cx="899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khoa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lí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xây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đảm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bảo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38E29-F2C9-E7FD-BA5F-B81DA47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84" y="1396503"/>
            <a:ext cx="588924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1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76E0C39-3B9E-77EF-4321-884A97FF3201}"/>
              </a:ext>
            </a:extLst>
          </p:cNvPr>
          <p:cNvGrpSpPr/>
          <p:nvPr/>
        </p:nvGrpSpPr>
        <p:grpSpPr>
          <a:xfrm>
            <a:off x="4999061" y="2513762"/>
            <a:ext cx="5697904" cy="1584659"/>
            <a:chOff x="2786016" y="-89030"/>
            <a:chExt cx="6237462" cy="1584659"/>
          </a:xfrm>
        </p:grpSpPr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94E9E407-4A6E-D06C-5F14-86E9B6EBC0A2}"/>
                </a:ext>
              </a:extLst>
            </p:cNvPr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12" name="圆角矩形 5">
                <a:extLst>
                  <a:ext uri="{FF2B5EF4-FFF2-40B4-BE49-F238E27FC236}">
                    <a16:creationId xmlns:a16="http://schemas.microsoft.com/office/drawing/2014/main" id="{732FF708-466E-9E42-7717-1F61ECD3269F}"/>
                  </a:ext>
                </a:extLst>
              </p:cNvPr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3" name="矩形: 圆角 10">
                <a:extLst>
                  <a:ext uri="{FF2B5EF4-FFF2-40B4-BE49-F238E27FC236}">
                    <a16:creationId xmlns:a16="http://schemas.microsoft.com/office/drawing/2014/main" id="{736C2926-94A7-8434-9E47-150F4C6FFB11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1.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Tổng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kết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tuần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1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4D14170F-C1AD-E3CF-FEFE-1C4F06301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77C22E-E400-FE2C-9F0C-6D128402E22B}"/>
              </a:ext>
            </a:extLst>
          </p:cNvPr>
          <p:cNvGrpSpPr/>
          <p:nvPr/>
        </p:nvGrpSpPr>
        <p:grpSpPr>
          <a:xfrm>
            <a:off x="-348812" y="2979412"/>
            <a:ext cx="6067347" cy="1575208"/>
            <a:chOff x="2130695" y="-89030"/>
            <a:chExt cx="6067347" cy="1575208"/>
          </a:xfrm>
        </p:grpSpPr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6EB58A84-5D39-E7D5-4B83-ED2072B769F4}"/>
                </a:ext>
              </a:extLst>
            </p:cNvPr>
            <p:cNvGrpSpPr/>
            <p:nvPr/>
          </p:nvGrpSpPr>
          <p:grpSpPr>
            <a:xfrm>
              <a:off x="2130695" y="640014"/>
              <a:ext cx="6067347" cy="846164"/>
              <a:chOff x="4823593" y="4876152"/>
              <a:chExt cx="2019065" cy="467300"/>
            </a:xfrm>
          </p:grpSpPr>
          <p:sp>
            <p:nvSpPr>
              <p:cNvPr id="24" name="圆角矩形 5">
                <a:extLst>
                  <a:ext uri="{FF2B5EF4-FFF2-40B4-BE49-F238E27FC236}">
                    <a16:creationId xmlns:a16="http://schemas.microsoft.com/office/drawing/2014/main" id="{70F4A402-E04C-2473-7EEB-83905135D3EE}"/>
                  </a:ext>
                </a:extLst>
              </p:cNvPr>
              <p:cNvSpPr/>
              <p:nvPr/>
            </p:nvSpPr>
            <p:spPr>
              <a:xfrm>
                <a:off x="5218071" y="4943571"/>
                <a:ext cx="1250609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5" name="矩形: 圆角 10">
                <a:extLst>
                  <a:ext uri="{FF2B5EF4-FFF2-40B4-BE49-F238E27FC236}">
                    <a16:creationId xmlns:a16="http://schemas.microsoft.com/office/drawing/2014/main" id="{6B6B8069-E8BF-D05E-62A5-CC3BC8A64A91}"/>
                  </a:ext>
                </a:extLst>
              </p:cNvPr>
              <p:cNvSpPr/>
              <p:nvPr/>
            </p:nvSpPr>
            <p:spPr>
              <a:xfrm>
                <a:off x="4823593" y="4876152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2. Chia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sẻ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20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BF7D085E-EB5F-F830-9AAE-970D7C5C6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5A9217-70B1-87B9-1291-3E8AD3260E51}"/>
              </a:ext>
            </a:extLst>
          </p:cNvPr>
          <p:cNvGrpSpPr/>
          <p:nvPr/>
        </p:nvGrpSpPr>
        <p:grpSpPr>
          <a:xfrm>
            <a:off x="4236721" y="4037148"/>
            <a:ext cx="6917785" cy="1643452"/>
            <a:chOff x="2163065" y="-147823"/>
            <a:chExt cx="6917785" cy="1643452"/>
          </a:xfrm>
        </p:grpSpPr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id="{04058C73-1250-392E-DAE2-144EF563E5CF}"/>
                </a:ext>
              </a:extLst>
            </p:cNvPr>
            <p:cNvGrpSpPr/>
            <p:nvPr/>
          </p:nvGrpSpPr>
          <p:grpSpPr>
            <a:xfrm>
              <a:off x="2163065" y="649465"/>
              <a:ext cx="6917785" cy="846164"/>
              <a:chOff x="4834365" y="4881371"/>
              <a:chExt cx="2302070" cy="467300"/>
            </a:xfrm>
          </p:grpSpPr>
          <p:sp>
            <p:nvSpPr>
              <p:cNvPr id="29" name="圆角矩形 5">
                <a:extLst>
                  <a:ext uri="{FF2B5EF4-FFF2-40B4-BE49-F238E27FC236}">
                    <a16:creationId xmlns:a16="http://schemas.microsoft.com/office/drawing/2014/main" id="{DAB95C71-DEFF-08C5-B543-F45EC5D653DA}"/>
                  </a:ext>
                </a:extLst>
              </p:cNvPr>
              <p:cNvSpPr/>
              <p:nvPr/>
            </p:nvSpPr>
            <p:spPr>
              <a:xfrm>
                <a:off x="4935795" y="4943571"/>
                <a:ext cx="2200640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0" name="矩形: 圆角 10">
                <a:extLst>
                  <a:ext uri="{FF2B5EF4-FFF2-40B4-BE49-F238E27FC236}">
                    <a16:creationId xmlns:a16="http://schemas.microsoft.com/office/drawing/2014/main" id="{2A38C24B-839C-B821-5F30-F1482887EC61}"/>
                  </a:ext>
                </a:extLst>
              </p:cNvPr>
              <p:cNvSpPr/>
              <p:nvPr/>
            </p:nvSpPr>
            <p:spPr>
              <a:xfrm>
                <a:off x="4834365" y="4881371"/>
                <a:ext cx="2302070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3.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chơi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quên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…,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Vogue-ExtraBold" panose="020B0500000000000000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0033C898-EDFA-ADBB-D265-8E18FBD7D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065" y="-147823"/>
              <a:ext cx="1575208" cy="157520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14F637-5513-8F36-ECB4-1DDF3CDFCF06}"/>
              </a:ext>
            </a:extLst>
          </p:cNvPr>
          <p:cNvGrpSpPr/>
          <p:nvPr/>
        </p:nvGrpSpPr>
        <p:grpSpPr>
          <a:xfrm>
            <a:off x="1099304" y="526797"/>
            <a:ext cx="6917785" cy="2031756"/>
            <a:chOff x="2163065" y="-222418"/>
            <a:chExt cx="6917785" cy="2031756"/>
          </a:xfrm>
        </p:grpSpPr>
        <p:grpSp>
          <p:nvGrpSpPr>
            <p:cNvPr id="32" name="组合 9">
              <a:extLst>
                <a:ext uri="{FF2B5EF4-FFF2-40B4-BE49-F238E27FC236}">
                  <a16:creationId xmlns:a16="http://schemas.microsoft.com/office/drawing/2014/main" id="{41A082C0-4095-418E-DC29-EF7ED6DA8B2B}"/>
                </a:ext>
              </a:extLst>
            </p:cNvPr>
            <p:cNvGrpSpPr/>
            <p:nvPr/>
          </p:nvGrpSpPr>
          <p:grpSpPr>
            <a:xfrm>
              <a:off x="2163065" y="649460"/>
              <a:ext cx="6917785" cy="1159878"/>
              <a:chOff x="4834365" y="4881370"/>
              <a:chExt cx="2302070" cy="640551"/>
            </a:xfrm>
          </p:grpSpPr>
          <p:sp>
            <p:nvSpPr>
              <p:cNvPr id="34" name="圆角矩形 5">
                <a:extLst>
                  <a:ext uri="{FF2B5EF4-FFF2-40B4-BE49-F238E27FC236}">
                    <a16:creationId xmlns:a16="http://schemas.microsoft.com/office/drawing/2014/main" id="{C7E6A071-8541-C4C3-FBE6-3F331DF6DC8A}"/>
                  </a:ext>
                </a:extLst>
              </p:cNvPr>
              <p:cNvSpPr/>
              <p:nvPr/>
            </p:nvSpPr>
            <p:spPr>
              <a:xfrm>
                <a:off x="5101632" y="4925912"/>
                <a:ext cx="1829289" cy="516863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5" name="矩形: 圆角 10">
                <a:extLst>
                  <a:ext uri="{FF2B5EF4-FFF2-40B4-BE49-F238E27FC236}">
                    <a16:creationId xmlns:a16="http://schemas.microsoft.com/office/drawing/2014/main" id="{D17D3415-1330-2EDE-F638-671114A30524}"/>
                  </a:ext>
                </a:extLst>
              </p:cNvPr>
              <p:cNvSpPr/>
              <p:nvPr/>
            </p:nvSpPr>
            <p:spPr>
              <a:xfrm>
                <a:off x="4834365" y="4881370"/>
                <a:ext cx="2302070" cy="640551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dirty="0" err="1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Bài</a:t>
                </a:r>
                <a:r>
                  <a:rPr lang="en-US" altLang="zh-CN" sz="28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5: GIÚP NHAU THỰC HIỆN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       NỀN NẾP SINH HOẠT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Vogue-ExtraBold" panose="020B0500000000000000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3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A58C4303-6E2B-0E1F-B8B4-D78E81CA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717" y="-222418"/>
              <a:ext cx="1575208" cy="1575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43757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32400-7BDB-72E3-1E6C-22FCA04F4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15" y="2004972"/>
            <a:ext cx="82729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6F787965-6ED0-BC30-F62E-7FFDC927D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81" y="3855174"/>
            <a:ext cx="3485357" cy="3485357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727D86AB-1941-37D0-FAA4-3CB7E71AE6E6}"/>
              </a:ext>
            </a:extLst>
          </p:cNvPr>
          <p:cNvSpPr/>
          <p:nvPr/>
        </p:nvSpPr>
        <p:spPr>
          <a:xfrm>
            <a:off x="455649" y="972947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24F2A976-7305-300A-EBFC-00D9B1CFCB0E}"/>
              </a:ext>
            </a:extLst>
          </p:cNvPr>
          <p:cNvSpPr/>
          <p:nvPr/>
        </p:nvSpPr>
        <p:spPr>
          <a:xfrm>
            <a:off x="461233" y="2639726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Cách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 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E4A6C9BD-7730-003A-7313-027EBCA058E7}"/>
              </a:ext>
            </a:extLst>
          </p:cNvPr>
          <p:cNvSpPr/>
          <p:nvPr/>
        </p:nvSpPr>
        <p:spPr>
          <a:xfrm>
            <a:off x="2195889" y="2415558"/>
            <a:ext cx="8878187" cy="2975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	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Người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quản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tung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bóng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một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cụ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thể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,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bạn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làm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của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mình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tương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ứng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với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được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nêu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.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EBDA4-04F6-B865-2566-6AF48DC7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90" y="1092704"/>
            <a:ext cx="775478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3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7B3FDD4-B784-6FD9-675C-BD22C9D038E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图片 3" descr="背景图案&#10;&#10;描述已自动生成">
              <a:extLst>
                <a:ext uri="{FF2B5EF4-FFF2-40B4-BE49-F238E27FC236}">
                  <a16:creationId xmlns:a16="http://schemas.microsoft.com/office/drawing/2014/main" id="{69462B81-A11F-D871-D980-082B45B87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6E5724E6-6118-BA32-2079-0ACF3A02C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3F952B-9CF5-28F4-571B-D1BBD20E8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2" y="1484158"/>
            <a:ext cx="8866414" cy="46488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44A7CA-E298-AE9B-2F3D-5EE6E5D237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A81F63E4-CB0F-FB6B-9D8D-28E0EC246B84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矩形 2">
              <a:extLst>
                <a:ext uri="{FF2B5EF4-FFF2-40B4-BE49-F238E27FC236}">
                  <a16:creationId xmlns:a16="http://schemas.microsoft.com/office/drawing/2014/main" id="{5C987C5F-F5F3-B144-56EE-055C8E1FE7B4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6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hằng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23E9D9-FB10-3EB6-2202-5FA273FBD282}"/>
              </a:ext>
            </a:extLst>
          </p:cNvPr>
          <p:cNvGrpSpPr/>
          <p:nvPr/>
        </p:nvGrpSpPr>
        <p:grpSpPr>
          <a:xfrm>
            <a:off x="582386" y="443878"/>
            <a:ext cx="2494408" cy="1040280"/>
            <a:chOff x="9978688" y="-76262"/>
            <a:chExt cx="2494408" cy="104028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C6F4DC6-7D68-65C4-1F99-37DE144E26EA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11251"/>
                <a:gd name="adj2" fmla="val 79134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86756749-84A3-7001-1A29-A5872A4A74DE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Đánh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răng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,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rửa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mặt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209541-A811-B9CA-6FC5-0A898AED8F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F00337FB-25F3-91E4-45D1-927E2169F836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053FFD40-9A76-0B82-143F-262998BAA23D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7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thứ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Bảy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7CFA4F-0D85-6448-F231-ADB595C34B4C}"/>
              </a:ext>
            </a:extLst>
          </p:cNvPr>
          <p:cNvGrpSpPr/>
          <p:nvPr/>
        </p:nvGrpSpPr>
        <p:grpSpPr>
          <a:xfrm>
            <a:off x="3879178" y="2908860"/>
            <a:ext cx="2216822" cy="1040280"/>
            <a:chOff x="9978688" y="-76262"/>
            <a:chExt cx="2494408" cy="1040280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A14A773E-4E50-7CFF-C382-33356C7AC6A1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66204"/>
                <a:gd name="adj2" fmla="val 32045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矩形 2">
              <a:extLst>
                <a:ext uri="{FF2B5EF4-FFF2-40B4-BE49-F238E27FC236}">
                  <a16:creationId xmlns:a16="http://schemas.microsoft.com/office/drawing/2014/main" id="{6C6535A3-CB7B-CE3A-EB12-2807F4D89E30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Vẫn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đang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ngủ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628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1010D-5C4A-D935-6449-2BA97F11C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141" y="2089075"/>
            <a:ext cx="801693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B8127AA4-1F3D-F80A-89E2-EEFC0C28EB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6DC44006-78F4-FEDF-41C6-03483B97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B0F910-3492-A0A6-477D-62446435B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C48BEB-9943-D855-ED8E-370CFCF29CF4}"/>
              </a:ext>
            </a:extLst>
          </p:cNvPr>
          <p:cNvSpPr txBox="1"/>
          <p:nvPr/>
        </p:nvSpPr>
        <p:spPr>
          <a:xfrm>
            <a:off x="1553414" y="614769"/>
            <a:ext cx="9503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ngày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379B1-D53F-0B92-0425-9B58E88BAA54}"/>
              </a:ext>
            </a:extLst>
          </p:cNvPr>
          <p:cNvSpPr txBox="1"/>
          <p:nvPr/>
        </p:nvSpPr>
        <p:spPr>
          <a:xfrm>
            <a:off x="604238" y="2683655"/>
            <a:ext cx="6955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Vẽ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thực </a:t>
            </a:r>
            <a:r>
              <a:rPr lang="en-US" sz="4000" b="1" dirty="0" err="1">
                <a:latin typeface="Cambria" panose="02040503050406030204" pitchFamily="18" charset="0"/>
              </a:rPr>
              <a:t>hiện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AF535-0C60-33E7-A45C-8E27A7DED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29" y="2918364"/>
            <a:ext cx="3701475" cy="346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0BF92-8D50-069D-BD13-334BA9149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23" y="393199"/>
            <a:ext cx="114005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9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F7C355B0-51F1-6BE2-157F-E442288264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03CB9F54-1356-D8E4-70F3-6141C36C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3EDE5DB-3CF6-D76F-960E-0AF4C1B0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ADF43B-D19A-EFE8-2379-3CC84245936C}"/>
              </a:ext>
            </a:extLst>
          </p:cNvPr>
          <p:cNvGrpSpPr/>
          <p:nvPr/>
        </p:nvGrpSpPr>
        <p:grpSpPr>
          <a:xfrm>
            <a:off x="1448390" y="611235"/>
            <a:ext cx="9037026" cy="707886"/>
            <a:chOff x="762590" y="708108"/>
            <a:chExt cx="9037026" cy="707886"/>
          </a:xfrm>
        </p:grpSpPr>
        <p:sp>
          <p:nvSpPr>
            <p:cNvPr id="15" name="椭圆 14"/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855FC-2CC1-321B-6A75-BDD91EF0CE25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Phân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theo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nhóm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39BD80-4C2B-25F8-CB61-6160997AF2E9}"/>
              </a:ext>
            </a:extLst>
          </p:cNvPr>
          <p:cNvGrpSpPr/>
          <p:nvPr/>
        </p:nvGrpSpPr>
        <p:grpSpPr>
          <a:xfrm>
            <a:off x="1924481" y="1558507"/>
            <a:ext cx="2432958" cy="1077685"/>
            <a:chOff x="1273628" y="1877786"/>
            <a:chExt cx="2432958" cy="10776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BD395C-C3A5-2CB5-34B2-3E61D53D9970}"/>
                </a:ext>
              </a:extLst>
            </p:cNvPr>
            <p:cNvSpPr/>
            <p:nvPr/>
          </p:nvSpPr>
          <p:spPr>
            <a:xfrm>
              <a:off x="1273629" y="1877786"/>
              <a:ext cx="2432957" cy="107768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4B739AC-BEBC-4F41-9A1F-624855F16ABD}"/>
                </a:ext>
              </a:extLst>
            </p:cNvPr>
            <p:cNvSpPr/>
            <p:nvPr/>
          </p:nvSpPr>
          <p:spPr>
            <a:xfrm>
              <a:off x="1273628" y="2025549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tập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2A50E5-4018-168C-76A7-538FAC32032B}"/>
              </a:ext>
            </a:extLst>
          </p:cNvPr>
          <p:cNvGrpSpPr/>
          <p:nvPr/>
        </p:nvGrpSpPr>
        <p:grpSpPr>
          <a:xfrm>
            <a:off x="5334191" y="1590551"/>
            <a:ext cx="4894239" cy="1077685"/>
            <a:chOff x="1180181" y="1992086"/>
            <a:chExt cx="2432957" cy="9945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DE6F251-93B3-85CE-91F7-0CF7028CBFD8}"/>
                </a:ext>
              </a:extLst>
            </p:cNvPr>
            <p:cNvSpPr/>
            <p:nvPr/>
          </p:nvSpPr>
          <p:spPr>
            <a:xfrm>
              <a:off x="1254576" y="1992086"/>
              <a:ext cx="2284167" cy="994529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08537883-6C12-711C-24EC-3FB9DC1F59D6}"/>
                </a:ext>
              </a:extLst>
            </p:cNvPr>
            <p:cNvSpPr/>
            <p:nvPr/>
          </p:nvSpPr>
          <p:spPr>
            <a:xfrm>
              <a:off x="1180181" y="2123432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Làm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việc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nhà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2F1359-023E-B702-4C21-7807B21E9754}"/>
              </a:ext>
            </a:extLst>
          </p:cNvPr>
          <p:cNvGrpSpPr/>
          <p:nvPr/>
        </p:nvGrpSpPr>
        <p:grpSpPr>
          <a:xfrm>
            <a:off x="2673804" y="3056236"/>
            <a:ext cx="5666785" cy="1285875"/>
            <a:chOff x="1199612" y="1917789"/>
            <a:chExt cx="2432957" cy="9008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702E29-8F9E-E85E-21B1-CC7B4752BBB6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矩形 2">
              <a:extLst>
                <a:ext uri="{FF2B5EF4-FFF2-40B4-BE49-F238E27FC236}">
                  <a16:creationId xmlns:a16="http://schemas.microsoft.com/office/drawing/2014/main" id="{F851412B-9289-1D25-0BE0-6EAAB856E61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Sinh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cá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nhân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F5862C-3A4E-E8DF-8D59-E4FF60FF3E35}"/>
              </a:ext>
            </a:extLst>
          </p:cNvPr>
          <p:cNvGrpSpPr/>
          <p:nvPr/>
        </p:nvGrpSpPr>
        <p:grpSpPr>
          <a:xfrm>
            <a:off x="1076806" y="4760650"/>
            <a:ext cx="10038387" cy="1393534"/>
            <a:chOff x="1199612" y="1917789"/>
            <a:chExt cx="2432957" cy="9008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789E78-A29E-8694-EE15-2D1442E2481A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矩形 2">
              <a:extLst>
                <a:ext uri="{FF2B5EF4-FFF2-40B4-BE49-F238E27FC236}">
                  <a16:creationId xmlns:a16="http://schemas.microsoft.com/office/drawing/2014/main" id="{2725BC75-98F7-E8EF-8412-B0477D474C7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Giải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trí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động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sở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thích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34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5FBD893A-598E-333A-4CAC-5E62563502C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id="{208890BF-FF3B-B54E-AFC5-9A880CFD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315951B-49CA-43FF-0A6A-62A4A4F6C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534CE98-A6F5-582C-2ED6-E8E9A1C3DB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713767" y="1455792"/>
            <a:ext cx="2726871" cy="48006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2968091" y="187408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6683826" y="1974600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64A2AE56-C798-0148-EC00-C6792D638CD7}"/>
              </a:ext>
            </a:extLst>
          </p:cNvPr>
          <p:cNvSpPr/>
          <p:nvPr/>
        </p:nvSpPr>
        <p:spPr>
          <a:xfrm>
            <a:off x="4021285" y="1162069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tập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20E7F83-E748-BCC1-11D9-B65A4A0C7E76}"/>
              </a:ext>
            </a:extLst>
          </p:cNvPr>
          <p:cNvSpPr/>
          <p:nvPr/>
        </p:nvSpPr>
        <p:spPr>
          <a:xfrm>
            <a:off x="7582770" y="1201284"/>
            <a:ext cx="280220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BF244-631F-0CE9-39F6-32B335611811}"/>
              </a:ext>
            </a:extLst>
          </p:cNvPr>
          <p:cNvSpPr txBox="1"/>
          <p:nvPr/>
        </p:nvSpPr>
        <p:spPr>
          <a:xfrm>
            <a:off x="3880306" y="2379159"/>
            <a:ext cx="2836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mới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39273C-6E8A-EB91-D773-6A4FBE69275E}"/>
              </a:ext>
            </a:extLst>
          </p:cNvPr>
          <p:cNvSpPr txBox="1"/>
          <p:nvPr/>
        </p:nvSpPr>
        <p:spPr>
          <a:xfrm>
            <a:off x="7620870" y="2555557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Quét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cây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77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405</Words>
  <Application>Microsoft Office PowerPoint</Application>
  <PresentationFormat>Widescreen</PresentationFormat>
  <Paragraphs>49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#9Slide07 HoneyCream</vt:lpstr>
      <vt:lpstr>Tahoma</vt:lpstr>
      <vt:lpstr>Arial</vt:lpstr>
      <vt:lpstr>思源黑体 CN</vt:lpstr>
      <vt:lpstr>Cambria</vt:lpstr>
      <vt:lpstr>Vogue-ExtraBold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Administrator</cp:lastModifiedBy>
  <cp:revision>22</cp:revision>
  <dcterms:created xsi:type="dcterms:W3CDTF">2023-06-19T12:56:34Z</dcterms:created>
  <dcterms:modified xsi:type="dcterms:W3CDTF">2023-09-21T05:25:41Z</dcterms:modified>
</cp:coreProperties>
</file>