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7" r:id="rId8"/>
  </p:sldMasterIdLst>
  <p:notesMasterIdLst>
    <p:notesMasterId r:id="rId25"/>
  </p:notesMasterIdLst>
  <p:sldIdLst>
    <p:sldId id="745" r:id="rId9"/>
    <p:sldId id="746" r:id="rId10"/>
    <p:sldId id="278" r:id="rId11"/>
    <p:sldId id="722" r:id="rId12"/>
    <p:sldId id="356" r:id="rId13"/>
    <p:sldId id="757" r:id="rId14"/>
    <p:sldId id="758" r:id="rId15"/>
    <p:sldId id="332" r:id="rId16"/>
    <p:sldId id="759" r:id="rId17"/>
    <p:sldId id="768" r:id="rId18"/>
    <p:sldId id="769" r:id="rId19"/>
    <p:sldId id="763" r:id="rId20"/>
    <p:sldId id="738" r:id="rId21"/>
    <p:sldId id="770" r:id="rId22"/>
    <p:sldId id="314" r:id="rId23"/>
    <p:sldId id="4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6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3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375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2023/10/17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17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3B6BB38-EFB0-4CC1-84F0-E3C2CB2F2A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2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65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jpe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D561B5-82D9-ADCB-3C8D-FCB25395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72" y="353813"/>
            <a:ext cx="4547353" cy="5232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955186-B210-D2CE-E829-77EC4880D6CE}"/>
              </a:ext>
            </a:extLst>
          </p:cNvPr>
          <p:cNvSpPr/>
          <p:nvPr/>
        </p:nvSpPr>
        <p:spPr>
          <a:xfrm>
            <a:off x="6019799" y="422910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D19CD-95CE-392D-0014-3955C1F09039}"/>
              </a:ext>
            </a:extLst>
          </p:cNvPr>
          <p:cNvSpPr/>
          <p:nvPr/>
        </p:nvSpPr>
        <p:spPr>
          <a:xfrm>
            <a:off x="7096124" y="360045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Vệ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endParaRPr lang="en-US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7D411-F6DC-93CC-78B3-2E9A2F04DCA4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5DB280-CF89-D387-1255-EF8EBDB78E85}"/>
              </a:ext>
            </a:extLst>
          </p:cNvPr>
          <p:cNvSpPr/>
          <p:nvPr/>
        </p:nvSpPr>
        <p:spPr>
          <a:xfrm>
            <a:off x="7191374" y="1438275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89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37C60-D3A4-6A4D-3CE1-B371B2013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C2C33-C530-EA08-1757-E2A8B827C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966787"/>
            <a:ext cx="5100638" cy="50290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8D3952-B604-62AD-3DB2-7D001D89B0A3}"/>
              </a:ext>
            </a:extLst>
          </p:cNvPr>
          <p:cNvSpPr/>
          <p:nvPr/>
        </p:nvSpPr>
        <p:spPr>
          <a:xfrm>
            <a:off x="6010274" y="4476750"/>
            <a:ext cx="1152525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0CF251-7870-178B-C5B2-497C815CEA41}"/>
              </a:ext>
            </a:extLst>
          </p:cNvPr>
          <p:cNvSpPr/>
          <p:nvPr/>
        </p:nvSpPr>
        <p:spPr>
          <a:xfrm>
            <a:off x="7619999" y="2714625"/>
            <a:ext cx="13049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 BTVN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9D9701-6C3E-221A-83B5-2840D1590CD1}"/>
              </a:ext>
            </a:extLst>
          </p:cNvPr>
          <p:cNvSpPr/>
          <p:nvPr/>
        </p:nvSpPr>
        <p:spPr>
          <a:xfrm>
            <a:off x="7143749" y="3838575"/>
            <a:ext cx="18383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Kiểm</a:t>
            </a:r>
            <a:r>
              <a:rPr lang="en-US" sz="2400" b="1" dirty="0"/>
              <a:t> </a:t>
            </a:r>
            <a:r>
              <a:rPr lang="en-US" sz="2400" b="1" dirty="0" err="1"/>
              <a:t>tra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cũ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42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239</Words>
  <Application>Microsoft Office PowerPoint</Application>
  <PresentationFormat>Widescreen</PresentationFormat>
  <Paragraphs>32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 Light</vt:lpstr>
      <vt:lpstr>#9Slide07 SVNAdam Gorry</vt:lpstr>
      <vt:lpstr>Arial</vt:lpstr>
      <vt:lpstr>Calibri</vt:lpstr>
      <vt:lpstr>Calibri Light</vt:lpstr>
      <vt:lpstr>Cambria</vt:lpstr>
      <vt:lpstr>Georgia</vt:lpstr>
      <vt:lpstr>Times New Roman</vt:lpstr>
      <vt:lpstr>VNI-Avo</vt:lpstr>
      <vt:lpstr>字魂59号-创粗黑</vt:lpstr>
      <vt:lpstr>思源黑体 CN Regular</vt:lpstr>
      <vt:lpstr>1_Office Theme</vt:lpstr>
      <vt:lpstr>3_Office Theme</vt:lpstr>
      <vt:lpstr>2_Office Theme</vt:lpstr>
      <vt:lpstr>2_Office 主题</vt:lpstr>
      <vt:lpstr>2_Office 主题​​</vt:lpstr>
      <vt:lpstr>第一PPT，www.1ppt.com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2023-08-08T23:27:00Z</dcterms:created>
  <dcterms:modified xsi:type="dcterms:W3CDTF">2023-10-17T00:45:56Z</dcterms:modified>
</cp:coreProperties>
</file>