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313" r:id="rId3"/>
    <p:sldId id="279" r:id="rId4"/>
    <p:sldId id="287" r:id="rId5"/>
    <p:sldId id="307" r:id="rId6"/>
    <p:sldId id="289" r:id="rId7"/>
    <p:sldId id="310" r:id="rId8"/>
    <p:sldId id="280" r:id="rId9"/>
    <p:sldId id="308" r:id="rId10"/>
    <p:sldId id="286" r:id="rId11"/>
    <p:sldId id="311" r:id="rId12"/>
    <p:sldId id="309" r:id="rId13"/>
    <p:sldId id="306" r:id="rId14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627472" y="6077217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929" y="868947"/>
            <a:ext cx="6291617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3" y="2405196"/>
            <a:ext cx="3916919" cy="3916919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3217762" y="388553"/>
            <a:ext cx="8657862" cy="4246225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id-ID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565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1601179"/>
            <a:ext cx="10058400" cy="4799621"/>
          </a:xfrm>
          <a:prstGeom prst="rect">
            <a:avLst/>
          </a:prstGeom>
        </p:spPr>
      </p:pic>
      <p:cxnSp>
        <p:nvCxnSpPr>
          <p:cNvPr id="50" name="Straight Connector 57"/>
          <p:cNvCxnSpPr/>
          <p:nvPr/>
        </p:nvCxnSpPr>
        <p:spPr>
          <a:xfrm>
            <a:off x="1618322" y="1852335"/>
            <a:ext cx="0" cy="45359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807677" y="2381353"/>
            <a:ext cx="7854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3" y="1852335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8" y="230298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0" y="897305"/>
            <a:ext cx="11283016" cy="582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47" y="1468315"/>
            <a:ext cx="3882264" cy="320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83" y="1681774"/>
            <a:ext cx="4046547" cy="33140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55216" y="5418116"/>
            <a:ext cx="682531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4500772"/>
            <a:ext cx="3889776" cy="240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4552179"/>
            <a:ext cx="2916263" cy="2305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2" y="92563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6BA1B-46C7-E342-FF62-0E607E4C7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682" y="704506"/>
            <a:ext cx="7163421" cy="1304657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88FE7FC5-A0D0-4DD0-B71F-D1D94BA3EE8A}"/>
              </a:ext>
            </a:extLst>
          </p:cNvPr>
          <p:cNvSpPr txBox="1"/>
          <p:nvPr/>
        </p:nvSpPr>
        <p:spPr>
          <a:xfrm>
            <a:off x="2311765" y="1962039"/>
            <a:ext cx="8105254" cy="1477328"/>
          </a:xfrm>
          <a:custGeom>
            <a:avLst/>
            <a:gdLst>
              <a:gd name="connsiteX0" fmla="*/ 0 w 8105254"/>
              <a:gd name="connsiteY0" fmla="*/ 0 h 1477328"/>
              <a:gd name="connsiteX1" fmla="*/ 594385 w 8105254"/>
              <a:gd name="connsiteY1" fmla="*/ 0 h 1477328"/>
              <a:gd name="connsiteX2" fmla="*/ 1431928 w 8105254"/>
              <a:gd name="connsiteY2" fmla="*/ 0 h 1477328"/>
              <a:gd name="connsiteX3" fmla="*/ 2269471 w 8105254"/>
              <a:gd name="connsiteY3" fmla="*/ 0 h 1477328"/>
              <a:gd name="connsiteX4" fmla="*/ 2944909 w 8105254"/>
              <a:gd name="connsiteY4" fmla="*/ 0 h 1477328"/>
              <a:gd name="connsiteX5" fmla="*/ 3620347 w 8105254"/>
              <a:gd name="connsiteY5" fmla="*/ 0 h 1477328"/>
              <a:gd name="connsiteX6" fmla="*/ 4295785 w 8105254"/>
              <a:gd name="connsiteY6" fmla="*/ 0 h 1477328"/>
              <a:gd name="connsiteX7" fmla="*/ 4971222 w 8105254"/>
              <a:gd name="connsiteY7" fmla="*/ 0 h 1477328"/>
              <a:gd name="connsiteX8" fmla="*/ 5808765 w 8105254"/>
              <a:gd name="connsiteY8" fmla="*/ 0 h 1477328"/>
              <a:gd name="connsiteX9" fmla="*/ 6241046 w 8105254"/>
              <a:gd name="connsiteY9" fmla="*/ 0 h 1477328"/>
              <a:gd name="connsiteX10" fmla="*/ 6835431 w 8105254"/>
              <a:gd name="connsiteY10" fmla="*/ 0 h 1477328"/>
              <a:gd name="connsiteX11" fmla="*/ 8105254 w 8105254"/>
              <a:gd name="connsiteY11" fmla="*/ 0 h 1477328"/>
              <a:gd name="connsiteX12" fmla="*/ 8105254 w 8105254"/>
              <a:gd name="connsiteY12" fmla="*/ 448123 h 1477328"/>
              <a:gd name="connsiteX13" fmla="*/ 8105254 w 8105254"/>
              <a:gd name="connsiteY13" fmla="*/ 911019 h 1477328"/>
              <a:gd name="connsiteX14" fmla="*/ 8105254 w 8105254"/>
              <a:gd name="connsiteY14" fmla="*/ 1477328 h 1477328"/>
              <a:gd name="connsiteX15" fmla="*/ 7510869 w 8105254"/>
              <a:gd name="connsiteY15" fmla="*/ 1477328 h 1477328"/>
              <a:gd name="connsiteX16" fmla="*/ 6754378 w 8105254"/>
              <a:gd name="connsiteY16" fmla="*/ 1477328 h 1477328"/>
              <a:gd name="connsiteX17" fmla="*/ 5916835 w 8105254"/>
              <a:gd name="connsiteY17" fmla="*/ 1477328 h 1477328"/>
              <a:gd name="connsiteX18" fmla="*/ 5322450 w 8105254"/>
              <a:gd name="connsiteY18" fmla="*/ 1477328 h 1477328"/>
              <a:gd name="connsiteX19" fmla="*/ 4809117 w 8105254"/>
              <a:gd name="connsiteY19" fmla="*/ 1477328 h 1477328"/>
              <a:gd name="connsiteX20" fmla="*/ 4133680 w 8105254"/>
              <a:gd name="connsiteY20" fmla="*/ 1477328 h 1477328"/>
              <a:gd name="connsiteX21" fmla="*/ 3377189 w 8105254"/>
              <a:gd name="connsiteY21" fmla="*/ 1477328 h 1477328"/>
              <a:gd name="connsiteX22" fmla="*/ 2782804 w 8105254"/>
              <a:gd name="connsiteY22" fmla="*/ 1477328 h 1477328"/>
              <a:gd name="connsiteX23" fmla="*/ 2350524 w 8105254"/>
              <a:gd name="connsiteY23" fmla="*/ 1477328 h 1477328"/>
              <a:gd name="connsiteX24" fmla="*/ 1594033 w 8105254"/>
              <a:gd name="connsiteY24" fmla="*/ 1477328 h 1477328"/>
              <a:gd name="connsiteX25" fmla="*/ 756490 w 8105254"/>
              <a:gd name="connsiteY25" fmla="*/ 1477328 h 1477328"/>
              <a:gd name="connsiteX26" fmla="*/ 0 w 8105254"/>
              <a:gd name="connsiteY26" fmla="*/ 1477328 h 1477328"/>
              <a:gd name="connsiteX27" fmla="*/ 0 w 8105254"/>
              <a:gd name="connsiteY27" fmla="*/ 999659 h 1477328"/>
              <a:gd name="connsiteX28" fmla="*/ 0 w 8105254"/>
              <a:gd name="connsiteY28" fmla="*/ 536763 h 1477328"/>
              <a:gd name="connsiteX29" fmla="*/ 0 w 8105254"/>
              <a:gd name="connsiteY29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05254" h="1477328" fill="none" extrusionOk="0">
                <a:moveTo>
                  <a:pt x="0" y="0"/>
                </a:moveTo>
                <a:cubicBezTo>
                  <a:pt x="279918" y="9620"/>
                  <a:pt x="325672" y="-29086"/>
                  <a:pt x="594385" y="0"/>
                </a:cubicBezTo>
                <a:cubicBezTo>
                  <a:pt x="863098" y="29086"/>
                  <a:pt x="1022705" y="24755"/>
                  <a:pt x="1431928" y="0"/>
                </a:cubicBezTo>
                <a:cubicBezTo>
                  <a:pt x="1841151" y="-24755"/>
                  <a:pt x="1881444" y="-34769"/>
                  <a:pt x="2269471" y="0"/>
                </a:cubicBezTo>
                <a:cubicBezTo>
                  <a:pt x="2657498" y="34769"/>
                  <a:pt x="2705128" y="-20567"/>
                  <a:pt x="2944909" y="0"/>
                </a:cubicBezTo>
                <a:cubicBezTo>
                  <a:pt x="3184690" y="20567"/>
                  <a:pt x="3418110" y="25497"/>
                  <a:pt x="3620347" y="0"/>
                </a:cubicBezTo>
                <a:cubicBezTo>
                  <a:pt x="3822584" y="-25497"/>
                  <a:pt x="4102130" y="12391"/>
                  <a:pt x="4295785" y="0"/>
                </a:cubicBezTo>
                <a:cubicBezTo>
                  <a:pt x="4489440" y="-12391"/>
                  <a:pt x="4831669" y="-32818"/>
                  <a:pt x="4971222" y="0"/>
                </a:cubicBezTo>
                <a:cubicBezTo>
                  <a:pt x="5110775" y="32818"/>
                  <a:pt x="5561092" y="-14196"/>
                  <a:pt x="5808765" y="0"/>
                </a:cubicBezTo>
                <a:cubicBezTo>
                  <a:pt x="6056438" y="14196"/>
                  <a:pt x="6090020" y="7122"/>
                  <a:pt x="6241046" y="0"/>
                </a:cubicBezTo>
                <a:cubicBezTo>
                  <a:pt x="6392072" y="-7122"/>
                  <a:pt x="6697548" y="-17334"/>
                  <a:pt x="6835431" y="0"/>
                </a:cubicBezTo>
                <a:cubicBezTo>
                  <a:pt x="6973314" y="17334"/>
                  <a:pt x="7635565" y="-16080"/>
                  <a:pt x="8105254" y="0"/>
                </a:cubicBezTo>
                <a:cubicBezTo>
                  <a:pt x="8116003" y="179579"/>
                  <a:pt x="8088293" y="295470"/>
                  <a:pt x="8105254" y="448123"/>
                </a:cubicBezTo>
                <a:cubicBezTo>
                  <a:pt x="8122215" y="600776"/>
                  <a:pt x="8089806" y="815687"/>
                  <a:pt x="8105254" y="911019"/>
                </a:cubicBezTo>
                <a:cubicBezTo>
                  <a:pt x="8120702" y="1006351"/>
                  <a:pt x="8090067" y="1274595"/>
                  <a:pt x="8105254" y="1477328"/>
                </a:cubicBezTo>
                <a:cubicBezTo>
                  <a:pt x="7858397" y="1484226"/>
                  <a:pt x="7634788" y="1467856"/>
                  <a:pt x="7510869" y="1477328"/>
                </a:cubicBezTo>
                <a:cubicBezTo>
                  <a:pt x="7386950" y="1486800"/>
                  <a:pt x="6928673" y="1473079"/>
                  <a:pt x="6754378" y="1477328"/>
                </a:cubicBezTo>
                <a:cubicBezTo>
                  <a:pt x="6580083" y="1481577"/>
                  <a:pt x="6213389" y="1509884"/>
                  <a:pt x="5916835" y="1477328"/>
                </a:cubicBezTo>
                <a:cubicBezTo>
                  <a:pt x="5620281" y="1444772"/>
                  <a:pt x="5493236" y="1496885"/>
                  <a:pt x="5322450" y="1477328"/>
                </a:cubicBezTo>
                <a:cubicBezTo>
                  <a:pt x="5151665" y="1457771"/>
                  <a:pt x="5050855" y="1483381"/>
                  <a:pt x="4809117" y="1477328"/>
                </a:cubicBezTo>
                <a:cubicBezTo>
                  <a:pt x="4567379" y="1471275"/>
                  <a:pt x="4343084" y="1466772"/>
                  <a:pt x="4133680" y="1477328"/>
                </a:cubicBezTo>
                <a:cubicBezTo>
                  <a:pt x="3924276" y="1487884"/>
                  <a:pt x="3559685" y="1511887"/>
                  <a:pt x="3377189" y="1477328"/>
                </a:cubicBezTo>
                <a:cubicBezTo>
                  <a:pt x="3194693" y="1442769"/>
                  <a:pt x="2933836" y="1481332"/>
                  <a:pt x="2782804" y="1477328"/>
                </a:cubicBezTo>
                <a:cubicBezTo>
                  <a:pt x="2631772" y="1473324"/>
                  <a:pt x="2483307" y="1462930"/>
                  <a:pt x="2350524" y="1477328"/>
                </a:cubicBezTo>
                <a:cubicBezTo>
                  <a:pt x="2217741" y="1491726"/>
                  <a:pt x="1747478" y="1468676"/>
                  <a:pt x="1594033" y="1477328"/>
                </a:cubicBezTo>
                <a:cubicBezTo>
                  <a:pt x="1440588" y="1485980"/>
                  <a:pt x="1005409" y="1501766"/>
                  <a:pt x="756490" y="1477328"/>
                </a:cubicBezTo>
                <a:cubicBezTo>
                  <a:pt x="507571" y="1452890"/>
                  <a:pt x="233552" y="1474011"/>
                  <a:pt x="0" y="1477328"/>
                </a:cubicBezTo>
                <a:cubicBezTo>
                  <a:pt x="1299" y="1343688"/>
                  <a:pt x="-14445" y="1155276"/>
                  <a:pt x="0" y="999659"/>
                </a:cubicBezTo>
                <a:cubicBezTo>
                  <a:pt x="14445" y="844042"/>
                  <a:pt x="17931" y="766499"/>
                  <a:pt x="0" y="536763"/>
                </a:cubicBezTo>
                <a:cubicBezTo>
                  <a:pt x="-17931" y="307027"/>
                  <a:pt x="-21196" y="219231"/>
                  <a:pt x="0" y="0"/>
                </a:cubicBezTo>
                <a:close/>
              </a:path>
              <a:path w="8105254" h="1477328" stroke="0" extrusionOk="0">
                <a:moveTo>
                  <a:pt x="0" y="0"/>
                </a:moveTo>
                <a:cubicBezTo>
                  <a:pt x="297044" y="-5093"/>
                  <a:pt x="647322" y="18228"/>
                  <a:pt x="837543" y="0"/>
                </a:cubicBezTo>
                <a:cubicBezTo>
                  <a:pt x="1027764" y="-18228"/>
                  <a:pt x="1356084" y="-41202"/>
                  <a:pt x="1675086" y="0"/>
                </a:cubicBezTo>
                <a:cubicBezTo>
                  <a:pt x="1994088" y="41202"/>
                  <a:pt x="2156730" y="17197"/>
                  <a:pt x="2512629" y="0"/>
                </a:cubicBezTo>
                <a:cubicBezTo>
                  <a:pt x="2868528" y="-17197"/>
                  <a:pt x="3096768" y="-31459"/>
                  <a:pt x="3269119" y="0"/>
                </a:cubicBezTo>
                <a:cubicBezTo>
                  <a:pt x="3441470" y="31459"/>
                  <a:pt x="3637727" y="-4466"/>
                  <a:pt x="3782452" y="0"/>
                </a:cubicBezTo>
                <a:cubicBezTo>
                  <a:pt x="3927177" y="4466"/>
                  <a:pt x="4100901" y="28127"/>
                  <a:pt x="4376837" y="0"/>
                </a:cubicBezTo>
                <a:cubicBezTo>
                  <a:pt x="4652773" y="-28127"/>
                  <a:pt x="4717308" y="-10422"/>
                  <a:pt x="4971222" y="0"/>
                </a:cubicBezTo>
                <a:cubicBezTo>
                  <a:pt x="5225137" y="10422"/>
                  <a:pt x="5388720" y="11711"/>
                  <a:pt x="5727713" y="0"/>
                </a:cubicBezTo>
                <a:cubicBezTo>
                  <a:pt x="6066706" y="-11711"/>
                  <a:pt x="6168521" y="-16166"/>
                  <a:pt x="6565256" y="0"/>
                </a:cubicBezTo>
                <a:cubicBezTo>
                  <a:pt x="6961991" y="16166"/>
                  <a:pt x="6876707" y="-25571"/>
                  <a:pt x="7078588" y="0"/>
                </a:cubicBezTo>
                <a:cubicBezTo>
                  <a:pt x="7280469" y="25571"/>
                  <a:pt x="7704851" y="-33453"/>
                  <a:pt x="8105254" y="0"/>
                </a:cubicBezTo>
                <a:cubicBezTo>
                  <a:pt x="8100436" y="209722"/>
                  <a:pt x="8086793" y="264025"/>
                  <a:pt x="8105254" y="521989"/>
                </a:cubicBezTo>
                <a:cubicBezTo>
                  <a:pt x="8123715" y="779953"/>
                  <a:pt x="8128975" y="899032"/>
                  <a:pt x="8105254" y="1014432"/>
                </a:cubicBezTo>
                <a:cubicBezTo>
                  <a:pt x="8081533" y="1129832"/>
                  <a:pt x="8123008" y="1251405"/>
                  <a:pt x="8105254" y="1477328"/>
                </a:cubicBezTo>
                <a:cubicBezTo>
                  <a:pt x="7981165" y="1484562"/>
                  <a:pt x="7855642" y="1492689"/>
                  <a:pt x="7672974" y="1477328"/>
                </a:cubicBezTo>
                <a:cubicBezTo>
                  <a:pt x="7490306" y="1461967"/>
                  <a:pt x="7071182" y="1468725"/>
                  <a:pt x="6835431" y="1477328"/>
                </a:cubicBezTo>
                <a:cubicBezTo>
                  <a:pt x="6599680" y="1485931"/>
                  <a:pt x="6194725" y="1491478"/>
                  <a:pt x="5997888" y="1477328"/>
                </a:cubicBezTo>
                <a:cubicBezTo>
                  <a:pt x="5801051" y="1463178"/>
                  <a:pt x="5711127" y="1466448"/>
                  <a:pt x="5565608" y="1477328"/>
                </a:cubicBezTo>
                <a:cubicBezTo>
                  <a:pt x="5420089" y="1488208"/>
                  <a:pt x="4913422" y="1464873"/>
                  <a:pt x="4728065" y="1477328"/>
                </a:cubicBezTo>
                <a:cubicBezTo>
                  <a:pt x="4542708" y="1489783"/>
                  <a:pt x="4388085" y="1468519"/>
                  <a:pt x="4295785" y="1477328"/>
                </a:cubicBezTo>
                <a:cubicBezTo>
                  <a:pt x="4203485" y="1486137"/>
                  <a:pt x="3897178" y="1505287"/>
                  <a:pt x="3539294" y="1477328"/>
                </a:cubicBezTo>
                <a:cubicBezTo>
                  <a:pt x="3181410" y="1449369"/>
                  <a:pt x="3022581" y="1503431"/>
                  <a:pt x="2863856" y="1477328"/>
                </a:cubicBezTo>
                <a:cubicBezTo>
                  <a:pt x="2705131" y="1451225"/>
                  <a:pt x="2481924" y="1453254"/>
                  <a:pt x="2269471" y="1477328"/>
                </a:cubicBezTo>
                <a:cubicBezTo>
                  <a:pt x="2057019" y="1501402"/>
                  <a:pt x="1965703" y="1453864"/>
                  <a:pt x="1756138" y="1477328"/>
                </a:cubicBezTo>
                <a:cubicBezTo>
                  <a:pt x="1546573" y="1500792"/>
                  <a:pt x="1334357" y="1444747"/>
                  <a:pt x="918595" y="1477328"/>
                </a:cubicBezTo>
                <a:cubicBezTo>
                  <a:pt x="502833" y="1509909"/>
                  <a:pt x="441969" y="1503086"/>
                  <a:pt x="0" y="1477328"/>
                </a:cubicBezTo>
                <a:cubicBezTo>
                  <a:pt x="5169" y="1299989"/>
                  <a:pt x="-5252" y="1133271"/>
                  <a:pt x="0" y="955339"/>
                </a:cubicBezTo>
                <a:cubicBezTo>
                  <a:pt x="5252" y="777407"/>
                  <a:pt x="-10312" y="665502"/>
                  <a:pt x="0" y="477669"/>
                </a:cubicBezTo>
                <a:cubicBezTo>
                  <a:pt x="10312" y="289836"/>
                  <a:pt x="-13515" y="2024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>
            <a:solidFill>
              <a:sysClr val="windowText" lastClr="0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6615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Xác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định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được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khả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năng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suy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nghĩ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tích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cực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của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bản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thân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trong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một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số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tình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huống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đơn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 </a:t>
            </a:r>
            <a:r>
              <a:rPr kumimoji="0" lang="en-US" altLang="zh-CN" sz="3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giản</a:t>
            </a:r>
            <a:r>
              <a:rPr kumimoji="0" lang="en-US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ofia Pro Soft" panose="020B0000000000000000" pitchFamily="34" charset="0"/>
              </a:rPr>
              <a:t>.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860" y="1547121"/>
            <a:ext cx="851075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2902922" y="996833"/>
            <a:ext cx="6711381" cy="86805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5682" y="1110722"/>
            <a:ext cx="61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71564" y="1978775"/>
            <a:ext cx="9159643" cy="27853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72562" y="283798"/>
            <a:ext cx="400929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#9Slide07 HoneyCream" pitchFamily="2" charset="0"/>
              </a:rPr>
              <a:t>01. </a:t>
            </a:r>
            <a:r>
              <a:rPr lang="en-US" b="0" dirty="0" err="1">
                <a:solidFill>
                  <a:schemeClr val="bg1"/>
                </a:solidFill>
                <a:latin typeface="#9Slide07 HoneyCream" pitchFamily="2" charset="0"/>
              </a:rPr>
              <a:t>Trò</a:t>
            </a:r>
            <a:r>
              <a:rPr lang="en-US" b="0" dirty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#9Slide07 HoneyCream" pitchFamily="2" charset="0"/>
              </a:rPr>
              <a:t>chơi</a:t>
            </a:r>
            <a:endParaRPr lang="en-US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17" y="0"/>
            <a:ext cx="2373032" cy="2373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952" y="97921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2632" y="1071545"/>
            <a:ext cx="491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7400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SVN-SAF" panose="02040603050506020204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4416669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Helvetica Neue Heavy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9517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9068786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…</a:t>
            </a:r>
          </a:p>
        </p:txBody>
      </p:sp>
      <p:sp>
        <p:nvSpPr>
          <p:cNvPr id="6" name="Cross 5"/>
          <p:cNvSpPr/>
          <p:nvPr/>
        </p:nvSpPr>
        <p:spPr>
          <a:xfrm>
            <a:off x="4938053" y="2948060"/>
            <a:ext cx="548640" cy="548640"/>
          </a:xfrm>
          <a:prstGeom prst="plus">
            <a:avLst>
              <a:gd name="adj" fmla="val 350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7140340" y="2948060"/>
            <a:ext cx="729762" cy="548640"/>
          </a:xfrm>
          <a:prstGeom prst="hear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94386" y="4235549"/>
            <a:ext cx="2076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091785" y="4235549"/>
            <a:ext cx="2101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endParaRPr lang="en-US" sz="2800" dirty="0"/>
          </a:p>
          <a:p>
            <a:pPr algn="ctr"/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  <a:p>
            <a:pPr algn="ctr"/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1565" y="4235548"/>
            <a:ext cx="2367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endParaRPr lang="en-US" sz="2800" dirty="0"/>
          </a:p>
          <a:p>
            <a:pPr algn="ctr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25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3" grpId="0" animBg="1"/>
      <p:bldP spid="6" grpId="0" animBg="1"/>
      <p:bldP spid="7" grpId="0" animBg="1"/>
      <p:bldP spid="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9" y="1983671"/>
            <a:ext cx="6386780" cy="4358360"/>
          </a:xfrm>
          <a:prstGeom prst="rect">
            <a:avLst/>
          </a:prstGeom>
        </p:spPr>
      </p:pic>
      <p:sp>
        <p:nvSpPr>
          <p:cNvPr id="13" name="圆角矩形 10"/>
          <p:cNvSpPr/>
          <p:nvPr/>
        </p:nvSpPr>
        <p:spPr>
          <a:xfrm>
            <a:off x="2894129" y="295661"/>
            <a:ext cx="6711381" cy="137249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835" y="283798"/>
            <a:ext cx="61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7" y="1607237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9" y="340477"/>
            <a:ext cx="8138535" cy="35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164" y="482596"/>
            <a:ext cx="751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118" y="62671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4876" y="4549712"/>
            <a:ext cx="7510763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27" y="3857316"/>
            <a:ext cx="1549773" cy="300176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690491" y="2199190"/>
            <a:ext cx="2186328" cy="5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44" y="580244"/>
            <a:ext cx="6052636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643" y="693647"/>
            <a:ext cx="657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43" y="2037529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3854369"/>
            <a:ext cx="8458338" cy="3003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5894" y="3027702"/>
            <a:ext cx="882561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339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SVN-Helvetica Neue Heavy</vt:lpstr>
      <vt:lpstr>#9Slide03 Sofia Pro Soft</vt:lpstr>
      <vt:lpstr>SVN-SAF</vt:lpstr>
      <vt:lpstr>#9Slide07 HoneyCream</vt:lpstr>
      <vt:lpstr>Cambria</vt:lpstr>
      <vt:lpstr>Arial</vt:lpstr>
      <vt:lpstr>Calibri</vt:lpstr>
      <vt:lpstr>字魂156号-萌趣苏打饼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Administrator</cp:lastModifiedBy>
  <cp:revision>56</cp:revision>
  <dcterms:created xsi:type="dcterms:W3CDTF">2021-05-20T07:01:06Z</dcterms:created>
  <dcterms:modified xsi:type="dcterms:W3CDTF">2023-10-06T05:26:36Z</dcterms:modified>
  <cp:contentStatus/>
</cp:coreProperties>
</file>