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85" r:id="rId3"/>
    <p:sldId id="260" r:id="rId4"/>
    <p:sldId id="424" r:id="rId5"/>
    <p:sldId id="477" r:id="rId6"/>
    <p:sldId id="425" r:id="rId7"/>
    <p:sldId id="478" r:id="rId8"/>
    <p:sldId id="480" r:id="rId9"/>
    <p:sldId id="479" r:id="rId10"/>
    <p:sldId id="481" r:id="rId11"/>
    <p:sldId id="482" r:id="rId12"/>
    <p:sldId id="483" r:id="rId13"/>
    <p:sldId id="484" r:id="rId14"/>
    <p:sldId id="262" r:id="rId15"/>
    <p:sldId id="426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74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40" d="100"/>
          <a:sy n="40" d="100"/>
        </p:scale>
        <p:origin x="2323" y="106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B199B-0AC4-4C7C-A0F9-CE5F1976B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EA590E3-EA33-445B-833A-CE05FFB8B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6DE320-F4E0-4275-8330-DBFD3433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50D7A7-86CE-4BBD-A8FD-BCFA6FA37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7F3FAB-CE11-4192-8BAA-E2A09D12F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42272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641B4C-FA4A-481A-862F-6621F3EC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91CCA5-60B9-4F1A-A6FA-EA63CDBB3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9B6C0C-2A4E-4ADD-A731-AD309E0C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11878A-111D-468C-B634-46C8A363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983A19-A37B-4F92-AA32-3255CFDC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38185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0BD831-F214-47D2-B326-17713C91F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BFD754-FC6C-48B0-9633-03533B6C4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189ADC-A323-4DAE-8080-BC45D1CB0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DA0525-3079-48C1-A823-DBBF7DE80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8FBB0C-EAA3-410C-90C5-F73FF178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2463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200E2-0CBE-4AEF-951C-CB2FADFD5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828E96-1601-4D0B-8BB1-B9ABA3CDB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15BEA-CC5F-4558-904F-DE96431BE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39F226-FFF3-41CC-BDEA-CC9F3896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F6A2FB-4991-4BC2-9551-587195D51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10899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8A79D-D2AD-446B-9CE1-4AC544F9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3955D8-E1DF-4782-B0E5-6EF553352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688045-2883-4A9D-948F-3C5B5548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49EFAC-5EBD-4360-BE7A-9883EFE28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FA7CA2-A4AF-43A6-B5A0-48D0C3DE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67777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32C429-77CD-4CA7-B792-BA914FC15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1FF9CC-5E0A-46BA-AEC0-E229A600E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C2703F-737A-4B37-8B4E-50108987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111D34-E945-4756-AD7F-22E73C70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4FFA2A-ABCB-43B5-80B6-2AA87CE4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6AE415-25A5-445B-963B-E24993E6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55199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0CFFD6-F26E-45A0-B658-4858C978C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C4DE01-1EBA-4A2F-A99F-5C383299C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C700FE-95A0-4CC7-AFA4-B7F1759E4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22490CE-C526-4B62-AB97-BDE9DF09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543E69-DA03-4A5A-B281-734BA07A60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52E7F58-82F6-4465-8095-DBAE50A8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80AEC4-8140-4BC7-8AB6-97E32E55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9AB299-A6A9-4F30-81C2-3DEB6514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04838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86542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A848CE-FF0C-482E-9A8E-9A29309D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BF32BAD-2D21-4B37-A171-518E5A1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B698CF-DEF2-4343-82BA-CD0954605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80300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E5EB4A-0C14-4418-B8AB-4247185F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AACAC0-5A19-49A7-9B83-0CF415794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F5CDE3-D72A-4393-8AD6-7F6AF2D8F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1D0F9A-B9B1-4D71-A50A-E5F5AFFF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F6ABCD-AFD4-4509-AC3B-F3D8A1AD7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050E3F-7657-461E-A14E-36864ADE8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23911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7BE21-9438-4ACD-A74E-EDEDA726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B51099-5EEA-4A5D-BD30-C0427FA73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228F75-76BB-4240-AE28-D507FC2CB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4FA160-EFA2-46E7-B40B-657969466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C1EF44-FEAE-4375-8B1F-6032247D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7B3723-590E-426F-8A7D-374E736E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0960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B527DBA-DF9D-4717-A5D2-531CB0EF6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3321B4-7E5C-45EB-AB37-4E7CEB51B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DE458-05C9-46FF-A366-9EB645764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67AEB-E9FD-4F71-8D43-C3BD7E9C8E3A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E397AA-48FE-4B2A-B2B6-C0063BFD8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1F9B16-5096-47ED-9315-C8C5E0D54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005753" y="-882196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221412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5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156" y="-297"/>
            <a:ext cx="1227231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80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4" y="225678"/>
            <a:ext cx="11616396" cy="63755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7246" y="1356023"/>
            <a:ext cx="717636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just">
              <a:buFontTx/>
              <a:buChar char="-"/>
            </a:pP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tấm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bìa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kéo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bút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chì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màu</a:t>
            </a:r>
            <a:endParaRPr lang="en-US" sz="4400" dirty="0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857250" indent="-857250" algn="just">
              <a:buFontTx/>
              <a:buChar char="-"/>
            </a:pP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Vẽ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cắt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cánh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endParaRPr lang="en-US" sz="4400" dirty="0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857250" indent="-857250" algn="just">
              <a:buFontTx/>
              <a:buChar char="-"/>
            </a:pP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thân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cánh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nhụy</a:t>
            </a:r>
            <a:r>
              <a:rPr lang="en-US" sz="4400" dirty="0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n w="285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endParaRPr lang="en-US" sz="4400" dirty="0">
              <a:ln w="285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0566" y="432693"/>
            <a:ext cx="77022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THỰC HÀNH THEO NHÓM</a:t>
            </a:r>
          </a:p>
        </p:txBody>
      </p:sp>
      <p:sp>
        <p:nvSpPr>
          <p:cNvPr id="6" name="AutoShape 2" descr="Chia sẻ với hơn 349 vẽ hoa 5 cánh siêu hot - thtantai2.edu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455" l="0" r="996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2718" y="1421363"/>
            <a:ext cx="4799282" cy="43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489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4" y="225678"/>
            <a:ext cx="11616396" cy="63755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7872" y="1406487"/>
            <a:ext cx="62856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n w="1270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IcielCadena" panose="02000503000000020004" pitchFamily="2" charset="0"/>
              </a:rPr>
              <a:t>GÓC CHIA SẺ</a:t>
            </a:r>
          </a:p>
        </p:txBody>
      </p:sp>
      <p:sp>
        <p:nvSpPr>
          <p:cNvPr id="6" name="AutoShape 2" descr="Chia sẻ với hơn 349 vẽ hoa 5 cánh siêu hot - thtantai2.edu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4500" y1="23153" x2="17375" y2="85222"/>
                        <a14:foregroundMark x1="38125" y1="26108" x2="34250" y2="74631"/>
                        <a14:foregroundMark x1="41625" y1="61823" x2="51750" y2="89901"/>
                        <a14:foregroundMark x1="62125" y1="33005" x2="63500" y2="35961"/>
                        <a14:foregroundMark x1="74250" y1="23153" x2="79250" y2="23892"/>
                        <a14:foregroundMark x1="96125" y1="64532" x2="92375" y2="88177"/>
                        <a14:foregroundMark x1="85500" y1="85961" x2="74250" y2="99754"/>
                        <a14:foregroundMark x1="60500" y1="86946" x2="73250" y2="92365"/>
                        <a14:foregroundMark x1="41125" y1="92611" x2="60000" y2="92611"/>
                        <a14:foregroundMark x1="32625" y1="93103" x2="48500" y2="93596"/>
                        <a14:foregroundMark x1="36375" y1="73399" x2="22000" y2="91626"/>
                        <a14:foregroundMark x1="28375" y1="49261" x2="31625" y2="57389"/>
                        <a14:foregroundMark x1="45375" y1="43350" x2="45375" y2="43350"/>
                        <a14:foregroundMark x1="58125" y1="44828" x2="65000" y2="50739"/>
                        <a14:foregroundMark x1="75500" y1="44828" x2="69000" y2="49015"/>
                        <a14:foregroundMark x1="78250" y1="77340" x2="79125" y2="73399"/>
                        <a14:foregroundMark x1="94750" y1="91133" x2="83625" y2="98768"/>
                        <a14:foregroundMark x1="64875" y1="79557" x2="55500" y2="72660"/>
                        <a14:foregroundMark x1="19750" y1="95813" x2="29000" y2="95813"/>
                        <a14:foregroundMark x1="7500" y1="72414" x2="9000" y2="88177"/>
                        <a14:foregroundMark x1="7625" y1="28079" x2="4875" y2="37192"/>
                        <a14:foregroundMark x1="15625" y1="22414" x2="6875" y2="23399"/>
                        <a14:foregroundMark x1="17750" y1="23645" x2="21375" y2="32020"/>
                        <a14:foregroundMark x1="5000" y1="26847" x2="2875" y2="43596"/>
                        <a14:foregroundMark x1="13625" y1="67488" x2="14125" y2="82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" y="3484640"/>
            <a:ext cx="6644640" cy="33721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23567" y="737444"/>
            <a:ext cx="47932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03" y="4549295"/>
            <a:ext cx="5564797" cy="20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48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05912" y="979767"/>
            <a:ext cx="49696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n w="1270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IcielCadena" panose="02000503000000020004" pitchFamily="2" charset="0"/>
              </a:rPr>
              <a:t>KẾT LUẬN</a:t>
            </a:r>
          </a:p>
        </p:txBody>
      </p:sp>
      <p:sp>
        <p:nvSpPr>
          <p:cNvPr id="6" name="AutoShape 2" descr="Chia sẻ với hơn 349 vẽ hoa 5 cánh siêu hot - thtantai2.edu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36500" y="2246204"/>
            <a:ext cx="93600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xuyên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7580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8FE6388-C5C5-46D8-8C12-AD9FA879B894}"/>
              </a:ext>
            </a:extLst>
          </p:cNvPr>
          <p:cNvSpPr txBox="1"/>
          <p:nvPr/>
        </p:nvSpPr>
        <p:spPr>
          <a:xfrm>
            <a:off x="1793408" y="2850985"/>
            <a:ext cx="899475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Vận</a:t>
            </a:r>
            <a:r>
              <a:rPr lang="en-US" altLang="zh-CN" sz="115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115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dụng</a:t>
            </a:r>
            <a:endParaRPr lang="zh-CN" altLang="en-US" sz="11500" b="1" dirty="0">
              <a:solidFill>
                <a:schemeClr val="bg1"/>
              </a:solidFill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A6CC87-1FDC-4D6D-973F-F42FF2D9827F}"/>
              </a:ext>
            </a:extLst>
          </p:cNvPr>
          <p:cNvSpPr txBox="1"/>
          <p:nvPr/>
        </p:nvSpPr>
        <p:spPr>
          <a:xfrm>
            <a:off x="3329777" y="1512506"/>
            <a:ext cx="1567540" cy="1195526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4519"/>
              </a:avLst>
            </a:prstTxWarp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03</a:t>
            </a:r>
            <a:endParaRPr lang="zh-CN" altLang="en-US" sz="48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0469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74" y="853699"/>
            <a:ext cx="12333277" cy="685859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80774" y="84125"/>
            <a:ext cx="99325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#9Slide07 IcielCadena" panose="02000503000000020004" pitchFamily="2" charset="0"/>
              </a:rPr>
              <a:t>CAM KẾT HÀNH ĐỘNG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id="{58FE6388-C5C5-46D8-8C12-AD9FA879B894}"/>
              </a:ext>
            </a:extLst>
          </p:cNvPr>
          <p:cNvSpPr txBox="1"/>
          <p:nvPr/>
        </p:nvSpPr>
        <p:spPr>
          <a:xfrm>
            <a:off x="1598623" y="2820505"/>
            <a:ext cx="89947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Tạm</a:t>
            </a:r>
            <a:r>
              <a:rPr lang="en-US" altLang="zh-CN" sz="88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biệt</a:t>
            </a:r>
            <a:r>
              <a:rPr lang="en-US" altLang="zh-CN" sz="88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nhé</a:t>
            </a:r>
            <a:r>
              <a:rPr lang="en-US" altLang="zh-CN" sz="88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!</a:t>
            </a:r>
            <a:endParaRPr lang="zh-CN" altLang="en-US" sz="8800" b="1" dirty="0">
              <a:solidFill>
                <a:schemeClr val="bg1"/>
              </a:solidFill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2136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6" y="204282"/>
            <a:ext cx="11186808" cy="64299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29560" y="365038"/>
            <a:ext cx="5713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ook Antiqua" panose="02040602050305030304" pitchFamily="18" charset="0"/>
              </a:rPr>
              <a:t>Yêu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ook Antiqua" panose="02040602050305030304" pitchFamily="18" charset="0"/>
              </a:rPr>
              <a:t>cầu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ook Antiqua" panose="02040602050305030304" pitchFamily="18" charset="0"/>
              </a:rPr>
              <a:t>cần</a:t>
            </a: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en-US" sz="6000" b="1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ook Antiqua" panose="02040602050305030304" pitchFamily="18" charset="0"/>
              </a:rPr>
              <a:t>đạt</a:t>
            </a:r>
            <a:endParaRPr lang="en-US" sz="6000" b="1" dirty="0">
              <a:ln w="28575">
                <a:solidFill>
                  <a:schemeClr val="bg1"/>
                </a:solidFill>
              </a:ln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5476"/>
            <a:ext cx="2632077" cy="19725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64" y="4509798"/>
            <a:ext cx="2934100" cy="2934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8FC1E8-9B48-409E-9734-FFC8A6127655}"/>
              </a:ext>
            </a:extLst>
          </p:cNvPr>
          <p:cNvSpPr txBox="1"/>
          <p:nvPr/>
        </p:nvSpPr>
        <p:spPr>
          <a:xfrm>
            <a:off x="724449" y="1729936"/>
            <a:ext cx="1102196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2800" dirty="0" err="1">
                <a:latin typeface="Cambria" panose="02040503050406030204" pitchFamily="18" charset="0"/>
              </a:rPr>
              <a:t>Nhận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diện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vẻ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bề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ngoài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 err="1">
                <a:latin typeface="Cambria" panose="02040503050406030204" pitchFamily="18" charset="0"/>
              </a:rPr>
              <a:t>Nhận</a:t>
            </a:r>
            <a:r>
              <a:rPr lang="en-US" sz="2800" dirty="0">
                <a:latin typeface="Cambria" panose="02040503050406030204" pitchFamily="18" charset="0"/>
              </a:rPr>
              <a:t> ra </a:t>
            </a:r>
            <a:r>
              <a:rPr lang="en-US" sz="2800" dirty="0" err="1">
                <a:latin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giới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thiệu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điểm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đáng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tự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hào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bản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thân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điều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chỉnh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cảm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xúc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suy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nghĩ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bản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thân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tự</a:t>
            </a:r>
            <a:r>
              <a:rPr lang="en-US" sz="2800" dirty="0">
                <a:latin typeface="Cambria" panose="02040503050406030204" pitchFamily="18" charset="0"/>
              </a:rPr>
              <a:t> tin </a:t>
            </a:r>
            <a:r>
              <a:rPr lang="en-US" sz="2800" dirty="0" err="1">
                <a:latin typeface="Cambria" panose="02040503050406030204" pitchFamily="18" charset="0"/>
              </a:rPr>
              <a:t>trước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tập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hiện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đặc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điểm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riêng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cuả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tự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hào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phát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huy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riêng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 err="1">
                <a:latin typeface="Cambria" panose="02040503050406030204" pitchFamily="18" charset="0"/>
              </a:rPr>
              <a:t>Tôn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trọng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cảm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thông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bảo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vệ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ảnh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tinh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thần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chăm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chỉ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rèn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luyện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xây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dựng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ảnh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bản</a:t>
            </a:r>
            <a:r>
              <a:rPr lang="en-US" sz="2800" dirty="0">
                <a:latin typeface="Cambria" panose="02040503050406030204" pitchFamily="18" charset="0"/>
              </a:rPr>
              <a:t> than </a:t>
            </a:r>
            <a:r>
              <a:rPr lang="en-US" sz="2800" dirty="0" err="1">
                <a:latin typeface="Cambria" panose="02040503050406030204" pitchFamily="18" charset="0"/>
              </a:rPr>
              <a:t>trước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tập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9813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8FE6388-C5C5-46D8-8C12-AD9FA879B894}"/>
              </a:ext>
            </a:extLst>
          </p:cNvPr>
          <p:cNvSpPr txBox="1"/>
          <p:nvPr/>
        </p:nvSpPr>
        <p:spPr>
          <a:xfrm>
            <a:off x="1793408" y="2850985"/>
            <a:ext cx="89947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KHỞI ĐỘNG</a:t>
            </a:r>
            <a:endParaRPr lang="zh-CN" altLang="en-US" sz="13800" b="1" dirty="0">
              <a:solidFill>
                <a:schemeClr val="bg1"/>
              </a:solidFill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A6CC87-1FDC-4D6D-973F-F42FF2D9827F}"/>
              </a:ext>
            </a:extLst>
          </p:cNvPr>
          <p:cNvSpPr txBox="1"/>
          <p:nvPr/>
        </p:nvSpPr>
        <p:spPr>
          <a:xfrm>
            <a:off x="3329777" y="1512506"/>
            <a:ext cx="1567540" cy="1195526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4519"/>
              </a:avLst>
            </a:prstTxWarp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01</a:t>
            </a:r>
            <a:endParaRPr lang="zh-CN" altLang="en-US" sz="48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9394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ca di hoc">
            <a:hlinkClick r:id="" action="ppaction://media"/>
            <a:extLst>
              <a:ext uri="{FF2B5EF4-FFF2-40B4-BE49-F238E27FC236}">
                <a16:creationId xmlns:a16="http://schemas.microsoft.com/office/drawing/2014/main" id="{899AE283-E3AC-4142-98A7-E0D4065E75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4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8FE6388-C5C5-46D8-8C12-AD9FA879B894}"/>
              </a:ext>
            </a:extLst>
          </p:cNvPr>
          <p:cNvSpPr txBox="1"/>
          <p:nvPr/>
        </p:nvSpPr>
        <p:spPr>
          <a:xfrm>
            <a:off x="1793408" y="2850985"/>
            <a:ext cx="89947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Khám</a:t>
            </a:r>
            <a:r>
              <a:rPr lang="en-US" altLang="zh-CN" sz="80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phá</a:t>
            </a:r>
            <a:r>
              <a:rPr lang="en-US" altLang="zh-CN" sz="80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chủ</a:t>
            </a:r>
            <a:r>
              <a:rPr lang="en-US" altLang="zh-CN" sz="8000" b="1" dirty="0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đề</a:t>
            </a:r>
            <a:endParaRPr lang="zh-CN" altLang="en-US" sz="8000" b="1" dirty="0">
              <a:solidFill>
                <a:schemeClr val="bg1"/>
              </a:solidFill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A6CC87-1FDC-4D6D-973F-F42FF2D9827F}"/>
              </a:ext>
            </a:extLst>
          </p:cNvPr>
          <p:cNvSpPr txBox="1"/>
          <p:nvPr/>
        </p:nvSpPr>
        <p:spPr>
          <a:xfrm>
            <a:off x="3329777" y="1512506"/>
            <a:ext cx="1567540" cy="1195526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4519"/>
              </a:avLst>
            </a:prstTxWarp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Zero" panose="02040603050506020204" pitchFamily="18" charset="0"/>
                <a:ea typeface="思源黑体 CN Bold" panose="020B0800000000000000" pitchFamily="34" charset="-122"/>
                <a:sym typeface="思源黑体 CN Regular" panose="020B0500000000000000" pitchFamily="34" charset="-122"/>
              </a:rPr>
              <a:t>02</a:t>
            </a:r>
            <a:endParaRPr lang="zh-CN" altLang="en-US" sz="48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#9Slide07 SVNZero" panose="02040603050506020204" pitchFamily="18" charset="0"/>
              <a:ea typeface="思源黑体 CN Bold" panose="020B08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4006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6" y="204282"/>
            <a:ext cx="11186808" cy="64299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81456" y="815230"/>
            <a:ext cx="92663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1-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Chơi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trò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chơi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 “Xin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chào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#9Slide07 IcielCadena" panose="02000503000000020004" pitchFamily="2" charset="0"/>
              </a:rPr>
              <a:t>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055" y="1830893"/>
            <a:ext cx="7191108" cy="40408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5476"/>
            <a:ext cx="2632077" cy="19725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64" y="4509798"/>
            <a:ext cx="2934100" cy="29341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6" y="243068"/>
            <a:ext cx="11186808" cy="6391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1035" y="620847"/>
            <a:ext cx="34910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rgbClr val="F77490"/>
                </a:solidFill>
                <a:latin typeface="#9Slide07 IcielCadena" panose="02000503000000020004" pitchFamily="2" charset="0"/>
              </a:rPr>
              <a:t>Luật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F77490"/>
                </a:solidFill>
                <a:latin typeface="#9Slide07 IcielCadena" panose="02000503000000020004" pitchFamily="2" charset="0"/>
              </a:rPr>
              <a:t>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rgbClr val="F77490"/>
                </a:solidFill>
                <a:latin typeface="#9Slide07 IcielCadena" panose="02000503000000020004" pitchFamily="2" charset="0"/>
              </a:rPr>
              <a:t>chơi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rgbClr val="F77490"/>
                </a:solidFill>
                <a:latin typeface="#9Slide07 IcielCadena" panose="02000503000000020004" pitchFamily="2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1949" y="1515671"/>
            <a:ext cx="869451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đảm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vai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kèm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+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xoăn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/ 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	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hay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nhắc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đứng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dậy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vẫy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hô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to: 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“Xin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58" r="63034" b="1"/>
          <a:stretch/>
        </p:blipFill>
        <p:spPr>
          <a:xfrm>
            <a:off x="81023" y="-51938"/>
            <a:ext cx="2002420" cy="23612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3" t="-5538" b="1"/>
          <a:stretch/>
        </p:blipFill>
        <p:spPr>
          <a:xfrm>
            <a:off x="10546466" y="4352493"/>
            <a:ext cx="1645534" cy="237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7032"/>
            <a:ext cx="2216344" cy="166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14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507">
            <a:off x="379634" y="71367"/>
            <a:ext cx="11706935" cy="6822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977" y="3055643"/>
            <a:ext cx="3129023" cy="3802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5" y="4629244"/>
            <a:ext cx="12180485" cy="22120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8F7C5A-3063-420A-82F1-82388139607F}"/>
              </a:ext>
            </a:extLst>
          </p:cNvPr>
          <p:cNvSpPr/>
          <p:nvPr/>
        </p:nvSpPr>
        <p:spPr>
          <a:xfrm>
            <a:off x="1673352" y="1289305"/>
            <a:ext cx="78638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Mỗi người đều có những đặc điểm riêng khiến chúng ta nhớ người đó lâu hơn.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19621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507">
            <a:off x="379634" y="71367"/>
            <a:ext cx="11706935" cy="68222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86614" y="854052"/>
            <a:ext cx="89274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2-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Làm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bông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hoa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 “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tự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 </a:t>
            </a:r>
            <a:r>
              <a:rPr lang="en-US" sz="6000" dirty="0" err="1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hào</a:t>
            </a:r>
            <a:r>
              <a:rPr lang="en-US" sz="6000" dirty="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1706" y="2087745"/>
            <a:ext cx="83916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Wingdings" panose="05000000000000000000" pitchFamily="2" charset="2"/>
              <a:buChar char="§"/>
            </a:pP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685800" indent="-685800" algn="just">
              <a:buFont typeface="Wingdings" panose="05000000000000000000" pitchFamily="2" charset="2"/>
              <a:buChar char="§"/>
            </a:pP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5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" y="2484537"/>
            <a:ext cx="2500191" cy="4343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" y="4942390"/>
            <a:ext cx="12180485" cy="191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06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53F9"/>
      </a:accent1>
      <a:accent2>
        <a:srgbClr val="5091FA"/>
      </a:accent2>
      <a:accent3>
        <a:srgbClr val="646464"/>
      </a:accent3>
      <a:accent4>
        <a:srgbClr val="828282"/>
      </a:accent4>
      <a:accent5>
        <a:srgbClr val="A5A5A5"/>
      </a:accent5>
      <a:accent6>
        <a:srgbClr val="C9C9C9"/>
      </a:accent6>
      <a:hlink>
        <a:srgbClr val="4472C4"/>
      </a:hlink>
      <a:folHlink>
        <a:srgbClr val="BFBFBF"/>
      </a:folHlink>
    </a:clrScheme>
    <a:fontScheme name="自定义 1">
      <a:majorFont>
        <a:latin typeface="思源黑体 CN Regular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321</Words>
  <Application>Microsoft Office PowerPoint</Application>
  <PresentationFormat>Widescreen</PresentationFormat>
  <Paragraphs>34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#9Slide07 HoneyCream</vt:lpstr>
      <vt:lpstr>#9Slide07 IcielCadena</vt:lpstr>
      <vt:lpstr>#9Slide07 SVNZero</vt:lpstr>
      <vt:lpstr>Arial</vt:lpstr>
      <vt:lpstr>Book Antiqua</vt:lpstr>
      <vt:lpstr>Calibri</vt:lpstr>
      <vt:lpstr>Cambria</vt:lpstr>
      <vt:lpstr>Times New Roman</vt:lpstr>
      <vt:lpstr>Wingdings</vt:lpstr>
      <vt:lpstr>思源黑体 CN Regular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MT50</Manager>
  <Company>MT50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MT50</dc:title>
  <dc:subject>MT50</dc:subject>
  <dc:creator>Administrator</dc:creator>
  <cp:keywords>MT50</cp:keywords>
  <dc:description>MT50</dc:description>
  <cp:lastModifiedBy>Admin</cp:lastModifiedBy>
  <cp:revision>8</cp:revision>
  <dcterms:created xsi:type="dcterms:W3CDTF">2022-04-16T02:57:57Z</dcterms:created>
  <dcterms:modified xsi:type="dcterms:W3CDTF">2023-08-24T05:09:54Z</dcterms:modified>
  <cp:category>MT50</cp:category>
  <cp:version>MT50</cp:version>
</cp:coreProperties>
</file>