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4" r:id="rId3"/>
    <p:sldMasterId id="2147483724" r:id="rId4"/>
    <p:sldMasterId id="2147483770" r:id="rId5"/>
  </p:sldMasterIdLst>
  <p:notesMasterIdLst>
    <p:notesMasterId r:id="rId31"/>
  </p:notesMasterIdLst>
  <p:sldIdLst>
    <p:sldId id="350" r:id="rId6"/>
    <p:sldId id="284" r:id="rId7"/>
    <p:sldId id="313" r:id="rId8"/>
    <p:sldId id="339" r:id="rId9"/>
    <p:sldId id="330" r:id="rId10"/>
    <p:sldId id="289" r:id="rId11"/>
    <p:sldId id="290" r:id="rId12"/>
    <p:sldId id="294" r:id="rId13"/>
    <p:sldId id="331" r:id="rId14"/>
    <p:sldId id="263" r:id="rId15"/>
    <p:sldId id="348" r:id="rId16"/>
    <p:sldId id="297" r:id="rId17"/>
    <p:sldId id="345" r:id="rId18"/>
    <p:sldId id="343" r:id="rId19"/>
    <p:sldId id="346" r:id="rId20"/>
    <p:sldId id="349" r:id="rId21"/>
    <p:sldId id="341" r:id="rId22"/>
    <p:sldId id="305" r:id="rId23"/>
    <p:sldId id="306" r:id="rId24"/>
    <p:sldId id="307" r:id="rId25"/>
    <p:sldId id="308" r:id="rId26"/>
    <p:sldId id="309" r:id="rId27"/>
    <p:sldId id="337" r:id="rId28"/>
    <p:sldId id="311" r:id="rId29"/>
    <p:sldId id="342" r:id="rId30"/>
  </p:sldIdLst>
  <p:sldSz cx="12192000" cy="6858000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3300"/>
    <a:srgbClr val="E5F0A6"/>
    <a:srgbClr val="FFCC99"/>
    <a:srgbClr val="FFCCCC"/>
    <a:srgbClr val="FFFF00"/>
    <a:srgbClr val="FFFF66"/>
    <a:srgbClr val="FF99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434" autoAdjust="0"/>
  </p:normalViewPr>
  <p:slideViewPr>
    <p:cSldViewPr>
      <p:cViewPr varScale="1">
        <p:scale>
          <a:sx n="70" d="100"/>
          <a:sy n="70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96075AB-5C9B-4C16-A538-DEC76320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54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5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9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24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625" lvl="0" indent="-31779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3"/>
            </a:lvl1pPr>
            <a:lvl2pPr marL="915250" lvl="1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2875" lvl="2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30500" lvl="3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8124" lvl="4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5749" lvl="5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3374" lvl="6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60999" lvl="7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8624" lvl="8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7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5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5" y="1373909"/>
            <a:ext cx="116555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9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7364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8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5" y="1290836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2"/>
            <a:ext cx="2654263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3805048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123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6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1579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99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3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346749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3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9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94335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34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8" name="Google Shape;948;p28"/>
          <p:cNvSpPr/>
          <p:nvPr/>
        </p:nvSpPr>
        <p:spPr>
          <a:xfrm>
            <a:off x="-100967" y="2057630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1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7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7" y="61829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4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70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70" y="42036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3" y="18599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6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6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1" y="4933032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8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2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1" y="6115848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8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2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9022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7" y="171175"/>
            <a:ext cx="2654263" cy="2466445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7"/>
            <a:ext cx="2654263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9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7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59806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0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CBC29CA-49A2-4BD3-9F6F-4F0F5F751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DDCCA63-D274-4778-8C08-7F42FA62E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B5872BA-3A3D-4E9B-9EDB-0C69E9B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4AECB-42BF-4690-B55D-9BC5ADBE8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5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DB6A53F-12D2-418B-87F8-1E8741532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1E50CC0-1FCF-4859-83E3-FA2E4C069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205511-5A38-4906-9DBA-0611F704A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F7481-34F1-47E0-9650-12F6092CE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77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42AA96-34CF-4ED0-AF78-CA11F39BA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593FD11-7AA3-4435-9AB5-D84934276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A0822BE-7FF9-4AFC-8595-DA83B63C9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A77B-BFD1-486B-BB2D-4FCDFBDDC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097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DB51A6C-2E59-477E-AC13-CE63623BF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EAD4504-09AC-40C9-9751-B8EB4E855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F950B59-CC4C-48ED-956C-A86C08D50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054FC-89D1-47D7-9644-1446EA904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71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588C55-20A0-4911-BFBB-24D87BC16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5264A-BE6E-4D13-8189-4EB909356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900769-20A1-4FCE-954B-32FA415A3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B6D8B-18BF-4E05-8921-51C93AE8D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24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D7923EF-B898-4B52-9CCD-F12F5B351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AF73447-FF31-45AD-BAA6-2457638A1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E55E324-2DDE-4021-9493-F6C325B9B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92DFA-1342-4D16-A48B-4E699FB2E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86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6C3B222-AA08-44E7-934B-0A1B34D0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811A4C0-D2E5-4715-9C78-73CE76BAA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57C80D7-6BD9-461E-8046-64E75DA2B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D19DF-7373-4C37-A4B1-D4B299FFF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0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10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C7649DF-5BEA-40E4-BE5C-7A6D550AF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1F96F76-16FC-4CD3-A389-D221103DD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0D3E16C-F9BF-4655-B89D-28D680968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65EAC-1531-4117-9918-B741B7F0D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90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C54A0E1-7E95-4B25-B797-0D60CC87E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F83D820-F116-45DA-959F-C5D0258BB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11D26D7-64E1-46A9-9F15-C610A7646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21D38-0580-42CF-A2D9-FAF6F6BB1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99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F7AC4F5-7093-4DDF-BE4E-F68C07383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D67A59E-F772-4B5B-AA85-0895F7465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065B2A3-AC12-4F6D-96F6-E867699EB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77A33-9E23-46C2-AFF7-CDAF5F936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98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61BD150-1B01-4489-8014-1055FFAC9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204BA80-A2DD-4543-9140-10EC06BA9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14FF7CB-B7A5-452C-A3B2-36AFD3462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B986D-0B82-476B-97E6-8B29926C6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22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A4C4572-8CA5-48ED-9294-2A72B8559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1EDA5A6-DB47-4782-92E2-0CF1AA0A9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CF7A33-71B0-4354-80F1-AF6E8FBF6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CC797-1FE6-4A95-9B96-D662149E5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828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EC11FD9-7CC0-437C-A085-C79B8F8E7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10A7F13-C2E1-4CB8-B27B-7DD96137C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B46596F-0C41-4F9F-9E33-82E75D284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B96F9-1B74-4588-AC83-7079452BC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15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C0C45FF-5621-4569-A29E-0C3F1948A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C2E5A9C-F112-44A9-8848-333223D8F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42FC43D-BEDC-4FD7-9D86-39C821485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E7CBB-A5AE-474A-80D5-F3432666C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01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830488D-2D11-4607-BF12-A3A9DDE85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BC96978-D2C7-475E-8192-9DF3472A3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934F076-E0EA-47CE-AF6A-65BC75614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F2B36-EAB7-4968-BE9E-208E82B2A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33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6C1EE34-CC43-4ADD-A2E2-D56EE9C94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00A4C3C-8C1B-4E30-9D99-15FF36F07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4281A71-0C0E-49CD-A954-4000C3524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38138-9F04-40D7-8A7A-523FDE1E3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10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FC90CAF-2BC7-4C51-8A81-16203DE15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4EBFC93-4E51-4DB2-BE56-5179500D1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29BBA3F-1E2F-4714-BB9B-085CA7DAC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A0595-9FEE-4BB9-B120-D56A47CD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7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554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14DC2D-50A7-4ACF-A6F6-116F52871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1A8F8E-F499-4FCB-A100-535CEFC08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BF6000-B524-4EE6-B5FB-BCB49B27A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2CFA6-2E60-4ED1-AFC3-10CBF6EDE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70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5AC064-35CD-4C1B-9DAE-25E5C46DE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38C9CA-C92E-44DB-871C-3F988245A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5B7FF5-C924-4FB0-A9E0-87DC3B495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C2FC7-004B-4248-A74C-2B57E42C3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52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C43CE9-19ED-4F8F-8702-3BF27E2AB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9556A0-BE56-4E25-8F21-BB1A7DBC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F8F26CC-4269-4138-8C8C-FB0F93359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841-C808-4032-8EE0-CAE3FE844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81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F0752A6-FDAA-411B-8B11-32CF908B3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345522E-DFAF-4557-B9F3-E389B8AB9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089CBDE-0605-4AC7-96CA-B438FF2DE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2B152-12BC-4EE2-9A83-E72CB6E78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02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720C1CC-8791-4D0A-8D75-1D85B3FF1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B46BD35-EFC7-4F53-9276-70ED8FB75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6BF4214-48BF-4DAB-BA8B-85700787E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47A96-48A2-4169-A1F1-4B1ED1B15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90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720C1CC-8791-4D0A-8D75-1D85B3FF1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B46BD35-EFC7-4F53-9276-70ED8FB75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6BF4214-48BF-4DAB-BA8B-85700787E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47A96-48A2-4169-A1F1-4B1ED1B15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423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170E77-BC93-4487-B7F9-C36FEB82C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B607EA-5089-4342-97CD-2B60D4DEA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B1A0C0-A147-4FC3-984D-92434FF6B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8B2CC-B797-4590-9BA5-27E4F703C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447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170E77-BC93-4487-B7F9-C36FEB82C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B607EA-5089-4342-97CD-2B60D4DEA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B1A0C0-A147-4FC3-984D-92434FF6B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8B2CC-B797-4590-9BA5-27E4F703C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597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45F615E-54A1-4486-B0CA-7A35D778A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0660A52-4744-4F9A-9901-C9DEB4460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254E44D-D71F-4E13-ABB2-1A4F0302B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72921-87B5-4B8B-A8BF-B15B6BD47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8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78F5763-0E59-41E0-B279-D9839301F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CE30E6-8101-4A13-A456-9A08C23CF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8826B14-9FFB-4833-8551-962D47561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06E3F-7252-4B08-BB7A-01D5E23F8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7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3AD8C56-B4E9-4882-A9FF-937A8A0B0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FDCECB1-2847-4DFB-9D01-66A6390E3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FEC3DAD-672B-4520-8ADF-F98F0217E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FF361-F42C-49F6-BD44-B47DFAAE7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88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7DCDCD4-8B91-4DE4-9954-65E0423A7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9FBDC79-B022-46F5-A390-D2D41447B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3768111-933B-4108-80DC-97B56061F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34FDC-7F24-4722-B23D-0AFE59DF8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0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7576AA7-4BAA-4301-A3E6-665E21103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F420D6C-99F2-48EB-A88E-6F7BB0A5B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F6F3039-55C0-45D0-BAEF-203CA5113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33A69-3D72-4C87-8C49-5561C4F06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86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A58957-B8E0-4226-8D93-432629AAB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4B12030-8DFC-4D76-A615-E691E5690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C90BF8-388F-4F38-8073-F4A64A74D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92ED9-80A3-4498-8DFE-C39BA3AA0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37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4B12CA-EB0E-4636-9871-AF5BFCF0D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CC1911-19D3-477B-BA68-DCCB6B07A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ADF04E-D524-4E24-ABA1-898522C84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F94E4-8131-44DB-B7F4-82567CFB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22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01F9987-D8E0-4818-BDF6-DE90D4E7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CEE383-3F14-4C52-B55B-0C5383ADF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3F3D757-FE8D-49EC-B51D-3A6639F06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CBF0C-03F9-40AC-9ED5-049D420F7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199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9A031EA-82A9-4403-BE0D-680F8274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CD3962E-12D8-40CA-8295-8F66D8B2F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217A583-D71D-4E23-8A38-2DBE26D14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2279-6BE8-4577-B2F8-C17C8212A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9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504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8C259-9757-463E-8A52-832463543E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70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5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867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94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129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756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995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420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412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9916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77156"/>
      </p:ext>
    </p:extLst>
  </p:cSld>
  <p:clrMapOvr>
    <a:masterClrMapping/>
  </p:clrMapOvr>
  <p:transition spd="med" advClick="0" advTm="0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76C56B2-C714-4AD3-9AC2-A329EABF8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573" y="1616365"/>
            <a:ext cx="2389573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6675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FA6DCE8-17DD-4813-BF4D-8165F8458AEA}"/>
              </a:ext>
            </a:extLst>
          </p:cNvPr>
          <p:cNvSpPr/>
          <p:nvPr userDrawn="1"/>
        </p:nvSpPr>
        <p:spPr>
          <a:xfrm>
            <a:off x="350753" y="53132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3135472074"/>
      </p:ext>
    </p:extLst>
  </p:cSld>
  <p:clrMapOvr>
    <a:masterClrMapping/>
  </p:clrMapOvr>
  <p:transition spd="med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9"/>
            <a:ext cx="3316303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6" y="3954859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6" y="1197145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5"/>
            <a:ext cx="3316303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9" y="2576001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7023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5" y="6021290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754" r:id="rId3"/>
    <p:sldLayoutId id="214748375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977">
                <a:solidFill>
                  <a:schemeClr val="dk2"/>
                </a:solidFill>
              </a:defRPr>
            </a:lvl1pPr>
            <a:lvl2pPr lvl="1" algn="r">
              <a:buNone/>
              <a:defRPr sz="977">
                <a:solidFill>
                  <a:schemeClr val="dk2"/>
                </a:solidFill>
              </a:defRPr>
            </a:lvl2pPr>
            <a:lvl3pPr lvl="2" algn="r">
              <a:buNone/>
              <a:defRPr sz="977">
                <a:solidFill>
                  <a:schemeClr val="dk2"/>
                </a:solidFill>
              </a:defRPr>
            </a:lvl3pPr>
            <a:lvl4pPr lvl="3" algn="r">
              <a:buNone/>
              <a:defRPr sz="977">
                <a:solidFill>
                  <a:schemeClr val="dk2"/>
                </a:solidFill>
              </a:defRPr>
            </a:lvl4pPr>
            <a:lvl5pPr lvl="4" algn="r">
              <a:buNone/>
              <a:defRPr sz="977">
                <a:solidFill>
                  <a:schemeClr val="dk2"/>
                </a:solidFill>
              </a:defRPr>
            </a:lvl5pPr>
            <a:lvl6pPr lvl="5" algn="r">
              <a:buNone/>
              <a:defRPr sz="977">
                <a:solidFill>
                  <a:schemeClr val="dk2"/>
                </a:solidFill>
              </a:defRPr>
            </a:lvl6pPr>
            <a:lvl7pPr lvl="6" algn="r">
              <a:buNone/>
              <a:defRPr sz="977">
                <a:solidFill>
                  <a:schemeClr val="dk2"/>
                </a:solidFill>
              </a:defRPr>
            </a:lvl7pPr>
            <a:lvl8pPr lvl="7" algn="r">
              <a:buNone/>
              <a:defRPr sz="977">
                <a:solidFill>
                  <a:schemeClr val="dk2"/>
                </a:solidFill>
              </a:defRPr>
            </a:lvl8pPr>
            <a:lvl9pPr lvl="8" algn="r">
              <a:buNone/>
              <a:defRPr sz="977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3356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712B3F9-809B-475D-96C9-6BA201000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931B360-68CD-4948-B494-E2F110C61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402DCFC-696C-4AA9-BB96-450AFC2B83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DC54F7D-1146-4BEF-9214-4F16D45AFE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6B6153B-6AA6-4E17-A81D-CC50F5341E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4CB2145-41CD-4466-AEF7-8B3D4CFAE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8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33CC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79D6E94-36B1-4856-BB0E-03BD4D07E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0022A8F8-455A-44B8-8EDF-0D10E674C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6E951B7-0F6E-45EB-AC99-061C37B41B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2896D86-7691-43BE-B46A-C75328DA2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1D320E3-96F7-4E0B-BE40-72DFAEF28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402E1-D361-4AE9-A181-2DBE94455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8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56" r:id="rId2"/>
    <p:sldLayoutId id="2147483726" r:id="rId3"/>
    <p:sldLayoutId id="214748375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F18D60-70AE-4FA7-A348-C7494106CD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3E85BE4-8E8F-4079-B6AD-4095A0E09F9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7573" y="1616365"/>
            <a:ext cx="2389573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37" r:id="rId13"/>
    <p:sldLayoutId id="2147483739" r:id="rId14"/>
    <p:sldLayoutId id="2147483749" r:id="rId15"/>
    <p:sldLayoutId id="2147483750" r:id="rId16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4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4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26" Type="http://schemas.microsoft.com/office/2007/relationships/hdphoto" Target="../media/hdphoto6.wdp"/><Relationship Id="rId3" Type="http://schemas.openxmlformats.org/officeDocument/2006/relationships/slideLayout" Target="../slideLayouts/slideLayout17.xml"/><Relationship Id="rId21" Type="http://schemas.openxmlformats.org/officeDocument/2006/relationships/slide" Target="slide22.xml"/><Relationship Id="rId7" Type="http://schemas.openxmlformats.org/officeDocument/2006/relationships/image" Target="../media/image28.gif"/><Relationship Id="rId12" Type="http://schemas.openxmlformats.org/officeDocument/2006/relationships/image" Target="../media/image32.png"/><Relationship Id="rId17" Type="http://schemas.openxmlformats.org/officeDocument/2006/relationships/slide" Target="slide20.xml"/><Relationship Id="rId25" Type="http://schemas.openxmlformats.org/officeDocument/2006/relationships/image" Target="../media/image40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1.gif"/><Relationship Id="rId24" Type="http://schemas.microsoft.com/office/2007/relationships/hdphoto" Target="../media/hdphoto5.wdp"/><Relationship Id="rId5" Type="http://schemas.openxmlformats.org/officeDocument/2006/relationships/image" Target="../media/image26.jpg"/><Relationship Id="rId15" Type="http://schemas.openxmlformats.org/officeDocument/2006/relationships/slide" Target="slide19.xml"/><Relationship Id="rId23" Type="http://schemas.openxmlformats.org/officeDocument/2006/relationships/image" Target="../media/image39.png"/><Relationship Id="rId28" Type="http://schemas.openxmlformats.org/officeDocument/2006/relationships/image" Target="../media/image41.png"/><Relationship Id="rId10" Type="http://schemas.microsoft.com/office/2007/relationships/hdphoto" Target="../media/hdphoto4.wdp"/><Relationship Id="rId19" Type="http://schemas.openxmlformats.org/officeDocument/2006/relationships/slide" Target="slide21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0.png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jpe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png"/><Relationship Id="rId9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5127768" y="2824058"/>
            <a:ext cx="7024955" cy="757574"/>
          </a:xfrm>
          <a:prstGeom prst="rect">
            <a:avLst/>
          </a:prstGeom>
        </p:spPr>
        <p:txBody>
          <a:bodyPr spcFirstLastPara="1" wrap="square" lIns="91505" tIns="91505" rIns="91505" bIns="91505" anchor="b" anchorCtr="0">
            <a:no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Toán</a:t>
            </a:r>
            <a:r>
              <a:rPr lang="en-US" sz="60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</a:t>
            </a:r>
            <a:br>
              <a:rPr lang="en-US" sz="60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7200" b="1" dirty="0" err="1" smtClean="0">
                <a:solidFill>
                  <a:srgbClr val="FF0000"/>
                </a:solidFill>
                <a:latin typeface="UTM A&amp;S Graceland" panose="020406030505060202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7200" b="1" dirty="0" smtClean="0">
                <a:solidFill>
                  <a:srgbClr val="FF0000"/>
                </a:solidFill>
                <a:latin typeface="UTM A&amp;S Graceland" panose="020406030505060202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&amp;S Graceland" panose="020406030505060202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7200" b="1" dirty="0" smtClean="0">
                <a:solidFill>
                  <a:srgbClr val="FF0000"/>
                </a:solidFill>
                <a:latin typeface="UTM A&amp;S Graceland" panose="020406030505060202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&amp;S Graceland" panose="020406030505060202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7200" b="1" dirty="0" smtClean="0">
                <a:solidFill>
                  <a:srgbClr val="FF0000"/>
                </a:solidFill>
                <a:latin typeface="UTM A&amp;S Graceland" panose="020406030505060202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&amp;S Graceland" panose="020406030505060202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7200" b="1" dirty="0" smtClean="0">
                <a:solidFill>
                  <a:srgbClr val="FF0000"/>
                </a:solidFill>
                <a:latin typeface="UTM A&amp;S Graceland" panose="02040603050506020204" pitchFamily="18" charset="0"/>
                <a:ea typeface="Arial-Rounded" pitchFamily="34" charset="0"/>
                <a:cs typeface="Times New Roman" panose="02020603050405020304" pitchFamily="18" charset="0"/>
              </a:rPr>
              <a:t> 0</a:t>
            </a:r>
            <a:endParaRPr lang="en-US" sz="7200" b="1" dirty="0">
              <a:solidFill>
                <a:srgbClr val="FF0000"/>
              </a:solidFill>
              <a:latin typeface="UTM A&amp;S Graceland" panose="020406030505060202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2408927" y="3172556"/>
            <a:ext cx="157495" cy="215329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838200" y="2743200"/>
            <a:ext cx="3743543" cy="305598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2" name="Picture 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56545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Text Box 32">
            <a:extLst>
              <a:ext uri="{FF2B5EF4-FFF2-40B4-BE49-F238E27FC236}">
                <a16:creationId xmlns="" xmlns:a16="http://schemas.microsoft.com/office/drawing/2014/main" id="{C33724DE-42CC-4B33-B74D-0A98077C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484" y="213079"/>
            <a:ext cx="4171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2" name="组合 19">
            <a:extLst>
              <a:ext uri="{FF2B5EF4-FFF2-40B4-BE49-F238E27FC236}">
                <a16:creationId xmlns="" xmlns:a16="http://schemas.microsoft.com/office/drawing/2014/main" id="{840C625A-4080-482A-9BF3-B095902E1963}"/>
              </a:ext>
            </a:extLst>
          </p:cNvPr>
          <p:cNvGrpSpPr/>
          <p:nvPr/>
        </p:nvGrpSpPr>
        <p:grpSpPr>
          <a:xfrm>
            <a:off x="5594617" y="-68533"/>
            <a:ext cx="2378074" cy="896289"/>
            <a:chOff x="6475654" y="1638642"/>
            <a:chExt cx="4396503" cy="3875422"/>
          </a:xfrm>
        </p:grpSpPr>
        <p:grpSp>
          <p:nvGrpSpPr>
            <p:cNvPr id="43" name="组合 1">
              <a:extLst>
                <a:ext uri="{FF2B5EF4-FFF2-40B4-BE49-F238E27FC236}">
                  <a16:creationId xmlns="" xmlns:a16="http://schemas.microsoft.com/office/drawing/2014/main" id="{CDB1B8BC-2595-4FA3-9D3D-AD26C361CA74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46" name="Picture 242" descr="C:\Users\Thinkpad\Desktop\新建文件夹 (2)\2_0005_图层-3.png">
                <a:extLst>
                  <a:ext uri="{FF2B5EF4-FFF2-40B4-BE49-F238E27FC236}">
                    <a16:creationId xmlns="" xmlns:a16="http://schemas.microsoft.com/office/drawing/2014/main" id="{23B0E98E-BD6C-49A9-9B19-52F711201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Freeform 14">
                <a:extLst>
                  <a:ext uri="{FF2B5EF4-FFF2-40B4-BE49-F238E27FC236}">
                    <a16:creationId xmlns="" xmlns:a16="http://schemas.microsoft.com/office/drawing/2014/main" id="{C370314F-03B3-44ED-B6AF-CF3F1E525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44" name="Picture 243" descr="C:\Users\Thinkpad\Desktop\新建文件夹 (2)\2_0000_图层-8.png">
              <a:extLst>
                <a:ext uri="{FF2B5EF4-FFF2-40B4-BE49-F238E27FC236}">
                  <a16:creationId xmlns="" xmlns:a16="http://schemas.microsoft.com/office/drawing/2014/main" id="{6DECBD14-5A7D-4F32-A168-4089A98C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5" descr="C:\Users\Thinkpad\Desktop\新建文件夹 (2)\2_0002_图层-6.png">
              <a:extLst>
                <a:ext uri="{FF2B5EF4-FFF2-40B4-BE49-F238E27FC236}">
                  <a16:creationId xmlns="" xmlns:a16="http://schemas.microsoft.com/office/drawing/2014/main" id="{2D663C89-117F-41E7-A857-84C61263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7">
            <a:extLst>
              <a:ext uri="{FF2B5EF4-FFF2-40B4-BE49-F238E27FC236}">
                <a16:creationId xmlns=""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874" y="173961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2880720" y="336511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graphicFrame>
        <p:nvGraphicFramePr>
          <p:cNvPr id="40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844580"/>
              </p:ext>
            </p:extLst>
          </p:nvPr>
        </p:nvGraphicFramePr>
        <p:xfrm>
          <a:off x="2209800" y="762000"/>
          <a:ext cx="8229600" cy="195686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a) 8750 : 35                    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23520 : 56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11780 : 42</a:t>
                      </a:r>
                    </a:p>
                  </a:txBody>
                  <a:tcPr marT="45743" marB="4574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2996 : 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2420 : 12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13870 : 45</a:t>
                      </a:r>
                    </a:p>
                  </a:txBody>
                  <a:tcPr marT="45743" marB="4574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2380243" y="3302412"/>
            <a:ext cx="28733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8750   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175     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000</a:t>
            </a: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4023720" y="3441318"/>
            <a:ext cx="0" cy="17686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4023720" y="382231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8519520" y="3365118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8519520" y="382231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7010400" y="3294570"/>
            <a:ext cx="274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2996    28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196    107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  <p:bldP spid="48" grpId="0"/>
      <p:bldP spid="48" grpId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Text Box 32">
            <a:extLst>
              <a:ext uri="{FF2B5EF4-FFF2-40B4-BE49-F238E27FC236}">
                <a16:creationId xmlns="" xmlns:a16="http://schemas.microsoft.com/office/drawing/2014/main" id="{C33724DE-42CC-4B33-B74D-0A98077C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484" y="213079"/>
            <a:ext cx="4171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2" name="组合 19">
            <a:extLst>
              <a:ext uri="{FF2B5EF4-FFF2-40B4-BE49-F238E27FC236}">
                <a16:creationId xmlns="" xmlns:a16="http://schemas.microsoft.com/office/drawing/2014/main" id="{840C625A-4080-482A-9BF3-B095902E1963}"/>
              </a:ext>
            </a:extLst>
          </p:cNvPr>
          <p:cNvGrpSpPr/>
          <p:nvPr/>
        </p:nvGrpSpPr>
        <p:grpSpPr>
          <a:xfrm>
            <a:off x="5594617" y="-68533"/>
            <a:ext cx="2378074" cy="896289"/>
            <a:chOff x="6475654" y="1638642"/>
            <a:chExt cx="4396503" cy="3875422"/>
          </a:xfrm>
        </p:grpSpPr>
        <p:grpSp>
          <p:nvGrpSpPr>
            <p:cNvPr id="43" name="组合 1">
              <a:extLst>
                <a:ext uri="{FF2B5EF4-FFF2-40B4-BE49-F238E27FC236}">
                  <a16:creationId xmlns="" xmlns:a16="http://schemas.microsoft.com/office/drawing/2014/main" id="{CDB1B8BC-2595-4FA3-9D3D-AD26C361CA74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46" name="Picture 242" descr="C:\Users\Thinkpad\Desktop\新建文件夹 (2)\2_0005_图层-3.png">
                <a:extLst>
                  <a:ext uri="{FF2B5EF4-FFF2-40B4-BE49-F238E27FC236}">
                    <a16:creationId xmlns="" xmlns:a16="http://schemas.microsoft.com/office/drawing/2014/main" id="{23B0E98E-BD6C-49A9-9B19-52F711201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Freeform 14">
                <a:extLst>
                  <a:ext uri="{FF2B5EF4-FFF2-40B4-BE49-F238E27FC236}">
                    <a16:creationId xmlns="" xmlns:a16="http://schemas.microsoft.com/office/drawing/2014/main" id="{C370314F-03B3-44ED-B6AF-CF3F1E525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44" name="Picture 243" descr="C:\Users\Thinkpad\Desktop\新建文件夹 (2)\2_0000_图层-8.png">
              <a:extLst>
                <a:ext uri="{FF2B5EF4-FFF2-40B4-BE49-F238E27FC236}">
                  <a16:creationId xmlns="" xmlns:a16="http://schemas.microsoft.com/office/drawing/2014/main" id="{6DECBD14-5A7D-4F32-A168-4089A98C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5" descr="C:\Users\Thinkpad\Desktop\新建文件夹 (2)\2_0002_图层-6.png">
              <a:extLst>
                <a:ext uri="{FF2B5EF4-FFF2-40B4-BE49-F238E27FC236}">
                  <a16:creationId xmlns="" xmlns:a16="http://schemas.microsoft.com/office/drawing/2014/main" id="{2D663C89-117F-41E7-A857-84C61263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7">
            <a:extLst>
              <a:ext uri="{FF2B5EF4-FFF2-40B4-BE49-F238E27FC236}">
                <a16:creationId xmlns=""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874" y="173961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18" name="Group 38">
            <a:extLst>
              <a:ext uri="{FF2B5EF4-FFF2-40B4-BE49-F238E27FC236}">
                <a16:creationId xmlns="" xmlns:a16="http://schemas.microsoft.com/office/drawing/2014/main" id="{AA959C03-7152-4B24-BB10-09C4381B1D24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1256689"/>
            <a:ext cx="2667000" cy="2062163"/>
            <a:chOff x="864" y="3120"/>
            <a:chExt cx="1680" cy="1299"/>
          </a:xfrm>
        </p:grpSpPr>
        <p:grpSp>
          <p:nvGrpSpPr>
            <p:cNvPr id="19" name="Group 36">
              <a:extLst>
                <a:ext uri="{FF2B5EF4-FFF2-40B4-BE49-F238E27FC236}">
                  <a16:creationId xmlns="" xmlns:a16="http://schemas.microsoft.com/office/drawing/2014/main" id="{7801C977-69D0-4C0F-A7DB-E5FD11CD0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120"/>
              <a:ext cx="1680" cy="1299"/>
              <a:chOff x="864" y="3120"/>
              <a:chExt cx="1680" cy="1299"/>
            </a:xfrm>
          </p:grpSpPr>
          <p:sp>
            <p:nvSpPr>
              <p:cNvPr id="21" name="Text Box 27">
                <a:extLst>
                  <a:ext uri="{FF2B5EF4-FFF2-40B4-BE49-F238E27FC236}">
                    <a16:creationId xmlns="" xmlns:a16="http://schemas.microsoft.com/office/drawing/2014/main" id="{7DB43158-7455-4E75-A63D-5E484892F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3120"/>
                <a:ext cx="1680" cy="1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lain" startAt="23520"/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56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112    420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000</a:t>
                </a:r>
              </a:p>
            </p:txBody>
          </p:sp>
          <p:sp>
            <p:nvSpPr>
              <p:cNvPr id="22" name="Line 31">
                <a:extLst>
                  <a:ext uri="{FF2B5EF4-FFF2-40B4-BE49-F238E27FC236}">
                    <a16:creationId xmlns="" xmlns:a16="http://schemas.microsoft.com/office/drawing/2014/main" id="{9C9FBCAF-5433-45FF-906F-0DFBFB06B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120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32">
              <a:extLst>
                <a:ext uri="{FF2B5EF4-FFF2-40B4-BE49-F238E27FC236}">
                  <a16:creationId xmlns="" xmlns:a16="http://schemas.microsoft.com/office/drawing/2014/main" id="{446E9C54-0B1C-4269-AAFE-081112A9F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4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39">
            <a:extLst>
              <a:ext uri="{FF2B5EF4-FFF2-40B4-BE49-F238E27FC236}">
                <a16:creationId xmlns="" xmlns:a16="http://schemas.microsoft.com/office/drawing/2014/main" id="{3483E18C-F39F-485B-8553-160E9C870F5A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1256689"/>
            <a:ext cx="2667000" cy="2062163"/>
            <a:chOff x="3428" y="2999"/>
            <a:chExt cx="1680" cy="1299"/>
          </a:xfrm>
        </p:grpSpPr>
        <p:sp>
          <p:nvSpPr>
            <p:cNvPr id="24" name="Text Box 33">
              <a:extLst>
                <a:ext uri="{FF2B5EF4-FFF2-40B4-BE49-F238E27FC236}">
                  <a16:creationId xmlns="" xmlns:a16="http://schemas.microsoft.com/office/drawing/2014/main" id="{82AF1D6D-0837-49DF-B869-8D3632274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" y="2999"/>
              <a:ext cx="1680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C000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2420     12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0020     201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08   </a:t>
              </a:r>
            </a:p>
          </p:txBody>
        </p:sp>
        <p:sp>
          <p:nvSpPr>
            <p:cNvPr id="25" name="Line 34">
              <a:extLst>
                <a:ext uri="{FF2B5EF4-FFF2-40B4-BE49-F238E27FC236}">
                  <a16:creationId xmlns="" xmlns:a16="http://schemas.microsoft.com/office/drawing/2014/main" id="{D0268795-B735-42E9-BF05-11770DAF5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68" y="3072"/>
              <a:ext cx="4" cy="1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>
              <a:extLst>
                <a:ext uri="{FF2B5EF4-FFF2-40B4-BE49-F238E27FC236}">
                  <a16:creationId xmlns="" xmlns:a16="http://schemas.microsoft.com/office/drawing/2014/main" id="{F9184730-6E9B-42A3-8F10-B0BCEFB75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36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38">
            <a:extLst>
              <a:ext uri="{FF2B5EF4-FFF2-40B4-BE49-F238E27FC236}">
                <a16:creationId xmlns="" xmlns:a16="http://schemas.microsoft.com/office/drawing/2014/main" id="{2987F036-6421-485A-8E13-DC1F8CA5F90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2667000" cy="2062163"/>
            <a:chOff x="864" y="3120"/>
            <a:chExt cx="1680" cy="1299"/>
          </a:xfrm>
        </p:grpSpPr>
        <p:grpSp>
          <p:nvGrpSpPr>
            <p:cNvPr id="28" name="Group 36">
              <a:extLst>
                <a:ext uri="{FF2B5EF4-FFF2-40B4-BE49-F238E27FC236}">
                  <a16:creationId xmlns="" xmlns:a16="http://schemas.microsoft.com/office/drawing/2014/main" id="{72654397-36AD-495D-AFCD-27EA563C2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120"/>
              <a:ext cx="1680" cy="1299"/>
              <a:chOff x="864" y="3120"/>
              <a:chExt cx="1680" cy="1299"/>
            </a:xfrm>
          </p:grpSpPr>
          <p:sp>
            <p:nvSpPr>
              <p:cNvPr id="30" name="Text Box 27">
                <a:extLst>
                  <a:ext uri="{FF2B5EF4-FFF2-40B4-BE49-F238E27FC236}">
                    <a16:creationId xmlns="" xmlns:a16="http://schemas.microsoft.com/office/drawing/2014/main" id="{79C3D540-F319-40A9-8643-EB266EC7F5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3120"/>
                <a:ext cx="1680" cy="1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/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11780   42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338    280   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20</a:t>
                </a:r>
              </a:p>
            </p:txBody>
          </p:sp>
          <p:sp>
            <p:nvSpPr>
              <p:cNvPr id="31" name="Line 31">
                <a:extLst>
                  <a:ext uri="{FF2B5EF4-FFF2-40B4-BE49-F238E27FC236}">
                    <a16:creationId xmlns="" xmlns:a16="http://schemas.microsoft.com/office/drawing/2014/main" id="{484B40D2-4B09-4A3C-B2B4-9A6A859F6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16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Line 32">
              <a:extLst>
                <a:ext uri="{FF2B5EF4-FFF2-40B4-BE49-F238E27FC236}">
                  <a16:creationId xmlns="" xmlns:a16="http://schemas.microsoft.com/office/drawing/2014/main" id="{125E7735-26FD-410E-B2AC-BB8423E24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4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9">
            <a:extLst>
              <a:ext uri="{FF2B5EF4-FFF2-40B4-BE49-F238E27FC236}">
                <a16:creationId xmlns="" xmlns:a16="http://schemas.microsoft.com/office/drawing/2014/main" id="{202B1E00-3D29-4D54-A170-50F2AEC7D9B5}"/>
              </a:ext>
            </a:extLst>
          </p:cNvPr>
          <p:cNvGrpSpPr>
            <a:grpSpLocks/>
          </p:cNvGrpSpPr>
          <p:nvPr/>
        </p:nvGrpSpPr>
        <p:grpSpPr bwMode="auto">
          <a:xfrm>
            <a:off x="6819900" y="4152405"/>
            <a:ext cx="2667000" cy="2062163"/>
            <a:chOff x="3428" y="2999"/>
            <a:chExt cx="1680" cy="1299"/>
          </a:xfrm>
        </p:grpSpPr>
        <p:sp>
          <p:nvSpPr>
            <p:cNvPr id="33" name="Text Box 33">
              <a:extLst>
                <a:ext uri="{FF2B5EF4-FFF2-40B4-BE49-F238E27FC236}">
                  <a16:creationId xmlns="" xmlns:a16="http://schemas.microsoft.com/office/drawing/2014/main" id="{50D044F3-791A-46B2-8AB4-8EFE1C4D7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" y="2999"/>
              <a:ext cx="1680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C000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13870   45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00370     308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10   </a:t>
              </a:r>
            </a:p>
          </p:txBody>
        </p:sp>
        <p:sp>
          <p:nvSpPr>
            <p:cNvPr id="34" name="Line 34">
              <a:extLst>
                <a:ext uri="{FF2B5EF4-FFF2-40B4-BE49-F238E27FC236}">
                  <a16:creationId xmlns="" xmlns:a16="http://schemas.microsoft.com/office/drawing/2014/main" id="{AB3631E6-5401-4A40-BBF0-FC8E7D0F1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68" y="3072"/>
              <a:ext cx="4" cy="1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>
              <a:extLst>
                <a:ext uri="{FF2B5EF4-FFF2-40B4-BE49-F238E27FC236}">
                  <a16:creationId xmlns="" xmlns:a16="http://schemas.microsoft.com/office/drawing/2014/main" id="{FEAC8587-5120-4D38-BE79-B8C4092EE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36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  <p:bldP spid="48" grpId="0"/>
      <p:bldP spid="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2362200" y="22860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1524000" y="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vi-VN" sz="18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3333FF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bơm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1 </a:t>
            </a:r>
            <a:r>
              <a:rPr lang="en-US" altLang="en-US" sz="3600" dirty="0" err="1"/>
              <a:t>giờ</a:t>
            </a:r>
            <a:r>
              <a:rPr lang="en-US" altLang="en-US" sz="3600" dirty="0"/>
              <a:t> 12 </a:t>
            </a:r>
            <a:r>
              <a:rPr lang="en-US" altLang="en-US" sz="3600" dirty="0" err="1"/>
              <a:t>phút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97 200 l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bể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bơi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Hỏi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trung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mỗi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bơm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lít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?</a:t>
            </a:r>
            <a:endParaRPr lang="en-US" altLang="en-US" sz="3600" u="sng" dirty="0"/>
          </a:p>
          <a:p>
            <a:pPr>
              <a:defRPr/>
            </a:pP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12324" name="Text Box 54"/>
          <p:cNvSpPr txBox="1">
            <a:spLocks noChangeArrowheads="1"/>
          </p:cNvSpPr>
          <p:nvPr/>
        </p:nvSpPr>
        <p:spPr bwMode="auto">
          <a:xfrm>
            <a:off x="7544904" y="5624512"/>
            <a:ext cx="609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324" name="Line 7"/>
          <p:cNvSpPr>
            <a:spLocks noChangeShapeType="1"/>
          </p:cNvSpPr>
          <p:nvPr/>
        </p:nvSpPr>
        <p:spPr bwMode="auto">
          <a:xfrm flipV="1">
            <a:off x="7343512" y="611739"/>
            <a:ext cx="2296602" cy="15389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5" name="Line 8"/>
          <p:cNvSpPr>
            <a:spLocks noChangeShapeType="1"/>
          </p:cNvSpPr>
          <p:nvPr/>
        </p:nvSpPr>
        <p:spPr bwMode="auto">
          <a:xfrm>
            <a:off x="2663753" y="1143000"/>
            <a:ext cx="1679647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6" name="Line 9"/>
          <p:cNvSpPr>
            <a:spLocks noChangeShapeType="1"/>
          </p:cNvSpPr>
          <p:nvPr/>
        </p:nvSpPr>
        <p:spPr bwMode="auto">
          <a:xfrm flipV="1">
            <a:off x="6858001" y="1698104"/>
            <a:ext cx="3223409" cy="8931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7" name="Line 10"/>
          <p:cNvSpPr>
            <a:spLocks noChangeShapeType="1"/>
          </p:cNvSpPr>
          <p:nvPr/>
        </p:nvSpPr>
        <p:spPr bwMode="auto">
          <a:xfrm flipV="1">
            <a:off x="8458200" y="1143000"/>
            <a:ext cx="2005264" cy="8233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8" name="Text Box 11"/>
          <p:cNvSpPr txBox="1">
            <a:spLocks noChangeArrowheads="1"/>
          </p:cNvSpPr>
          <p:nvPr/>
        </p:nvSpPr>
        <p:spPr bwMode="auto">
          <a:xfrm>
            <a:off x="2012645" y="1905000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sz="2800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tắt</a:t>
            </a:r>
            <a:endParaRPr lang="en-US" altLang="en-US" sz="2800" u="sng" dirty="0">
              <a:latin typeface="Times New Roman" panose="02020603050405020304" pitchFamily="18" charset="0"/>
            </a:endParaRPr>
          </a:p>
        </p:txBody>
      </p:sp>
      <p:sp>
        <p:nvSpPr>
          <p:cNvPr id="329" name="Text Box 12"/>
          <p:cNvSpPr txBox="1">
            <a:spLocks noChangeArrowheads="1"/>
          </p:cNvSpPr>
          <p:nvPr/>
        </p:nvSpPr>
        <p:spPr bwMode="auto">
          <a:xfrm>
            <a:off x="2239924" y="2490789"/>
            <a:ext cx="46942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</a:rPr>
              <a:t>: 97 200 </a:t>
            </a:r>
            <a:r>
              <a:rPr lang="vi-VN" altLang="en-US" sz="2800" b="1" dirty="0">
                <a:latin typeface="Times New Roman" panose="02020603050405020304" pitchFamily="18" charset="0"/>
              </a:rPr>
              <a:t>l</a:t>
            </a:r>
            <a:r>
              <a:rPr lang="en-US" altLang="en-US" sz="2800" b="1" dirty="0">
                <a:latin typeface="VNI-Commerce" pitchFamily="2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: ……</a:t>
            </a:r>
            <a:r>
              <a:rPr lang="vi-VN" altLang="en-US" sz="2800" b="1" dirty="0">
                <a:latin typeface="Times New Roman" panose="02020603050405020304" pitchFamily="18" charset="0"/>
              </a:rPr>
              <a:t>... l</a:t>
            </a:r>
            <a:r>
              <a:rPr lang="en-US" altLang="en-US" sz="2800" b="1" dirty="0">
                <a:latin typeface="VNI-Commerce" pitchFamily="2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5791200" y="3810000"/>
            <a:ext cx="3581400" cy="51077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2705916" y="3767001"/>
            <a:ext cx="6934199" cy="10556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2910662" y="4950598"/>
            <a:ext cx="6004738" cy="182719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8" name="组合 19">
            <a:extLst>
              <a:ext uri="{FF2B5EF4-FFF2-40B4-BE49-F238E27FC236}">
                <a16:creationId xmlns="" xmlns:a16="http://schemas.microsoft.com/office/drawing/2014/main" id="{840C625A-4080-482A-9BF3-B095902E1963}"/>
              </a:ext>
            </a:extLst>
          </p:cNvPr>
          <p:cNvGrpSpPr/>
          <p:nvPr/>
        </p:nvGrpSpPr>
        <p:grpSpPr>
          <a:xfrm>
            <a:off x="7363453" y="2300865"/>
            <a:ext cx="2378074" cy="896289"/>
            <a:chOff x="6475654" y="1638642"/>
            <a:chExt cx="4396503" cy="3875422"/>
          </a:xfrm>
        </p:grpSpPr>
        <p:grpSp>
          <p:nvGrpSpPr>
            <p:cNvPr id="339" name="组合 1">
              <a:extLst>
                <a:ext uri="{FF2B5EF4-FFF2-40B4-BE49-F238E27FC236}">
                  <a16:creationId xmlns="" xmlns:a16="http://schemas.microsoft.com/office/drawing/2014/main" id="{CDB1B8BC-2595-4FA3-9D3D-AD26C361CA74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342" name="Picture 242" descr="C:\Users\Thinkpad\Desktop\新建文件夹 (2)\2_0005_图层-3.png">
                <a:extLst>
                  <a:ext uri="{FF2B5EF4-FFF2-40B4-BE49-F238E27FC236}">
                    <a16:creationId xmlns="" xmlns:a16="http://schemas.microsoft.com/office/drawing/2014/main" id="{23B0E98E-BD6C-49A9-9B19-52F711201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3" name="Freeform 14">
                <a:extLst>
                  <a:ext uri="{FF2B5EF4-FFF2-40B4-BE49-F238E27FC236}">
                    <a16:creationId xmlns="" xmlns:a16="http://schemas.microsoft.com/office/drawing/2014/main" id="{C370314F-03B3-44ED-B6AF-CF3F1E525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340" name="Picture 243" descr="C:\Users\Thinkpad\Desktop\新建文件夹 (2)\2_0000_图层-8.png">
              <a:extLst>
                <a:ext uri="{FF2B5EF4-FFF2-40B4-BE49-F238E27FC236}">
                  <a16:creationId xmlns="" xmlns:a16="http://schemas.microsoft.com/office/drawing/2014/main" id="{6DECBD14-5A7D-4F32-A168-4089A98C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" name="Picture 245" descr="C:\Users\Thinkpad\Desktop\新建文件夹 (2)\2_0002_图层-6.png">
              <a:extLst>
                <a:ext uri="{FF2B5EF4-FFF2-40B4-BE49-F238E27FC236}">
                  <a16:creationId xmlns="" xmlns:a16="http://schemas.microsoft.com/office/drawing/2014/main" id="{2D663C89-117F-41E7-A857-84C61263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4" name="Text Box 7">
            <a:extLst>
              <a:ext uri="{FF2B5EF4-FFF2-40B4-BE49-F238E27FC236}">
                <a16:creationId xmlns=""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734" y="2563600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329" grpId="0"/>
      <p:bldP spid="3" grpId="0" animBg="1"/>
      <p:bldP spid="4" grpId="0" animBg="1"/>
      <p:bldP spid="344" grpId="0"/>
      <p:bldP spid="3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="" xmlns:a16="http://schemas.microsoft.com/office/drawing/2014/main" id="{6233FF73-475C-4EED-B83C-D3D51B7B1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285" y="687607"/>
            <a:ext cx="1659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latin typeface="Times New Roman" panose="02020603050405020304" pitchFamily="18" charset="0"/>
              </a:rPr>
              <a:t>giải</a:t>
            </a:r>
            <a:endParaRPr lang="en-US" altLang="en-US" sz="3600" i="1" u="sng" dirty="0">
              <a:latin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="" xmlns:a16="http://schemas.microsoft.com/office/drawing/2014/main" id="{F4C94CB0-972C-4B8A-BE93-6C0C6BC6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608" y="1759313"/>
            <a:ext cx="6013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Đổi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: 1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giờ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phút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= 72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phút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="" xmlns:a16="http://schemas.microsoft.com/office/drawing/2014/main" id="{39FFAF70-24E8-47FD-98EA-B71A1A21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753" y="2455199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bình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mỗi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phút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bơm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lít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nước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: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="" xmlns:a16="http://schemas.microsoft.com/office/drawing/2014/main" id="{F34E0405-05D9-4CC8-AFB2-0B9F4D67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837" y="3902759"/>
            <a:ext cx="55242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97 200 : 72 = 1350 ( l )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="" xmlns:a16="http://schemas.microsoft.com/office/drawing/2014/main" id="{EE954B37-B814-4E37-95BF-27E8B4A44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285" y="4648200"/>
            <a:ext cx="4480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: 1 350 l </a:t>
            </a:r>
            <a:r>
              <a:rPr lang="en-US" alt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nước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="" xmlns:a16="http://schemas.microsoft.com/office/drawing/2014/main" id="{FF1260CF-668C-4B4C-A9E9-6AEB30FB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142" y="41276"/>
            <a:ext cx="1351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latin typeface="Times New Roman" panose="02020603050405020304" pitchFamily="18" charset="0"/>
              </a:rPr>
              <a:t>2:</a:t>
            </a:r>
            <a:endParaRPr lang="en-US" altLang="en-US" sz="3600" b="1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27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524000" y="253960"/>
            <a:ext cx="9220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 307m,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97m.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</a:t>
            </a:r>
            <a:r>
              <a:rPr lang="en-US" altLang="en-US" sz="2800" dirty="0">
                <a:latin typeface="Times New Roman" panose="02020603050405020304" pitchFamily="18" charset="0"/>
              </a:rPr>
              <a:t> vi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vi-VN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2392363" y="1143000"/>
            <a:ext cx="1006475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2787377" y="15240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2787377" y="1981200"/>
            <a:ext cx="1175023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V="1">
            <a:off x="3505200" y="1112838"/>
            <a:ext cx="4495800" cy="30162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510648" y="2189909"/>
            <a:ext cx="1449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i="1" u="sng" dirty="0">
                <a:latin typeface="Times New Roman" panose="02020603050405020304" pitchFamily="18" charset="0"/>
              </a:rPr>
              <a:t> </a:t>
            </a:r>
            <a:r>
              <a:rPr lang="en-US" altLang="en-US" i="1" u="sng" dirty="0" err="1">
                <a:latin typeface="Times New Roman" panose="02020603050405020304" pitchFamily="18" charset="0"/>
              </a:rPr>
              <a:t>tắt</a:t>
            </a:r>
            <a:endParaRPr lang="en-US" altLang="en-US" i="1" u="sng" dirty="0">
              <a:latin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06378" y="4447119"/>
            <a:ext cx="37277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Chu vi :    ….m?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V="1">
            <a:off x="6477000" y="757238"/>
            <a:ext cx="4038600" cy="4763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5536602" y="3066018"/>
            <a:ext cx="210227" cy="756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3" name="Group 311"/>
          <p:cNvGrpSpPr>
            <a:grpSpLocks/>
          </p:cNvGrpSpPr>
          <p:nvPr/>
        </p:nvGrpSpPr>
        <p:grpSpPr bwMode="auto">
          <a:xfrm>
            <a:off x="1752601" y="2882116"/>
            <a:ext cx="5730401" cy="1102010"/>
            <a:chOff x="123217" y="2793724"/>
            <a:chExt cx="5319287" cy="1101490"/>
          </a:xfrm>
        </p:grpSpPr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281106" y="2793724"/>
              <a:ext cx="1643049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dài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23217" y="3276384"/>
              <a:ext cx="2036908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rộng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V="1">
              <a:off x="2056920" y="3124056"/>
              <a:ext cx="20577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V="1">
              <a:off x="2069531" y="3586832"/>
              <a:ext cx="12834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353007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56920" y="2971728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14696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056920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353007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Right Brace 52"/>
            <p:cNvSpPr/>
            <p:nvPr/>
          </p:nvSpPr>
          <p:spPr>
            <a:xfrm>
              <a:off x="4272586" y="3047892"/>
              <a:ext cx="76342" cy="60931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TextBox 310"/>
            <p:cNvSpPr txBox="1">
              <a:spLocks noChangeArrowheads="1"/>
            </p:cNvSpPr>
            <p:nvPr/>
          </p:nvSpPr>
          <p:spPr bwMode="auto">
            <a:xfrm>
              <a:off x="4361539" y="3065138"/>
              <a:ext cx="1080965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307m</a:t>
              </a:r>
            </a:p>
          </p:txBody>
        </p:sp>
        <p:sp>
          <p:nvSpPr>
            <p:cNvPr id="55" name="TextBox 310"/>
            <p:cNvSpPr txBox="1">
              <a:spLocks noChangeArrowheads="1"/>
            </p:cNvSpPr>
            <p:nvPr/>
          </p:nvSpPr>
          <p:spPr bwMode="auto">
            <a:xfrm>
              <a:off x="3417647" y="3372241"/>
              <a:ext cx="1080965" cy="52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97m</a:t>
              </a:r>
            </a:p>
          </p:txBody>
        </p:sp>
      </p:grpSp>
      <p:sp>
        <p:nvSpPr>
          <p:cNvPr id="62" name="Text Box 7">
            <a:extLst>
              <a:ext uri="{FF2B5EF4-FFF2-40B4-BE49-F238E27FC236}">
                <a16:creationId xmlns=""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414671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6134101" y="4330634"/>
            <a:ext cx="4463031" cy="182719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dirty="0">
                <a:solidFill>
                  <a:srgbClr val="0000FF"/>
                </a:solidFill>
                <a:latin typeface="Times New Roman" pitchFamily="18" charset="0"/>
              </a:rPr>
              <a:t>Muốn tính chu vi, diện tích của hình chữ nhật </a:t>
            </a:r>
            <a:r>
              <a:rPr lang="vi-VN">
                <a:solidFill>
                  <a:srgbClr val="0000FF"/>
                </a:solidFill>
                <a:latin typeface="Times New Roman" pitchFamily="18" charset="0"/>
              </a:rPr>
              <a:t>ta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cần biết gì?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501246" y="1962716"/>
            <a:ext cx="3048000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vi-VN" dirty="0">
                <a:solidFill>
                  <a:srgbClr val="0000FF"/>
                </a:solidFill>
                <a:latin typeface="Times New Roman" pitchFamily="18" charset="0"/>
              </a:rPr>
              <a:t>Đây là dạng Toán nào con đã được học?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448826" y="2982635"/>
            <a:ext cx="3048000" cy="13280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Hai cạnh liên tiếp của hình chữ nhật là cạnh nào</a:t>
            </a:r>
            <a:r>
              <a:rPr lang="vi-VN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0499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2" grpId="0" animBg="1"/>
      <p:bldP spid="62" grpId="0"/>
      <p:bldP spid="5" grpId="0" animBg="1"/>
      <p:bldP spid="6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559316" y="232298"/>
            <a:ext cx="1449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i="1" u="sng" dirty="0">
                <a:latin typeface="Times New Roman" panose="02020603050405020304" pitchFamily="18" charset="0"/>
              </a:rPr>
              <a:t> </a:t>
            </a:r>
            <a:r>
              <a:rPr lang="en-US" altLang="en-US" i="1" u="sng" dirty="0" err="1">
                <a:latin typeface="Times New Roman" panose="02020603050405020304" pitchFamily="18" charset="0"/>
              </a:rPr>
              <a:t>tắt</a:t>
            </a:r>
            <a:endParaRPr lang="en-US" altLang="en-US" i="1" u="sng" dirty="0">
              <a:latin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57911" y="1872090"/>
            <a:ext cx="37277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Chu vi :    ….m?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ight Brace 41"/>
          <p:cNvSpPr/>
          <p:nvPr/>
        </p:nvSpPr>
        <p:spPr>
          <a:xfrm rot="5400000">
            <a:off x="5541430" y="855423"/>
            <a:ext cx="210227" cy="756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3" name="Group 311"/>
          <p:cNvGrpSpPr>
            <a:grpSpLocks/>
          </p:cNvGrpSpPr>
          <p:nvPr/>
        </p:nvGrpSpPr>
        <p:grpSpPr bwMode="auto">
          <a:xfrm>
            <a:off x="1770846" y="759807"/>
            <a:ext cx="5730401" cy="1067663"/>
            <a:chOff x="123217" y="2793724"/>
            <a:chExt cx="5319287" cy="1067159"/>
          </a:xfrm>
        </p:grpSpPr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281106" y="2793724"/>
              <a:ext cx="1643049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dài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23217" y="3276384"/>
              <a:ext cx="2036908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rộng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V="1">
              <a:off x="2056920" y="3124056"/>
              <a:ext cx="20577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V="1">
              <a:off x="2069531" y="3586832"/>
              <a:ext cx="12834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353007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56920" y="2971728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14696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056920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353007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Right Brace 52"/>
            <p:cNvSpPr/>
            <p:nvPr/>
          </p:nvSpPr>
          <p:spPr>
            <a:xfrm>
              <a:off x="4272586" y="3047892"/>
              <a:ext cx="76342" cy="60931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TextBox 310"/>
            <p:cNvSpPr txBox="1">
              <a:spLocks noChangeArrowheads="1"/>
            </p:cNvSpPr>
            <p:nvPr/>
          </p:nvSpPr>
          <p:spPr bwMode="auto">
            <a:xfrm>
              <a:off x="4361539" y="3065138"/>
              <a:ext cx="1080965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307m</a:t>
              </a:r>
            </a:p>
          </p:txBody>
        </p:sp>
        <p:sp>
          <p:nvSpPr>
            <p:cNvPr id="55" name="TextBox 310"/>
            <p:cNvSpPr txBox="1">
              <a:spLocks noChangeArrowheads="1"/>
            </p:cNvSpPr>
            <p:nvPr/>
          </p:nvSpPr>
          <p:spPr bwMode="auto">
            <a:xfrm>
              <a:off x="3405856" y="3240255"/>
              <a:ext cx="1080965" cy="52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97m</a:t>
              </a:r>
            </a:p>
          </p:txBody>
        </p:sp>
      </p:grpSp>
      <p:sp>
        <p:nvSpPr>
          <p:cNvPr id="62" name="Text Box 7">
            <a:extLst>
              <a:ext uri="{FF2B5EF4-FFF2-40B4-BE49-F238E27FC236}">
                <a16:creationId xmlns=""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32297"/>
            <a:ext cx="16711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71701" y="2065792"/>
            <a:ext cx="4043899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Nêu các bước giải bài toán.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716132" y="3479267"/>
            <a:ext cx="8951868" cy="29625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Các bước giải: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Tìm chiều dài HCN:…………………………………………………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Tìm chiều rộng HCN:………………………………………………..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Tìm chu vi:…………………………………………………………..</a:t>
            </a:r>
          </a:p>
          <a:p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Tìm diện tích:………………………………………………………..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823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2" grpId="0" animBg="1"/>
      <p:bldP spid="62" grpId="0"/>
      <p:bldP spid="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379394" y="213587"/>
            <a:ext cx="19137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latin typeface="Times New Roman" panose="02020603050405020304" pitchFamily="18" charset="0"/>
              </a:rPr>
              <a:t>3:</a:t>
            </a:r>
            <a:endParaRPr lang="en-US" altLang="en-US" sz="3600" b="1" u="sng" dirty="0">
              <a:latin typeface="Times New Roman" panose="02020603050405020304" pitchFamily="18" charset="0"/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3368499" y="263608"/>
            <a:ext cx="8290101" cy="6352421"/>
            <a:chOff x="4838344" y="1863808"/>
            <a:chExt cx="4896757" cy="6352421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977122" y="1863808"/>
              <a:ext cx="8892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i="1" u="sng" dirty="0" err="1">
                  <a:solidFill>
                    <a:srgbClr val="0000FF"/>
                  </a:solidFill>
                  <a:latin typeface="HP001 4 hàng" panose="020B0603050302020204" pitchFamily="34" charset="0"/>
                </a:rPr>
                <a:t>Bài</a:t>
              </a:r>
              <a:r>
                <a:rPr lang="en-US" altLang="en-US" sz="2800" b="1" i="1" u="sng" dirty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800" b="1" i="1" u="sng" dirty="0" err="1">
                  <a:solidFill>
                    <a:srgbClr val="0000FF"/>
                  </a:solidFill>
                  <a:latin typeface="HP001 4 hàng" panose="020B0603050302020204" pitchFamily="34" charset="0"/>
                </a:rPr>
                <a:t>giải</a:t>
              </a:r>
              <a:endParaRPr lang="en-US" altLang="en-US" sz="2800" b="1" i="1" u="sng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" name="TextBox 315"/>
            <p:cNvSpPr txBox="1">
              <a:spLocks noChangeArrowheads="1"/>
            </p:cNvSpPr>
            <p:nvPr/>
          </p:nvSpPr>
          <p:spPr bwMode="auto">
            <a:xfrm>
              <a:off x="4875382" y="2469990"/>
              <a:ext cx="3200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15" name="TextBox 316"/>
            <p:cNvSpPr txBox="1">
              <a:spLocks noChangeArrowheads="1"/>
            </p:cNvSpPr>
            <p:nvPr/>
          </p:nvSpPr>
          <p:spPr bwMode="auto">
            <a:xfrm>
              <a:off x="5166536" y="3052860"/>
              <a:ext cx="36692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(307 + 97 ) : 2 = 202(m)</a:t>
              </a:r>
            </a:p>
          </p:txBody>
        </p:sp>
        <p:sp>
          <p:nvSpPr>
            <p:cNvPr id="16" name="TextBox 317"/>
            <p:cNvSpPr txBox="1">
              <a:spLocks noChangeArrowheads="1"/>
            </p:cNvSpPr>
            <p:nvPr/>
          </p:nvSpPr>
          <p:spPr bwMode="auto">
            <a:xfrm>
              <a:off x="4838344" y="3630170"/>
              <a:ext cx="37021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17" name="TextBox 318"/>
            <p:cNvSpPr txBox="1">
              <a:spLocks noChangeArrowheads="1"/>
            </p:cNvSpPr>
            <p:nvPr/>
          </p:nvSpPr>
          <p:spPr bwMode="auto">
            <a:xfrm>
              <a:off x="5148197" y="4200598"/>
              <a:ext cx="3200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 202 – 97 = 105(m)</a:t>
              </a:r>
            </a:p>
          </p:txBody>
        </p:sp>
        <p:sp>
          <p:nvSpPr>
            <p:cNvPr id="18" name="TextBox 319"/>
            <p:cNvSpPr txBox="1">
              <a:spLocks noChangeArrowheads="1"/>
            </p:cNvSpPr>
            <p:nvPr/>
          </p:nvSpPr>
          <p:spPr bwMode="auto">
            <a:xfrm>
              <a:off x="4852876" y="4660524"/>
              <a:ext cx="3200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Chu vi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19" name="TextBox 320"/>
            <p:cNvSpPr txBox="1">
              <a:spLocks noChangeArrowheads="1"/>
            </p:cNvSpPr>
            <p:nvPr/>
          </p:nvSpPr>
          <p:spPr bwMode="auto">
            <a:xfrm>
              <a:off x="5302316" y="5207965"/>
              <a:ext cx="3657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(202 + 105)  x 2 = 614(m)</a:t>
              </a:r>
            </a:p>
          </p:txBody>
        </p:sp>
        <p:sp>
          <p:nvSpPr>
            <p:cNvPr id="20" name="TextBox 321"/>
            <p:cNvSpPr txBox="1">
              <a:spLocks noChangeArrowheads="1"/>
            </p:cNvSpPr>
            <p:nvPr/>
          </p:nvSpPr>
          <p:spPr bwMode="auto">
            <a:xfrm>
              <a:off x="4852876" y="5702056"/>
              <a:ext cx="3200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1" name="TextBox 322"/>
            <p:cNvSpPr txBox="1">
              <a:spLocks noChangeArrowheads="1"/>
            </p:cNvSpPr>
            <p:nvPr/>
          </p:nvSpPr>
          <p:spPr bwMode="auto">
            <a:xfrm>
              <a:off x="5302316" y="6257796"/>
              <a:ext cx="3657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202 x 105 = 21210(m</a:t>
              </a:r>
              <a:r>
                <a:rPr lang="en-US" altLang="en-US" sz="2800" b="1" baseline="30000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2" name="TextBox 323"/>
            <p:cNvSpPr txBox="1">
              <a:spLocks noChangeArrowheads="1"/>
            </p:cNvSpPr>
            <p:nvPr/>
          </p:nvSpPr>
          <p:spPr bwMode="auto">
            <a:xfrm>
              <a:off x="5848901" y="6831234"/>
              <a:ext cx="38862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s</a:t>
              </a:r>
              <a:r>
                <a:rPr lang="vi-VN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ố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: Chu vi: 614 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tích:21210m</a:t>
              </a:r>
              <a:r>
                <a:rPr lang="en-US" altLang="en-US" sz="2800" b="1" baseline="30000" dirty="0">
                  <a:solidFill>
                    <a:srgbClr val="0000FF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711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2" y="-14288"/>
            <a:ext cx="1246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87019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=""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644"/>
            <a:ext cx="8153400" cy="33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3429000" y="2822452"/>
            <a:ext cx="58674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cs typeface="Times New Roman" panose="02020603050405020304" pitchFamily="18" charset="0"/>
              </a:rPr>
              <a:t>VẬN DỤNG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09" y="1080040"/>
            <a:ext cx="4465083" cy="47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817" y="2010764"/>
            <a:ext cx="926056" cy="9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54" y="769683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49" y="1447005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6904245" y="2620110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36" y="3257126"/>
            <a:ext cx="1123750" cy="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7698" y="3623074"/>
            <a:ext cx="1123750" cy="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32" y="985867"/>
            <a:ext cx="2582648" cy="18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24000" y="2503432"/>
            <a:ext cx="2670034" cy="1532554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35750" y="2929850"/>
            <a:ext cx="458334" cy="458334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56" y="3708143"/>
            <a:ext cx="1862768" cy="21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20" y="4830261"/>
            <a:ext cx="1852195" cy="9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09" y="2467823"/>
            <a:ext cx="627822" cy="78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49" y="1618675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17" y="2470210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32" y="2544730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63" y="2341008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46" y="1939416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92" y="1989546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07" y="2013761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22" y="2313404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19" y="5132192"/>
            <a:ext cx="1851240" cy="6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00" y="3702854"/>
            <a:ext cx="1569015" cy="221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miley Face 1">
            <a:hlinkClick r:id="rId27" action="ppaction://hlinksldjump"/>
          </p:cNvPr>
          <p:cNvSpPr/>
          <p:nvPr/>
        </p:nvSpPr>
        <p:spPr>
          <a:xfrm>
            <a:off x="8915400" y="4978712"/>
            <a:ext cx="685800" cy="73628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2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8264 C 0.01632 -0.08102 0.01441 -0.08009 0.01285 -0.07778 C 0.00487 -0.06597 0.01546 -0.07361 0.00608 -0.06829 C 0.00521 -0.06597 0.00469 -0.0632 0.00348 -0.06111 C 0.00226 -0.05903 0.00053 -0.05857 -0.00052 -0.05648 C -0.00572 -0.0463 -0.00381 -0.04213 -0.00989 -0.03727 C -0.0125 -0.03519 -0.01527 -0.03426 -0.01805 -0.03264 C -0.01944 -0.03195 -0.02204 -0.03033 -0.02204 -0.03009 C -0.02777 -0.01482 -0.02656 0.00162 -0.03402 0.01504 C -0.0375 0.03171 -0.03298 0.01204 -0.03958 0.0294 C -0.04045 0.03148 -0.0401 0.03426 -0.04097 0.03634 C -0.04236 0.04004 -0.04444 0.04282 -0.04618 0.04606 C -0.0493 0.05741 -0.05104 0.06204 -0.05694 0.06967 C -0.06545 0.09977 -0.05399 0.06342 -0.06371 0.08403 C -0.0651 0.0868 -0.0651 0.09074 -0.06631 0.09352 C -0.06736 0.09629 -0.06909 0.09838 -0.07031 0.10069 C -0.07291 0.11412 -0.07725 0.12639 -0.08385 0.13403 C -0.08697 0.15116 -0.09704 0.16204 -0.1026 0.17685 C -0.10451 0.18704 -0.1085 0.19028 -0.11336 0.19606 C -0.12135 0.21643 -0.11024 0.19004 -0.12013 0.20787 C -0.12465 0.2162 -0.12118 0.21319 -0.12395 0.22222 C -0.12743 0.23287 -0.1309 0.2419 -0.1375 0.24606 C -0.14965 0.26713 -0.13541 0.24051 -0.14288 0.26018 C -0.14566 0.26782 -0.15052 0.2743 -0.15364 0.28171 C -0.16197 0.30092 -0.1552 0.29166 -0.16302 0.30069 C -0.17239 0.32662 -0.15833 0.28958 -0.16961 0.31273 C -0.1717 0.3169 -0.17326 0.32222 -0.175 0.32685 C -0.17586 0.32916 -0.17777 0.33403 -0.17777 0.33426 C -0.1809 0.35162 -0.17847 0.34491 -0.18437 0.35555 C -0.18784 0.37291 -0.18854 0.38495 -0.19913 0.3912 C -0.20191 0.39444 -0.20625 0.39514 -0.20729 0.40069 C -0.20902 0.41018 -0.20729 0.40717 -0.21267 0.41018 C -0.21701 0.42176 -0.22586 0.42546 -0.23281 0.43171 C -0.2342 0.43981 -0.2368 0.44444 -0.2368 0.45301 " pathEditMode="relative" rAng="0" ptsTypes="AAAAAAAAAAAAAAAAAAAAAAAAAAAAAAAA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11389 C 0.01406 -0.10902 0.00903 -0.10092 0.0033 -0.09259 C 0.00017 -0.08819 -0.00035 -0.08958 -0.00278 -0.08426 C -0.00746 -0.07361 -0.01389 -0.0581 -0.02066 -0.05046 C -0.025 -0.03819 -0.03125 -0.03009 -0.03733 -0.02083 C -0.04201 -0.01365 -0.04531 -0.00578 -0.05017 0.00023 C -0.05174 0.00371 -0.05312 0.00811 -0.05503 0.01088 C -0.05816 0.01528 -0.06458 0.02338 -0.06458 0.02361 C -0.06788 0.03264 -0.07378 0.04074 -0.07899 0.04676 C -0.08177 0.05394 -0.08524 0.06135 -0.08837 0.06783 C -0.09028 0.07153 -0.09288 0.07431 -0.09444 0.07848 C -0.09601 0.08264 -0.09913 0.09121 -0.09913 0.09144 C -0.09948 0.09398 -0.09948 0.09723 -0.10035 0.09977 C -0.10104 0.10186 -0.10295 0.10209 -0.10399 0.10394 C -0.1066 0.10834 -0.10833 0.11412 -0.11111 0.11875 C -0.11406 0.13426 -0.11163 0.12824 -0.11701 0.13773 C -0.11944 0.15023 -0.12309 0.15996 -0.12674 0.17153 C -0.12951 0.1919 -0.12708 0.18403 -0.13264 0.19676 C -0.13351 0.20162 -0.13368 0.20718 -0.13507 0.21158 C -0.13576 0.21412 -0.13767 0.21551 -0.13854 0.21806 C -0.14219 0.22732 -0.14271 0.23727 -0.1493 0.24121 C -0.15121 0.24468 -0.15365 0.24769 -0.15521 0.25186 C -0.15608 0.25394 -0.1566 0.25648 -0.15764 0.25811 C -0.1599 0.26158 -0.16476 0.26667 -0.16476 0.2669 C -0.1658 0.28195 -0.16562 0.28426 -0.17066 0.29422 C -0.17257 0.30903 -0.17413 0.32014 -0.17674 0.33426 C -0.17743 0.33843 -0.1783 0.34283 -0.17899 0.34699 C -0.17934 0.34908 -0.18021 0.35348 -0.18021 0.35371 C -0.18142 0.36111 -0.2026 0.4301 -0.20365 0.43635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15371 C -0.06875 -0.14884 -0.07378 -0.14074 -0.07951 -0.13241 C -0.08264 -0.12801 -0.08316 -0.1294 -0.08542 -0.12408 C -0.09028 -0.11343 -0.0967 -0.09792 -0.1033 -0.09028 C -0.10781 -0.07801 -0.11406 -0.06991 -0.11996 -0.06065 C -0.12465 -0.05347 -0.12795 -0.0456 -0.13299 -0.03958 C -0.13437 -0.03611 -0.13576 -0.03171 -0.13767 -0.02894 C -0.1408 -0.02454 -0.1474 -0.01644 -0.1474 -0.01621 C -0.15087 -0.00718 -0.1566 0.00092 -0.1618 0.00694 C -0.16458 0.01412 -0.16805 0.02153 -0.17118 0.02801 C -0.17309 0.03171 -0.17569 0.03449 -0.17726 0.03866 C -0.17882 0.04282 -0.18194 0.05139 -0.18194 0.05162 C -0.18229 0.05417 -0.18229 0.05741 -0.18316 0.05995 C -0.18385 0.06204 -0.18576 0.06227 -0.1868 0.06412 C -0.18941 0.06852 -0.19115 0.0743 -0.19392 0.07893 C -0.19687 0.09444 -0.19444 0.08842 -0.19983 0.09792 C -0.20226 0.11042 -0.2059 0.12014 -0.20955 0.13171 C -0.21233 0.15208 -0.2099 0.14421 -0.21528 0.15694 C -0.21632 0.1618 -0.21632 0.16736 -0.21788 0.17176 C -0.21858 0.1743 -0.22049 0.17569 -0.22135 0.17824 C -0.225 0.1875 -0.22552 0.19745 -0.23212 0.20139 C -0.23403 0.20486 -0.23646 0.20787 -0.23802 0.21204 C -0.23889 0.21412 -0.23941 0.21667 -0.24045 0.21829 C -0.24253 0.22176 -0.24757 0.22685 -0.24757 0.22708 C -0.24861 0.24213 -0.24826 0.24444 -0.25347 0.2544 C -0.25521 0.26921 -0.25677 0.28032 -0.25937 0.29444 C -0.26024 0.29861 -0.26094 0.30301 -0.2618 0.30717 C -0.26215 0.30926 -0.26302 0.31366 -0.26302 0.31389 C -0.26406 0.32129 -0.25382 0.43981 -0.25486 0.44606 " pathEditMode="relative" rAng="0" ptsTypes="AAAAAAAAAAAAAAAAAAAAAAAAAAA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-0.10902 C 0.00729 -0.10601 0.00243 -0.10092 -0.00382 -0.09699 C -0.01042 -0.0787 -0.00174 -0.1 -0.01042 -0.08518 C -0.01285 -0.08078 -0.01476 -0.07523 -0.01719 -0.07083 C -0.0191 -0.06111 -0.02136 -0.05972 -0.02657 -0.05648 C -0.02865 -0.05115 -0.03021 -0.04606 -0.03334 -0.04236 C -0.03438 -0.04097 -0.03594 -0.04097 -0.03733 -0.03981 C -0.04115 -0.03588 -0.04966 -0.02731 -0.0533 -0.02083 C -0.05608 -0.01597 -0.05834 -0.01018 -0.06146 -0.00648 C -0.06424 -0.00324 -0.06962 0.00301 -0.06962 0.00325 C -0.07223 0.01713 -0.06875 0.00394 -0.07483 0.01482 C -0.07605 0.0169 -0.07639 0.01991 -0.07743 0.022 C -0.08004 0.02639 -0.08316 0.0294 -0.08559 0.0338 C -0.08855 0.04908 -0.09428 0.047 -0.10191 0.05047 C -0.10469 0.05186 -0.10868 0.05556 -0.11112 0.05764 C -0.11997 0.07362 -0.10938 0.05695 -0.12188 0.06713 C -0.13316 0.07616 -0.12743 0.07639 -0.13941 0.08149 C -0.14514 0.0919 -0.1507 0.09769 -0.15816 0.10301 C -0.15903 0.10625 -0.15955 0.10973 -0.16077 0.1125 C -0.16181 0.11528 -0.16372 0.1169 -0.16476 0.11968 C -0.16563 0.12176 -0.16546 0.12477 -0.16615 0.12686 C -0.16771 0.13172 -0.17049 0.13565 -0.17153 0.14098 C -0.17466 0.15811 -0.17257 0.15116 -0.17691 0.1625 C -0.17882 0.17639 -0.18039 0.1875 -0.18368 0.20047 C -0.18438 0.20371 -0.18525 0.20718 -0.18629 0.21019 C -0.18803 0.21505 -0.19167 0.22431 -0.19167 0.22454 C -0.19497 0.24213 -0.19306 0.23426 -0.19705 0.24815 C -0.19844 0.2588 -0.19896 0.26366 -0.20521 0.26713 C -0.20747 0.28033 -0.20886 0.29375 -0.21303 0.30533 C -0.21441 0.31412 -0.21719 0.32037 -0.21841 0.32917 C -0.22136 0.34769 -0.22188 0.36436 -0.22657 0.38149 C -0.2283 0.3882 -0.22674 0.397 -0.22934 0.40301 C -0.23039 0.40556 -0.23282 0.40463 -0.23455 0.40533 C -0.23681 0.4176 -0.24132 0.46436 -0.24289 0.47616 " pathEditMode="relative" rAng="0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2061 C -0.02691 -0.0132 -0.02934 -0.00463 -0.0335 0.00324 C -0.03715 0.01064 -0.04236 0.01597 -0.04566 0.02453 C -0.04861 0.03287 -0.05156 0.03819 -0.05625 0.04375 C -0.0592 0.05139 -0.06284 0.05717 -0.06562 0.06504 C -0.06614 0.06828 -0.06614 0.07152 -0.06701 0.07453 C -0.0677 0.07708 -0.06927 0.07893 -0.06979 0.08171 C -0.07291 0.10023 -0.06979 0.10092 -0.07777 0.11504 C -0.07951 0.12453 -0.08177 0.12939 -0.08576 0.13657 C -0.08767 0.15115 -0.08663 0.15926 -0.09392 0.16736 C -0.09757 0.17685 -0.10243 0.18402 -0.10729 0.1912 C -0.10868 0.19328 -0.11024 0.19583 -0.11128 0.19838 C -0.11232 0.20046 -0.11284 0.2037 -0.11389 0.20555 C -0.11649 0.20926 -0.11927 0.2118 -0.12205 0.21504 C -0.12343 0.21666 -0.12604 0.2199 -0.12604 0.22014 C -0.12847 0.2324 -0.12621 0.22569 -0.13541 0.23657 C -0.1368 0.23819 -0.13958 0.2412 -0.13958 0.24143 C -0.14184 0.25393 -0.14375 0.24884 -0.15017 0.25324 C -0.15538 0.25671 -0.15955 0.26041 -0.16493 0.26273 C -0.1677 0.26759 -0.16961 0.27176 -0.17309 0.27453 C -0.17569 0.27662 -0.18107 0.27939 -0.18107 0.27963 C -0.18298 0.28171 -0.18437 0.28541 -0.18645 0.28657 C -0.19201 0.28981 -0.19895 0.28981 -0.20538 0.29375 C -0.2085 0.30231 -0.21267 0.30463 -0.21736 0.31041 C -0.21927 0.31967 -0.22152 0.32477 -0.22534 0.33171 C -0.22743 0.34259 -0.22951 0.36504 -0.22951 0.36527 C -0.23003 0.37477 -0.22951 0.38657 -0.23211 0.39606 C -0.23628 0.41064 -0.2309 0.42222 -0.23368 0.43773 " pathEditMode="relative" rAng="0" ptsTypes="AAAAAAAAAAAAAAAAAAAAAAA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9840" y="324504"/>
            <a:ext cx="6560570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khi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0?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8603" y="2819400"/>
            <a:ext cx="7848600" cy="264049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vi-VN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</a:t>
            </a:r>
            <a:r>
              <a:rPr lang="vi-VN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vi-VN" sz="32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theo.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4146550" y="2161969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114800" y="13573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962400" y="14335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3886200" y="1600200"/>
            <a:ext cx="685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696200" y="13700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7696200" y="14462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3155023" y="3578806"/>
            <a:ext cx="2044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5790 : 23</a:t>
            </a:r>
          </a:p>
        </p:txBody>
      </p:sp>
      <p:grpSp>
        <p:nvGrpSpPr>
          <p:cNvPr id="47" name="Group 304"/>
          <p:cNvGrpSpPr>
            <a:grpSpLocks/>
          </p:cNvGrpSpPr>
          <p:nvPr/>
        </p:nvGrpSpPr>
        <p:grpSpPr bwMode="auto">
          <a:xfrm>
            <a:off x="3314167" y="4194750"/>
            <a:ext cx="2143927" cy="2077490"/>
            <a:chOff x="1088491" y="3750229"/>
            <a:chExt cx="2143927" cy="2077731"/>
          </a:xfrm>
        </p:grpSpPr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1098034" y="3750229"/>
              <a:ext cx="1005403" cy="5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5790</a:t>
              </a: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flipH="1">
              <a:off x="2124840" y="3927475"/>
              <a:ext cx="25706" cy="187664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2384686" y="3750229"/>
              <a:ext cx="595035" cy="5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322683" y="4343255"/>
              <a:ext cx="800219" cy="5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251</a:t>
              </a: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088491" y="4258118"/>
              <a:ext cx="1119267" cy="156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119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  </a:t>
              </a:r>
              <a:r>
                <a:rPr lang="en-US" altLang="en-US" b="1" dirty="0">
                  <a:latin typeface="Times New Roman" panose="02020603050405020304" pitchFamily="18" charset="0"/>
                </a:rPr>
                <a:t>040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    </a:t>
              </a:r>
              <a:r>
                <a:rPr lang="en-US" altLang="en-US" b="1" dirty="0">
                  <a:latin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 flipV="1">
              <a:off x="2133599" y="4312406"/>
              <a:ext cx="1098819" cy="1498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6096000" y="2893958"/>
            <a:ext cx="3962400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>
                <a:solidFill>
                  <a:srgbClr val="0000FF"/>
                </a:solidFill>
                <a:latin typeface="Times New Roman" pitchFamily="18" charset="0"/>
              </a:rPr>
              <a:t>Hãy nêu cách nhẩm thương của lần chia 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</a:rPr>
              <a:t>thứ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088264" y="3936617"/>
            <a:ext cx="3962400" cy="13280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Để phép chia thành phép chia hết mà thương không đổi ta làm thế nào?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088264" y="5562600"/>
            <a:ext cx="3962400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Bớt ở số bị chia đi 17 đơn vị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63" grpId="0" animBg="1"/>
      <p:bldP spid="6164" grpId="0" animBg="1"/>
      <p:bldP spid="39" grpId="0"/>
      <p:bldP spid="2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1066800"/>
            <a:ext cx="7620000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phép tính 11780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42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</a:t>
            </a: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280, với lần chia thứ mấy thì ta có chữ số 0 ở thương?</a:t>
            </a:r>
            <a:endParaRPr lang="en-US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1" y="3657600"/>
            <a:ext cx="5562599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6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 chia thứ 3</a:t>
            </a:r>
            <a:endParaRPr lang="en-US" sz="6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4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1066800"/>
            <a:ext cx="6129848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 chia 13870</a:t>
            </a:r>
            <a:r>
              <a:rPr lang="en-US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 </a:t>
            </a:r>
            <a:r>
              <a:rPr lang="vi-VN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45</a:t>
            </a:r>
            <a:r>
              <a:rPr lang="en-US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 ý nghĩa gì?</a:t>
            </a:r>
            <a:endParaRPr lang="en-US" sz="4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7224" y="3657600"/>
            <a:ext cx="6934200" cy="15285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5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13870 giảm đi 45 lần</a:t>
            </a:r>
            <a:endParaRPr lang="en-US" sz="5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4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5938"/>
            <a:ext cx="7162800" cy="239945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vi-VN" sz="5414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0 ở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lớn hơn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chia.</a:t>
            </a:r>
            <a:endParaRPr lang="vi-VN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Đúng hay sai?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5414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1" y="3657600"/>
            <a:ext cx="2438400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6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Sai</a:t>
            </a:r>
            <a:endParaRPr lang="en-US" sz="6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8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68" y="1055006"/>
            <a:ext cx="3086101" cy="413121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76" y="1055007"/>
            <a:ext cx="7968524" cy="5421994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=""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13" y="5130844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246" y="5113984"/>
            <a:ext cx="3342094" cy="38745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121" y="5625428"/>
            <a:ext cx="2349879" cy="272423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073" y="5561020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=""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546" y="103702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8428" y="2410290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=""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6139" y="1163864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=""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626" y="228080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=""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625" y="1763442"/>
            <a:ext cx="680514" cy="5945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CC244CC-CBF1-4228-BF10-28FA82ED3513}"/>
              </a:ext>
            </a:extLst>
          </p:cNvPr>
          <p:cNvSpPr txBox="1"/>
          <p:nvPr/>
        </p:nvSpPr>
        <p:spPr>
          <a:xfrm>
            <a:off x="4758187" y="1331715"/>
            <a:ext cx="3957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ADE4C85B-F039-4F0C-BB8F-20463C547A3B}"/>
              </a:ext>
            </a:extLst>
          </p:cNvPr>
          <p:cNvSpPr txBox="1"/>
          <p:nvPr/>
        </p:nvSpPr>
        <p:spPr>
          <a:xfrm>
            <a:off x="3913308" y="2935070"/>
            <a:ext cx="4559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kiến thức vừa học</a:t>
            </a:r>
            <a:endParaRPr lang="en-US" sz="2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D70A176C-965D-41BF-B31D-B8960957065D}"/>
              </a:ext>
            </a:extLst>
          </p:cNvPr>
          <p:cNvSpPr txBox="1"/>
          <p:nvPr/>
        </p:nvSpPr>
        <p:spPr>
          <a:xfrm flipH="1">
            <a:off x="3908823" y="3299750"/>
            <a:ext cx="4568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5F1B1B0-88B6-48AF-A5B0-7C05E36955AE}"/>
              </a:ext>
            </a:extLst>
          </p:cNvPr>
          <p:cNvSpPr txBox="1"/>
          <p:nvPr/>
        </p:nvSpPr>
        <p:spPr>
          <a:xfrm>
            <a:off x="3908824" y="3715248"/>
            <a:ext cx="5114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Xem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trước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solidFill>
                  <a:schemeClr val="tx1"/>
                </a:solidFill>
                <a:cs typeface="Times New Roman" panose="02020603050405020304" pitchFamily="18" charset="0"/>
              </a:rPr>
              <a:t>Chia số có </a:t>
            </a:r>
            <a:r>
              <a:rPr lang="en-US" altLang="vi-VN" sz="2100" b="1" dirty="0">
                <a:solidFill>
                  <a:schemeClr val="tx1"/>
                </a:solidFill>
              </a:rPr>
              <a:t>b</a:t>
            </a:r>
            <a:r>
              <a:rPr lang="vi-VN" altLang="vi-VN" sz="2100" b="1" dirty="0">
                <a:solidFill>
                  <a:schemeClr val="tx1"/>
                </a:solidFill>
              </a:rPr>
              <a:t>a chữ số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4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5939976" y="2933096"/>
            <a:ext cx="4576671" cy="757574"/>
          </a:xfrm>
          <a:prstGeom prst="rect">
            <a:avLst/>
          </a:prstGeom>
        </p:spPr>
        <p:txBody>
          <a:bodyPr spcFirstLastPara="1" wrap="square" lIns="91505" tIns="91505" rIns="91505" bIns="91505" anchor="b" anchorCtr="0">
            <a:no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endParaRPr lang="en-US" sz="6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2408927" y="3172556"/>
            <a:ext cx="157495" cy="215329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2352467" y="2112920"/>
            <a:ext cx="3743543" cy="305598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363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78289"/>
              </p:ext>
            </p:extLst>
          </p:nvPr>
        </p:nvGraphicFramePr>
        <p:xfrm>
          <a:off x="4098925" y="274324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74324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574800" y="3206796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1524000" y="2813097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620838" y="3271699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11475" y="956740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  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   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</a:t>
            </a:r>
            <a:r>
              <a:rPr lang="vi-VN" altLang="en-US" sz="3200" dirty="0"/>
              <a:t>2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2021</a:t>
            </a:r>
            <a:endParaRPr lang="en-US" altLang="en-US" sz="3200" b="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24000" y="1541509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</a:rPr>
              <a:t>Thương có chữ số 0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574800" y="3903564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751445" y="4394537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làm vở</a:t>
            </a:r>
          </a:p>
          <a:p>
            <a:pPr marL="342900" indent="-342900"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làm vở</a:t>
            </a:r>
          </a:p>
          <a:p>
            <a:pPr marL="342900" indent="-342900"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3: làm vở sau tiết zoom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15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1066800"/>
            <a:ext cx="8458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sz="3200" b="1" dirty="0" smtClean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 có chữ số 0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733800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3913186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370861"/>
              </p:ext>
            </p:extLst>
          </p:nvPr>
        </p:nvGraphicFramePr>
        <p:xfrm>
          <a:off x="1600200" y="949570"/>
          <a:ext cx="103632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614695" y="2928851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014534" y="3335058"/>
            <a:ext cx="769825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3062495" y="1711587"/>
            <a:ext cx="760233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0 ở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971800" y="4981748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toán</a:t>
            </a:r>
            <a:r>
              <a:rPr lang="vi-VN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=""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=""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=""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hangingPunct="0">
              <a:spcBef>
                <a:spcPct val="0"/>
              </a:spcBef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05000" y="228600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81400" y="23336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9450 : 35 = ?</a:t>
            </a:r>
          </a:p>
        </p:txBody>
      </p:sp>
      <p:sp>
        <p:nvSpPr>
          <p:cNvPr id="27" name="Text Box 56"/>
          <p:cNvSpPr txBox="1">
            <a:spLocks noChangeArrowheads="1"/>
          </p:cNvSpPr>
          <p:nvPr/>
        </p:nvSpPr>
        <p:spPr bwMode="auto">
          <a:xfrm>
            <a:off x="4343400" y="6858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:</a:t>
            </a: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4114800" y="1071563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94 chia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4191000" y="1452563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 nhân 5 bằng 10; 14 trừ 10 bằng 4, </a:t>
            </a: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4191000" y="2214563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 nhân 3 bằng 6; thêm 1 bằng 7; 9 trừ 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bằng 2, 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4191000" y="2971800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Hạ 5,  </a:t>
            </a:r>
          </a:p>
        </p:txBody>
      </p: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6311900" y="2940050"/>
            <a:ext cx="328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245 chia 35 được 7, </a:t>
            </a: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5257800" y="2954338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được 245;  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4191000" y="3365500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7 nhân 5 bằng 35; 35 trừ 35 bằng 0, 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4114800" y="4127500"/>
            <a:ext cx="655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7 nhân 3 bằng 21; thêm 3 bằng 24; 24 trừ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24 bằng 0, </a:t>
            </a: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4191000" y="4876800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  </a:t>
            </a:r>
          </a:p>
        </p:txBody>
      </p: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5257800" y="4876800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0 chia 35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  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981200" y="2524125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9450 : 35 =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905000" y="3052763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 x 35 = 9450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05200" y="251936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343400" y="690562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92191"/>
              </p:ext>
            </p:extLst>
          </p:nvPr>
        </p:nvGraphicFramePr>
        <p:xfrm>
          <a:off x="1752600" y="842963"/>
          <a:ext cx="1066800" cy="1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212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895600" y="137636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895600" y="842962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33386"/>
              </p:ext>
            </p:extLst>
          </p:nvPr>
        </p:nvGraphicFramePr>
        <p:xfrm>
          <a:off x="2971800" y="842962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flipH="1">
            <a:off x="2286000" y="6143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667000" y="6143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514600" y="6143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895600" y="14525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43113" y="13890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782763" y="1406526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317750" y="190500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59050" y="8429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286622" y="830121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049463" y="189057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111500" y="14525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306763" y="14525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303588" y="14525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543800" y="10652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648200" y="1801812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656263" y="25765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9372600" y="29448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648200" y="3738562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0, nhớ 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007100" y="44942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772400" y="48752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494338" y="1798637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494338" y="3740151"/>
            <a:ext cx="236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7781131" y="4888706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 Box 63"/>
          <p:cNvSpPr txBox="1">
            <a:spLocks noChangeArrowheads="1"/>
          </p:cNvSpPr>
          <p:nvPr/>
        </p:nvSpPr>
        <p:spPr bwMode="auto">
          <a:xfrm>
            <a:off x="4181648" y="4871878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  </a:t>
            </a:r>
          </a:p>
        </p:txBody>
      </p: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5264329" y="4878388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 chia 35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   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824288" y="2516188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Text Box 33"/>
          <p:cNvSpPr txBox="1">
            <a:spLocks noChangeArrowheads="1"/>
          </p:cNvSpPr>
          <p:nvPr/>
        </p:nvSpPr>
        <p:spPr bwMode="auto">
          <a:xfrm>
            <a:off x="1781348" y="3983119"/>
            <a:ext cx="2438400" cy="1016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Text Box 34"/>
          <p:cNvSpPr txBox="1">
            <a:spLocks noChangeArrowheads="1"/>
          </p:cNvSpPr>
          <p:nvPr/>
        </p:nvSpPr>
        <p:spPr bwMode="auto">
          <a:xfrm>
            <a:off x="1768530" y="3981593"/>
            <a:ext cx="2586990" cy="10156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53"/>
          <p:cNvSpPr>
            <a:spLocks noChangeArrowheads="1"/>
          </p:cNvSpPr>
          <p:nvPr/>
        </p:nvSpPr>
        <p:spPr bwMode="auto">
          <a:xfrm>
            <a:off x="4868863" y="5338603"/>
            <a:ext cx="534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Rectangle 56"/>
          <p:cNvSpPr>
            <a:spLocks noChangeArrowheads="1"/>
          </p:cNvSpPr>
          <p:nvPr/>
        </p:nvSpPr>
        <p:spPr bwMode="auto">
          <a:xfrm>
            <a:off x="2163763" y="5523163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chia.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56 0.00208 L 0.00156 0.0791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-1.48148E-6 L -0.0007 0.15533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0.01667 L 4.72222E-6 -0.06319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9" grpId="0"/>
      <p:bldP spid="50" grpId="0"/>
      <p:bldP spid="51" grpId="0"/>
      <p:bldP spid="52" grpId="0"/>
      <p:bldP spid="53" grpId="0"/>
      <p:bldP spid="53" grpId="1"/>
      <p:bldP spid="77" grpId="0"/>
      <p:bldP spid="77" grpId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4" grpId="0"/>
      <p:bldP spid="95" grpId="0" animBg="1"/>
      <p:bldP spid="95" grpId="1" animBg="1"/>
      <p:bldP spid="96" grpId="0" animBg="1"/>
      <p:bldP spid="96" grpId="1" animBg="1"/>
      <p:bldP spid="97" grpId="0"/>
      <p:bldP spid="97" grpId="1"/>
      <p:bldP spid="98" grpId="0"/>
      <p:bldP spid="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905000" y="76200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81400" y="8096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2448 : 24 = ?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4343400" y="5334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phải :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4114800" y="919163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24 chia cho 24 được 1, viết 1.</a:t>
            </a: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4191000" y="1300163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1 nhân 4 bằng 4; 4 trừ 4 bằng 0, viết 0.</a:t>
            </a: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4114800" y="1757363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4114800" y="2171701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Hạ 4,  </a:t>
            </a:r>
          </a:p>
        </p:txBody>
      </p:sp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5948363" y="2152650"/>
            <a:ext cx="412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4 chia 24 được 0, viết 0.  </a:t>
            </a:r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5181600" y="2154238"/>
            <a:ext cx="1752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được 4;  </a:t>
            </a:r>
          </a:p>
        </p:txBody>
      </p:sp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4038600" y="3433763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4; 4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4038600" y="3030538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 nhân 4 bằng 8; 8 trừ 8 bằng 0, viết 0.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4114800" y="2595563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Hạ 8,   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5199064" y="2595563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được 48;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981200" y="2371725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2448 : 24 =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905000" y="2900363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 x 24 = 2448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05200" y="236696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343400" y="538162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32068"/>
              </p:ext>
            </p:extLst>
          </p:nvPr>
        </p:nvGraphicFramePr>
        <p:xfrm>
          <a:off x="1752600" y="690563"/>
          <a:ext cx="1066800" cy="1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212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Line 11"/>
          <p:cNvSpPr>
            <a:spLocks noChangeShapeType="1"/>
          </p:cNvSpPr>
          <p:nvPr/>
        </p:nvSpPr>
        <p:spPr bwMode="auto">
          <a:xfrm>
            <a:off x="2895600" y="122396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2895600" y="690562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49110"/>
              </p:ext>
            </p:extLst>
          </p:nvPr>
        </p:nvGraphicFramePr>
        <p:xfrm>
          <a:off x="2971800" y="690562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H="1">
            <a:off x="2286000" y="4619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743200" y="49371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514600" y="479425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286000" y="12239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flipH="1">
            <a:off x="2941638" y="13033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43113" y="125095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782763" y="1254126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286000" y="175260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111500" y="13001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306763" y="13001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109913" y="13001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514600" y="175260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76" name="Group 339"/>
          <p:cNvGrpSpPr>
            <a:grpSpLocks/>
          </p:cNvGrpSpPr>
          <p:nvPr/>
        </p:nvGrpSpPr>
        <p:grpSpPr bwMode="auto">
          <a:xfrm>
            <a:off x="4117976" y="2152651"/>
            <a:ext cx="5961063" cy="479425"/>
            <a:chOff x="2357437" y="5257800"/>
            <a:chExt cx="5961063" cy="479425"/>
          </a:xfrm>
        </p:grpSpPr>
        <p:sp>
          <p:nvSpPr>
            <p:cNvPr id="77" name="Text Box 63"/>
            <p:cNvSpPr txBox="1">
              <a:spLocks noChangeArrowheads="1"/>
            </p:cNvSpPr>
            <p:nvPr/>
          </p:nvSpPr>
          <p:spPr bwMode="auto">
            <a:xfrm>
              <a:off x="2357437" y="5276850"/>
              <a:ext cx="1371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* Hạ 4,  </a:t>
              </a:r>
            </a:p>
          </p:txBody>
        </p:sp>
        <p:sp>
          <p:nvSpPr>
            <p:cNvPr id="78" name="Text Box 63"/>
            <p:cNvSpPr txBox="1">
              <a:spLocks noChangeArrowheads="1"/>
            </p:cNvSpPr>
            <p:nvPr/>
          </p:nvSpPr>
          <p:spPr bwMode="auto">
            <a:xfrm>
              <a:off x="4191000" y="5257800"/>
              <a:ext cx="4127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4 chia 24 được 0, viết 0.  </a:t>
              </a:r>
            </a:p>
          </p:txBody>
        </p:sp>
        <p:sp>
          <p:nvSpPr>
            <p:cNvPr id="79" name="Text Box 63"/>
            <p:cNvSpPr txBox="1">
              <a:spLocks noChangeArrowheads="1"/>
            </p:cNvSpPr>
            <p:nvPr/>
          </p:nvSpPr>
          <p:spPr bwMode="auto">
            <a:xfrm>
              <a:off x="3424237" y="5259387"/>
              <a:ext cx="1752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được 4;  </a:t>
              </a:r>
            </a:p>
          </p:txBody>
        </p: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514600" y="12239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6553200" y="2582863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48 chia 24 được 2, viết 2.    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655899" y="236220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286000" y="1223963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1625393" y="3810000"/>
            <a:ext cx="2438400" cy="1200329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0?</a:t>
            </a:r>
          </a:p>
        </p:txBody>
      </p: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1524001" y="3759940"/>
            <a:ext cx="2819399" cy="15696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chia 24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4454525" y="4264025"/>
            <a:ext cx="6137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hàng chục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1905000" y="5452109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vi-VN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chục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80" grpId="0"/>
      <p:bldP spid="81" grpId="0"/>
      <p:bldP spid="82" grpId="0"/>
      <p:bldP spid="83" grpId="0"/>
      <p:bldP spid="84" grpId="0" animBg="1"/>
      <p:bldP spid="84" grpId="1" animBg="1"/>
      <p:bldP spid="85" grpId="0" animBg="1"/>
      <p:bldP spid="85" grpId="1" animBg="1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0350" y="685800"/>
            <a:ext cx="4648200" cy="461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n>
                  <a:solidFill>
                    <a:srgbClr val="9900CC"/>
                  </a:solidFill>
                </a:ln>
                <a:cs typeface="Times New Roman" panose="02020603050405020304" pitchFamily="18" charset="0"/>
              </a:rPr>
              <a:t>     </a:t>
            </a:r>
            <a:r>
              <a:rPr lang="en-US" b="1" dirty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9450 : 35 = ?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010400" y="2603503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2448 : 24 = 102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699796"/>
            <a:ext cx="5791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2448 : 24 = ?</a:t>
            </a: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3432176" y="4198937"/>
            <a:ext cx="6943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0?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643561" y="475031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7086112" y="1196976"/>
            <a:ext cx="4036028" cy="2124074"/>
            <a:chOff x="2162" y="1730"/>
            <a:chExt cx="2636" cy="1338"/>
          </a:xfrm>
        </p:grpSpPr>
        <p:sp>
          <p:nvSpPr>
            <p:cNvPr id="18" name="TextBox 17"/>
            <p:cNvSpPr txBox="1"/>
            <p:nvPr/>
          </p:nvSpPr>
          <p:spPr>
            <a:xfrm>
              <a:off x="2162" y="1730"/>
              <a:ext cx="2636" cy="1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Tx/>
                <a:buAutoNum type="arabicPlain" startAt="2448"/>
                <a:defRPr/>
              </a:pPr>
              <a:r>
                <a:rPr lang="en-US" dirty="0">
                  <a:ln>
                    <a:solidFill>
                      <a:srgbClr val="7030A0"/>
                    </a:solidFill>
                  </a:ln>
                  <a:cs typeface="Times New Roman" panose="02020603050405020304" pitchFamily="18" charset="0"/>
                </a:rPr>
                <a:t>   24</a:t>
              </a:r>
            </a:p>
            <a:p>
              <a:pPr marL="457200" indent="-457200">
                <a:defRPr/>
              </a:pPr>
              <a:r>
                <a:rPr lang="en-US" dirty="0">
                  <a:ln>
                    <a:solidFill>
                      <a:srgbClr val="7030A0"/>
                    </a:solidFill>
                  </a:ln>
                  <a:cs typeface="Times New Roman" panose="02020603050405020304" pitchFamily="18" charset="0"/>
                </a:rPr>
                <a:t>0048  102</a:t>
              </a:r>
            </a:p>
            <a:p>
              <a:pPr marL="457200" indent="-457200">
                <a:defRPr/>
              </a:pPr>
              <a:r>
                <a:rPr lang="en-US" dirty="0">
                  <a:ln>
                    <a:solidFill>
                      <a:srgbClr val="7030A0"/>
                    </a:solidFill>
                  </a:ln>
                  <a:cs typeface="Times New Roman" panose="02020603050405020304" pitchFamily="18" charset="0"/>
                </a:rPr>
                <a:t>    00</a:t>
              </a:r>
            </a:p>
            <a:p>
              <a:pPr marL="457200" indent="-457200">
                <a:defRPr/>
              </a:pPr>
              <a:endParaRPr lang="en-US" dirty="0">
                <a:ln>
                  <a:solidFill>
                    <a:srgbClr val="7030A0"/>
                  </a:solidFill>
                </a:ln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8"/>
            <p:cNvCxnSpPr>
              <a:cxnSpLocks noChangeShapeType="1"/>
            </p:cNvCxnSpPr>
            <p:nvPr/>
          </p:nvCxnSpPr>
          <p:spPr bwMode="auto">
            <a:xfrm>
              <a:off x="2712" y="1730"/>
              <a:ext cx="0" cy="874"/>
            </a:xfrm>
            <a:prstGeom prst="lin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5"/>
            <p:cNvCxnSpPr>
              <a:cxnSpLocks noChangeShapeType="1"/>
            </p:cNvCxnSpPr>
            <p:nvPr/>
          </p:nvCxnSpPr>
          <p:spPr bwMode="auto">
            <a:xfrm>
              <a:off x="2712" y="1979"/>
              <a:ext cx="624" cy="1"/>
            </a:xfrm>
            <a:prstGeom prst="lin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1527175" y="1163637"/>
            <a:ext cx="3429000" cy="1943100"/>
            <a:chOff x="144" y="1709"/>
            <a:chExt cx="2160" cy="1224"/>
          </a:xfrm>
        </p:grpSpPr>
        <p:sp>
          <p:nvSpPr>
            <p:cNvPr id="22" name="TextBox 21"/>
            <p:cNvSpPr txBox="1"/>
            <p:nvPr/>
          </p:nvSpPr>
          <p:spPr>
            <a:xfrm>
              <a:off x="144" y="1715"/>
              <a:ext cx="1584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     9450 </a:t>
              </a:r>
            </a:p>
          </p:txBody>
        </p:sp>
        <p:cxnSp>
          <p:nvCxnSpPr>
            <p:cNvPr id="23" name="Straight Connector 20"/>
            <p:cNvCxnSpPr>
              <a:cxnSpLocks noChangeShapeType="1"/>
            </p:cNvCxnSpPr>
            <p:nvPr/>
          </p:nvCxnSpPr>
          <p:spPr bwMode="auto">
            <a:xfrm flipH="1">
              <a:off x="959" y="1792"/>
              <a:ext cx="1" cy="740"/>
            </a:xfrm>
            <a:prstGeom prst="lin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0"/>
            <p:cNvCxnSpPr>
              <a:cxnSpLocks noChangeShapeType="1"/>
            </p:cNvCxnSpPr>
            <p:nvPr/>
          </p:nvCxnSpPr>
          <p:spPr bwMode="auto">
            <a:xfrm>
              <a:off x="960" y="2003"/>
              <a:ext cx="576" cy="1"/>
            </a:xfrm>
            <a:prstGeom prst="line">
              <a:avLst/>
            </a:prstGeom>
            <a:noFill/>
            <a:ln w="25400" algn="ctr">
              <a:solidFill>
                <a:srgbClr val="66006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1020" y="1709"/>
              <a:ext cx="432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1" y="2045"/>
              <a:ext cx="528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5" y="2045"/>
              <a:ext cx="864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0" y="2045"/>
              <a:ext cx="432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4" y="1955"/>
              <a:ext cx="48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" y="1955"/>
              <a:ext cx="576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6" y="1955"/>
              <a:ext cx="336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" y="2195"/>
              <a:ext cx="26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" y="2195"/>
              <a:ext cx="26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1" y="2195"/>
              <a:ext cx="432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4" y="2642"/>
              <a:ext cx="192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n>
                    <a:solidFill>
                      <a:srgbClr val="9900CC"/>
                    </a:solidFill>
                  </a:ln>
                  <a:solidFill>
                    <a:srgbClr val="FF3300"/>
                  </a:solidFill>
                  <a:cs typeface="Times New Roman" panose="02020603050405020304" pitchFamily="18" charset="0"/>
                </a:rPr>
                <a:t>9450 : 35 = 270 </a:t>
              </a:r>
            </a:p>
          </p:txBody>
        </p:sp>
      </p:grp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1679575" y="3035210"/>
            <a:ext cx="320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6629400" y="2957514"/>
            <a:ext cx="381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5" grpId="2"/>
      <p:bldP spid="16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=""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4229584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1537</Words>
  <Application>Microsoft Office PowerPoint</Application>
  <PresentationFormat>Widescreen</PresentationFormat>
  <Paragraphs>263</Paragraphs>
  <Slides>25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inpin heiti</vt:lpstr>
      <vt:lpstr>Karla</vt:lpstr>
      <vt:lpstr>Karla Regular</vt:lpstr>
      <vt:lpstr>Luckiest Guy</vt:lpstr>
      <vt:lpstr>Tahoma</vt:lpstr>
      <vt:lpstr>Times New Roman</vt:lpstr>
      <vt:lpstr>UTM A&amp;S Graceland</vt:lpstr>
      <vt:lpstr>UTM Cookies</vt:lpstr>
      <vt:lpstr>VNI-Commerce</vt:lpstr>
      <vt:lpstr>Default Design</vt:lpstr>
      <vt:lpstr>Building Siblings Relationships by Slidesgo</vt:lpstr>
      <vt:lpstr>1_Default Design</vt:lpstr>
      <vt:lpstr>2_Default Design</vt:lpstr>
      <vt:lpstr>Office 主题​​</vt:lpstr>
      <vt:lpstr>Equation</vt:lpstr>
      <vt:lpstr>Toán 4  Thương có chữ số 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</vt:lpstr>
      <vt:lpstr>PowerPoint Presentation</vt:lpstr>
    </vt:vector>
  </TitlesOfParts>
  <Company>Khuong Thuong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Thuy Ninh</cp:lastModifiedBy>
  <cp:revision>141</cp:revision>
  <dcterms:created xsi:type="dcterms:W3CDTF">2009-10-22T14:20:38Z</dcterms:created>
  <dcterms:modified xsi:type="dcterms:W3CDTF">2022-12-29T02:18:45Z</dcterms:modified>
</cp:coreProperties>
</file>