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0"/>
  </p:notesMasterIdLst>
  <p:sldIdLst>
    <p:sldId id="295" r:id="rId3"/>
    <p:sldId id="259" r:id="rId4"/>
    <p:sldId id="296" r:id="rId5"/>
    <p:sldId id="297" r:id="rId6"/>
    <p:sldId id="277" r:id="rId7"/>
    <p:sldId id="278" r:id="rId8"/>
    <p:sldId id="280" r:id="rId9"/>
    <p:sldId id="281" r:id="rId10"/>
    <p:sldId id="266" r:id="rId11"/>
    <p:sldId id="282" r:id="rId12"/>
    <p:sldId id="290" r:id="rId13"/>
    <p:sldId id="283" r:id="rId14"/>
    <p:sldId id="284" r:id="rId15"/>
    <p:sldId id="298" r:id="rId16"/>
    <p:sldId id="288" r:id="rId17"/>
    <p:sldId id="289" r:id="rId18"/>
    <p:sldId id="27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79AD0A-698B-4260-9128-8DDC4E3034D5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529001-A89D-4147-BA5C-11531CE31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23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9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 smtClean="0"/>
              <a:t>更多模板请关注：https://haosc.taobao.com</a:t>
            </a:r>
          </a:p>
        </p:txBody>
      </p:sp>
      <p:sp>
        <p:nvSpPr>
          <p:cNvPr id="14340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rgbClr val="FF0000"/>
                </a:solidFill>
                <a:latin typeface="VNI-Times" pitchFamily="2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VNI-Times" pitchFamily="2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VNI-Times" pitchFamily="2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VNI-Times" pitchFamily="2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VNI-Times" pitchFamily="2" charset="0"/>
              </a:defRPr>
            </a:lvl9pPr>
          </a:lstStyle>
          <a:p>
            <a:fld id="{6327B135-A11B-4904-9FAD-7085DD5CEA74}" type="slidenum">
              <a:rPr lang="zh-CN" altLang="en-US" sz="1200" smtClean="0">
                <a:solidFill>
                  <a:schemeClr val="tx1"/>
                </a:solidFill>
                <a:latin typeface="Arial" charset="0"/>
              </a:rPr>
              <a:pPr/>
              <a:t>1</a:t>
            </a:fld>
            <a:endParaRPr lang="zh-CN" altLang="en-US" sz="1200" smtClean="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593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5007">
              <a:defRPr/>
            </a:pPr>
            <a:fld id="{C27E5929-890B-4BCF-BF5F-C6E47E669C2E}" type="slidenum">
              <a: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pPr defTabSz="925007">
                <a:defRPr/>
              </a:pPr>
              <a:t>2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E9936020-9A85-4650-BA5C-C2A3E12FFB67}" type="datetime10">
              <a:rPr lang="en-GB" smtClean="0"/>
              <a:t>08:23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73890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5007">
              <a:defRPr/>
            </a:pPr>
            <a:fld id="{C27E5929-890B-4BCF-BF5F-C6E47E669C2E}" type="slidenum">
              <a: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pPr defTabSz="925007">
                <a:defRPr/>
              </a:pPr>
              <a:t>5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E9936020-9A85-4650-BA5C-C2A3E12FFB67}" type="datetime10">
              <a:rPr lang="en-GB" smtClean="0"/>
              <a:t>08:23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2538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5007">
              <a:defRPr/>
            </a:pPr>
            <a:fld id="{C27E5929-890B-4BCF-BF5F-C6E47E669C2E}" type="slidenum">
              <a: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pPr defTabSz="925007">
                <a:defRPr/>
              </a:pPr>
              <a:t>9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7EA3D59-6E54-4BCC-8C4F-33B360A596BA}" type="datetime10">
              <a:rPr lang="en-GB" smtClean="0"/>
              <a:t>08:23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46062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5007">
              <a:defRPr/>
            </a:pPr>
            <a:fld id="{C27E5929-890B-4BCF-BF5F-C6E47E669C2E}" type="slidenum">
              <a: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pPr defTabSz="925007">
                <a:defRPr/>
              </a:pPr>
              <a:t>14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7EA3D59-6E54-4BCC-8C4F-33B360A596BA}" type="datetime10">
              <a:rPr lang="en-GB" smtClean="0"/>
              <a:t>08:23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4606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B243-751C-449D-9796-D53BC2711924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90DCC-A62B-497B-AB2E-BD11901C1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315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B243-751C-449D-9796-D53BC2711924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90DCC-A62B-497B-AB2E-BD11901C1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937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B243-751C-449D-9796-D53BC2711924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90DCC-A62B-497B-AB2E-BD11901C1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0253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0CB5A6-34B1-4E9C-ADDE-6549B24D489C}" type="datetimeFigureOut">
              <a:rPr lang="en-US" altLang="en-US">
                <a:solidFill>
                  <a:srgbClr val="000000"/>
                </a:solidFill>
              </a:rPr>
              <a:pPr>
                <a:defRPr/>
              </a:pPr>
              <a:t>12/7/2022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F98883-C649-426E-B5C4-B08A71325B3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1064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A21EAE-B1D4-478C-91D2-EF5620A08F4F}" type="datetimeFigureOut">
              <a:rPr lang="en-US" altLang="en-US">
                <a:solidFill>
                  <a:srgbClr val="000000"/>
                </a:solidFill>
              </a:rPr>
              <a:pPr>
                <a:defRPr/>
              </a:pPr>
              <a:t>12/7/2022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2EC7BF-56A0-453B-8133-C822B88A31F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4083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9A7086-EDAA-4790-A104-68FEA7B27C6E}" type="datetimeFigureOut">
              <a:rPr lang="en-US" altLang="en-US">
                <a:solidFill>
                  <a:srgbClr val="000000"/>
                </a:solidFill>
              </a:rPr>
              <a:pPr>
                <a:defRPr/>
              </a:pPr>
              <a:t>12/7/2022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48E1E4-F1E2-448E-90BA-F71255C80E8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3009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BF119B-C00D-425C-924C-A0F6584096C4}" type="datetimeFigureOut">
              <a:rPr lang="en-US" altLang="en-US">
                <a:solidFill>
                  <a:srgbClr val="000000"/>
                </a:solidFill>
              </a:rPr>
              <a:pPr>
                <a:defRPr/>
              </a:pPr>
              <a:t>12/7/2022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3107E3-946D-4D12-8000-CF0963E0199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8803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51F81E-A668-4B36-844D-176899C5E9E3}" type="datetimeFigureOut">
              <a:rPr lang="en-US" altLang="en-US">
                <a:solidFill>
                  <a:srgbClr val="000000"/>
                </a:solidFill>
              </a:rPr>
              <a:pPr>
                <a:defRPr/>
              </a:pPr>
              <a:t>12/7/2022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80F778-A8E1-46F4-88D4-3E814F4F749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7336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39F523-FA02-4E6D-8590-60BEB7FCB50A}" type="datetimeFigureOut">
              <a:rPr lang="en-US" altLang="en-US">
                <a:solidFill>
                  <a:srgbClr val="000000"/>
                </a:solidFill>
              </a:rPr>
              <a:pPr>
                <a:defRPr/>
              </a:pPr>
              <a:t>12/7/2022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0372E3-B9F8-4CEE-8444-45BC003B668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5018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CDD9FA-0D70-4793-B9FB-E49AFD616AC0}" type="datetimeFigureOut">
              <a:rPr lang="en-US" altLang="en-US">
                <a:solidFill>
                  <a:srgbClr val="000000"/>
                </a:solidFill>
              </a:rPr>
              <a:pPr>
                <a:defRPr/>
              </a:pPr>
              <a:t>12/7/2022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2705EF-E091-4C00-97B3-5683A3569A7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9654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9B48AB-7264-4359-8540-2921F8D87CD4}" type="datetimeFigureOut">
              <a:rPr lang="en-US" altLang="en-US">
                <a:solidFill>
                  <a:srgbClr val="000000"/>
                </a:solidFill>
              </a:rPr>
              <a:pPr>
                <a:defRPr/>
              </a:pPr>
              <a:t>12/7/2022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1E159C-CA05-42ED-A77B-9B62A2611E6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599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B243-751C-449D-9796-D53BC2711924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90DCC-A62B-497B-AB2E-BD11901C1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6170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48318B-D049-4D06-9890-78EE20FBCE47}" type="datetimeFigureOut">
              <a:rPr lang="en-US" altLang="en-US">
                <a:solidFill>
                  <a:srgbClr val="000000"/>
                </a:solidFill>
              </a:rPr>
              <a:pPr>
                <a:defRPr/>
              </a:pPr>
              <a:t>12/7/2022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CAD3B6-028A-46FF-8AB8-CAA38AED0AB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9166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86D892-FEF2-43BA-8243-5B03DF7593B6}" type="datetimeFigureOut">
              <a:rPr lang="en-US" altLang="en-US">
                <a:solidFill>
                  <a:srgbClr val="000000"/>
                </a:solidFill>
              </a:rPr>
              <a:pPr>
                <a:defRPr/>
              </a:pPr>
              <a:t>12/7/2022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2E766C-E485-4C61-90FE-8D5A5F6363C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7236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3EEC5A-E128-4C2C-A3A2-57FE36ACB46C}" type="datetimeFigureOut">
              <a:rPr lang="en-US" altLang="en-US">
                <a:solidFill>
                  <a:srgbClr val="000000"/>
                </a:solidFill>
              </a:rPr>
              <a:pPr>
                <a:defRPr/>
              </a:pPr>
              <a:t>12/7/2022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440E5D-97AA-430B-8528-B307116FF6D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857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B243-751C-449D-9796-D53BC2711924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90DCC-A62B-497B-AB2E-BD11901C1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669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B243-751C-449D-9796-D53BC2711924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90DCC-A62B-497B-AB2E-BD11901C1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219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B243-751C-449D-9796-D53BC2711924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90DCC-A62B-497B-AB2E-BD11901C1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236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B243-751C-449D-9796-D53BC2711924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90DCC-A62B-497B-AB2E-BD11901C1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193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B243-751C-449D-9796-D53BC2711924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90DCC-A62B-497B-AB2E-BD11901C1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891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B243-751C-449D-9796-D53BC2711924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90DCC-A62B-497B-AB2E-BD11901C1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948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B243-751C-449D-9796-D53BC2711924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90DCC-A62B-497B-AB2E-BD11901C1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737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17B243-751C-449D-9796-D53BC2711924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90DCC-A62B-497B-AB2E-BD11901C1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556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942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59E622A-BCA8-4826-941F-E3C8DAE0ED99}" type="datetimeFigureOut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12/7/2022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42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42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B1C731E-6E13-4A42-9134-635D27690D8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182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13.png"/><Relationship Id="rId12" Type="http://schemas.openxmlformats.org/officeDocument/2006/relationships/image" Target="../media/image14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wmf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13.png"/><Relationship Id="rId12" Type="http://schemas.openxmlformats.org/officeDocument/2006/relationships/image" Target="../media/image14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5" y="703264"/>
            <a:ext cx="2662767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图片 8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" t="36971" r="-2"/>
          <a:stretch>
            <a:fillRect/>
          </a:stretch>
        </p:blipFill>
        <p:spPr bwMode="auto">
          <a:xfrm>
            <a:off x="0" y="2438401"/>
            <a:ext cx="12192000" cy="400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图片 8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6763"/>
            <a:ext cx="12818533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699" y="-575034"/>
            <a:ext cx="12331700" cy="11697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任意多边形 25"/>
          <p:cNvSpPr/>
          <p:nvPr/>
        </p:nvSpPr>
        <p:spPr>
          <a:xfrm>
            <a:off x="1242485" y="790903"/>
            <a:ext cx="9707033" cy="5468938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3079" name="图片 8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8" t="27748" r="21866"/>
          <a:stretch>
            <a:fillRect/>
          </a:stretch>
        </p:blipFill>
        <p:spPr bwMode="auto">
          <a:xfrm>
            <a:off x="8798984" y="-33338"/>
            <a:ext cx="3393016" cy="3286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图片 7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77432"/>
          <a:stretch>
            <a:fillRect/>
          </a:stretch>
        </p:blipFill>
        <p:spPr bwMode="auto">
          <a:xfrm>
            <a:off x="0" y="4840289"/>
            <a:ext cx="2751667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81" name="组合 107"/>
          <p:cNvGrpSpPr>
            <a:grpSpLocks/>
          </p:cNvGrpSpPr>
          <p:nvPr/>
        </p:nvGrpSpPr>
        <p:grpSpPr bwMode="auto">
          <a:xfrm>
            <a:off x="639233" y="3252789"/>
            <a:ext cx="1405467" cy="2916237"/>
            <a:chOff x="181346" y="1761375"/>
            <a:chExt cx="1517253" cy="2901593"/>
          </a:xfrm>
        </p:grpSpPr>
        <p:pic>
          <p:nvPicPr>
            <p:cNvPr id="3091" name="图片 1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2" name="图片 1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3" name="图片 1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82" name="图片 8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 bwMode="auto">
          <a:xfrm>
            <a:off x="9408584" y="4800600"/>
            <a:ext cx="2783416" cy="162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图片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1"/>
          <a:stretch>
            <a:fillRect/>
          </a:stretch>
        </p:blipFill>
        <p:spPr bwMode="auto">
          <a:xfrm>
            <a:off x="9671051" y="3057526"/>
            <a:ext cx="2175933" cy="364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" name="任意多边形 91"/>
          <p:cNvSpPr/>
          <p:nvPr/>
        </p:nvSpPr>
        <p:spPr>
          <a:xfrm>
            <a:off x="-6350" y="6169025"/>
            <a:ext cx="12192001" cy="685800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350" y="6291263"/>
            <a:ext cx="12192001" cy="569912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350" y="6488114"/>
            <a:ext cx="12192001" cy="139858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3087" name="TextBox 6"/>
          <p:cNvSpPr txBox="1">
            <a:spLocks noChangeArrowheads="1"/>
          </p:cNvSpPr>
          <p:nvPr/>
        </p:nvSpPr>
        <p:spPr bwMode="auto">
          <a:xfrm>
            <a:off x="2007406" y="1717676"/>
            <a:ext cx="8117832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rgbClr val="FF0000"/>
                </a:solidFill>
                <a:latin typeface="VNI-Times" pitchFamily="2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VNI-Times" pitchFamily="2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VNI-Times" pitchFamily="2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VNI-Times" pitchFamily="2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VNI-Times" pitchFamily="2" charset="0"/>
              </a:defRPr>
            </a:lvl9pPr>
          </a:lstStyle>
          <a:p>
            <a:pPr algn="ctr"/>
            <a:r>
              <a:rPr lang="en-US" sz="5400" b="1" dirty="0" smtClean="0">
                <a:solidFill>
                  <a:srgbClr val="2E20E8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</a:p>
          <a:p>
            <a:pPr algn="ctr"/>
            <a:endParaRPr lang="en-US" sz="4800" b="1" dirty="0">
              <a:solidFill>
                <a:srgbClr val="2E20E8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5400" b="1" dirty="0" smtClean="0">
                <a:solidFill>
                  <a:srgbClr val="2E20E8"/>
                </a:solidFill>
                <a:latin typeface="Snap ITC" panose="04040A07060A02020202" pitchFamily="82" charset="0"/>
                <a:cs typeface="Times New Roman" pitchFamily="18" charset="0"/>
              </a:rPr>
              <a:t>Chia </a:t>
            </a:r>
            <a:r>
              <a:rPr lang="en-US" sz="5400" b="1" dirty="0" err="1" smtClean="0">
                <a:solidFill>
                  <a:srgbClr val="2E20E8"/>
                </a:solidFill>
                <a:latin typeface="Snap ITC" panose="04040A07060A02020202" pitchFamily="82" charset="0"/>
                <a:cs typeface="Times New Roman" pitchFamily="18" charset="0"/>
              </a:rPr>
              <a:t>cho</a:t>
            </a:r>
            <a:r>
              <a:rPr lang="en-US" sz="5400" b="1" dirty="0" smtClean="0">
                <a:solidFill>
                  <a:srgbClr val="2E20E8"/>
                </a:solidFill>
                <a:latin typeface="Snap ITC" panose="04040A07060A02020202" pitchFamily="82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2E20E8"/>
                </a:solidFill>
                <a:latin typeface="Snap ITC" panose="04040A07060A02020202" pitchFamily="82" charset="0"/>
                <a:cs typeface="Times New Roman" pitchFamily="18" charset="0"/>
              </a:rPr>
              <a:t>số</a:t>
            </a:r>
            <a:r>
              <a:rPr lang="en-US" sz="5400" b="1" dirty="0" smtClean="0">
                <a:solidFill>
                  <a:srgbClr val="2E20E8"/>
                </a:solidFill>
                <a:latin typeface="Snap ITC" panose="04040A07060A02020202" pitchFamily="82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2E20E8"/>
                </a:solidFill>
                <a:latin typeface="Snap ITC" panose="04040A07060A02020202" pitchFamily="82" charset="0"/>
                <a:cs typeface="Times New Roman" pitchFamily="18" charset="0"/>
              </a:rPr>
              <a:t>có</a:t>
            </a:r>
            <a:r>
              <a:rPr lang="en-US" sz="5400" b="1" dirty="0" smtClean="0">
                <a:solidFill>
                  <a:srgbClr val="2E20E8"/>
                </a:solidFill>
                <a:latin typeface="Snap ITC" panose="04040A07060A02020202" pitchFamily="82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2E20E8"/>
                </a:solidFill>
                <a:latin typeface="Snap ITC" panose="04040A07060A02020202" pitchFamily="82" charset="0"/>
                <a:cs typeface="Times New Roman" pitchFamily="18" charset="0"/>
              </a:rPr>
              <a:t>một</a:t>
            </a:r>
            <a:r>
              <a:rPr lang="en-US" sz="5400" b="1" dirty="0" smtClean="0">
                <a:solidFill>
                  <a:srgbClr val="2E20E8"/>
                </a:solidFill>
                <a:latin typeface="Snap ITC" panose="04040A07060A02020202" pitchFamily="82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2E20E8"/>
                </a:solidFill>
                <a:latin typeface="Snap ITC" panose="04040A07060A02020202" pitchFamily="82" charset="0"/>
                <a:cs typeface="Times New Roman" pitchFamily="18" charset="0"/>
              </a:rPr>
              <a:t>chữ</a:t>
            </a:r>
            <a:r>
              <a:rPr lang="en-US" sz="5400" b="1" dirty="0" smtClean="0">
                <a:solidFill>
                  <a:srgbClr val="2E20E8"/>
                </a:solidFill>
                <a:latin typeface="Snap ITC" panose="04040A07060A02020202" pitchFamily="82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2E20E8"/>
                </a:solidFill>
                <a:latin typeface="Snap ITC" panose="04040A07060A02020202" pitchFamily="82" charset="0"/>
                <a:cs typeface="Times New Roman" pitchFamily="18" charset="0"/>
              </a:rPr>
              <a:t>số</a:t>
            </a:r>
            <a:endParaRPr lang="en-US" sz="5400" b="1" dirty="0">
              <a:latin typeface="Snap ITC" panose="04040A07060A02020202" pitchFamily="82" charset="0"/>
              <a:cs typeface="Times New Roman" pitchFamily="18" charset="0"/>
            </a:endParaRPr>
          </a:p>
        </p:txBody>
      </p:sp>
      <p:pic>
        <p:nvPicPr>
          <p:cNvPr id="308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5218114"/>
            <a:ext cx="3285067" cy="150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53399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770671" y="574790"/>
            <a:ext cx="4971246" cy="5847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57150">
            <a:solidFill>
              <a:schemeClr val="tx1">
                <a:lumMod val="95000"/>
                <a:lumOff val="5000"/>
              </a:schemeClr>
            </a:solidFill>
            <a:prstDash val="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altLang="en-US" sz="32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57528" y="1676400"/>
            <a:ext cx="8763000" cy="609600"/>
          </a:xfrm>
          <a:noFill/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a) 278157: 3                                 304968 : 4</a:t>
            </a:r>
          </a:p>
        </p:txBody>
      </p:sp>
      <p:sp>
        <p:nvSpPr>
          <p:cNvPr id="54325" name="Rectangle 53"/>
          <p:cNvSpPr>
            <a:spLocks noChangeArrowheads="1"/>
          </p:cNvSpPr>
          <p:nvPr/>
        </p:nvSpPr>
        <p:spPr bwMode="auto">
          <a:xfrm>
            <a:off x="1714500" y="2614411"/>
            <a:ext cx="868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b) 158735 : 3	                       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475908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 5</a:t>
            </a:r>
          </a:p>
        </p:txBody>
      </p:sp>
      <p:pic>
        <p:nvPicPr>
          <p:cNvPr id="11" name="图片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52" y="5058384"/>
            <a:ext cx="1636497" cy="1975083"/>
          </a:xfrm>
          <a:prstGeom prst="rect">
            <a:avLst/>
          </a:prstGeom>
        </p:spPr>
      </p:pic>
      <p:pic>
        <p:nvPicPr>
          <p:cNvPr id="12" name="图片 1" descr="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2276" y="4314422"/>
            <a:ext cx="2787729" cy="236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6722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4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4" grpId="0" animBg="1"/>
      <p:bldP spid="54275" grpId="0" build="p"/>
      <p:bldP spid="543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2209800" y="167005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FFFF"/>
                </a:solidFill>
                <a:latin typeface="Times New Roman" panose="02020603050405020304" pitchFamily="18" charset="0"/>
              </a:rPr>
              <a:t>278157</a:t>
            </a:r>
          </a:p>
        </p:txBody>
      </p:sp>
      <p:sp>
        <p:nvSpPr>
          <p:cNvPr id="63495" name="Line 7"/>
          <p:cNvSpPr>
            <a:spLocks noChangeShapeType="1"/>
          </p:cNvSpPr>
          <p:nvPr/>
        </p:nvSpPr>
        <p:spPr bwMode="auto">
          <a:xfrm>
            <a:off x="3429000" y="1677988"/>
            <a:ext cx="0" cy="83820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3496" name="Line 8"/>
          <p:cNvSpPr>
            <a:spLocks noChangeShapeType="1"/>
          </p:cNvSpPr>
          <p:nvPr/>
        </p:nvSpPr>
        <p:spPr bwMode="auto">
          <a:xfrm>
            <a:off x="3429000" y="1982788"/>
            <a:ext cx="838200" cy="0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3497" name="Text Box 9"/>
          <p:cNvSpPr txBox="1">
            <a:spLocks noChangeArrowheads="1"/>
          </p:cNvSpPr>
          <p:nvPr/>
        </p:nvSpPr>
        <p:spPr bwMode="auto">
          <a:xfrm>
            <a:off x="3505200" y="1601788"/>
            <a:ext cx="260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FFFF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63500" name="Text Box 12"/>
          <p:cNvSpPr txBox="1">
            <a:spLocks noChangeArrowheads="1"/>
          </p:cNvSpPr>
          <p:nvPr/>
        </p:nvSpPr>
        <p:spPr bwMode="auto">
          <a:xfrm>
            <a:off x="3429000" y="1906588"/>
            <a:ext cx="30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FF00"/>
                </a:solidFill>
                <a:latin typeface="Times New Roman" panose="02020603050405020304" pitchFamily="18" charset="0"/>
              </a:rPr>
              <a:t>9</a:t>
            </a:r>
          </a:p>
        </p:txBody>
      </p:sp>
      <p:sp>
        <p:nvSpPr>
          <p:cNvPr id="63502" name="Text Box 14"/>
          <p:cNvSpPr txBox="1">
            <a:spLocks noChangeArrowheads="1"/>
          </p:cNvSpPr>
          <p:nvPr/>
        </p:nvSpPr>
        <p:spPr bwMode="auto">
          <a:xfrm>
            <a:off x="2362200" y="1982788"/>
            <a:ext cx="22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FF00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63505" name="Text Box 17"/>
          <p:cNvSpPr txBox="1">
            <a:spLocks noChangeArrowheads="1"/>
          </p:cNvSpPr>
          <p:nvPr/>
        </p:nvSpPr>
        <p:spPr bwMode="auto">
          <a:xfrm>
            <a:off x="3581400" y="1906588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FF00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63506" name="Text Box 18"/>
          <p:cNvSpPr txBox="1">
            <a:spLocks noChangeArrowheads="1"/>
          </p:cNvSpPr>
          <p:nvPr/>
        </p:nvSpPr>
        <p:spPr bwMode="auto">
          <a:xfrm>
            <a:off x="2514600" y="1982788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FF00"/>
                </a:solidFill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63508" name="Text Box 20"/>
          <p:cNvSpPr txBox="1">
            <a:spLocks noChangeArrowheads="1"/>
          </p:cNvSpPr>
          <p:nvPr/>
        </p:nvSpPr>
        <p:spPr bwMode="auto">
          <a:xfrm>
            <a:off x="2514600" y="2363788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FF00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63510" name="Text Box 22"/>
          <p:cNvSpPr txBox="1">
            <a:spLocks noChangeArrowheads="1"/>
          </p:cNvSpPr>
          <p:nvPr/>
        </p:nvSpPr>
        <p:spPr bwMode="auto">
          <a:xfrm>
            <a:off x="2667000" y="2363788"/>
            <a:ext cx="3381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FF00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63512" name="Text Box 24"/>
          <p:cNvSpPr txBox="1">
            <a:spLocks noChangeArrowheads="1"/>
          </p:cNvSpPr>
          <p:nvPr/>
        </p:nvSpPr>
        <p:spPr bwMode="auto">
          <a:xfrm>
            <a:off x="3733800" y="1906588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FF00"/>
                </a:solidFill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63514" name="Text Box 26"/>
          <p:cNvSpPr txBox="1">
            <a:spLocks noChangeArrowheads="1"/>
          </p:cNvSpPr>
          <p:nvPr/>
        </p:nvSpPr>
        <p:spPr bwMode="auto">
          <a:xfrm>
            <a:off x="2651125" y="2668588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FF00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63516" name="Text Box 28"/>
          <p:cNvSpPr txBox="1">
            <a:spLocks noChangeArrowheads="1"/>
          </p:cNvSpPr>
          <p:nvPr/>
        </p:nvSpPr>
        <p:spPr bwMode="auto">
          <a:xfrm>
            <a:off x="2819400" y="2668588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FF00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63518" name="Text Box 30"/>
          <p:cNvSpPr txBox="1">
            <a:spLocks noChangeArrowheads="1"/>
          </p:cNvSpPr>
          <p:nvPr/>
        </p:nvSpPr>
        <p:spPr bwMode="auto">
          <a:xfrm>
            <a:off x="3886200" y="1906588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FF00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63520" name="Text Box 32"/>
          <p:cNvSpPr txBox="1">
            <a:spLocks noChangeArrowheads="1"/>
          </p:cNvSpPr>
          <p:nvPr/>
        </p:nvSpPr>
        <p:spPr bwMode="auto">
          <a:xfrm>
            <a:off x="2819400" y="2973388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FF00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63522" name="Text Box 34"/>
          <p:cNvSpPr txBox="1">
            <a:spLocks noChangeArrowheads="1"/>
          </p:cNvSpPr>
          <p:nvPr/>
        </p:nvSpPr>
        <p:spPr bwMode="auto">
          <a:xfrm>
            <a:off x="2971800" y="2973388"/>
            <a:ext cx="3381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FF00"/>
                </a:solidFill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63525" name="Text Box 37"/>
          <p:cNvSpPr txBox="1">
            <a:spLocks noChangeArrowheads="1"/>
          </p:cNvSpPr>
          <p:nvPr/>
        </p:nvSpPr>
        <p:spPr bwMode="auto">
          <a:xfrm>
            <a:off x="4038600" y="1905001"/>
            <a:ext cx="3381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FF00"/>
                </a:solidFill>
                <a:latin typeface="Times New Roman" panose="02020603050405020304" pitchFamily="18" charset="0"/>
              </a:rPr>
              <a:t>9</a:t>
            </a:r>
          </a:p>
        </p:txBody>
      </p:sp>
      <p:sp>
        <p:nvSpPr>
          <p:cNvPr id="63526" name="Text Box 38"/>
          <p:cNvSpPr txBox="1">
            <a:spLocks noChangeArrowheads="1"/>
          </p:cNvSpPr>
          <p:nvPr/>
        </p:nvSpPr>
        <p:spPr bwMode="auto">
          <a:xfrm>
            <a:off x="2955925" y="3278188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FF00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6165" name="Rectangle 3"/>
          <p:cNvSpPr txBox="1">
            <a:spLocks noChangeArrowheads="1"/>
          </p:cNvSpPr>
          <p:nvPr/>
        </p:nvSpPr>
        <p:spPr bwMode="auto">
          <a:xfrm>
            <a:off x="1676400" y="960438"/>
            <a:ext cx="7315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>
                <a:solidFill>
                  <a:srgbClr val="FFFFFF"/>
                </a:solidFill>
                <a:latin typeface="Times New Roman" panose="02020603050405020304" pitchFamily="18" charset="0"/>
              </a:rPr>
              <a:t>a) 278157: 3                                 304968 : 4</a:t>
            </a:r>
          </a:p>
        </p:txBody>
      </p:sp>
      <p:sp>
        <p:nvSpPr>
          <p:cNvPr id="40" name="Text Box 5"/>
          <p:cNvSpPr txBox="1">
            <a:spLocks noChangeArrowheads="1"/>
          </p:cNvSpPr>
          <p:nvPr/>
        </p:nvSpPr>
        <p:spPr bwMode="auto">
          <a:xfrm>
            <a:off x="5943600" y="167640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FFFF"/>
                </a:solidFill>
                <a:latin typeface="Times New Roman" panose="02020603050405020304" pitchFamily="18" charset="0"/>
              </a:rPr>
              <a:t>304968</a:t>
            </a:r>
          </a:p>
        </p:txBody>
      </p:sp>
      <p:sp>
        <p:nvSpPr>
          <p:cNvPr id="41" name="Line 7"/>
          <p:cNvSpPr>
            <a:spLocks noChangeShapeType="1"/>
          </p:cNvSpPr>
          <p:nvPr/>
        </p:nvSpPr>
        <p:spPr bwMode="auto">
          <a:xfrm>
            <a:off x="7239000" y="1752600"/>
            <a:ext cx="0" cy="83820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2" name="Text Box 9"/>
          <p:cNvSpPr txBox="1">
            <a:spLocks noChangeArrowheads="1"/>
          </p:cNvSpPr>
          <p:nvPr/>
        </p:nvSpPr>
        <p:spPr bwMode="auto">
          <a:xfrm>
            <a:off x="7315200" y="1676400"/>
            <a:ext cx="260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FFFF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44" name="Line 13"/>
          <p:cNvSpPr>
            <a:spLocks noChangeShapeType="1"/>
          </p:cNvSpPr>
          <p:nvPr/>
        </p:nvSpPr>
        <p:spPr bwMode="auto">
          <a:xfrm>
            <a:off x="7239000" y="2127250"/>
            <a:ext cx="914400" cy="0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Text Box 18"/>
          <p:cNvSpPr txBox="1">
            <a:spLocks noChangeArrowheads="1"/>
          </p:cNvSpPr>
          <p:nvPr/>
        </p:nvSpPr>
        <p:spPr bwMode="auto">
          <a:xfrm>
            <a:off x="7283450" y="2135188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FF00"/>
                </a:solidFill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27" name="Text Box 18"/>
          <p:cNvSpPr txBox="1">
            <a:spLocks noChangeArrowheads="1"/>
          </p:cNvSpPr>
          <p:nvPr/>
        </p:nvSpPr>
        <p:spPr bwMode="auto">
          <a:xfrm>
            <a:off x="6096000" y="2057400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FF00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28" name="Text Box 18"/>
          <p:cNvSpPr txBox="1">
            <a:spLocks noChangeArrowheads="1"/>
          </p:cNvSpPr>
          <p:nvPr/>
        </p:nvSpPr>
        <p:spPr bwMode="auto">
          <a:xfrm>
            <a:off x="6248400" y="2057400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FF00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7467600" y="2133600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FF00"/>
                </a:solidFill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30" name="Text Box 18"/>
          <p:cNvSpPr txBox="1">
            <a:spLocks noChangeArrowheads="1"/>
          </p:cNvSpPr>
          <p:nvPr/>
        </p:nvSpPr>
        <p:spPr bwMode="auto">
          <a:xfrm>
            <a:off x="6248400" y="2438400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FF00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31" name="Text Box 18"/>
          <p:cNvSpPr txBox="1">
            <a:spLocks noChangeArrowheads="1"/>
          </p:cNvSpPr>
          <p:nvPr/>
        </p:nvSpPr>
        <p:spPr bwMode="auto">
          <a:xfrm>
            <a:off x="6400800" y="2438400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FF00"/>
                </a:solidFill>
                <a:latin typeface="Times New Roman" panose="02020603050405020304" pitchFamily="18" charset="0"/>
              </a:rPr>
              <a:t>9</a:t>
            </a:r>
          </a:p>
        </p:txBody>
      </p:sp>
      <p:sp>
        <p:nvSpPr>
          <p:cNvPr id="32" name="Text Box 18"/>
          <p:cNvSpPr txBox="1">
            <a:spLocks noChangeArrowheads="1"/>
          </p:cNvSpPr>
          <p:nvPr/>
        </p:nvSpPr>
        <p:spPr bwMode="auto">
          <a:xfrm>
            <a:off x="7620000" y="2133600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FF00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33" name="Text Box 18"/>
          <p:cNvSpPr txBox="1">
            <a:spLocks noChangeArrowheads="1"/>
          </p:cNvSpPr>
          <p:nvPr/>
        </p:nvSpPr>
        <p:spPr bwMode="auto">
          <a:xfrm>
            <a:off x="6400800" y="2743200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FF00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34" name="Text Box 18"/>
          <p:cNvSpPr txBox="1">
            <a:spLocks noChangeArrowheads="1"/>
          </p:cNvSpPr>
          <p:nvPr/>
        </p:nvSpPr>
        <p:spPr bwMode="auto">
          <a:xfrm>
            <a:off x="6553200" y="2743200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FF00"/>
                </a:solidFill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35" name="Text Box 18"/>
          <p:cNvSpPr txBox="1">
            <a:spLocks noChangeArrowheads="1"/>
          </p:cNvSpPr>
          <p:nvPr/>
        </p:nvSpPr>
        <p:spPr bwMode="auto">
          <a:xfrm>
            <a:off x="7772400" y="2133600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FF00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36" name="Text Box 18"/>
          <p:cNvSpPr txBox="1">
            <a:spLocks noChangeArrowheads="1"/>
          </p:cNvSpPr>
          <p:nvPr/>
        </p:nvSpPr>
        <p:spPr bwMode="auto">
          <a:xfrm>
            <a:off x="6553200" y="3124200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FF00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37" name="Text Box 18"/>
          <p:cNvSpPr txBox="1">
            <a:spLocks noChangeArrowheads="1"/>
          </p:cNvSpPr>
          <p:nvPr/>
        </p:nvSpPr>
        <p:spPr bwMode="auto">
          <a:xfrm>
            <a:off x="6705600" y="3124200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FF00"/>
                </a:solidFill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38" name="Text Box 18"/>
          <p:cNvSpPr txBox="1">
            <a:spLocks noChangeArrowheads="1"/>
          </p:cNvSpPr>
          <p:nvPr/>
        </p:nvSpPr>
        <p:spPr bwMode="auto">
          <a:xfrm>
            <a:off x="7924800" y="2133600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FF00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39" name="Text Box 18"/>
          <p:cNvSpPr txBox="1">
            <a:spLocks noChangeArrowheads="1"/>
          </p:cNvSpPr>
          <p:nvPr/>
        </p:nvSpPr>
        <p:spPr bwMode="auto">
          <a:xfrm>
            <a:off x="6705600" y="3429000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FF00"/>
                </a:solidFill>
                <a:latin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087293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34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3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3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34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3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35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35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3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3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3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3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35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35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3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3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3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3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35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35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35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35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3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3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35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35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63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3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3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3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635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635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35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635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4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 nodeType="clickPar">
                      <p:stCondLst>
                        <p:cond delay="indefinite"/>
                      </p:stCondLst>
                      <p:childTnLst>
                        <p:par>
                          <p:cTn id="1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 nodeType="clickPar">
                      <p:stCondLst>
                        <p:cond delay="indefinite"/>
                      </p:stCondLst>
                      <p:childTnLst>
                        <p:par>
                          <p:cTn id="1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 nodeType="clickPar">
                      <p:stCondLst>
                        <p:cond delay="indefinite"/>
                      </p:stCondLst>
                      <p:childTnLst>
                        <p:par>
                          <p:cTn id="1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 nodeType="clickPar">
                      <p:stCondLst>
                        <p:cond delay="indefinite"/>
                      </p:stCondLst>
                      <p:childTnLst>
                        <p:par>
                          <p:cTn id="1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 nodeType="clickPar">
                      <p:stCondLst>
                        <p:cond delay="indefinite"/>
                      </p:stCondLst>
                      <p:childTnLst>
                        <p:par>
                          <p:cTn id="1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 nodeType="clickPar">
                      <p:stCondLst>
                        <p:cond delay="indefinite"/>
                      </p:stCondLst>
                      <p:childTnLst>
                        <p:par>
                          <p:cTn id="1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 nodeType="clickPar">
                      <p:stCondLst>
                        <p:cond delay="indefinite"/>
                      </p:stCondLst>
                      <p:childTnLst>
                        <p:par>
                          <p:cTn id="1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 nodeType="clickPar">
                      <p:stCondLst>
                        <p:cond delay="indefinite"/>
                      </p:stCondLst>
                      <p:childTnLst>
                        <p:par>
                          <p:cTn id="1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 nodeType="clickPar">
                      <p:stCondLst>
                        <p:cond delay="indefinite"/>
                      </p:stCondLst>
                      <p:childTnLst>
                        <p:par>
                          <p:cTn id="1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1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 nodeType="clickPar">
                      <p:stCondLst>
                        <p:cond delay="indefinite"/>
                      </p:stCondLst>
                      <p:childTnLst>
                        <p:par>
                          <p:cTn id="2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 nodeType="clickPar">
                      <p:stCondLst>
                        <p:cond delay="indefinite"/>
                      </p:stCondLst>
                      <p:childTnLst>
                        <p:par>
                          <p:cTn id="2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3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7" grpId="0"/>
      <p:bldP spid="63502" grpId="0"/>
      <p:bldP spid="63520" grpId="0"/>
      <p:bldP spid="63522" grpId="0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53"/>
          <p:cNvSpPr>
            <a:spLocks noChangeArrowheads="1"/>
          </p:cNvSpPr>
          <p:nvPr/>
        </p:nvSpPr>
        <p:spPr bwMode="auto">
          <a:xfrm>
            <a:off x="2057400" y="533400"/>
            <a:ext cx="8077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b) 158735 : 3	                         475908 : 5</a:t>
            </a: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2336800" y="2286001"/>
            <a:ext cx="3225800" cy="2328863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158735    3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  08          </a:t>
            </a: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</a:rPr>
              <a:t>52911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    27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      03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        05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          2</a:t>
            </a: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7231064" y="2133601"/>
            <a:ext cx="2674937" cy="2345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475908    5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  25          </a:t>
            </a: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</a:rPr>
              <a:t>95181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    09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      40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        08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          3</a:t>
            </a:r>
          </a:p>
        </p:txBody>
      </p:sp>
      <p:sp>
        <p:nvSpPr>
          <p:cNvPr id="19" name="Line 4"/>
          <p:cNvSpPr>
            <a:spLocks noChangeShapeType="1"/>
          </p:cNvSpPr>
          <p:nvPr/>
        </p:nvSpPr>
        <p:spPr bwMode="auto">
          <a:xfrm>
            <a:off x="3429000" y="2133600"/>
            <a:ext cx="0" cy="7620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Line 5"/>
          <p:cNvSpPr>
            <a:spLocks noChangeShapeType="1"/>
          </p:cNvSpPr>
          <p:nvPr/>
        </p:nvSpPr>
        <p:spPr bwMode="auto">
          <a:xfrm>
            <a:off x="3429000" y="2590800"/>
            <a:ext cx="9144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Line 6"/>
          <p:cNvSpPr>
            <a:spLocks noChangeShapeType="1"/>
          </p:cNvSpPr>
          <p:nvPr/>
        </p:nvSpPr>
        <p:spPr bwMode="auto">
          <a:xfrm flipH="1">
            <a:off x="8382000" y="2438400"/>
            <a:ext cx="9144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7"/>
          <p:cNvSpPr>
            <a:spLocks noChangeShapeType="1"/>
          </p:cNvSpPr>
          <p:nvPr/>
        </p:nvSpPr>
        <p:spPr bwMode="auto">
          <a:xfrm>
            <a:off x="8382000" y="1981200"/>
            <a:ext cx="0" cy="7620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" name="图片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8384"/>
            <a:ext cx="1636497" cy="1975083"/>
          </a:xfrm>
          <a:prstGeom prst="rect">
            <a:avLst/>
          </a:prstGeom>
        </p:spPr>
      </p:pic>
      <p:pic>
        <p:nvPicPr>
          <p:cNvPr id="10" name="图片 1" descr="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2276" y="4314422"/>
            <a:ext cx="2787729" cy="236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9686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9" grpId="0" animBg="1"/>
      <p:bldP spid="20" grpId="0" animBg="1"/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4"/>
          <p:cNvSpPr txBox="1">
            <a:spLocks noChangeArrowheads="1"/>
          </p:cNvSpPr>
          <p:nvPr/>
        </p:nvSpPr>
        <p:spPr bwMode="auto">
          <a:xfrm>
            <a:off x="584915" y="60187"/>
            <a:ext cx="11121981" cy="175432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prstDash val="lgDashDotDot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sz="36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128 610l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1981200" y="2368640"/>
            <a:ext cx="2971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u="sng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Tóm</a:t>
            </a:r>
            <a:r>
              <a:rPr lang="en-US" altLang="en-US" sz="3200" u="sng" dirty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u="sng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tắt</a:t>
            </a:r>
            <a:r>
              <a:rPr lang="en-US" altLang="en-US" sz="3200" u="sng" dirty="0">
                <a:solidFill>
                  <a:srgbClr val="CC0000"/>
                </a:solidFill>
                <a:latin typeface="Times New Roman" panose="02020603050405020304" pitchFamily="18" charset="0"/>
              </a:rPr>
              <a:t> :</a:t>
            </a:r>
          </a:p>
        </p:txBody>
      </p:sp>
      <p:sp>
        <p:nvSpPr>
          <p:cNvPr id="65542" name="Text Box 6"/>
          <p:cNvSpPr txBox="1">
            <a:spLocks noChangeArrowheads="1"/>
          </p:cNvSpPr>
          <p:nvPr/>
        </p:nvSpPr>
        <p:spPr bwMode="auto">
          <a:xfrm>
            <a:off x="1600200" y="3054441"/>
            <a:ext cx="33528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6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bể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: 128610 </a:t>
            </a:r>
            <a:r>
              <a:rPr lang="en-US" altLang="en-US" sz="28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l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xăng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altLang="en-US" sz="24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43" name="Text Box 7"/>
          <p:cNvSpPr txBox="1">
            <a:spLocks noChangeArrowheads="1"/>
          </p:cNvSpPr>
          <p:nvPr/>
        </p:nvSpPr>
        <p:spPr bwMode="auto">
          <a:xfrm>
            <a:off x="1447800" y="3435441"/>
            <a:ext cx="3505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dirty="0">
                <a:latin typeface="Comic Sans MS" panose="030F0702030302020204" pitchFamily="66" charset="0"/>
              </a:rPr>
              <a:t> 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1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bể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: </a:t>
            </a:r>
            <a:r>
              <a:rPr lang="en-US" altLang="en-US" sz="28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…….l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xăng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12294" name="Line 9"/>
          <p:cNvSpPr>
            <a:spLocks noChangeShapeType="1"/>
          </p:cNvSpPr>
          <p:nvPr/>
        </p:nvSpPr>
        <p:spPr bwMode="auto">
          <a:xfrm>
            <a:off x="5129816" y="2252040"/>
            <a:ext cx="38100" cy="3657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46" name="Text Box 10"/>
          <p:cNvSpPr txBox="1">
            <a:spLocks noChangeArrowheads="1"/>
          </p:cNvSpPr>
          <p:nvPr/>
        </p:nvSpPr>
        <p:spPr bwMode="auto">
          <a:xfrm>
            <a:off x="5867400" y="2292441"/>
            <a:ext cx="2819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600" u="sng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600" u="sng" dirty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u="sng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giải</a:t>
            </a:r>
            <a:endParaRPr lang="en-US" altLang="en-US" sz="3600" u="sng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47" name="Text Box 11"/>
          <p:cNvSpPr txBox="1">
            <a:spLocks noChangeArrowheads="1"/>
          </p:cNvSpPr>
          <p:nvPr/>
        </p:nvSpPr>
        <p:spPr bwMode="auto">
          <a:xfrm>
            <a:off x="5257800" y="3130640"/>
            <a:ext cx="5029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0000FF"/>
                </a:solidFill>
                <a:latin typeface="Times New Roman" panose="02020603050405020304" pitchFamily="18" charset="0"/>
              </a:rPr>
              <a:t>Số lít xăng ở mỗi bể có là :</a:t>
            </a:r>
          </a:p>
        </p:txBody>
      </p:sp>
      <p:sp>
        <p:nvSpPr>
          <p:cNvPr id="65548" name="Text Box 12"/>
          <p:cNvSpPr txBox="1">
            <a:spLocks noChangeArrowheads="1"/>
          </p:cNvSpPr>
          <p:nvPr/>
        </p:nvSpPr>
        <p:spPr bwMode="auto">
          <a:xfrm>
            <a:off x="5410200" y="3816440"/>
            <a:ext cx="4953000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128 610 : 6 = 21 435 ( </a:t>
            </a:r>
            <a:r>
              <a:rPr lang="en-US" altLang="en-US" sz="3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l 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)</a:t>
            </a:r>
          </a:p>
          <a:p>
            <a:pPr>
              <a:spcBef>
                <a:spcPct val="50000"/>
              </a:spcBef>
            </a:pPr>
            <a:endParaRPr lang="en-US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65549" name="Text Box 13"/>
          <p:cNvSpPr txBox="1">
            <a:spLocks noChangeArrowheads="1"/>
          </p:cNvSpPr>
          <p:nvPr/>
        </p:nvSpPr>
        <p:spPr bwMode="auto">
          <a:xfrm>
            <a:off x="5715000" y="4730841"/>
            <a:ext cx="464820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: 21 435 </a:t>
            </a:r>
            <a:r>
              <a:rPr lang="en-US" altLang="en-US" sz="3200" i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l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xăng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  <a:p>
            <a:pPr>
              <a:spcBef>
                <a:spcPct val="50000"/>
              </a:spcBef>
            </a:pPr>
            <a:endParaRPr lang="en-US" altLang="en-U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27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5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5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55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5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5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5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5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55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55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5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5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1" grpId="0"/>
      <p:bldP spid="65542" grpId="0"/>
      <p:bldP spid="65546" grpId="0"/>
      <p:bldP spid="6554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c9486e579b42">
            <a:hlinkClick r:id="" action="ppaction://media"/>
            <a:extLst>
              <a:ext uri="{FF2B5EF4-FFF2-40B4-BE49-F238E27FC236}">
                <a16:creationId xmlns:a16="http://schemas.microsoft.com/office/drawing/2014/main" xmlns="" id="{DD03670A-4AA9-4021-A0B8-75D54EF2C9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23929" y="7742634"/>
            <a:ext cx="609600" cy="609600"/>
          </a:xfrm>
          <a:prstGeom prst="rect">
            <a:avLst/>
          </a:prstGeom>
        </p:spPr>
      </p:pic>
      <p:pic>
        <p:nvPicPr>
          <p:cNvPr id="7" name="图片 17">
            <a:extLst>
              <a:ext uri="{FF2B5EF4-FFF2-40B4-BE49-F238E27FC236}">
                <a16:creationId xmlns:a16="http://schemas.microsoft.com/office/drawing/2014/main" xmlns="" id="{75CC999E-4A25-4E2A-ADA7-16E430D36B0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051" y="-610575"/>
            <a:ext cx="2172466" cy="2191726"/>
          </a:xfrm>
          <a:prstGeom prst="rect">
            <a:avLst/>
          </a:prstGeom>
        </p:spPr>
      </p:pic>
      <p:pic>
        <p:nvPicPr>
          <p:cNvPr id="8" name="图片 23" descr="图片包含 鲜花&#10;&#10;已生成高可信度的说明">
            <a:extLst>
              <a:ext uri="{FF2B5EF4-FFF2-40B4-BE49-F238E27FC236}">
                <a16:creationId xmlns:a16="http://schemas.microsoft.com/office/drawing/2014/main" xmlns="" id="{F1EA2946-E8C4-4F5A-92D2-0DE461DFB43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473" y="274103"/>
            <a:ext cx="1533397" cy="906673"/>
          </a:xfrm>
          <a:prstGeom prst="rect">
            <a:avLst/>
          </a:prstGeom>
        </p:spPr>
      </p:pic>
      <p:pic>
        <p:nvPicPr>
          <p:cNvPr id="9" name="图片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5605774"/>
            <a:ext cx="923132" cy="1131478"/>
          </a:xfrm>
          <a:prstGeom prst="rect">
            <a:avLst/>
          </a:prstGeom>
        </p:spPr>
      </p:pic>
      <p:pic>
        <p:nvPicPr>
          <p:cNvPr id="12" name="Giai-dieu-mo-dau-vui-ve-ngan-www.tiengdong.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20824" y="0"/>
            <a:ext cx="520824" cy="609600"/>
          </a:xfrm>
          <a:prstGeom prst="rect">
            <a:avLst/>
          </a:prstGeom>
        </p:spPr>
      </p:pic>
      <p:pic>
        <p:nvPicPr>
          <p:cNvPr id="19" name="Picture 18" descr="1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43" y="3145792"/>
            <a:ext cx="4555216" cy="3536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F1CA48C3-BB90-4F72-8F25-5874A248A05D}"/>
              </a:ext>
            </a:extLst>
          </p:cNvPr>
          <p:cNvGrpSpPr/>
          <p:nvPr/>
        </p:nvGrpSpPr>
        <p:grpSpPr>
          <a:xfrm>
            <a:off x="3049182" y="920286"/>
            <a:ext cx="7256374" cy="3867808"/>
            <a:chOff x="838202" y="737756"/>
            <a:chExt cx="7619998" cy="5282044"/>
          </a:xfrm>
        </p:grpSpPr>
        <p:sp>
          <p:nvSpPr>
            <p:cNvPr id="15" name="Rectangle: Rounded Corners 17">
              <a:extLst>
                <a:ext uri="{FF2B5EF4-FFF2-40B4-BE49-F238E27FC236}">
                  <a16:creationId xmlns:a16="http://schemas.microsoft.com/office/drawing/2014/main" xmlns="" id="{3F80CDEA-F582-468B-A130-8CCF392E0B2D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: Rounded Corners 18">
              <a:extLst>
                <a:ext uri="{FF2B5EF4-FFF2-40B4-BE49-F238E27FC236}">
                  <a16:creationId xmlns:a16="http://schemas.microsoft.com/office/drawing/2014/main" xmlns="" id="{171C6F02-07D4-466A-8B44-D140B40FBF7F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5F5E9CD-84F5-44F0-9FF6-EEAED029D2E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718" y="3074076"/>
            <a:ext cx="2773303" cy="171401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228277-2291-473F-9120-B0635941F926}" type="datetime10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08:23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36784" y="2441493"/>
            <a:ext cx="662601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9600" b="1" dirty="0" err="1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9600" b="1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9600" b="1" dirty="0">
              <a:ln w="12700">
                <a:solidFill>
                  <a:schemeClr val="accent5"/>
                </a:solidFill>
                <a:prstDash val="solid"/>
              </a:ln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14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1489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1489"/>
                                </p:stCondLst>
                                <p:childTnLst>
                                  <p:par>
                                    <p:cTn id="15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21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9813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9813"/>
                                </p:stCondLst>
                                <p:childTnLst>
                                  <p:par>
                                    <p:cTn id="15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21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3722" y="174864"/>
            <a:ext cx="86859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BZ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B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BZ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B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42687 : 2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36310" y="1676136"/>
            <a:ext cx="47853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213 43 (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1)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217387" y="1751408"/>
            <a:ext cx="42779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213 41 (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5)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17387" y="2589692"/>
            <a:ext cx="41472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213 41 (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6)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" name="10-Point Star 18"/>
          <p:cNvSpPr/>
          <p:nvPr/>
        </p:nvSpPr>
        <p:spPr>
          <a:xfrm>
            <a:off x="9413110" y="228268"/>
            <a:ext cx="1632857" cy="1476103"/>
          </a:xfrm>
          <a:prstGeom prst="star10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7200" b="1" dirty="0" smtClean="0">
                <a:latin typeface="HP001 4 hàng" panose="020B0603050302020204" pitchFamily="34" charset="-93"/>
              </a:rPr>
              <a:t>1</a:t>
            </a:r>
            <a:endParaRPr lang="en-US" sz="7200" b="1" dirty="0">
              <a:latin typeface="HP001 4 hàng" panose="020B0603050302020204" pitchFamily="34" charset="-93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267512" y="2480855"/>
            <a:ext cx="42375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213 42 (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3)</a:t>
            </a:r>
            <a:r>
              <a:rPr lang="nl-NL" sz="2800" dirty="0"/>
              <a:t>	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490311" y="1711350"/>
            <a:ext cx="745999" cy="640536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6340760" y="2578983"/>
            <a:ext cx="745999" cy="640536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6340759" y="1692750"/>
            <a:ext cx="745999" cy="640536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544216" y="2529919"/>
            <a:ext cx="745999" cy="640536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490311" y="1725200"/>
            <a:ext cx="745999" cy="640536"/>
          </a:xfrm>
          <a:prstGeom prst="ellipse">
            <a:avLst/>
          </a:prstGeom>
          <a:solidFill>
            <a:srgbClr val="C00000"/>
          </a:solidFill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609099" y="4167057"/>
            <a:ext cx="37465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GIỎI LẮM</a:t>
            </a:r>
          </a:p>
        </p:txBody>
      </p:sp>
      <p:sp>
        <p:nvSpPr>
          <p:cNvPr id="27" name="Smiley Face 26"/>
          <p:cNvSpPr/>
          <p:nvPr/>
        </p:nvSpPr>
        <p:spPr>
          <a:xfrm>
            <a:off x="2818834" y="4989201"/>
            <a:ext cx="966651" cy="757646"/>
          </a:xfrm>
          <a:prstGeom prst="smileyFace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10-Point Star 27"/>
          <p:cNvSpPr/>
          <p:nvPr/>
        </p:nvSpPr>
        <p:spPr>
          <a:xfrm>
            <a:off x="9437519" y="261682"/>
            <a:ext cx="1632857" cy="1476103"/>
          </a:xfrm>
          <a:prstGeom prst="star10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7200" b="1" dirty="0">
                <a:latin typeface="HP001 4 hàng" panose="020B0603050302020204" pitchFamily="34" charset="-93"/>
              </a:rPr>
              <a:t>2</a:t>
            </a:r>
          </a:p>
        </p:txBody>
      </p:sp>
      <p:sp>
        <p:nvSpPr>
          <p:cNvPr id="29" name="10-Point Star 28"/>
          <p:cNvSpPr/>
          <p:nvPr/>
        </p:nvSpPr>
        <p:spPr>
          <a:xfrm>
            <a:off x="9425302" y="218559"/>
            <a:ext cx="1632857" cy="1476103"/>
          </a:xfrm>
          <a:prstGeom prst="star10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7200" b="1" dirty="0" smtClean="0">
                <a:latin typeface="HP001 4 hàng" panose="020B0603050302020204" pitchFamily="34" charset="-93"/>
              </a:rPr>
              <a:t>3</a:t>
            </a:r>
            <a:endParaRPr lang="en-US" sz="7200" b="1" dirty="0">
              <a:latin typeface="HP001 4 hàng" panose="020B0603050302020204" pitchFamily="34" charset="-93"/>
            </a:endParaRPr>
          </a:p>
        </p:txBody>
      </p:sp>
      <p:sp>
        <p:nvSpPr>
          <p:cNvPr id="30" name="10-Point Star 29"/>
          <p:cNvSpPr/>
          <p:nvPr/>
        </p:nvSpPr>
        <p:spPr>
          <a:xfrm>
            <a:off x="9463351" y="218558"/>
            <a:ext cx="1632857" cy="1476103"/>
          </a:xfrm>
          <a:prstGeom prst="star10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7200" b="1" dirty="0" smtClean="0">
                <a:latin typeface="HP001 4 hàng" panose="020B0603050302020204" pitchFamily="34" charset="-93"/>
              </a:rPr>
              <a:t>4</a:t>
            </a:r>
            <a:endParaRPr lang="en-US" sz="7200" b="1" dirty="0">
              <a:latin typeface="HP001 4 hàng" panose="020B0603050302020204" pitchFamily="34" charset="-93"/>
            </a:endParaRPr>
          </a:p>
        </p:txBody>
      </p:sp>
      <p:sp>
        <p:nvSpPr>
          <p:cNvPr id="31" name="10-Point Star 30"/>
          <p:cNvSpPr/>
          <p:nvPr/>
        </p:nvSpPr>
        <p:spPr>
          <a:xfrm>
            <a:off x="9450673" y="235177"/>
            <a:ext cx="1632857" cy="1476103"/>
          </a:xfrm>
          <a:prstGeom prst="star10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7200" b="1" dirty="0" smtClean="0">
                <a:latin typeface="HP001 4 hàng" panose="020B0603050302020204" pitchFamily="34" charset="-93"/>
              </a:rPr>
              <a:t>5</a:t>
            </a:r>
            <a:endParaRPr lang="en-US" sz="7200" b="1" dirty="0">
              <a:latin typeface="HP001 4 hàng" panose="020B0603050302020204" pitchFamily="34" charset="-93"/>
            </a:endParaRPr>
          </a:p>
        </p:txBody>
      </p:sp>
      <p:sp>
        <p:nvSpPr>
          <p:cNvPr id="32" name="10-Point Star 31"/>
          <p:cNvSpPr/>
          <p:nvPr/>
        </p:nvSpPr>
        <p:spPr>
          <a:xfrm>
            <a:off x="9461928" y="218558"/>
            <a:ext cx="1632857" cy="1476103"/>
          </a:xfrm>
          <a:prstGeom prst="star10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7200" b="1" dirty="0" smtClean="0">
                <a:latin typeface="HP001 4 hàng" panose="020B0603050302020204" pitchFamily="34" charset="-93"/>
              </a:rPr>
              <a:t>6</a:t>
            </a:r>
            <a:endParaRPr lang="en-US" sz="7200" b="1" dirty="0">
              <a:latin typeface="HP001 4 hàng" panose="020B0603050302020204" pitchFamily="34" charset="-93"/>
            </a:endParaRPr>
          </a:p>
        </p:txBody>
      </p:sp>
      <p:sp>
        <p:nvSpPr>
          <p:cNvPr id="33" name="10-Point Star 32"/>
          <p:cNvSpPr/>
          <p:nvPr/>
        </p:nvSpPr>
        <p:spPr>
          <a:xfrm>
            <a:off x="9473183" y="226867"/>
            <a:ext cx="1632857" cy="1476103"/>
          </a:xfrm>
          <a:prstGeom prst="star10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7200" b="1" dirty="0" smtClean="0">
                <a:latin typeface="HP001 4 hàng" panose="020B0603050302020204" pitchFamily="34" charset="-93"/>
              </a:rPr>
              <a:t>7</a:t>
            </a:r>
            <a:endParaRPr lang="en-US" sz="7200" b="1" dirty="0">
              <a:latin typeface="HP001 4 hàng" panose="020B0603050302020204" pitchFamily="34" charset="-93"/>
            </a:endParaRPr>
          </a:p>
        </p:txBody>
      </p:sp>
      <p:sp>
        <p:nvSpPr>
          <p:cNvPr id="34" name="10-Point Star 33"/>
          <p:cNvSpPr/>
          <p:nvPr/>
        </p:nvSpPr>
        <p:spPr>
          <a:xfrm>
            <a:off x="9454856" y="236716"/>
            <a:ext cx="1632857" cy="1476103"/>
          </a:xfrm>
          <a:prstGeom prst="star10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7200" b="1" dirty="0" smtClean="0">
                <a:latin typeface="HP001 4 hàng" panose="020B0603050302020204" pitchFamily="34" charset="-93"/>
              </a:rPr>
              <a:t>8</a:t>
            </a:r>
            <a:endParaRPr lang="en-US" sz="7200" b="1" dirty="0">
              <a:latin typeface="HP001 4 hàng" panose="020B0603050302020204" pitchFamily="34" charset="-93"/>
            </a:endParaRPr>
          </a:p>
        </p:txBody>
      </p:sp>
      <p:sp>
        <p:nvSpPr>
          <p:cNvPr id="35" name="10-Point Star 34"/>
          <p:cNvSpPr/>
          <p:nvPr/>
        </p:nvSpPr>
        <p:spPr>
          <a:xfrm>
            <a:off x="9437519" y="218559"/>
            <a:ext cx="1632857" cy="1476103"/>
          </a:xfrm>
          <a:prstGeom prst="star10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7200" b="1" dirty="0" smtClean="0">
                <a:latin typeface="HP001 4 hàng" panose="020B0603050302020204" pitchFamily="34" charset="-93"/>
              </a:rPr>
              <a:t>9</a:t>
            </a:r>
            <a:endParaRPr lang="en-US" sz="7200" b="1" dirty="0">
              <a:latin typeface="HP001 4 hàng" panose="020B0603050302020204" pitchFamily="34" charset="-93"/>
            </a:endParaRPr>
          </a:p>
        </p:txBody>
      </p:sp>
      <p:sp>
        <p:nvSpPr>
          <p:cNvPr id="36" name="10-Point Star 35"/>
          <p:cNvSpPr/>
          <p:nvPr/>
        </p:nvSpPr>
        <p:spPr>
          <a:xfrm>
            <a:off x="9369715" y="123446"/>
            <a:ext cx="1820128" cy="1682943"/>
          </a:xfrm>
          <a:prstGeom prst="star10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7200" b="1" dirty="0" smtClean="0">
                <a:latin typeface="HP001 4 hàng" panose="020B0603050302020204" pitchFamily="34" charset="-93"/>
              </a:rPr>
              <a:t>10</a:t>
            </a:r>
            <a:endParaRPr lang="en-US" sz="7200" b="1" dirty="0">
              <a:latin typeface="HP001 4 hàng" panose="020B0603050302020204" pitchFamily="34" charset="-93"/>
            </a:endParaRPr>
          </a:p>
        </p:txBody>
      </p:sp>
      <p:sp>
        <p:nvSpPr>
          <p:cNvPr id="38" name="Horizontal Scroll 37"/>
          <p:cNvSpPr/>
          <p:nvPr/>
        </p:nvSpPr>
        <p:spPr>
          <a:xfrm>
            <a:off x="8807962" y="387513"/>
            <a:ext cx="2687352" cy="1418876"/>
          </a:xfrm>
          <a:prstGeom prst="horizontalScroll">
            <a:avLst/>
          </a:prstGeom>
          <a:ln>
            <a:solidFill>
              <a:srgbClr val="EE3D0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Horizontal Scroll 40"/>
          <p:cNvSpPr/>
          <p:nvPr/>
        </p:nvSpPr>
        <p:spPr>
          <a:xfrm>
            <a:off x="6524770" y="4034535"/>
            <a:ext cx="3896152" cy="1418876"/>
          </a:xfrm>
          <a:prstGeom prst="horizontalScroll">
            <a:avLst/>
          </a:prstGeom>
          <a:ln>
            <a:solidFill>
              <a:srgbClr val="EE3D0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CHÍNH XÁC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07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xit" presetSubtype="21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1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xit" presetSubtype="21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xit" presetSubtype="21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0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1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xit" presetSubtype="21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1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xit" presetSubtype="21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2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1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xit" presetSubtype="21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8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1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xit" presetSubtype="21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1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xit" presetSubtype="21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0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1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xit" presetSubtype="21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6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1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xit" presetSubtype="21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2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4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6" presetClass="entr" presetSubtype="21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grpId="7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6" presetClass="entr" presetSubtype="21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6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19" grpId="0" animBg="1"/>
      <p:bldP spid="19" grpId="1" animBg="1"/>
      <p:bldP spid="20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/>
      <p:bldP spid="27" grpId="0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8" grpId="0" animBg="1"/>
      <p:bldP spid="41" grpId="0" animBg="1"/>
      <p:bldP spid="41" grpId="1" animBg="1"/>
      <p:bldP spid="41" grpId="2" animBg="1"/>
      <p:bldP spid="41" grpId="3" animBg="1"/>
      <p:bldP spid="41" grpId="4" animBg="1"/>
      <p:bldP spid="41" grpId="5" animBg="1"/>
      <p:bldP spid="41" grpId="6" animBg="1"/>
      <p:bldP spid="41" grpId="7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3722" y="174864"/>
            <a:ext cx="86859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BZ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B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BZ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B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BZ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10-Point Star 18"/>
          <p:cNvSpPr/>
          <p:nvPr/>
        </p:nvSpPr>
        <p:spPr>
          <a:xfrm>
            <a:off x="9413110" y="228268"/>
            <a:ext cx="1632857" cy="1476103"/>
          </a:xfrm>
          <a:prstGeom prst="star10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7200" b="1" dirty="0" smtClean="0">
                <a:latin typeface="HP001 4 hàng" panose="020B0603050302020204" pitchFamily="34" charset="-93"/>
              </a:rPr>
              <a:t>1</a:t>
            </a:r>
            <a:endParaRPr lang="en-US" sz="7200" b="1" dirty="0">
              <a:latin typeface="HP001 4 hàng" panose="020B0603050302020204" pitchFamily="34" charset="-93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5599579" y="2571515"/>
            <a:ext cx="745999" cy="640536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62236" y="1016500"/>
            <a:ext cx="745999" cy="640536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598861" y="2931142"/>
            <a:ext cx="745999" cy="640536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5" name="Oval 24"/>
          <p:cNvSpPr/>
          <p:nvPr/>
        </p:nvSpPr>
        <p:spPr>
          <a:xfrm>
            <a:off x="5599579" y="2571515"/>
            <a:ext cx="745999" cy="640536"/>
          </a:xfrm>
          <a:prstGeom prst="ellipse">
            <a:avLst/>
          </a:prstGeom>
          <a:solidFill>
            <a:srgbClr val="C00000"/>
          </a:solidFill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475009" y="5004342"/>
            <a:ext cx="39757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GIỎI LẮM</a:t>
            </a:r>
          </a:p>
        </p:txBody>
      </p:sp>
      <p:sp>
        <p:nvSpPr>
          <p:cNvPr id="27" name="Smiley Face 26"/>
          <p:cNvSpPr/>
          <p:nvPr/>
        </p:nvSpPr>
        <p:spPr>
          <a:xfrm>
            <a:off x="2684744" y="5826486"/>
            <a:ext cx="966651" cy="757646"/>
          </a:xfrm>
          <a:prstGeom prst="smileyFace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10-Point Star 27"/>
          <p:cNvSpPr/>
          <p:nvPr/>
        </p:nvSpPr>
        <p:spPr>
          <a:xfrm>
            <a:off x="9437519" y="261682"/>
            <a:ext cx="1632857" cy="1476103"/>
          </a:xfrm>
          <a:prstGeom prst="star10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7200" b="1" dirty="0">
                <a:latin typeface="HP001 4 hàng" panose="020B0603050302020204" pitchFamily="34" charset="-93"/>
              </a:rPr>
              <a:t>2</a:t>
            </a:r>
          </a:p>
        </p:txBody>
      </p:sp>
      <p:sp>
        <p:nvSpPr>
          <p:cNvPr id="29" name="10-Point Star 28"/>
          <p:cNvSpPr/>
          <p:nvPr/>
        </p:nvSpPr>
        <p:spPr>
          <a:xfrm>
            <a:off x="9425302" y="218559"/>
            <a:ext cx="1632857" cy="1476103"/>
          </a:xfrm>
          <a:prstGeom prst="star10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7200" b="1" dirty="0" smtClean="0">
                <a:latin typeface="HP001 4 hàng" panose="020B0603050302020204" pitchFamily="34" charset="-93"/>
              </a:rPr>
              <a:t>3</a:t>
            </a:r>
            <a:endParaRPr lang="en-US" sz="7200" b="1" dirty="0">
              <a:latin typeface="HP001 4 hàng" panose="020B0603050302020204" pitchFamily="34" charset="-93"/>
            </a:endParaRPr>
          </a:p>
        </p:txBody>
      </p:sp>
      <p:sp>
        <p:nvSpPr>
          <p:cNvPr id="30" name="10-Point Star 29"/>
          <p:cNvSpPr/>
          <p:nvPr/>
        </p:nvSpPr>
        <p:spPr>
          <a:xfrm>
            <a:off x="9463351" y="218558"/>
            <a:ext cx="1632857" cy="1476103"/>
          </a:xfrm>
          <a:prstGeom prst="star10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7200" b="1" dirty="0" smtClean="0">
                <a:latin typeface="HP001 4 hàng" panose="020B0603050302020204" pitchFamily="34" charset="-93"/>
              </a:rPr>
              <a:t>4</a:t>
            </a:r>
            <a:endParaRPr lang="en-US" sz="7200" b="1" dirty="0">
              <a:latin typeface="HP001 4 hàng" panose="020B0603050302020204" pitchFamily="34" charset="-93"/>
            </a:endParaRPr>
          </a:p>
        </p:txBody>
      </p:sp>
      <p:sp>
        <p:nvSpPr>
          <p:cNvPr id="31" name="10-Point Star 30"/>
          <p:cNvSpPr/>
          <p:nvPr/>
        </p:nvSpPr>
        <p:spPr>
          <a:xfrm>
            <a:off x="9450673" y="235177"/>
            <a:ext cx="1632857" cy="1476103"/>
          </a:xfrm>
          <a:prstGeom prst="star10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7200" b="1" dirty="0" smtClean="0">
                <a:latin typeface="HP001 4 hàng" panose="020B0603050302020204" pitchFamily="34" charset="-93"/>
              </a:rPr>
              <a:t>5</a:t>
            </a:r>
            <a:endParaRPr lang="en-US" sz="7200" b="1" dirty="0">
              <a:latin typeface="HP001 4 hàng" panose="020B0603050302020204" pitchFamily="34" charset="-93"/>
            </a:endParaRPr>
          </a:p>
        </p:txBody>
      </p:sp>
      <p:sp>
        <p:nvSpPr>
          <p:cNvPr id="32" name="10-Point Star 31"/>
          <p:cNvSpPr/>
          <p:nvPr/>
        </p:nvSpPr>
        <p:spPr>
          <a:xfrm>
            <a:off x="9461928" y="218558"/>
            <a:ext cx="1632857" cy="1476103"/>
          </a:xfrm>
          <a:prstGeom prst="star10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7200" b="1" dirty="0" smtClean="0">
                <a:latin typeface="HP001 4 hàng" panose="020B0603050302020204" pitchFamily="34" charset="-93"/>
              </a:rPr>
              <a:t>6</a:t>
            </a:r>
            <a:endParaRPr lang="en-US" sz="7200" b="1" dirty="0">
              <a:latin typeface="HP001 4 hàng" panose="020B0603050302020204" pitchFamily="34" charset="-93"/>
            </a:endParaRPr>
          </a:p>
        </p:txBody>
      </p:sp>
      <p:sp>
        <p:nvSpPr>
          <p:cNvPr id="33" name="10-Point Star 32"/>
          <p:cNvSpPr/>
          <p:nvPr/>
        </p:nvSpPr>
        <p:spPr>
          <a:xfrm>
            <a:off x="9473183" y="226867"/>
            <a:ext cx="1632857" cy="1476103"/>
          </a:xfrm>
          <a:prstGeom prst="star10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7200" b="1" dirty="0" smtClean="0">
                <a:latin typeface="HP001 4 hàng" panose="020B0603050302020204" pitchFamily="34" charset="-93"/>
              </a:rPr>
              <a:t>7</a:t>
            </a:r>
            <a:endParaRPr lang="en-US" sz="7200" b="1" dirty="0">
              <a:latin typeface="HP001 4 hàng" panose="020B0603050302020204" pitchFamily="34" charset="-93"/>
            </a:endParaRPr>
          </a:p>
        </p:txBody>
      </p:sp>
      <p:sp>
        <p:nvSpPr>
          <p:cNvPr id="34" name="10-Point Star 33"/>
          <p:cNvSpPr/>
          <p:nvPr/>
        </p:nvSpPr>
        <p:spPr>
          <a:xfrm>
            <a:off x="9454856" y="236716"/>
            <a:ext cx="1632857" cy="1476103"/>
          </a:xfrm>
          <a:prstGeom prst="star10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7200" b="1" dirty="0" smtClean="0">
                <a:latin typeface="HP001 4 hàng" panose="020B0603050302020204" pitchFamily="34" charset="-93"/>
              </a:rPr>
              <a:t>8</a:t>
            </a:r>
            <a:endParaRPr lang="en-US" sz="7200" b="1" dirty="0">
              <a:latin typeface="HP001 4 hàng" panose="020B0603050302020204" pitchFamily="34" charset="-93"/>
            </a:endParaRPr>
          </a:p>
        </p:txBody>
      </p:sp>
      <p:sp>
        <p:nvSpPr>
          <p:cNvPr id="35" name="10-Point Star 34"/>
          <p:cNvSpPr/>
          <p:nvPr/>
        </p:nvSpPr>
        <p:spPr>
          <a:xfrm>
            <a:off x="9437518" y="213715"/>
            <a:ext cx="1632857" cy="1476103"/>
          </a:xfrm>
          <a:prstGeom prst="star10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7200" b="1" dirty="0" smtClean="0">
                <a:latin typeface="HP001 4 hàng" panose="020B0603050302020204" pitchFamily="34" charset="-93"/>
              </a:rPr>
              <a:t>9</a:t>
            </a:r>
            <a:endParaRPr lang="en-US" sz="7200" b="1" dirty="0">
              <a:latin typeface="HP001 4 hàng" panose="020B0603050302020204" pitchFamily="34" charset="-93"/>
            </a:endParaRPr>
          </a:p>
        </p:txBody>
      </p:sp>
      <p:sp>
        <p:nvSpPr>
          <p:cNvPr id="36" name="10-Point Star 35"/>
          <p:cNvSpPr/>
          <p:nvPr/>
        </p:nvSpPr>
        <p:spPr>
          <a:xfrm>
            <a:off x="9347574" y="104515"/>
            <a:ext cx="1884074" cy="1661878"/>
          </a:xfrm>
          <a:prstGeom prst="star10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7200" b="1" dirty="0" smtClean="0">
                <a:latin typeface="HP001 4 hàng" panose="020B0603050302020204" pitchFamily="34" charset="-93"/>
              </a:rPr>
              <a:t>10</a:t>
            </a:r>
            <a:endParaRPr lang="en-US" sz="7200" b="1" dirty="0">
              <a:latin typeface="HP001 4 hàng" panose="020B0603050302020204" pitchFamily="34" charset="-93"/>
            </a:endParaRPr>
          </a:p>
        </p:txBody>
      </p:sp>
      <p:sp>
        <p:nvSpPr>
          <p:cNvPr id="38" name="Horizontal Scroll 37"/>
          <p:cNvSpPr/>
          <p:nvPr/>
        </p:nvSpPr>
        <p:spPr>
          <a:xfrm>
            <a:off x="8820617" y="174864"/>
            <a:ext cx="2687352" cy="1418876"/>
          </a:xfrm>
          <a:prstGeom prst="horizontalScroll">
            <a:avLst/>
          </a:prstGeom>
          <a:ln>
            <a:solidFill>
              <a:srgbClr val="EE3D0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Horizontal Scroll 40"/>
          <p:cNvSpPr/>
          <p:nvPr/>
        </p:nvSpPr>
        <p:spPr>
          <a:xfrm>
            <a:off x="6524164" y="4786433"/>
            <a:ext cx="3896152" cy="1418876"/>
          </a:xfrm>
          <a:prstGeom prst="horizontalScroll">
            <a:avLst/>
          </a:prstGeom>
          <a:ln>
            <a:solidFill>
              <a:srgbClr val="EE3D0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CHÍNH XÁC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Line 6"/>
          <p:cNvSpPr>
            <a:spLocks noChangeShapeType="1"/>
          </p:cNvSpPr>
          <p:nvPr/>
        </p:nvSpPr>
        <p:spPr bwMode="auto">
          <a:xfrm flipH="1">
            <a:off x="3554661" y="1401539"/>
            <a:ext cx="0" cy="6858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Line 7"/>
          <p:cNvSpPr>
            <a:spLocks noChangeShapeType="1"/>
          </p:cNvSpPr>
          <p:nvPr/>
        </p:nvSpPr>
        <p:spPr bwMode="auto">
          <a:xfrm>
            <a:off x="3554661" y="1782539"/>
            <a:ext cx="45720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Text Box 22"/>
          <p:cNvSpPr txBox="1">
            <a:spLocks noChangeArrowheads="1"/>
          </p:cNvSpPr>
          <p:nvPr/>
        </p:nvSpPr>
        <p:spPr bwMode="auto">
          <a:xfrm>
            <a:off x="1344860" y="990149"/>
            <a:ext cx="3661565" cy="158136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rgbClr val="0000FF"/>
                </a:solidFill>
              </a:rPr>
              <a:t>4567    9 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dirty="0"/>
              <a:t>	    067	  57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dirty="0"/>
              <a:t>	        4</a:t>
            </a:r>
          </a:p>
        </p:txBody>
      </p:sp>
      <p:sp>
        <p:nvSpPr>
          <p:cNvPr id="42" name="Line 24"/>
          <p:cNvSpPr>
            <a:spLocks noChangeShapeType="1"/>
          </p:cNvSpPr>
          <p:nvPr/>
        </p:nvSpPr>
        <p:spPr bwMode="auto">
          <a:xfrm>
            <a:off x="3326061" y="1172939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Line 25"/>
          <p:cNvSpPr>
            <a:spLocks noChangeShapeType="1"/>
          </p:cNvSpPr>
          <p:nvPr/>
        </p:nvSpPr>
        <p:spPr bwMode="auto">
          <a:xfrm>
            <a:off x="3326061" y="1477739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" name="Text Box 23"/>
          <p:cNvSpPr txBox="1">
            <a:spLocks noChangeArrowheads="1"/>
          </p:cNvSpPr>
          <p:nvPr/>
        </p:nvSpPr>
        <p:spPr bwMode="auto">
          <a:xfrm>
            <a:off x="1381486" y="2965061"/>
            <a:ext cx="3598723" cy="157003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rgbClr val="0000FF"/>
                </a:solidFill>
              </a:rPr>
              <a:t>4567    9 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dirty="0"/>
              <a:t>	    067	   506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dirty="0"/>
              <a:t>	      13</a:t>
            </a:r>
          </a:p>
        </p:txBody>
      </p:sp>
      <p:sp>
        <p:nvSpPr>
          <p:cNvPr id="46" name="Line 28"/>
          <p:cNvSpPr>
            <a:spLocks noChangeShapeType="1"/>
          </p:cNvSpPr>
          <p:nvPr/>
        </p:nvSpPr>
        <p:spPr bwMode="auto">
          <a:xfrm>
            <a:off x="3443509" y="3079361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" name="Line 29"/>
          <p:cNvSpPr>
            <a:spLocks noChangeShapeType="1"/>
          </p:cNvSpPr>
          <p:nvPr/>
        </p:nvSpPr>
        <p:spPr bwMode="auto">
          <a:xfrm>
            <a:off x="3456209" y="3422261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" name="Text Box 19"/>
          <p:cNvSpPr txBox="1">
            <a:spLocks noChangeArrowheads="1"/>
          </p:cNvSpPr>
          <p:nvPr/>
        </p:nvSpPr>
        <p:spPr bwMode="auto">
          <a:xfrm>
            <a:off x="6524164" y="2184385"/>
            <a:ext cx="3124200" cy="157003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rgbClr val="0000FF"/>
                </a:solidFill>
              </a:rPr>
              <a:t>4567    9 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dirty="0"/>
              <a:t>	 0 67	</a:t>
            </a:r>
            <a:r>
              <a:rPr lang="en-US" altLang="en-US" sz="2400" dirty="0" smtClean="0"/>
              <a:t>507</a:t>
            </a:r>
            <a:endParaRPr lang="en-US" altLang="en-US" sz="2400" dirty="0"/>
          </a:p>
          <a:p>
            <a:pPr eaLnBrk="1" hangingPunct="1">
              <a:spcBef>
                <a:spcPct val="50000"/>
              </a:spcBef>
            </a:pPr>
            <a:r>
              <a:rPr lang="en-US" altLang="en-US" sz="2400" dirty="0"/>
              <a:t>	     4       </a:t>
            </a:r>
          </a:p>
        </p:txBody>
      </p:sp>
      <p:sp>
        <p:nvSpPr>
          <p:cNvPr id="50" name="Line 26"/>
          <p:cNvSpPr>
            <a:spLocks noChangeShapeType="1"/>
          </p:cNvSpPr>
          <p:nvPr/>
        </p:nvSpPr>
        <p:spPr bwMode="auto">
          <a:xfrm>
            <a:off x="8300572" y="2228615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" name="Line 27"/>
          <p:cNvSpPr>
            <a:spLocks noChangeShapeType="1"/>
          </p:cNvSpPr>
          <p:nvPr/>
        </p:nvSpPr>
        <p:spPr bwMode="auto">
          <a:xfrm>
            <a:off x="8337372" y="2574818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8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xit" presetSubtype="21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0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1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xit" presetSubtype="21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xit" presetSubtype="21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2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1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xit" presetSubtype="21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8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1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xit" presetSubtype="21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1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xit" presetSubtype="21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0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1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xit" presetSubtype="21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6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1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xit" presetSubtype="21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2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1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xit" presetSubtype="21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1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6" presetClass="exit" presetSubtype="21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4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6" presetClass="entr" presetSubtype="21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4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6" presetClass="entr" presetSubtype="21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7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6" presetClass="entr" presetSubtype="21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6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" grpId="0"/>
      <p:bldP spid="19" grpId="0" animBg="1"/>
      <p:bldP spid="19" grpId="1" animBg="1"/>
      <p:bldP spid="21" grpId="0" animBg="1"/>
      <p:bldP spid="22" grpId="0" animBg="1"/>
      <p:bldP spid="24" grpId="0" animBg="1"/>
      <p:bldP spid="25" grpId="0" animBg="1"/>
      <p:bldP spid="26" grpId="0"/>
      <p:bldP spid="27" grpId="0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8" grpId="0" animBg="1"/>
      <p:bldP spid="41" grpId="0" animBg="1"/>
      <p:bldP spid="41" grpId="1" animBg="1"/>
      <p:bldP spid="41" grpId="2" animBg="1"/>
      <p:bldP spid="41" grpId="3" animBg="1"/>
      <p:bldP spid="41" grpId="4" animBg="1"/>
      <p:bldP spid="41" grpId="5" animBg="1"/>
      <p:bldP spid="41" grpId="6" animBg="1"/>
      <p:bldP spid="41" grpId="7" animBg="1"/>
      <p:bldP spid="40" grpId="0" animBg="1"/>
      <p:bldP spid="42" grpId="0" animBg="1"/>
      <p:bldP spid="43" grpId="0" animBg="1"/>
      <p:bldP spid="45" grpId="0" animBg="1"/>
      <p:bldP spid="46" grpId="0" animBg="1"/>
      <p:bldP spid="47" grpId="0" animBg="1"/>
      <p:bldP spid="49" grpId="0" animBg="1"/>
      <p:bldP spid="50" grpId="0" animBg="1"/>
      <p:bldP spid="5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746" y="571709"/>
            <a:ext cx="8501145" cy="470435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A_图片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891" y="4532894"/>
            <a:ext cx="2437094" cy="2241007"/>
          </a:xfrm>
          <a:prstGeom prst="rect">
            <a:avLst/>
          </a:prstGeom>
        </p:spPr>
      </p:pic>
      <p:grpSp>
        <p:nvGrpSpPr>
          <p:cNvPr id="4" name="组合 21"/>
          <p:cNvGrpSpPr/>
          <p:nvPr/>
        </p:nvGrpSpPr>
        <p:grpSpPr>
          <a:xfrm>
            <a:off x="3305148" y="4182334"/>
            <a:ext cx="463503" cy="619473"/>
            <a:chOff x="-2033679" y="889419"/>
            <a:chExt cx="463503" cy="619473"/>
          </a:xfrm>
        </p:grpSpPr>
        <p:pic>
          <p:nvPicPr>
            <p:cNvPr id="5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图片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781" y="292397"/>
            <a:ext cx="1102698" cy="1022486"/>
          </a:xfrm>
          <a:prstGeom prst="rect">
            <a:avLst/>
          </a:prstGeom>
        </p:spPr>
      </p:pic>
      <p:pic>
        <p:nvPicPr>
          <p:cNvPr id="8" name="图片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160" y="1830717"/>
            <a:ext cx="3279407" cy="451783"/>
          </a:xfrm>
          <a:prstGeom prst="rect">
            <a:avLst/>
          </a:prstGeom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D79C07-16BD-4ECD-BA41-D87802FBB0BB}" type="datetime10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08:23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73350" y="3541508"/>
            <a:ext cx="8149935" cy="1411755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>
                <a:gd name="adj" fmla="val 10570793"/>
              </a:avLst>
            </a:prstTxWarp>
            <a:spAutoFit/>
          </a:bodyPr>
          <a:lstStyle/>
          <a:p>
            <a:pPr algn="ctr"/>
            <a:r>
              <a:rPr lang="en-US" sz="6600" b="1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latin typeface="HP001 4 hàng" panose="020B0603050302020204" pitchFamily="34" charset="-93"/>
              </a:rPr>
              <a:t> </a:t>
            </a:r>
            <a:r>
              <a:rPr lang="en-US" sz="6600" b="1" dirty="0" err="1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600" b="1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6600" b="1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endParaRPr lang="en-US" sz="6600" b="1" dirty="0" smtClean="0">
              <a:ln w="12700">
                <a:solidFill>
                  <a:schemeClr val="accent5"/>
                </a:solidFill>
                <a:prstDash val="solid"/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21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055 0.06389 L 0.31055 0.06412 C 0.3056 0.06528 0.30078 0.06644 0.29623 0.06875 C 0.29401 0.06968 0.29206 0.07199 0.29011 0.07315 C 0.28646 0.07523 0.28268 0.07616 0.27904 0.07778 C 0.27735 0.07847 0.27604 0.0794 0.27435 0.08009 C 0.27136 0.08102 0.26823 0.08148 0.26498 0.08287 C 0.24844 0.08148 0.23164 0.08195 0.21524 0.08009 C 0.21185 0.07963 0.20834 0.07824 0.20573 0.07546 L 0.20104 0.07084 C 0.19727 0.05371 0.20274 0.07431 0.19479 0.05926 C 0.19388 0.05764 0.19401 0.05463 0.19323 0.05255 C 0.19206 0.04977 0.18998 0.04792 0.18867 0.0456 C 0.18724 0.04352 0.18633 0.04097 0.18542 0.03866 L 0.18229 0.02477 C 0.1819 0.02269 0.18229 0.01875 0.18086 0.01806 L 0.17604 0.01551 C 0.17292 0.01621 0.16003 0.01806 0.15573 0.02037 C 0.15365 0.0213 0.15182 0.02361 0.14961 0.02477 C 0.1474 0.02593 0.14544 0.02639 0.1431 0.02709 C 0.1418 0.02778 0.14024 0.02871 0.13867 0.0294 C 0.13698 0.03079 0.13542 0.03287 0.13412 0.03426 C 0.13255 0.03519 0.13086 0.03565 0.1293 0.03634 C 0.125 0.03796 0.12084 0.03889 0.11667 0.04097 C 0.10534 0.04653 0.11055 0.04468 0.10117 0.04769 C 0.0888 0.04699 0.07617 0.04746 0.06367 0.0456 C 0.06107 0.04514 0.05326 0.04005 0.04974 0.03866 C 0.04753 0.03796 0.04544 0.03727 0.04336 0.03634 C 0.04024 0.03496 0.03724 0.03357 0.03412 0.03171 C 0.03242 0.03079 0.03112 0.03009 0.0293 0.0294 C 0.02735 0.02871 0.02526 0.02801 0.02318 0.02709 C 0.02149 0.02685 0.02018 0.02523 0.01836 0.02477 C 0.01589 0.02384 0.01328 0.02338 0.01055 0.02269 C 0.00847 0.01806 0.0056 0.01389 0.00443 0.0088 C 0.00391 0.00671 0.00391 0.00371 0.00287 0.00209 C 0.00222 0.00046 0.00078 0.00046 -1.66667E-6 -1.85185E-6 L -1.66667E-6 -1.85185E-6 " pathEditMode="relative" rAng="0" ptsTypes="AAAAAAAAAAAAAAAAAAAAAAAAAAAAAAAAAAAAA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34" y="-2245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c9486e579b42">
            <a:hlinkClick r:id="" action="ppaction://media"/>
            <a:extLst>
              <a:ext uri="{FF2B5EF4-FFF2-40B4-BE49-F238E27FC236}">
                <a16:creationId xmlns:a16="http://schemas.microsoft.com/office/drawing/2014/main" xmlns="" id="{DD03670A-4AA9-4021-A0B8-75D54EF2C9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23929" y="7742634"/>
            <a:ext cx="609600" cy="6096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15F5E9CD-84F5-44F0-9FF6-EEAED029D2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334" y="4910059"/>
            <a:ext cx="2773303" cy="1714018"/>
          </a:xfrm>
          <a:prstGeom prst="rect">
            <a:avLst/>
          </a:prstGeom>
        </p:spPr>
      </p:pic>
      <p:pic>
        <p:nvPicPr>
          <p:cNvPr id="7" name="图片 17">
            <a:extLst>
              <a:ext uri="{FF2B5EF4-FFF2-40B4-BE49-F238E27FC236}">
                <a16:creationId xmlns:a16="http://schemas.microsoft.com/office/drawing/2014/main" xmlns="" id="{75CC999E-4A25-4E2A-ADA7-16E430D36B0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051" y="-610575"/>
            <a:ext cx="2172466" cy="2191726"/>
          </a:xfrm>
          <a:prstGeom prst="rect">
            <a:avLst/>
          </a:prstGeom>
        </p:spPr>
      </p:pic>
      <p:pic>
        <p:nvPicPr>
          <p:cNvPr id="8" name="图片 23" descr="图片包含 鲜花&#10;&#10;已生成高可信度的说明">
            <a:extLst>
              <a:ext uri="{FF2B5EF4-FFF2-40B4-BE49-F238E27FC236}">
                <a16:creationId xmlns:a16="http://schemas.microsoft.com/office/drawing/2014/main" xmlns="" id="{F1EA2946-E8C4-4F5A-92D2-0DE461DFB43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668" y="485288"/>
            <a:ext cx="1533397" cy="906673"/>
          </a:xfrm>
          <a:prstGeom prst="rect">
            <a:avLst/>
          </a:prstGeom>
        </p:spPr>
      </p:pic>
      <p:pic>
        <p:nvPicPr>
          <p:cNvPr id="9" name="图片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5605774"/>
            <a:ext cx="923132" cy="1131478"/>
          </a:xfrm>
          <a:prstGeom prst="rect">
            <a:avLst/>
          </a:prstGeom>
        </p:spPr>
      </p:pic>
      <p:pic>
        <p:nvPicPr>
          <p:cNvPr id="12" name="Giai-dieu-mo-dau-vui-ve-ngan-www.tiengdong.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20824" y="0"/>
            <a:ext cx="520824" cy="609600"/>
          </a:xfrm>
          <a:prstGeom prst="rect">
            <a:avLst/>
          </a:prstGeom>
        </p:spPr>
      </p:pic>
      <p:pic>
        <p:nvPicPr>
          <p:cNvPr id="13" name="Picture 11" descr="1-3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61" y="3896427"/>
            <a:ext cx="2640990" cy="2956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181" y="3585076"/>
            <a:ext cx="3483448" cy="322919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04C45D-238A-4021-BC3F-9A7A28984108}" type="datetime10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08:23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52577" y="2401656"/>
            <a:ext cx="662601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96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9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9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14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5"/>
          <p:cNvSpPr txBox="1">
            <a:spLocks noChangeArrowheads="1"/>
          </p:cNvSpPr>
          <p:nvPr/>
        </p:nvSpPr>
        <p:spPr bwMode="auto">
          <a:xfrm>
            <a:off x="3454400" y="41276"/>
            <a:ext cx="5952067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rgbClr val="FF0000"/>
                </a:solidFill>
                <a:latin typeface="VNI-Times" pitchFamily="2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VNI-Times" pitchFamily="2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VNI-Times" pitchFamily="2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VNI-Times" pitchFamily="2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600" b="1">
                <a:solidFill>
                  <a:srgbClr val="CC6600"/>
                </a:solidFill>
                <a:latin typeface="Times New Roman" pitchFamily="18" charset="0"/>
                <a:cs typeface="Times New Roman" pitchFamily="18" charset="0"/>
              </a:rPr>
              <a:t>Trò chơi “Hái táo”</a:t>
            </a:r>
          </a:p>
          <a:p>
            <a:pPr algn="ctr">
              <a:spcBef>
                <a:spcPct val="50000"/>
              </a:spcBef>
            </a:pPr>
            <a:endParaRPr lang="en-US" altLang="en-US" sz="3600" b="1">
              <a:solidFill>
                <a:srgbClr val="CC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4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50" y="609600"/>
            <a:ext cx="6076951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1073151" y="947738"/>
            <a:ext cx="1866900" cy="1357312"/>
            <a:chOff x="1190174" y="1185469"/>
            <a:chExt cx="1400626" cy="1357183"/>
          </a:xfrm>
        </p:grpSpPr>
        <p:pic>
          <p:nvPicPr>
            <p:cNvPr id="4123" name="Picture 6" descr="Káº¿t quáº£ hÃ¬nh áº£nh cho váº½ quáº£ tÃ¡o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9"/>
            <a:stretch>
              <a:fillRect/>
            </a:stretch>
          </p:blipFill>
          <p:spPr bwMode="auto">
            <a:xfrm>
              <a:off x="1190174" y="1185469"/>
              <a:ext cx="1400626" cy="1357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752330" y="1515638"/>
              <a:ext cx="609796" cy="9238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endParaRPr lang="vi-VN" sz="5400" dirty="0">
                <a:solidFill>
                  <a:schemeClr val="accent3"/>
                </a:solidFill>
                <a:cs typeface="Times New Roman" pitchFamily="18" charset="0"/>
              </a:endParaRPr>
            </a:p>
          </p:txBody>
        </p:sp>
      </p:grpSp>
      <p:pic>
        <p:nvPicPr>
          <p:cNvPr id="4101" name="Picture 10" descr="HÃ¬nh áº£nh cÃ³ liÃªn quan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018" y="6096001"/>
            <a:ext cx="9374716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" name="Group 31"/>
          <p:cNvGrpSpPr>
            <a:grpSpLocks/>
          </p:cNvGrpSpPr>
          <p:nvPr/>
        </p:nvGrpSpPr>
        <p:grpSpPr bwMode="auto">
          <a:xfrm>
            <a:off x="3213101" y="1189038"/>
            <a:ext cx="1866900" cy="1357312"/>
            <a:chOff x="1190174" y="1185469"/>
            <a:chExt cx="1400626" cy="1357183"/>
          </a:xfrm>
        </p:grpSpPr>
        <p:pic>
          <p:nvPicPr>
            <p:cNvPr id="4121" name="Picture 6" descr="Káº¿t quáº£ hÃ¬nh áº£nh cho váº½ quáº£ tÃ¡o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9"/>
            <a:stretch>
              <a:fillRect/>
            </a:stretch>
          </p:blipFill>
          <p:spPr bwMode="auto">
            <a:xfrm>
              <a:off x="1190174" y="1185469"/>
              <a:ext cx="1400626" cy="1357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1752330" y="1515638"/>
              <a:ext cx="609796" cy="9238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5400" dirty="0">
                  <a:solidFill>
                    <a:schemeClr val="accent3"/>
                  </a:solidFill>
                  <a:cs typeface="Times New Roman" pitchFamily="18" charset="0"/>
                </a:rPr>
                <a:t>2</a:t>
              </a:r>
              <a:endParaRPr lang="vi-VN" sz="5400" dirty="0">
                <a:solidFill>
                  <a:schemeClr val="accent3"/>
                </a:solidFill>
                <a:cs typeface="Times New Roman" pitchFamily="18" charset="0"/>
              </a:endParaRPr>
            </a:p>
          </p:txBody>
        </p:sp>
      </p:grp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6811434" y="1135147"/>
            <a:ext cx="408093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rgbClr val="FF0000"/>
                </a:solidFill>
                <a:latin typeface="VNI-Times" pitchFamily="2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VNI-Times" pitchFamily="2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VNI-Times" pitchFamily="2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VNI-Times" pitchFamily="2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VNI-Times" pitchFamily="2" charset="0"/>
              </a:defRPr>
            </a:lvl9pPr>
          </a:lstStyle>
          <a:p>
            <a:r>
              <a:rPr lang="en-US" alt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57 </a:t>
            </a:r>
            <a:r>
              <a:rPr lang="en-US" alt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 </a:t>
            </a:r>
            <a:r>
              <a:rPr lang="en-US" alt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en-US" alt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vi-VN" altLang="en-US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9189193" y="1093787"/>
            <a:ext cx="13123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rgbClr val="FF0000"/>
                </a:solidFill>
                <a:latin typeface="VNI-Times" pitchFamily="2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VNI-Times" pitchFamily="2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VNI-Times" pitchFamily="2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VNI-Times" pitchFamily="2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VNI-Times" pitchFamily="2" charset="0"/>
              </a:defRPr>
            </a:lvl9pPr>
          </a:lstStyle>
          <a:p>
            <a:r>
              <a:rPr lang="en-US" altLang="en-US" sz="3600" b="1" dirty="0" smtClean="0">
                <a:latin typeface="Times New Roman" pitchFamily="18" charset="0"/>
                <a:cs typeface="Times New Roman" pitchFamily="18" charset="0"/>
              </a:rPr>
              <a:t>570</a:t>
            </a:r>
            <a:endParaRPr lang="vi-VN" alt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7" name="Group 36"/>
          <p:cNvGrpSpPr>
            <a:grpSpLocks/>
          </p:cNvGrpSpPr>
          <p:nvPr/>
        </p:nvGrpSpPr>
        <p:grpSpPr bwMode="auto">
          <a:xfrm>
            <a:off x="4210051" y="3113088"/>
            <a:ext cx="1602316" cy="1357312"/>
            <a:chOff x="1190174" y="1185469"/>
            <a:chExt cx="1400626" cy="1357183"/>
          </a:xfrm>
        </p:grpSpPr>
        <p:pic>
          <p:nvPicPr>
            <p:cNvPr id="4119" name="Picture 6" descr="Káº¿t quáº£ hÃ¬nh áº£nh cho váº½ quáº£ tÃ¡o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9"/>
            <a:stretch>
              <a:fillRect/>
            </a:stretch>
          </p:blipFill>
          <p:spPr bwMode="auto">
            <a:xfrm>
              <a:off x="1190174" y="1185469"/>
              <a:ext cx="1400626" cy="1357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TextBox 38"/>
            <p:cNvSpPr txBox="1"/>
            <p:nvPr/>
          </p:nvSpPr>
          <p:spPr>
            <a:xfrm>
              <a:off x="1752645" y="1515638"/>
              <a:ext cx="608726" cy="9238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endParaRPr lang="vi-VN" sz="5400" dirty="0">
                <a:solidFill>
                  <a:schemeClr val="accent3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42" name="Group 41"/>
          <p:cNvGrpSpPr>
            <a:grpSpLocks/>
          </p:cNvGrpSpPr>
          <p:nvPr/>
        </p:nvGrpSpPr>
        <p:grpSpPr bwMode="auto">
          <a:xfrm>
            <a:off x="2190751" y="2671763"/>
            <a:ext cx="1866900" cy="1357312"/>
            <a:chOff x="1190174" y="1185469"/>
            <a:chExt cx="1400626" cy="1357183"/>
          </a:xfrm>
        </p:grpSpPr>
        <p:pic>
          <p:nvPicPr>
            <p:cNvPr id="4117" name="Picture 6" descr="Káº¿t quáº£ hÃ¬nh áº£nh cho váº½ quáº£ tÃ¡o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9"/>
            <a:stretch>
              <a:fillRect/>
            </a:stretch>
          </p:blipFill>
          <p:spPr bwMode="auto">
            <a:xfrm>
              <a:off x="1190174" y="1185469"/>
              <a:ext cx="1400626" cy="1357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TextBox 43"/>
            <p:cNvSpPr txBox="1"/>
            <p:nvPr/>
          </p:nvSpPr>
          <p:spPr>
            <a:xfrm>
              <a:off x="1752330" y="1515638"/>
              <a:ext cx="609796" cy="9238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5400" dirty="0">
                  <a:solidFill>
                    <a:schemeClr val="accent3"/>
                  </a:solidFill>
                  <a:cs typeface="Times New Roman" pitchFamily="18" charset="0"/>
                </a:rPr>
                <a:t>4</a:t>
              </a:r>
              <a:endParaRPr lang="vi-VN" sz="5400" dirty="0">
                <a:solidFill>
                  <a:schemeClr val="accent3"/>
                </a:solidFill>
                <a:cs typeface="Times New Roman" pitchFamily="18" charset="0"/>
              </a:endParaRPr>
            </a:p>
          </p:txBody>
        </p:sp>
      </p:grp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6510867" y="2314576"/>
            <a:ext cx="43815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rgbClr val="FF0000"/>
                </a:solidFill>
                <a:latin typeface="VNI-Times" pitchFamily="2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VNI-Times" pitchFamily="2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VNI-Times" pitchFamily="2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VNI-Times" pitchFamily="2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VNI-Times" pitchFamily="2" charset="0"/>
              </a:defRPr>
            </a:lvl9pPr>
          </a:lstStyle>
          <a:p>
            <a:r>
              <a:rPr lang="en-US" alt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 x 78 x 25 =</a:t>
            </a:r>
            <a:endParaRPr lang="vi-VN" altLang="en-US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9189193" y="2252115"/>
            <a:ext cx="198966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rgbClr val="FF0000"/>
                </a:solidFill>
                <a:latin typeface="VNI-Times" pitchFamily="2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VNI-Times" pitchFamily="2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VNI-Times" pitchFamily="2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VNI-Times" pitchFamily="2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VNI-Times" pitchFamily="2" charset="0"/>
              </a:defRPr>
            </a:lvl9pPr>
          </a:lstStyle>
          <a:p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smtClean="0">
                <a:latin typeface="Times New Roman" pitchFamily="18" charset="0"/>
                <a:cs typeface="Times New Roman" pitchFamily="18" charset="0"/>
              </a:rPr>
              <a:t>7800</a:t>
            </a:r>
            <a:endParaRPr lang="vi-VN" alt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7" name="Group 46"/>
          <p:cNvGrpSpPr>
            <a:grpSpLocks/>
          </p:cNvGrpSpPr>
          <p:nvPr/>
        </p:nvGrpSpPr>
        <p:grpSpPr bwMode="auto">
          <a:xfrm>
            <a:off x="1" y="2224088"/>
            <a:ext cx="1866900" cy="1357312"/>
            <a:chOff x="1190174" y="1185469"/>
            <a:chExt cx="1400626" cy="1357183"/>
          </a:xfrm>
        </p:grpSpPr>
        <p:pic>
          <p:nvPicPr>
            <p:cNvPr id="4115" name="Picture 6" descr="Káº¿t quáº£ hÃ¬nh áº£nh cho váº½ quáº£ tÃ¡o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9"/>
            <a:stretch>
              <a:fillRect/>
            </a:stretch>
          </p:blipFill>
          <p:spPr bwMode="auto">
            <a:xfrm>
              <a:off x="1190174" y="1185469"/>
              <a:ext cx="1400626" cy="1357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" name="TextBox 48"/>
            <p:cNvSpPr txBox="1"/>
            <p:nvPr/>
          </p:nvSpPr>
          <p:spPr>
            <a:xfrm>
              <a:off x="1752330" y="1515638"/>
              <a:ext cx="609796" cy="9238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5400" dirty="0">
                  <a:solidFill>
                    <a:schemeClr val="accent3"/>
                  </a:solidFill>
                  <a:cs typeface="Times New Roman" pitchFamily="18" charset="0"/>
                </a:rPr>
                <a:t>5</a:t>
              </a:r>
              <a:endParaRPr lang="vi-VN" sz="5400" dirty="0">
                <a:solidFill>
                  <a:schemeClr val="accent3"/>
                </a:solidFill>
                <a:cs typeface="Times New Roman" pitchFamily="18" charset="0"/>
              </a:endParaRPr>
            </a:p>
          </p:txBody>
        </p:sp>
      </p:grp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6210300" y="3617913"/>
            <a:ext cx="4876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rgbClr val="FF0000"/>
                </a:solidFill>
                <a:latin typeface="VNI-Times" pitchFamily="2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VNI-Times" pitchFamily="2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VNI-Times" pitchFamily="2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VNI-Times" pitchFamily="2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VNI-Times" pitchFamily="2" charset="0"/>
              </a:defRPr>
            </a:lvl9pPr>
          </a:lstStyle>
          <a:p>
            <a:r>
              <a:rPr lang="en-US" alt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35 : 5 + 15 : 5 =</a:t>
            </a:r>
            <a:endParaRPr lang="vi-VN" altLang="en-US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9508787" y="3576638"/>
            <a:ext cx="219286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rgbClr val="FF0000"/>
                </a:solidFill>
                <a:latin typeface="VNI-Times" pitchFamily="2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VNI-Times" pitchFamily="2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VNI-Times" pitchFamily="2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VNI-Times" pitchFamily="2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VNI-Times" pitchFamily="2" charset="0"/>
              </a:defRPr>
            </a:lvl9pPr>
          </a:lstStyle>
          <a:p>
            <a:r>
              <a:rPr lang="en-US" altLang="en-US" sz="3600" b="1" dirty="0" smtClean="0">
                <a:latin typeface="Times New Roman" pitchFamily="18" charset="0"/>
                <a:cs typeface="Times New Roman" pitchFamily="18" charset="0"/>
              </a:rPr>
              <a:t>10</a:t>
            </a:r>
            <a:endParaRPr lang="vi-VN" alt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2" name="Group 51"/>
          <p:cNvGrpSpPr>
            <a:grpSpLocks/>
          </p:cNvGrpSpPr>
          <p:nvPr/>
        </p:nvGrpSpPr>
        <p:grpSpPr bwMode="auto">
          <a:xfrm>
            <a:off x="628651" y="3900488"/>
            <a:ext cx="1866900" cy="1357312"/>
            <a:chOff x="1190174" y="1185469"/>
            <a:chExt cx="1400626" cy="1357183"/>
          </a:xfrm>
        </p:grpSpPr>
        <p:pic>
          <p:nvPicPr>
            <p:cNvPr id="4113" name="Picture 6" descr="Káº¿t quáº£ hÃ¬nh áº£nh cho váº½ quáº£ tÃ¡o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9"/>
            <a:stretch>
              <a:fillRect/>
            </a:stretch>
          </p:blipFill>
          <p:spPr bwMode="auto">
            <a:xfrm>
              <a:off x="1190174" y="1185469"/>
              <a:ext cx="1400626" cy="1357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" name="TextBox 53"/>
            <p:cNvSpPr txBox="1"/>
            <p:nvPr/>
          </p:nvSpPr>
          <p:spPr>
            <a:xfrm>
              <a:off x="1752330" y="1515638"/>
              <a:ext cx="609796" cy="9238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5400" dirty="0">
                  <a:solidFill>
                    <a:schemeClr val="accent3"/>
                  </a:solidFill>
                  <a:cs typeface="Times New Roman" pitchFamily="18" charset="0"/>
                </a:rPr>
                <a:t>6</a:t>
              </a:r>
              <a:endParaRPr lang="vi-VN" sz="5400" dirty="0">
                <a:solidFill>
                  <a:schemeClr val="accent3"/>
                </a:solidFill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263090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0.0926 L 0.15209 0.5851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3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23 -0.13889 L 0.22657 0.53889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3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355 -0.36644 L 0.47188 0.3113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3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89 -0.3257 L 0.19323 0.3520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3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 nodeType="clickPar">
                      <p:stCondLst>
                        <p:cond delay="0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677 -0.26759 L 0.61511 0.41018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3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 nodeType="clickPar">
                      <p:stCondLst>
                        <p:cond delay="0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521 -0.52315 L 0.66355 0.15463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3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35" grpId="0"/>
      <p:bldP spid="35" grpId="1"/>
      <p:bldP spid="36" grpId="0"/>
      <p:bldP spid="36" grpId="1"/>
      <p:bldP spid="45" grpId="0"/>
      <p:bldP spid="45" grpId="1"/>
      <p:bldP spid="46" grpId="0"/>
      <p:bldP spid="46" grpId="1"/>
      <p:bldP spid="50" grpId="0"/>
      <p:bldP spid="50" grpId="1"/>
      <p:bldP spid="51" grpId="0"/>
      <p:bldP spid="5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WordArt 21"/>
          <p:cNvSpPr>
            <a:spLocks noChangeArrowheads="1" noChangeShapeType="1" noTextEdit="1"/>
          </p:cNvSpPr>
          <p:nvPr/>
        </p:nvSpPr>
        <p:spPr bwMode="auto">
          <a:xfrm>
            <a:off x="609600" y="729006"/>
            <a:ext cx="10972800" cy="441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u="sng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Toán</a:t>
            </a:r>
            <a:endParaRPr lang="en-US" sz="3600" b="1" u="sng" kern="10" dirty="0" smtClean="0">
              <a:ln w="9525">
                <a:solidFill>
                  <a:srgbClr val="FF00FF"/>
                </a:solidFill>
                <a:round/>
                <a:headEnd/>
                <a:tailEnd/>
              </a:ln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endParaRPr lang="en-US" sz="3600" b="1" u="sng" kern="10" dirty="0" smtClean="0">
              <a:ln w="9525">
                <a:solidFill>
                  <a:srgbClr val="FF00FF"/>
                </a:solidFill>
                <a:round/>
                <a:headEnd/>
                <a:tailEnd/>
              </a:ln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3600" b="1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</a:t>
            </a:r>
            <a:r>
              <a:rPr lang="en-US" sz="3600" b="1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67: Chia </a:t>
            </a:r>
            <a:r>
              <a:rPr lang="en-US" sz="3600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cho</a:t>
            </a:r>
            <a:r>
              <a:rPr lang="en-US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số</a:t>
            </a:r>
            <a:r>
              <a:rPr lang="en-US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có</a:t>
            </a:r>
            <a:r>
              <a:rPr lang="en-US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một</a:t>
            </a:r>
            <a:r>
              <a:rPr lang="en-US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chữ</a:t>
            </a:r>
            <a:r>
              <a:rPr lang="en-US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số</a:t>
            </a:r>
            <a:r>
              <a:rPr lang="en-US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.</a:t>
            </a:r>
          </a:p>
          <a:p>
            <a:pPr algn="ctr"/>
            <a:r>
              <a:rPr lang="en-US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  <a:p>
            <a:pPr algn="ctr"/>
            <a:endParaRPr lang="en-US" sz="3600" b="1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2053" name="Group 5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8" y="0"/>
            <a:chExt cx="5760" cy="4320"/>
          </a:xfrm>
        </p:grpSpPr>
        <p:pic>
          <p:nvPicPr>
            <p:cNvPr id="2055" name="Picture 6" descr="GRANS02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1882" flipH="1">
              <a:off x="4848" y="3394"/>
              <a:ext cx="912" cy="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6" name="Picture 7" descr="GRANS02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65066">
              <a:off x="96" y="3394"/>
              <a:ext cx="961" cy="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57" name="Group 8"/>
            <p:cNvGrpSpPr>
              <a:grpSpLocks/>
            </p:cNvGrpSpPr>
            <p:nvPr/>
          </p:nvGrpSpPr>
          <p:grpSpPr bwMode="auto">
            <a:xfrm>
              <a:off x="8" y="0"/>
              <a:ext cx="5760" cy="4320"/>
              <a:chOff x="672" y="0"/>
              <a:chExt cx="5760" cy="4320"/>
            </a:xfrm>
          </p:grpSpPr>
          <p:pic>
            <p:nvPicPr>
              <p:cNvPr id="2058" name="Picture 9" descr="BD21325_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2" y="4176"/>
                <a:ext cx="5760" cy="14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9" name="Picture 10" descr="BD21325_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2" y="0"/>
                <a:ext cx="5760" cy="14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60" name="Picture 11" descr="BD21325_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88" y="192"/>
                <a:ext cx="144" cy="398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61" name="Picture 12" descr="BD21325_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2" y="0"/>
                <a:ext cx="153" cy="422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2054" name="Picture 22" descr="Firewrk8"/>
          <p:cNvPicPr>
            <a:picLocks noChangeAspect="1" noChangeArrowheads="1"/>
          </p:cNvPicPr>
          <p:nvPr/>
        </p:nvPicPr>
        <p:blipFill>
          <a:blip r:embed="rId5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797425"/>
            <a:ext cx="2336800" cy="171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2760738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c9486e579b42">
            <a:hlinkClick r:id="" action="ppaction://media"/>
            <a:extLst>
              <a:ext uri="{FF2B5EF4-FFF2-40B4-BE49-F238E27FC236}">
                <a16:creationId xmlns:a16="http://schemas.microsoft.com/office/drawing/2014/main" xmlns="" id="{DD03670A-4AA9-4021-A0B8-75D54EF2C9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23929" y="7742634"/>
            <a:ext cx="609600" cy="6096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15F5E9CD-84F5-44F0-9FF6-EEAED029D2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334" y="4910059"/>
            <a:ext cx="2773303" cy="1714018"/>
          </a:xfrm>
          <a:prstGeom prst="rect">
            <a:avLst/>
          </a:prstGeom>
        </p:spPr>
      </p:pic>
      <p:pic>
        <p:nvPicPr>
          <p:cNvPr id="7" name="图片 17">
            <a:extLst>
              <a:ext uri="{FF2B5EF4-FFF2-40B4-BE49-F238E27FC236}">
                <a16:creationId xmlns:a16="http://schemas.microsoft.com/office/drawing/2014/main" xmlns="" id="{75CC999E-4A25-4E2A-ADA7-16E430D36B0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051" y="-610575"/>
            <a:ext cx="2172466" cy="2191726"/>
          </a:xfrm>
          <a:prstGeom prst="rect">
            <a:avLst/>
          </a:prstGeom>
        </p:spPr>
      </p:pic>
      <p:pic>
        <p:nvPicPr>
          <p:cNvPr id="8" name="图片 23" descr="图片包含 鲜花&#10;&#10;已生成高可信度的说明">
            <a:extLst>
              <a:ext uri="{FF2B5EF4-FFF2-40B4-BE49-F238E27FC236}">
                <a16:creationId xmlns:a16="http://schemas.microsoft.com/office/drawing/2014/main" xmlns="" id="{F1EA2946-E8C4-4F5A-92D2-0DE461DFB43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668" y="485288"/>
            <a:ext cx="1533397" cy="906673"/>
          </a:xfrm>
          <a:prstGeom prst="rect">
            <a:avLst/>
          </a:prstGeom>
        </p:spPr>
      </p:pic>
      <p:pic>
        <p:nvPicPr>
          <p:cNvPr id="9" name="图片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5605774"/>
            <a:ext cx="923132" cy="1131478"/>
          </a:xfrm>
          <a:prstGeom prst="rect">
            <a:avLst/>
          </a:prstGeom>
        </p:spPr>
      </p:pic>
      <p:pic>
        <p:nvPicPr>
          <p:cNvPr id="12" name="Giai-dieu-mo-dau-vui-ve-ngan-www.tiengdong.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20824" y="0"/>
            <a:ext cx="520824" cy="609600"/>
          </a:xfrm>
          <a:prstGeom prst="rect">
            <a:avLst/>
          </a:prstGeom>
        </p:spPr>
      </p:pic>
      <p:pic>
        <p:nvPicPr>
          <p:cNvPr id="13" name="Picture 11" descr="1-3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61" y="3896427"/>
            <a:ext cx="2640990" cy="2956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181" y="3585076"/>
            <a:ext cx="3483448" cy="322919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04C45D-238A-4021-BC3F-9A7A28984108}" type="datetime10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08:23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46207" y="2149311"/>
            <a:ext cx="6626019" cy="2598836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96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96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96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32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8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1768245" y="435769"/>
            <a:ext cx="3894367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Ví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dụ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1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:</a:t>
            </a:r>
          </a:p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128 472 : 6 = ?</a:t>
            </a:r>
          </a:p>
        </p:txBody>
      </p:sp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2209800" y="2735263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128472</a:t>
            </a:r>
          </a:p>
        </p:txBody>
      </p:sp>
      <p:sp>
        <p:nvSpPr>
          <p:cNvPr id="6148" name="Line 6"/>
          <p:cNvSpPr>
            <a:spLocks noChangeShapeType="1"/>
          </p:cNvSpPr>
          <p:nvPr/>
        </p:nvSpPr>
        <p:spPr bwMode="auto">
          <a:xfrm>
            <a:off x="4800600" y="2057400"/>
            <a:ext cx="0" cy="480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95" name="Line 7"/>
          <p:cNvSpPr>
            <a:spLocks noChangeShapeType="1"/>
          </p:cNvSpPr>
          <p:nvPr/>
        </p:nvSpPr>
        <p:spPr bwMode="auto">
          <a:xfrm>
            <a:off x="3429000" y="27432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96" name="Line 8"/>
          <p:cNvSpPr>
            <a:spLocks noChangeShapeType="1"/>
          </p:cNvSpPr>
          <p:nvPr/>
        </p:nvSpPr>
        <p:spPr bwMode="auto">
          <a:xfrm>
            <a:off x="3429000" y="30480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97" name="Text Box 9"/>
          <p:cNvSpPr txBox="1">
            <a:spLocks noChangeArrowheads="1"/>
          </p:cNvSpPr>
          <p:nvPr/>
        </p:nvSpPr>
        <p:spPr bwMode="auto">
          <a:xfrm>
            <a:off x="3505200" y="2667000"/>
            <a:ext cx="260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63498" name="Text Box 10"/>
          <p:cNvSpPr txBox="1">
            <a:spLocks noChangeArrowheads="1"/>
          </p:cNvSpPr>
          <p:nvPr/>
        </p:nvSpPr>
        <p:spPr bwMode="auto">
          <a:xfrm>
            <a:off x="5029201" y="1744663"/>
            <a:ext cx="5584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i="1">
                <a:solidFill>
                  <a:srgbClr val="CC0000"/>
                </a:solidFill>
                <a:latin typeface="Times New Roman" panose="02020603050405020304" pitchFamily="18" charset="0"/>
              </a:rPr>
              <a:t>Chia theo thứ tự từ trái sang phải :</a:t>
            </a:r>
          </a:p>
        </p:txBody>
      </p:sp>
      <p:sp>
        <p:nvSpPr>
          <p:cNvPr id="63499" name="Text Box 11"/>
          <p:cNvSpPr txBox="1">
            <a:spLocks noChangeArrowheads="1"/>
          </p:cNvSpPr>
          <p:nvPr/>
        </p:nvSpPr>
        <p:spPr bwMode="auto">
          <a:xfrm>
            <a:off x="4876800" y="2201863"/>
            <a:ext cx="48275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- 12 chia 6 được 2, viết 2.</a:t>
            </a:r>
          </a:p>
        </p:txBody>
      </p:sp>
      <p:sp>
        <p:nvSpPr>
          <p:cNvPr id="63500" name="Text Box 12"/>
          <p:cNvSpPr txBox="1">
            <a:spLocks noChangeArrowheads="1"/>
          </p:cNvSpPr>
          <p:nvPr/>
        </p:nvSpPr>
        <p:spPr bwMode="auto">
          <a:xfrm>
            <a:off x="3429000" y="2971800"/>
            <a:ext cx="30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CC0000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63501" name="Text Box 13"/>
          <p:cNvSpPr txBox="1">
            <a:spLocks noChangeArrowheads="1"/>
          </p:cNvSpPr>
          <p:nvPr/>
        </p:nvSpPr>
        <p:spPr bwMode="auto">
          <a:xfrm>
            <a:off x="4876800" y="2582863"/>
            <a:ext cx="579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. 2 nhân 6 bằng 12;12 trừ 12 bằng 0, viết 0.</a:t>
            </a:r>
          </a:p>
        </p:txBody>
      </p:sp>
      <p:sp>
        <p:nvSpPr>
          <p:cNvPr id="63502" name="Text Box 14"/>
          <p:cNvSpPr txBox="1">
            <a:spLocks noChangeArrowheads="1"/>
          </p:cNvSpPr>
          <p:nvPr/>
        </p:nvSpPr>
        <p:spPr bwMode="auto">
          <a:xfrm>
            <a:off x="2362200" y="3048000"/>
            <a:ext cx="22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63503" name="Text Box 15"/>
          <p:cNvSpPr txBox="1">
            <a:spLocks noChangeArrowheads="1"/>
          </p:cNvSpPr>
          <p:nvPr/>
        </p:nvSpPr>
        <p:spPr bwMode="auto">
          <a:xfrm>
            <a:off x="4953001" y="3040063"/>
            <a:ext cx="1419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latin typeface="Times New Roman" panose="02020603050405020304" pitchFamily="18" charset="0"/>
              </a:rPr>
              <a:t>- </a:t>
            </a: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Hạ 8;</a:t>
            </a:r>
            <a:r>
              <a:rPr lang="en-US" altLang="en-US" sz="2400" b="1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63504" name="Text Box 16"/>
          <p:cNvSpPr txBox="1">
            <a:spLocks noChangeArrowheads="1"/>
          </p:cNvSpPr>
          <p:nvPr/>
        </p:nvSpPr>
        <p:spPr bwMode="auto">
          <a:xfrm>
            <a:off x="6172201" y="3048000"/>
            <a:ext cx="32178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 8 chia 6 được 1, viết 1.</a:t>
            </a:r>
          </a:p>
        </p:txBody>
      </p:sp>
      <p:sp>
        <p:nvSpPr>
          <p:cNvPr id="63505" name="Text Box 17"/>
          <p:cNvSpPr txBox="1">
            <a:spLocks noChangeArrowheads="1"/>
          </p:cNvSpPr>
          <p:nvPr/>
        </p:nvSpPr>
        <p:spPr bwMode="auto">
          <a:xfrm>
            <a:off x="3581400" y="2971800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rgbClr val="CC0000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63506" name="Text Box 18"/>
          <p:cNvSpPr txBox="1">
            <a:spLocks noChangeArrowheads="1"/>
          </p:cNvSpPr>
          <p:nvPr/>
        </p:nvSpPr>
        <p:spPr bwMode="auto">
          <a:xfrm>
            <a:off x="2514600" y="3048000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63507" name="Text Box 19"/>
          <p:cNvSpPr txBox="1">
            <a:spLocks noChangeArrowheads="1"/>
          </p:cNvSpPr>
          <p:nvPr/>
        </p:nvSpPr>
        <p:spPr bwMode="auto">
          <a:xfrm>
            <a:off x="4953000" y="3421063"/>
            <a:ext cx="571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1 nhân 6 bằng 6; 8 trừ 6 bằng 2, viết 2.</a:t>
            </a:r>
          </a:p>
        </p:txBody>
      </p:sp>
      <p:sp>
        <p:nvSpPr>
          <p:cNvPr id="63508" name="Text Box 20"/>
          <p:cNvSpPr txBox="1">
            <a:spLocks noChangeArrowheads="1"/>
          </p:cNvSpPr>
          <p:nvPr/>
        </p:nvSpPr>
        <p:spPr bwMode="auto">
          <a:xfrm>
            <a:off x="2514600" y="3429000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63509" name="Text Box 21"/>
          <p:cNvSpPr txBox="1">
            <a:spLocks noChangeArrowheads="1"/>
          </p:cNvSpPr>
          <p:nvPr/>
        </p:nvSpPr>
        <p:spPr bwMode="auto">
          <a:xfrm>
            <a:off x="4953001" y="3878263"/>
            <a:ext cx="23653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- Hạ 4, được 24;</a:t>
            </a:r>
          </a:p>
        </p:txBody>
      </p:sp>
      <p:sp>
        <p:nvSpPr>
          <p:cNvPr id="63510" name="Text Box 22"/>
          <p:cNvSpPr txBox="1">
            <a:spLocks noChangeArrowheads="1"/>
          </p:cNvSpPr>
          <p:nvPr/>
        </p:nvSpPr>
        <p:spPr bwMode="auto">
          <a:xfrm>
            <a:off x="2667000" y="3429000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63511" name="Text Box 23"/>
          <p:cNvSpPr txBox="1">
            <a:spLocks noChangeArrowheads="1"/>
          </p:cNvSpPr>
          <p:nvPr/>
        </p:nvSpPr>
        <p:spPr bwMode="auto">
          <a:xfrm>
            <a:off x="7356476" y="3886200"/>
            <a:ext cx="3311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24 chia 6 được 4, viết 4.</a:t>
            </a:r>
          </a:p>
        </p:txBody>
      </p:sp>
      <p:sp>
        <p:nvSpPr>
          <p:cNvPr id="63512" name="Text Box 24"/>
          <p:cNvSpPr txBox="1">
            <a:spLocks noChangeArrowheads="1"/>
          </p:cNvSpPr>
          <p:nvPr/>
        </p:nvSpPr>
        <p:spPr bwMode="auto">
          <a:xfrm>
            <a:off x="3733800" y="2971800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rgbClr val="CC0000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63513" name="Text Box 25"/>
          <p:cNvSpPr txBox="1">
            <a:spLocks noChangeArrowheads="1"/>
          </p:cNvSpPr>
          <p:nvPr/>
        </p:nvSpPr>
        <p:spPr bwMode="auto">
          <a:xfrm>
            <a:off x="4953000" y="4259263"/>
            <a:ext cx="571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6 nhân 4 bằng 24; 24 trừ 24 bằng 0, viết 0.</a:t>
            </a:r>
          </a:p>
        </p:txBody>
      </p:sp>
      <p:sp>
        <p:nvSpPr>
          <p:cNvPr id="63514" name="Text Box 26"/>
          <p:cNvSpPr txBox="1">
            <a:spLocks noChangeArrowheads="1"/>
          </p:cNvSpPr>
          <p:nvPr/>
        </p:nvSpPr>
        <p:spPr bwMode="auto">
          <a:xfrm>
            <a:off x="2651125" y="3733800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63515" name="Text Box 27"/>
          <p:cNvSpPr txBox="1">
            <a:spLocks noChangeArrowheads="1"/>
          </p:cNvSpPr>
          <p:nvPr/>
        </p:nvSpPr>
        <p:spPr bwMode="auto">
          <a:xfrm>
            <a:off x="4953001" y="4640263"/>
            <a:ext cx="21764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-Hạ 7;</a:t>
            </a:r>
          </a:p>
        </p:txBody>
      </p:sp>
      <p:sp>
        <p:nvSpPr>
          <p:cNvPr id="63516" name="Text Box 28"/>
          <p:cNvSpPr txBox="1">
            <a:spLocks noChangeArrowheads="1"/>
          </p:cNvSpPr>
          <p:nvPr/>
        </p:nvSpPr>
        <p:spPr bwMode="auto">
          <a:xfrm>
            <a:off x="2819400" y="3733800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63517" name="Text Box 29"/>
          <p:cNvSpPr txBox="1">
            <a:spLocks noChangeArrowheads="1"/>
          </p:cNvSpPr>
          <p:nvPr/>
        </p:nvSpPr>
        <p:spPr bwMode="auto">
          <a:xfrm>
            <a:off x="6096000" y="4648200"/>
            <a:ext cx="38814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7 chia 6 được 1, viết 1.</a:t>
            </a:r>
          </a:p>
        </p:txBody>
      </p:sp>
      <p:sp>
        <p:nvSpPr>
          <p:cNvPr id="63518" name="Text Box 30"/>
          <p:cNvSpPr txBox="1">
            <a:spLocks noChangeArrowheads="1"/>
          </p:cNvSpPr>
          <p:nvPr/>
        </p:nvSpPr>
        <p:spPr bwMode="auto">
          <a:xfrm>
            <a:off x="3886200" y="2971800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rgbClr val="CC0000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63519" name="Text Box 31"/>
          <p:cNvSpPr txBox="1">
            <a:spLocks noChangeArrowheads="1"/>
          </p:cNvSpPr>
          <p:nvPr/>
        </p:nvSpPr>
        <p:spPr bwMode="auto">
          <a:xfrm>
            <a:off x="4953000" y="5029200"/>
            <a:ext cx="571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1 nhân 6 bằng 6; 7 trừ 6 bằng 1, viết 1.</a:t>
            </a:r>
          </a:p>
        </p:txBody>
      </p:sp>
      <p:sp>
        <p:nvSpPr>
          <p:cNvPr id="63520" name="Text Box 32"/>
          <p:cNvSpPr txBox="1">
            <a:spLocks noChangeArrowheads="1"/>
          </p:cNvSpPr>
          <p:nvPr/>
        </p:nvSpPr>
        <p:spPr bwMode="auto">
          <a:xfrm>
            <a:off x="2819400" y="4038600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63521" name="Text Box 33"/>
          <p:cNvSpPr txBox="1">
            <a:spLocks noChangeArrowheads="1"/>
          </p:cNvSpPr>
          <p:nvPr/>
        </p:nvSpPr>
        <p:spPr bwMode="auto">
          <a:xfrm>
            <a:off x="4953000" y="5402263"/>
            <a:ext cx="28400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- Hạ 2, được 12;</a:t>
            </a:r>
          </a:p>
        </p:txBody>
      </p:sp>
      <p:sp>
        <p:nvSpPr>
          <p:cNvPr id="63522" name="Text Box 34"/>
          <p:cNvSpPr txBox="1">
            <a:spLocks noChangeArrowheads="1"/>
          </p:cNvSpPr>
          <p:nvPr/>
        </p:nvSpPr>
        <p:spPr bwMode="auto">
          <a:xfrm>
            <a:off x="2971800" y="4038600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63523" name="Text Box 35"/>
          <p:cNvSpPr txBox="1">
            <a:spLocks noChangeArrowheads="1"/>
          </p:cNvSpPr>
          <p:nvPr/>
        </p:nvSpPr>
        <p:spPr bwMode="auto">
          <a:xfrm>
            <a:off x="7315200" y="5410200"/>
            <a:ext cx="335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12 chia 6 được 2, viết 2.</a:t>
            </a:r>
          </a:p>
        </p:txBody>
      </p:sp>
      <p:sp>
        <p:nvSpPr>
          <p:cNvPr id="63524" name="Text Box 36"/>
          <p:cNvSpPr txBox="1">
            <a:spLocks noChangeArrowheads="1"/>
          </p:cNvSpPr>
          <p:nvPr/>
        </p:nvSpPr>
        <p:spPr bwMode="auto">
          <a:xfrm>
            <a:off x="4953000" y="5859463"/>
            <a:ext cx="586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2 nhân 6 bằng 12; 12 trừ 12 bằng 0, viết 0.</a:t>
            </a:r>
          </a:p>
        </p:txBody>
      </p:sp>
      <p:sp>
        <p:nvSpPr>
          <p:cNvPr id="63525" name="Text Box 37"/>
          <p:cNvSpPr txBox="1">
            <a:spLocks noChangeArrowheads="1"/>
          </p:cNvSpPr>
          <p:nvPr/>
        </p:nvSpPr>
        <p:spPr bwMode="auto">
          <a:xfrm>
            <a:off x="4038600" y="2971800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rgbClr val="CC0000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63526" name="Text Box 38"/>
          <p:cNvSpPr txBox="1">
            <a:spLocks noChangeArrowheads="1"/>
          </p:cNvSpPr>
          <p:nvPr/>
        </p:nvSpPr>
        <p:spPr bwMode="auto">
          <a:xfrm>
            <a:off x="2955925" y="4343400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63527" name="Text Box 39"/>
          <p:cNvSpPr txBox="1">
            <a:spLocks noChangeArrowheads="1"/>
          </p:cNvSpPr>
          <p:nvPr/>
        </p:nvSpPr>
        <p:spPr bwMode="auto">
          <a:xfrm>
            <a:off x="1905000" y="5021263"/>
            <a:ext cx="259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CC0000"/>
                </a:solidFill>
                <a:latin typeface="Times New Roman" panose="02020603050405020304" pitchFamily="18" charset="0"/>
              </a:rPr>
              <a:t>128472 : 6 = 21412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C51B8126-1F35-409F-8993-FFC782C53C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26" b="96406" l="4228" r="97886">
                        <a14:foregroundMark x1="60042" y1="10359" x2="61311" y2="31501"/>
                        <a14:foregroundMark x1="40169" y1="5708" x2="40803" y2="34884"/>
                        <a14:foregroundMark x1="29387" y1="10994" x2="36152" y2="19239"/>
                        <a14:foregroundMark x1="51797" y1="2326" x2="39535" y2="2326"/>
                        <a14:foregroundMark x1="94715" y1="21353" x2="92600" y2="37632"/>
                        <a14:foregroundMark x1="35518" y1="36998" x2="12474" y2="47357"/>
                        <a14:foregroundMark x1="12474" y1="47357" x2="10994" y2="45666"/>
                        <a14:foregroundMark x1="92600" y1="36152" x2="85835" y2="41649"/>
                        <a14:foregroundMark x1="98097" y1="36152" x2="89852" y2="36998"/>
                        <a14:foregroundMark x1="57294" y1="79704" x2="43552" y2="90063"/>
                        <a14:foregroundMark x1="32770" y1="90698" x2="34672" y2="93446"/>
                        <a14:foregroundMark x1="65328" y1="74419" x2="39958" y2="96406"/>
                        <a14:foregroundMark x1="39958" y1="96406" x2="40803" y2="94715"/>
                        <a14:foregroundMark x1="46934" y1="74419" x2="36786" y2="80550"/>
                        <a14:foregroundMark x1="28753" y1="71036" x2="31290" y2="79070"/>
                        <a14:foregroundMark x1="29387" y1="41649" x2="8245" y2="48414"/>
                        <a14:foregroundMark x1="38266" y1="33615" x2="8245" y2="49260"/>
                        <a14:foregroundMark x1="4228" y1="49260" x2="28753" y2="34884"/>
                        <a14:foregroundMark x1="35518" y1="34249" x2="18393" y2="43763"/>
                        <a14:foregroundMark x1="48414" y1="32135" x2="53277" y2="73573"/>
                        <a14:foregroundMark x1="53277" y1="73573" x2="55180" y2="75687"/>
                        <a14:foregroundMark x1="67442" y1="47146" x2="68710" y2="58774"/>
                        <a14:foregroundMark x1="57928" y1="51797" x2="51797" y2="74419"/>
                        <a14:foregroundMark x1="51797" y1="74419" x2="51797" y2="74419"/>
                        <a14:foregroundMark x1="65328" y1="81184" x2="38901" y2="81395"/>
                        <a14:foregroundMark x1="38901" y1="81395" x2="37421" y2="79704"/>
                        <a14:foregroundMark x1="31290" y1="82452" x2="35518" y2="89218"/>
                        <a14:foregroundMark x1="24524" y1="81184" x2="27273" y2="88584"/>
                        <a14:foregroundMark x1="46934" y1="85835" x2="39535" y2="91332"/>
                        <a14:foregroundMark x1="40169" y1="87949" x2="36786" y2="94715"/>
                        <a14:foregroundMark x1="38266" y1="92812" x2="40169" y2="91332"/>
                        <a14:foregroundMark x1="65328" y1="80550" x2="46934" y2="90063"/>
                        <a14:foregroundMark x1="46934" y1="89218" x2="46934" y2="89218"/>
                        <a14:foregroundMark x1="64693" y1="87949" x2="49049" y2="85835"/>
                        <a14:foregroundMark x1="72093" y1="80550" x2="59197" y2="82452"/>
                        <a14:foregroundMark x1="70825" y1="59408" x2="72939" y2="67442"/>
                        <a14:foregroundMark x1="92600" y1="38266" x2="91966" y2="45666"/>
                        <a14:foregroundMark x1="55180" y1="49260" x2="64059" y2="49894"/>
                        <a14:foregroundMark x1="24524" y1="50529" x2="38266" y2="59408"/>
                        <a14:foregroundMark x1="26638" y1="79070" x2="29387" y2="82452"/>
                        <a14:foregroundMark x1="22622" y1="77167" x2="29387" y2="83087"/>
                        <a14:foregroundMark x1="55814" y1="81184" x2="46300" y2="85201"/>
                        <a14:foregroundMark x1="58562" y1="75053" x2="46934" y2="85201"/>
                        <a14:foregroundMark x1="44397" y1="75053" x2="33404" y2="84567"/>
                        <a14:foregroundMark x1="27273" y1="83932" x2="34038" y2="84567"/>
                        <a14:foregroundMark x1="51797" y1="71036" x2="39535" y2="81818"/>
                        <a14:foregroundMark x1="42918" y1="77801" x2="36786" y2="81184"/>
                        <a14:foregroundMark x1="32770" y1="43129" x2="10359" y2="50529"/>
                        <a14:foregroundMark x1="10359" y1="50529" x2="10359" y2="50529"/>
                        <a14:foregroundMark x1="16490" y1="45666" x2="16490" y2="45032"/>
                        <a14:foregroundMark x1="34672" y1="38266" x2="11205" y2="48414"/>
                        <a14:foregroundMark x1="11205" y1="48414" x2="14376" y2="416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926" y="248729"/>
            <a:ext cx="1534545" cy="1534545"/>
          </a:xfrm>
          <a:prstGeom prst="rect">
            <a:avLst/>
          </a:prstGeom>
        </p:spPr>
      </p:pic>
      <p:pic>
        <p:nvPicPr>
          <p:cNvPr id="41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820" y="5498485"/>
            <a:ext cx="1780427" cy="1429924"/>
          </a:xfrm>
          <a:prstGeom prst="rect">
            <a:avLst/>
          </a:prstGeom>
        </p:spPr>
      </p:pic>
      <p:pic>
        <p:nvPicPr>
          <p:cNvPr id="42" name="图片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" y="5605774"/>
            <a:ext cx="1108577" cy="133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087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34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3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3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34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3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63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3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3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35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35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635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3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3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3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3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3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3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35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35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35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35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3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3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63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3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63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3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63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7" dur="500"/>
                                        <p:tgtEl>
                                          <p:spTgt spid="635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635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635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 nodeType="clickPar">
                      <p:stCondLst>
                        <p:cond delay="indefinite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8" dur="500"/>
                                        <p:tgtEl>
                                          <p:spTgt spid="63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35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35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 nodeType="clickPar">
                      <p:stCondLst>
                        <p:cond delay="indefinite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9" dur="500"/>
                                        <p:tgtEl>
                                          <p:spTgt spid="63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 nodeType="clickPar">
                      <p:stCondLst>
                        <p:cond delay="indefinite"/>
                      </p:stCondLst>
                      <p:childTnLst>
                        <p:par>
                          <p:cTn id="1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63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63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 nodeType="clickPar">
                      <p:stCondLst>
                        <p:cond delay="indefinite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0" dur="500"/>
                                        <p:tgtEl>
                                          <p:spTgt spid="635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 nodeType="clickPar">
                      <p:stCondLst>
                        <p:cond delay="indefinite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635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635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 nodeType="clickPar">
                      <p:stCondLst>
                        <p:cond delay="indefinite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1" dur="500"/>
                                        <p:tgtEl>
                                          <p:spTgt spid="635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 nodeType="clickPar">
                      <p:stCondLst>
                        <p:cond delay="indefinite"/>
                      </p:stCondLst>
                      <p:childTnLst>
                        <p:par>
                          <p:cTn id="1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63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63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 nodeType="clickPar">
                      <p:stCondLst>
                        <p:cond delay="indefinite"/>
                      </p:stCondLst>
                      <p:childTnLst>
                        <p:par>
                          <p:cTn id="1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2" dur="500"/>
                                        <p:tgtEl>
                                          <p:spTgt spid="635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 nodeType="clickPar">
                      <p:stCondLst>
                        <p:cond delay="indefinite"/>
                      </p:stCondLst>
                      <p:childTnLst>
                        <p:par>
                          <p:cTn id="1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63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63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 nodeType="clickPar">
                      <p:stCondLst>
                        <p:cond delay="indefinite"/>
                      </p:stCondLst>
                      <p:childTnLst>
                        <p:par>
                          <p:cTn id="1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3" dur="500"/>
                                        <p:tgtEl>
                                          <p:spTgt spid="63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 nodeType="clickPar">
                      <p:stCondLst>
                        <p:cond delay="indefinite"/>
                      </p:stCondLst>
                      <p:childTnLst>
                        <p:par>
                          <p:cTn id="1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635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635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 nodeType="clickPar">
                      <p:stCondLst>
                        <p:cond delay="indefinite"/>
                      </p:stCondLst>
                      <p:childTnLst>
                        <p:par>
                          <p:cTn id="1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4" dur="500"/>
                                        <p:tgtEl>
                                          <p:spTgt spid="635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 nodeType="clickPar">
                      <p:stCondLst>
                        <p:cond delay="indefinite"/>
                      </p:stCondLst>
                      <p:childTnLst>
                        <p:par>
                          <p:cTn id="1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635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635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 nodeType="clickPar">
                      <p:stCondLst>
                        <p:cond delay="indefinite"/>
                      </p:stCondLst>
                      <p:childTnLst>
                        <p:par>
                          <p:cTn id="1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5" dur="500"/>
                                        <p:tgtEl>
                                          <p:spTgt spid="63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2" grpId="0"/>
      <p:bldP spid="63495" grpId="0" animBg="1"/>
      <p:bldP spid="63496" grpId="0" animBg="1"/>
      <p:bldP spid="63497" grpId="0"/>
      <p:bldP spid="63498" grpId="0"/>
      <p:bldP spid="63499" grpId="0"/>
      <p:bldP spid="63502" grpId="0"/>
      <p:bldP spid="63503" grpId="0"/>
      <p:bldP spid="63504" grpId="0"/>
      <p:bldP spid="63507" grpId="0"/>
      <p:bldP spid="63513" grpId="0"/>
      <p:bldP spid="63520" grpId="0"/>
      <p:bldP spid="63522" grpId="0"/>
      <p:bldP spid="63523" grpId="0"/>
      <p:bldP spid="635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/>
          <p:cNvSpPr>
            <a:spLocks noChangeArrowheads="1"/>
          </p:cNvSpPr>
          <p:nvPr/>
        </p:nvSpPr>
        <p:spPr bwMode="auto">
          <a:xfrm>
            <a:off x="1600200" y="835819"/>
            <a:ext cx="3505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230 859 : 5 = ?</a:t>
            </a:r>
          </a:p>
        </p:txBody>
      </p:sp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1828800" y="3124200"/>
            <a:ext cx="129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230859 </a:t>
            </a:r>
          </a:p>
        </p:txBody>
      </p:sp>
      <p:sp>
        <p:nvSpPr>
          <p:cNvPr id="60422" name="Text Box 6"/>
          <p:cNvSpPr txBox="1">
            <a:spLocks noChangeArrowheads="1"/>
          </p:cNvSpPr>
          <p:nvPr/>
        </p:nvSpPr>
        <p:spPr bwMode="auto">
          <a:xfrm>
            <a:off x="3124200" y="3124200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60423" name="Line 7"/>
          <p:cNvSpPr>
            <a:spLocks noChangeShapeType="1"/>
          </p:cNvSpPr>
          <p:nvPr/>
        </p:nvSpPr>
        <p:spPr bwMode="auto">
          <a:xfrm>
            <a:off x="2971800" y="32004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4" name="Line 8"/>
          <p:cNvSpPr>
            <a:spLocks noChangeShapeType="1"/>
          </p:cNvSpPr>
          <p:nvPr/>
        </p:nvSpPr>
        <p:spPr bwMode="auto">
          <a:xfrm>
            <a:off x="2971800" y="35052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5" name="Text Box 9"/>
          <p:cNvSpPr txBox="1">
            <a:spLocks noChangeArrowheads="1"/>
          </p:cNvSpPr>
          <p:nvPr/>
        </p:nvSpPr>
        <p:spPr bwMode="auto">
          <a:xfrm>
            <a:off x="1981200" y="3505200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60426" name="Text Box 10"/>
          <p:cNvSpPr txBox="1">
            <a:spLocks noChangeArrowheads="1"/>
          </p:cNvSpPr>
          <p:nvPr/>
        </p:nvSpPr>
        <p:spPr bwMode="auto">
          <a:xfrm>
            <a:off x="2133600" y="3886200"/>
            <a:ext cx="30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60427" name="Text Box 11"/>
          <p:cNvSpPr txBox="1">
            <a:spLocks noChangeArrowheads="1"/>
          </p:cNvSpPr>
          <p:nvPr/>
        </p:nvSpPr>
        <p:spPr bwMode="auto">
          <a:xfrm>
            <a:off x="2286000" y="4267200"/>
            <a:ext cx="30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60428" name="Text Box 12"/>
          <p:cNvSpPr txBox="1">
            <a:spLocks noChangeArrowheads="1"/>
          </p:cNvSpPr>
          <p:nvPr/>
        </p:nvSpPr>
        <p:spPr bwMode="auto">
          <a:xfrm>
            <a:off x="2438400" y="4648200"/>
            <a:ext cx="30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60429" name="Text Box 13"/>
          <p:cNvSpPr txBox="1">
            <a:spLocks noChangeArrowheads="1"/>
          </p:cNvSpPr>
          <p:nvPr/>
        </p:nvSpPr>
        <p:spPr bwMode="auto">
          <a:xfrm>
            <a:off x="2590800" y="50292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60430" name="Text Box 14"/>
          <p:cNvSpPr txBox="1">
            <a:spLocks noChangeArrowheads="1"/>
          </p:cNvSpPr>
          <p:nvPr/>
        </p:nvSpPr>
        <p:spPr bwMode="auto">
          <a:xfrm>
            <a:off x="1676400" y="5638800"/>
            <a:ext cx="129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230859 </a:t>
            </a:r>
          </a:p>
        </p:txBody>
      </p:sp>
      <p:sp>
        <p:nvSpPr>
          <p:cNvPr id="60431" name="Text Box 15"/>
          <p:cNvSpPr txBox="1">
            <a:spLocks noChangeArrowheads="1"/>
          </p:cNvSpPr>
          <p:nvPr/>
        </p:nvSpPr>
        <p:spPr bwMode="auto">
          <a:xfrm>
            <a:off x="2667000" y="56388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: 5</a:t>
            </a:r>
          </a:p>
        </p:txBody>
      </p:sp>
      <p:sp>
        <p:nvSpPr>
          <p:cNvPr id="60432" name="Text Box 16"/>
          <p:cNvSpPr txBox="1">
            <a:spLocks noChangeArrowheads="1"/>
          </p:cNvSpPr>
          <p:nvPr/>
        </p:nvSpPr>
        <p:spPr bwMode="auto">
          <a:xfrm>
            <a:off x="3048000" y="56388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=</a:t>
            </a:r>
          </a:p>
        </p:txBody>
      </p:sp>
      <p:sp>
        <p:nvSpPr>
          <p:cNvPr id="60433" name="Text Box 17"/>
          <p:cNvSpPr txBox="1">
            <a:spLocks noChangeArrowheads="1"/>
          </p:cNvSpPr>
          <p:nvPr/>
        </p:nvSpPr>
        <p:spPr bwMode="auto">
          <a:xfrm>
            <a:off x="2971800" y="3505200"/>
            <a:ext cx="30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60434" name="Text Box 18"/>
          <p:cNvSpPr txBox="1">
            <a:spLocks noChangeArrowheads="1"/>
          </p:cNvSpPr>
          <p:nvPr/>
        </p:nvSpPr>
        <p:spPr bwMode="auto">
          <a:xfrm>
            <a:off x="3276600" y="5638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46171(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4) </a:t>
            </a:r>
          </a:p>
        </p:txBody>
      </p:sp>
      <p:sp>
        <p:nvSpPr>
          <p:cNvPr id="7185" name="Line 19"/>
          <p:cNvSpPr>
            <a:spLocks noChangeShapeType="1"/>
          </p:cNvSpPr>
          <p:nvPr/>
        </p:nvSpPr>
        <p:spPr bwMode="auto">
          <a:xfrm>
            <a:off x="5105400" y="2209800"/>
            <a:ext cx="0" cy="464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36" name="Text Box 20"/>
          <p:cNvSpPr txBox="1">
            <a:spLocks noChangeArrowheads="1"/>
          </p:cNvSpPr>
          <p:nvPr/>
        </p:nvSpPr>
        <p:spPr bwMode="auto">
          <a:xfrm>
            <a:off x="6059078" y="1126112"/>
            <a:ext cx="5105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Chia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trái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sang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phải</a:t>
            </a:r>
            <a:endParaRPr lang="en-US" altLang="en-US" sz="2400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0437" name="Text Box 21"/>
          <p:cNvSpPr txBox="1">
            <a:spLocks noChangeArrowheads="1"/>
          </p:cNvSpPr>
          <p:nvPr/>
        </p:nvSpPr>
        <p:spPr bwMode="auto">
          <a:xfrm>
            <a:off x="5257800" y="1676401"/>
            <a:ext cx="5105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- 23 chia 5 được 4, viết 4;</a:t>
            </a:r>
          </a:p>
        </p:txBody>
      </p:sp>
      <p:sp>
        <p:nvSpPr>
          <p:cNvPr id="60438" name="Text Box 22"/>
          <p:cNvSpPr txBox="1">
            <a:spLocks noChangeArrowheads="1"/>
          </p:cNvSpPr>
          <p:nvPr/>
        </p:nvSpPr>
        <p:spPr bwMode="auto">
          <a:xfrm>
            <a:off x="5257800" y="2209801"/>
            <a:ext cx="541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4 nhân 5 bằng 20; 23 trừ 20 bằng 3, viết 3.</a:t>
            </a:r>
          </a:p>
        </p:txBody>
      </p:sp>
      <p:sp>
        <p:nvSpPr>
          <p:cNvPr id="60439" name="Text Box 23"/>
          <p:cNvSpPr txBox="1">
            <a:spLocks noChangeArrowheads="1"/>
          </p:cNvSpPr>
          <p:nvPr/>
        </p:nvSpPr>
        <p:spPr bwMode="auto">
          <a:xfrm>
            <a:off x="5181600" y="2743201"/>
            <a:ext cx="5181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- Hạ 0; 30 chia 5 được 6, viết 6;</a:t>
            </a:r>
          </a:p>
        </p:txBody>
      </p:sp>
      <p:sp>
        <p:nvSpPr>
          <p:cNvPr id="60440" name="Text Box 24"/>
          <p:cNvSpPr txBox="1">
            <a:spLocks noChangeArrowheads="1"/>
          </p:cNvSpPr>
          <p:nvPr/>
        </p:nvSpPr>
        <p:spPr bwMode="auto">
          <a:xfrm>
            <a:off x="5257800" y="3352801"/>
            <a:ext cx="541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6 nhân 5 bằng 30; 30 trừ 30 bằng 0, viết 0.</a:t>
            </a:r>
          </a:p>
        </p:txBody>
      </p:sp>
      <p:sp>
        <p:nvSpPr>
          <p:cNvPr id="60441" name="Text Box 25"/>
          <p:cNvSpPr txBox="1">
            <a:spLocks noChangeArrowheads="1"/>
          </p:cNvSpPr>
          <p:nvPr/>
        </p:nvSpPr>
        <p:spPr bwMode="auto">
          <a:xfrm>
            <a:off x="5257800" y="3962400"/>
            <a:ext cx="541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- Hạ 8; 8 chia 5 được 1, viết 1;</a:t>
            </a:r>
          </a:p>
        </p:txBody>
      </p:sp>
      <p:sp>
        <p:nvSpPr>
          <p:cNvPr id="60442" name="Text Box 26"/>
          <p:cNvSpPr txBox="1">
            <a:spLocks noChangeArrowheads="1"/>
          </p:cNvSpPr>
          <p:nvPr/>
        </p:nvSpPr>
        <p:spPr bwMode="auto">
          <a:xfrm>
            <a:off x="5257800" y="4419600"/>
            <a:ext cx="541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1 nhân 5 bằng 5; 8 trừ 5 bằng 3, viết 3.</a:t>
            </a:r>
          </a:p>
        </p:txBody>
      </p:sp>
      <p:sp>
        <p:nvSpPr>
          <p:cNvPr id="60443" name="Text Box 27"/>
          <p:cNvSpPr txBox="1">
            <a:spLocks noChangeArrowheads="1"/>
          </p:cNvSpPr>
          <p:nvPr/>
        </p:nvSpPr>
        <p:spPr bwMode="auto">
          <a:xfrm>
            <a:off x="5257800" y="4800600"/>
            <a:ext cx="541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- Hạ 5,được 35; 35 chia 5 được 7, viết 7;</a:t>
            </a:r>
          </a:p>
        </p:txBody>
      </p:sp>
      <p:sp>
        <p:nvSpPr>
          <p:cNvPr id="60444" name="Text Box 28"/>
          <p:cNvSpPr txBox="1">
            <a:spLocks noChangeArrowheads="1"/>
          </p:cNvSpPr>
          <p:nvPr/>
        </p:nvSpPr>
        <p:spPr bwMode="auto">
          <a:xfrm>
            <a:off x="5257800" y="5257800"/>
            <a:ext cx="541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7 nhân 5 bằng 35; 35 trừ 35 bằng 0, viết 0.</a:t>
            </a:r>
          </a:p>
        </p:txBody>
      </p:sp>
      <p:sp>
        <p:nvSpPr>
          <p:cNvPr id="60445" name="Text Box 29"/>
          <p:cNvSpPr txBox="1">
            <a:spLocks noChangeArrowheads="1"/>
          </p:cNvSpPr>
          <p:nvPr/>
        </p:nvSpPr>
        <p:spPr bwMode="auto">
          <a:xfrm>
            <a:off x="5257800" y="5715000"/>
            <a:ext cx="541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- Hạ 9; 9 chia 5 được1, viết 1;</a:t>
            </a:r>
          </a:p>
        </p:txBody>
      </p:sp>
      <p:sp>
        <p:nvSpPr>
          <p:cNvPr id="60446" name="Text Box 30"/>
          <p:cNvSpPr txBox="1">
            <a:spLocks noChangeArrowheads="1"/>
          </p:cNvSpPr>
          <p:nvPr/>
        </p:nvSpPr>
        <p:spPr bwMode="auto">
          <a:xfrm>
            <a:off x="5257800" y="6096000"/>
            <a:ext cx="541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1 nhân 5 bằng 5; 9 trừ 5 bằng 4, viết 4.</a:t>
            </a:r>
          </a:p>
        </p:txBody>
      </p:sp>
      <p:sp>
        <p:nvSpPr>
          <p:cNvPr id="60448" name="Text Box 32"/>
          <p:cNvSpPr txBox="1">
            <a:spLocks noChangeArrowheads="1"/>
          </p:cNvSpPr>
          <p:nvPr/>
        </p:nvSpPr>
        <p:spPr bwMode="auto">
          <a:xfrm>
            <a:off x="2133600" y="3505200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60449" name="Text Box 33"/>
          <p:cNvSpPr txBox="1">
            <a:spLocks noChangeArrowheads="1"/>
          </p:cNvSpPr>
          <p:nvPr/>
        </p:nvSpPr>
        <p:spPr bwMode="auto">
          <a:xfrm>
            <a:off x="2286000" y="3886200"/>
            <a:ext cx="30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60450" name="Text Box 34"/>
          <p:cNvSpPr txBox="1">
            <a:spLocks noChangeArrowheads="1"/>
          </p:cNvSpPr>
          <p:nvPr/>
        </p:nvSpPr>
        <p:spPr bwMode="auto">
          <a:xfrm>
            <a:off x="2438400" y="4267200"/>
            <a:ext cx="30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60451" name="Text Box 35"/>
          <p:cNvSpPr txBox="1">
            <a:spLocks noChangeArrowheads="1"/>
          </p:cNvSpPr>
          <p:nvPr/>
        </p:nvSpPr>
        <p:spPr bwMode="auto">
          <a:xfrm>
            <a:off x="2590800" y="4648200"/>
            <a:ext cx="30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9</a:t>
            </a:r>
          </a:p>
        </p:txBody>
      </p:sp>
      <p:sp>
        <p:nvSpPr>
          <p:cNvPr id="60452" name="Text Box 36"/>
          <p:cNvSpPr txBox="1">
            <a:spLocks noChangeArrowheads="1"/>
          </p:cNvSpPr>
          <p:nvPr/>
        </p:nvSpPr>
        <p:spPr bwMode="auto">
          <a:xfrm>
            <a:off x="3124200" y="3505200"/>
            <a:ext cx="30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60453" name="Text Box 37"/>
          <p:cNvSpPr txBox="1">
            <a:spLocks noChangeArrowheads="1"/>
          </p:cNvSpPr>
          <p:nvPr/>
        </p:nvSpPr>
        <p:spPr bwMode="auto">
          <a:xfrm>
            <a:off x="3276600" y="3505200"/>
            <a:ext cx="30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60454" name="Text Box 38"/>
          <p:cNvSpPr txBox="1">
            <a:spLocks noChangeArrowheads="1"/>
          </p:cNvSpPr>
          <p:nvPr/>
        </p:nvSpPr>
        <p:spPr bwMode="auto">
          <a:xfrm>
            <a:off x="3429000" y="3505200"/>
            <a:ext cx="30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60455" name="Text Box 39"/>
          <p:cNvSpPr txBox="1">
            <a:spLocks noChangeArrowheads="1"/>
          </p:cNvSpPr>
          <p:nvPr/>
        </p:nvSpPr>
        <p:spPr bwMode="auto">
          <a:xfrm>
            <a:off x="3581400" y="3505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7205" name="TextBox 42"/>
          <p:cNvSpPr txBox="1">
            <a:spLocks noChangeArrowheads="1"/>
          </p:cNvSpPr>
          <p:nvPr/>
        </p:nvSpPr>
        <p:spPr bwMode="auto">
          <a:xfrm>
            <a:off x="1752600" y="248729"/>
            <a:ext cx="1905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en-US" sz="24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24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C51B8126-1F35-409F-8993-FFC782C53C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26" b="96406" l="4228" r="97886">
                        <a14:foregroundMark x1="60042" y1="10359" x2="61311" y2="31501"/>
                        <a14:foregroundMark x1="40169" y1="5708" x2="40803" y2="34884"/>
                        <a14:foregroundMark x1="29387" y1="10994" x2="36152" y2="19239"/>
                        <a14:foregroundMark x1="51797" y1="2326" x2="39535" y2="2326"/>
                        <a14:foregroundMark x1="94715" y1="21353" x2="92600" y2="37632"/>
                        <a14:foregroundMark x1="35518" y1="36998" x2="12474" y2="47357"/>
                        <a14:foregroundMark x1="12474" y1="47357" x2="10994" y2="45666"/>
                        <a14:foregroundMark x1="92600" y1="36152" x2="85835" y2="41649"/>
                        <a14:foregroundMark x1="98097" y1="36152" x2="89852" y2="36998"/>
                        <a14:foregroundMark x1="57294" y1="79704" x2="43552" y2="90063"/>
                        <a14:foregroundMark x1="32770" y1="90698" x2="34672" y2="93446"/>
                        <a14:foregroundMark x1="65328" y1="74419" x2="39958" y2="96406"/>
                        <a14:foregroundMark x1="39958" y1="96406" x2="40803" y2="94715"/>
                        <a14:foregroundMark x1="46934" y1="74419" x2="36786" y2="80550"/>
                        <a14:foregroundMark x1="28753" y1="71036" x2="31290" y2="79070"/>
                        <a14:foregroundMark x1="29387" y1="41649" x2="8245" y2="48414"/>
                        <a14:foregroundMark x1="38266" y1="33615" x2="8245" y2="49260"/>
                        <a14:foregroundMark x1="4228" y1="49260" x2="28753" y2="34884"/>
                        <a14:foregroundMark x1="35518" y1="34249" x2="18393" y2="43763"/>
                        <a14:foregroundMark x1="48414" y1="32135" x2="53277" y2="73573"/>
                        <a14:foregroundMark x1="53277" y1="73573" x2="55180" y2="75687"/>
                        <a14:foregroundMark x1="67442" y1="47146" x2="68710" y2="58774"/>
                        <a14:foregroundMark x1="57928" y1="51797" x2="51797" y2="74419"/>
                        <a14:foregroundMark x1="51797" y1="74419" x2="51797" y2="74419"/>
                        <a14:foregroundMark x1="65328" y1="81184" x2="38901" y2="81395"/>
                        <a14:foregroundMark x1="38901" y1="81395" x2="37421" y2="79704"/>
                        <a14:foregroundMark x1="31290" y1="82452" x2="35518" y2="89218"/>
                        <a14:foregroundMark x1="24524" y1="81184" x2="27273" y2="88584"/>
                        <a14:foregroundMark x1="46934" y1="85835" x2="39535" y2="91332"/>
                        <a14:foregroundMark x1="40169" y1="87949" x2="36786" y2="94715"/>
                        <a14:foregroundMark x1="38266" y1="92812" x2="40169" y2="91332"/>
                        <a14:foregroundMark x1="65328" y1="80550" x2="46934" y2="90063"/>
                        <a14:foregroundMark x1="46934" y1="89218" x2="46934" y2="89218"/>
                        <a14:foregroundMark x1="64693" y1="87949" x2="49049" y2="85835"/>
                        <a14:foregroundMark x1="72093" y1="80550" x2="59197" y2="82452"/>
                        <a14:foregroundMark x1="70825" y1="59408" x2="72939" y2="67442"/>
                        <a14:foregroundMark x1="92600" y1="38266" x2="91966" y2="45666"/>
                        <a14:foregroundMark x1="55180" y1="49260" x2="64059" y2="49894"/>
                        <a14:foregroundMark x1="24524" y1="50529" x2="38266" y2="59408"/>
                        <a14:foregroundMark x1="26638" y1="79070" x2="29387" y2="82452"/>
                        <a14:foregroundMark x1="22622" y1="77167" x2="29387" y2="83087"/>
                        <a14:foregroundMark x1="55814" y1="81184" x2="46300" y2="85201"/>
                        <a14:foregroundMark x1="58562" y1="75053" x2="46934" y2="85201"/>
                        <a14:foregroundMark x1="44397" y1="75053" x2="33404" y2="84567"/>
                        <a14:foregroundMark x1="27273" y1="83932" x2="34038" y2="84567"/>
                        <a14:foregroundMark x1="51797" y1="71036" x2="39535" y2="81818"/>
                        <a14:foregroundMark x1="42918" y1="77801" x2="36786" y2="81184"/>
                        <a14:foregroundMark x1="32770" y1="43129" x2="10359" y2="50529"/>
                        <a14:foregroundMark x1="10359" y1="50529" x2="10359" y2="50529"/>
                        <a14:foregroundMark x1="16490" y1="45666" x2="16490" y2="45032"/>
                        <a14:foregroundMark x1="34672" y1="38266" x2="11205" y2="48414"/>
                        <a14:foregroundMark x1="11205" y1="48414" x2="14376" y2="416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926" y="248729"/>
            <a:ext cx="1534545" cy="1534545"/>
          </a:xfrm>
          <a:prstGeom prst="rect">
            <a:avLst/>
          </a:prstGeom>
        </p:spPr>
      </p:pic>
      <p:pic>
        <p:nvPicPr>
          <p:cNvPr id="39" name="图片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" y="5605774"/>
            <a:ext cx="1108577" cy="1337938"/>
          </a:xfrm>
          <a:prstGeom prst="rect">
            <a:avLst/>
          </a:prstGeom>
        </p:spPr>
      </p:pic>
      <p:pic>
        <p:nvPicPr>
          <p:cNvPr id="40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820" y="5498485"/>
            <a:ext cx="1780427" cy="142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842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0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60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0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60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0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1000"/>
                                        <p:tgtEl>
                                          <p:spTgt spid="60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60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2000"/>
                                        <p:tgtEl>
                                          <p:spTgt spid="60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2000"/>
                                        <p:tgtEl>
                                          <p:spTgt spid="60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2000"/>
                                        <p:tgtEl>
                                          <p:spTgt spid="60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60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2000"/>
                                        <p:tgtEl>
                                          <p:spTgt spid="60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60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2000"/>
                                        <p:tgtEl>
                                          <p:spTgt spid="60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60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2000"/>
                                        <p:tgtEl>
                                          <p:spTgt spid="60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60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60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60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60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6" dur="2000"/>
                                        <p:tgtEl>
                                          <p:spTgt spid="60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0" dur="2000"/>
                                        <p:tgtEl>
                                          <p:spTgt spid="60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4" dur="2000"/>
                                        <p:tgtEl>
                                          <p:spTgt spid="60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9" dur="500"/>
                                        <p:tgtEl>
                                          <p:spTgt spid="60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3" dur="500"/>
                                        <p:tgtEl>
                                          <p:spTgt spid="60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 nodeType="clickPar">
                      <p:stCondLst>
                        <p:cond delay="indefinite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8" dur="500"/>
                                        <p:tgtEl>
                                          <p:spTgt spid="60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2" dur="2000"/>
                                        <p:tgtEl>
                                          <p:spTgt spid="60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2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6" dur="2000"/>
                                        <p:tgtEl>
                                          <p:spTgt spid="60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1" dur="2000"/>
                                        <p:tgtEl>
                                          <p:spTgt spid="60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5" dur="2000"/>
                                        <p:tgtEl>
                                          <p:spTgt spid="60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 nodeType="clickPar">
                      <p:stCondLst>
                        <p:cond delay="indefinite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0" dur="2000"/>
                                        <p:tgtEl>
                                          <p:spTgt spid="60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4" dur="500"/>
                                        <p:tgtEl>
                                          <p:spTgt spid="60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4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8" dur="500"/>
                                        <p:tgtEl>
                                          <p:spTgt spid="60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2" dur="500"/>
                                        <p:tgtEl>
                                          <p:spTgt spid="60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 nodeType="clickPar">
                      <p:stCondLst>
                        <p:cond delay="indefinite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7" dur="500"/>
                                        <p:tgtEl>
                                          <p:spTgt spid="60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9" grpId="0"/>
      <p:bldP spid="60421" grpId="0"/>
      <p:bldP spid="60422" grpId="0"/>
      <p:bldP spid="60423" grpId="0" animBg="1"/>
      <p:bldP spid="60424" grpId="0" animBg="1"/>
      <p:bldP spid="60425" grpId="0"/>
      <p:bldP spid="60426" grpId="0"/>
      <p:bldP spid="60427" grpId="0"/>
      <p:bldP spid="60428" grpId="0"/>
      <p:bldP spid="60429" grpId="0"/>
      <p:bldP spid="60430" grpId="0"/>
      <p:bldP spid="60431" grpId="0"/>
      <p:bldP spid="60432" grpId="0"/>
      <p:bldP spid="60433" grpId="0"/>
      <p:bldP spid="60434" grpId="0"/>
      <p:bldP spid="60436" grpId="0"/>
      <p:bldP spid="60437" grpId="0"/>
      <p:bldP spid="60438" grpId="0"/>
      <p:bldP spid="60439" grpId="0"/>
      <p:bldP spid="60440" grpId="0"/>
      <p:bldP spid="60441" grpId="0"/>
      <p:bldP spid="60442" grpId="0"/>
      <p:bldP spid="60443" grpId="0"/>
      <p:bldP spid="60444" grpId="0"/>
      <p:bldP spid="60445" grpId="0"/>
      <p:bldP spid="60446" grpId="0"/>
      <p:bldP spid="60448" grpId="0"/>
      <p:bldP spid="60448" grpId="1"/>
      <p:bldP spid="60449" grpId="0"/>
      <p:bldP spid="60450" grpId="0"/>
      <p:bldP spid="60451" grpId="0"/>
      <p:bldP spid="60452" grpId="0"/>
      <p:bldP spid="60453" grpId="0"/>
      <p:bldP spid="60454" grpId="0"/>
      <p:bldP spid="6045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1905000" y="1600201"/>
            <a:ext cx="38100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128472  6</a:t>
            </a:r>
          </a:p>
          <a:p>
            <a:pPr eaLnBrk="1" hangingPunct="1"/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  08        21412</a:t>
            </a:r>
          </a:p>
          <a:p>
            <a:pPr eaLnBrk="1" hangingPunct="1"/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    24</a:t>
            </a:r>
          </a:p>
          <a:p>
            <a:pPr eaLnBrk="1" hangingPunct="1"/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      07</a:t>
            </a:r>
          </a:p>
          <a:p>
            <a:pPr eaLnBrk="1" hangingPunct="1"/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        12</a:t>
            </a:r>
          </a:p>
          <a:p>
            <a:pPr eaLnBrk="1" hangingPunct="1"/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          0</a:t>
            </a:r>
          </a:p>
        </p:txBody>
      </p:sp>
      <p:sp>
        <p:nvSpPr>
          <p:cNvPr id="8195" name="Line 3"/>
          <p:cNvSpPr>
            <a:spLocks noChangeShapeType="1"/>
          </p:cNvSpPr>
          <p:nvPr/>
        </p:nvSpPr>
        <p:spPr bwMode="auto">
          <a:xfrm>
            <a:off x="3124200" y="1600200"/>
            <a:ext cx="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6" name="Line 4"/>
          <p:cNvSpPr>
            <a:spLocks noChangeShapeType="1"/>
          </p:cNvSpPr>
          <p:nvPr/>
        </p:nvSpPr>
        <p:spPr bwMode="auto">
          <a:xfrm>
            <a:off x="3124200" y="2057400"/>
            <a:ext cx="1143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7" name="Text Box 7"/>
          <p:cNvSpPr txBox="1">
            <a:spLocks noChangeArrowheads="1"/>
          </p:cNvSpPr>
          <p:nvPr/>
        </p:nvSpPr>
        <p:spPr bwMode="auto">
          <a:xfrm>
            <a:off x="7010400" y="1524001"/>
            <a:ext cx="35814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230859  5</a:t>
            </a:r>
          </a:p>
          <a:p>
            <a:pPr eaLnBrk="1" hangingPunct="1"/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  30        46171</a:t>
            </a:r>
          </a:p>
          <a:p>
            <a:pPr eaLnBrk="1" hangingPunct="1"/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    08</a:t>
            </a:r>
          </a:p>
          <a:p>
            <a:pPr eaLnBrk="1" hangingPunct="1"/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      35</a:t>
            </a:r>
          </a:p>
          <a:p>
            <a:pPr eaLnBrk="1" hangingPunct="1"/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        09</a:t>
            </a:r>
          </a:p>
          <a:p>
            <a:pPr eaLnBrk="1" hangingPunct="1"/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          4                               </a:t>
            </a:r>
          </a:p>
        </p:txBody>
      </p:sp>
      <p:sp>
        <p:nvSpPr>
          <p:cNvPr id="8198" name="Line 8"/>
          <p:cNvSpPr>
            <a:spLocks noChangeShapeType="1"/>
          </p:cNvSpPr>
          <p:nvPr/>
        </p:nvSpPr>
        <p:spPr bwMode="auto">
          <a:xfrm>
            <a:off x="8229600" y="1600200"/>
            <a:ext cx="0" cy="914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9" name="Line 9"/>
          <p:cNvSpPr>
            <a:spLocks noChangeShapeType="1"/>
          </p:cNvSpPr>
          <p:nvPr/>
        </p:nvSpPr>
        <p:spPr bwMode="auto">
          <a:xfrm>
            <a:off x="8229600" y="2057400"/>
            <a:ext cx="1143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0" name="Text Box 12"/>
          <p:cNvSpPr txBox="1">
            <a:spLocks noChangeArrowheads="1"/>
          </p:cNvSpPr>
          <p:nvPr/>
        </p:nvSpPr>
        <p:spPr bwMode="auto">
          <a:xfrm>
            <a:off x="1828800" y="4122738"/>
            <a:ext cx="86106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latin typeface="Times New Roman" panose="02020603050405020304" pitchFamily="18" charset="0"/>
              </a:rPr>
              <a:t>So sánh phép chia 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128472 : 6 </a:t>
            </a:r>
            <a:r>
              <a:rPr lang="en-US" altLang="en-US" sz="2400" b="1">
                <a:latin typeface="Times New Roman" panose="02020603050405020304" pitchFamily="18" charset="0"/>
              </a:rPr>
              <a:t>và phép chia 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230859 : 5</a:t>
            </a:r>
            <a:r>
              <a:rPr lang="en-US" altLang="en-US" sz="2400" b="1">
                <a:latin typeface="Times New Roman" panose="02020603050405020304" pitchFamily="18" charset="0"/>
              </a:rPr>
              <a:t> có điểm gì giống và khác nhau?</a:t>
            </a:r>
            <a:endParaRPr lang="en-US" altLang="en-US" sz="2400" b="1">
              <a:latin typeface=".VnTime" pitchFamily="34" charset="0"/>
            </a:endParaRPr>
          </a:p>
        </p:txBody>
      </p:sp>
      <p:sp>
        <p:nvSpPr>
          <p:cNvPr id="17436" name="Text Box 28"/>
          <p:cNvSpPr txBox="1">
            <a:spLocks noChangeArrowheads="1"/>
          </p:cNvSpPr>
          <p:nvPr/>
        </p:nvSpPr>
        <p:spPr bwMode="auto">
          <a:xfrm>
            <a:off x="1676400" y="4948238"/>
            <a:ext cx="899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u="sng" dirty="0" err="1">
                <a:latin typeface="Times New Roman" panose="02020603050405020304" pitchFamily="18" charset="0"/>
              </a:rPr>
              <a:t>Giống</a:t>
            </a:r>
            <a:r>
              <a:rPr lang="en-US" altLang="en-US" sz="2400" b="1" u="sng" dirty="0">
                <a:latin typeface="Times New Roman" panose="02020603050405020304" pitchFamily="18" charset="0"/>
              </a:rPr>
              <a:t>:</a:t>
            </a:r>
            <a:r>
              <a:rPr lang="en-US" altLang="en-US" sz="24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Cả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đều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endParaRPr lang="en-US" altLang="en-US" sz="2400" b="1" dirty="0">
              <a:solidFill>
                <a:srgbClr val="0000FF"/>
              </a:solidFill>
              <a:latin typeface=".VnTime" pitchFamily="34" charset="0"/>
            </a:endParaRPr>
          </a:p>
        </p:txBody>
      </p:sp>
      <p:sp>
        <p:nvSpPr>
          <p:cNvPr id="17437" name="Text Box 29"/>
          <p:cNvSpPr txBox="1">
            <a:spLocks noChangeArrowheads="1"/>
          </p:cNvSpPr>
          <p:nvPr/>
        </p:nvSpPr>
        <p:spPr bwMode="auto">
          <a:xfrm>
            <a:off x="1676400" y="5418139"/>
            <a:ext cx="8610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u="sng" dirty="0" err="1">
                <a:latin typeface="Times New Roman" panose="02020603050405020304" pitchFamily="18" charset="0"/>
              </a:rPr>
              <a:t>Khác</a:t>
            </a:r>
            <a:r>
              <a:rPr lang="en-US" altLang="en-US" sz="2400" b="1" u="sng" dirty="0">
                <a:latin typeface="Times New Roman" panose="02020603050405020304" pitchFamily="18" charset="0"/>
              </a:rPr>
              <a:t>: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chia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128472 : 6 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0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230859 : 5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4.</a:t>
            </a:r>
            <a:endParaRPr lang="en-US" altLang="en-US" sz="2400" dirty="0">
              <a:solidFill>
                <a:srgbClr val="0000FF"/>
              </a:solidFill>
              <a:latin typeface=".VnTime" pitchFamily="34" charset="0"/>
            </a:endParaRPr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1905000" y="4427538"/>
            <a:ext cx="82296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*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Lưu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ý:Trong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lần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chia,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luôn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nhỏ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chia</a:t>
            </a:r>
            <a:endParaRPr lang="en-US" altLang="en-US" sz="2400" b="1" dirty="0">
              <a:solidFill>
                <a:srgbClr val="FF0000"/>
              </a:solidFill>
              <a:latin typeface=".VnTime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1" y="-19470"/>
            <a:ext cx="2362199" cy="23621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40664">
            <a:off x="496921" y="3533192"/>
            <a:ext cx="2103160" cy="261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8923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7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7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7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7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7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7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20" grpId="0"/>
      <p:bldP spid="17420" grpId="1"/>
      <p:bldP spid="17436" grpId="0"/>
      <p:bldP spid="17436" grpId="1"/>
      <p:bldP spid="17437" grpId="0"/>
      <p:bldP spid="1743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c9486e579b42">
            <a:hlinkClick r:id="" action="ppaction://media"/>
            <a:extLst>
              <a:ext uri="{FF2B5EF4-FFF2-40B4-BE49-F238E27FC236}">
                <a16:creationId xmlns:a16="http://schemas.microsoft.com/office/drawing/2014/main" xmlns="" id="{DD03670A-4AA9-4021-A0B8-75D54EF2C9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23929" y="7742634"/>
            <a:ext cx="609600" cy="609600"/>
          </a:xfrm>
          <a:prstGeom prst="rect">
            <a:avLst/>
          </a:prstGeom>
        </p:spPr>
      </p:pic>
      <p:pic>
        <p:nvPicPr>
          <p:cNvPr id="7" name="图片 17">
            <a:extLst>
              <a:ext uri="{FF2B5EF4-FFF2-40B4-BE49-F238E27FC236}">
                <a16:creationId xmlns:a16="http://schemas.microsoft.com/office/drawing/2014/main" xmlns="" id="{75CC999E-4A25-4E2A-ADA7-16E430D36B0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051" y="-610575"/>
            <a:ext cx="2172466" cy="2191726"/>
          </a:xfrm>
          <a:prstGeom prst="rect">
            <a:avLst/>
          </a:prstGeom>
        </p:spPr>
      </p:pic>
      <p:pic>
        <p:nvPicPr>
          <p:cNvPr id="8" name="图片 23" descr="图片包含 鲜花&#10;&#10;已生成高可信度的说明">
            <a:extLst>
              <a:ext uri="{FF2B5EF4-FFF2-40B4-BE49-F238E27FC236}">
                <a16:creationId xmlns:a16="http://schemas.microsoft.com/office/drawing/2014/main" xmlns="" id="{F1EA2946-E8C4-4F5A-92D2-0DE461DFB43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473" y="274103"/>
            <a:ext cx="1533397" cy="906673"/>
          </a:xfrm>
          <a:prstGeom prst="rect">
            <a:avLst/>
          </a:prstGeom>
        </p:spPr>
      </p:pic>
      <p:pic>
        <p:nvPicPr>
          <p:cNvPr id="9" name="图片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5605774"/>
            <a:ext cx="923132" cy="1131478"/>
          </a:xfrm>
          <a:prstGeom prst="rect">
            <a:avLst/>
          </a:prstGeom>
        </p:spPr>
      </p:pic>
      <p:pic>
        <p:nvPicPr>
          <p:cNvPr id="12" name="Giai-dieu-mo-dau-vui-ve-ngan-www.tiengdong.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20824" y="0"/>
            <a:ext cx="520824" cy="609600"/>
          </a:xfrm>
          <a:prstGeom prst="rect">
            <a:avLst/>
          </a:prstGeom>
        </p:spPr>
      </p:pic>
      <p:pic>
        <p:nvPicPr>
          <p:cNvPr id="19" name="Picture 18" descr="1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43" y="3145792"/>
            <a:ext cx="4555216" cy="3536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F1CA48C3-BB90-4F72-8F25-5874A248A05D}"/>
              </a:ext>
            </a:extLst>
          </p:cNvPr>
          <p:cNvGrpSpPr/>
          <p:nvPr/>
        </p:nvGrpSpPr>
        <p:grpSpPr>
          <a:xfrm>
            <a:off x="3049182" y="920286"/>
            <a:ext cx="7256374" cy="3867808"/>
            <a:chOff x="838202" y="737756"/>
            <a:chExt cx="7619998" cy="5282044"/>
          </a:xfrm>
        </p:grpSpPr>
        <p:sp>
          <p:nvSpPr>
            <p:cNvPr id="15" name="Rectangle: Rounded Corners 17">
              <a:extLst>
                <a:ext uri="{FF2B5EF4-FFF2-40B4-BE49-F238E27FC236}">
                  <a16:creationId xmlns:a16="http://schemas.microsoft.com/office/drawing/2014/main" xmlns="" id="{3F80CDEA-F582-468B-A130-8CCF392E0B2D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: Rounded Corners 18">
              <a:extLst>
                <a:ext uri="{FF2B5EF4-FFF2-40B4-BE49-F238E27FC236}">
                  <a16:creationId xmlns:a16="http://schemas.microsoft.com/office/drawing/2014/main" xmlns="" id="{171C6F02-07D4-466A-8B44-D140B40FBF7F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5F5E9CD-84F5-44F0-9FF6-EEAED029D2E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718" y="3074076"/>
            <a:ext cx="2773303" cy="171401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228277-2291-473F-9120-B0635941F926}" type="datetime10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08:23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36784" y="2441493"/>
            <a:ext cx="662601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9600" b="1" dirty="0" err="1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9600" b="1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9600" b="1" dirty="0">
              <a:ln w="12700">
                <a:solidFill>
                  <a:schemeClr val="accent5"/>
                </a:solidFill>
                <a:prstDash val="solid"/>
              </a:ln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31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1489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1489"/>
                                </p:stCondLst>
                                <p:childTnLst>
                                  <p:par>
                                    <p:cTn id="15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21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9813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9813"/>
                                </p:stCondLst>
                                <p:childTnLst>
                                  <p:par>
                                    <p:cTn id="15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21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818</Words>
  <Application>Microsoft Office PowerPoint</Application>
  <PresentationFormat>Widescreen</PresentationFormat>
  <Paragraphs>228</Paragraphs>
  <Slides>17</Slides>
  <Notes>5</Notes>
  <HiddenSlides>0</HiddenSlides>
  <MMClips>8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宋体</vt:lpstr>
      <vt:lpstr>.VnTime</vt:lpstr>
      <vt:lpstr>Arial</vt:lpstr>
      <vt:lpstr>Calibri</vt:lpstr>
      <vt:lpstr>Calibri Light</vt:lpstr>
      <vt:lpstr>Comic Sans MS</vt:lpstr>
      <vt:lpstr>HP001 4 hàng</vt:lpstr>
      <vt:lpstr>Snap ITC</vt:lpstr>
      <vt:lpstr>Times New Roman</vt:lpstr>
      <vt:lpstr>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hung thinh</dc:creator>
  <cp:lastModifiedBy>admin</cp:lastModifiedBy>
  <cp:revision>29</cp:revision>
  <dcterms:created xsi:type="dcterms:W3CDTF">2021-11-30T13:59:13Z</dcterms:created>
  <dcterms:modified xsi:type="dcterms:W3CDTF">2022-12-07T01:24:35Z</dcterms:modified>
</cp:coreProperties>
</file>