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notesSlides/notesSlide11.xml" ContentType="application/vnd.openxmlformats-officedocument.presentationml.notesSlide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  <p:sldMasterId id="2147483878" r:id="rId2"/>
    <p:sldMasterId id="2147483947" r:id="rId3"/>
    <p:sldMasterId id="2147483959" r:id="rId4"/>
    <p:sldMasterId id="2147483984" r:id="rId5"/>
    <p:sldMasterId id="2147484130" r:id="rId6"/>
    <p:sldMasterId id="2147484297" r:id="rId7"/>
    <p:sldMasterId id="2147484318" r:id="rId8"/>
  </p:sldMasterIdLst>
  <p:notesMasterIdLst>
    <p:notesMasterId r:id="rId29"/>
  </p:notesMasterIdLst>
  <p:sldIdLst>
    <p:sldId id="357" r:id="rId9"/>
    <p:sldId id="445" r:id="rId10"/>
    <p:sldId id="434" r:id="rId11"/>
    <p:sldId id="421" r:id="rId12"/>
    <p:sldId id="358" r:id="rId13"/>
    <p:sldId id="452" r:id="rId14"/>
    <p:sldId id="456" r:id="rId15"/>
    <p:sldId id="399" r:id="rId16"/>
    <p:sldId id="256" r:id="rId17"/>
    <p:sldId id="461" r:id="rId18"/>
    <p:sldId id="425" r:id="rId19"/>
    <p:sldId id="458" r:id="rId20"/>
    <p:sldId id="372" r:id="rId21"/>
    <p:sldId id="427" r:id="rId22"/>
    <p:sldId id="459" r:id="rId23"/>
    <p:sldId id="378" r:id="rId24"/>
    <p:sldId id="447" r:id="rId25"/>
    <p:sldId id="449" r:id="rId26"/>
    <p:sldId id="450" r:id="rId27"/>
    <p:sldId id="419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0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3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654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867" algn="l" defTabSz="91421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F0066"/>
    <a:srgbClr val="FFFFFF"/>
    <a:srgbClr val="FF3300"/>
    <a:srgbClr val="008000"/>
    <a:srgbClr val="0000FF"/>
    <a:srgbClr val="FF9999"/>
    <a:srgbClr val="FFD1D1"/>
    <a:srgbClr val="FF66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1" autoAdjust="0"/>
    <p:restoredTop sz="93969" autoAdjust="0"/>
  </p:normalViewPr>
  <p:slideViewPr>
    <p:cSldViewPr snapToGrid="0">
      <p:cViewPr varScale="1">
        <p:scale>
          <a:sx n="70" d="100"/>
          <a:sy n="70" d="100"/>
        </p:scale>
        <p:origin x="82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27T08:58:58.083" idx="1">
    <p:pos x="7680" y="3240"/>
    <p:text>hhg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B8B8F-2F93-4E74-8D8F-F9990039C97A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0F949-A4D7-4891-BB22-A7B25BADE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5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8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4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7" algn="l" defTabSz="91421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97550-8885-453D-9AD3-343D5CEF3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953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HS </a:t>
            </a:r>
            <a:r>
              <a:rPr lang="en-US" baseline="0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khối</a:t>
            </a:r>
            <a:r>
              <a:rPr lang="en-US" baseline="0" dirty="0"/>
              <a:t> </a:t>
            </a:r>
            <a:r>
              <a:rPr lang="en-US" baseline="0" dirty="0" err="1"/>
              <a:t>lập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52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30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Cuộc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gồm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dự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6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6 </a:t>
            </a:r>
            <a:r>
              <a:rPr lang="en-US" baseline="0" dirty="0" err="1"/>
              <a:t>nhóm</a:t>
            </a:r>
            <a:r>
              <a:rPr lang="en-US" baseline="0" dirty="0"/>
              <a:t>, </a:t>
            </a:r>
            <a:r>
              <a:rPr lang="en-US" baseline="0" dirty="0" err="1"/>
              <a:t>nhóm</a:t>
            </a:r>
            <a:r>
              <a:rPr lang="en-US" baseline="0" dirty="0"/>
              <a:t> 1,2…6.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trải</a:t>
            </a:r>
            <a:r>
              <a:rPr lang="en-US" baseline="0" dirty="0"/>
              <a:t> qua 4 CHẶNG </a:t>
            </a:r>
            <a:r>
              <a:rPr lang="en-US" baseline="0" dirty="0" err="1"/>
              <a:t>thi</a:t>
            </a:r>
            <a:r>
              <a:rPr lang="en-US" baseline="0" dirty="0"/>
              <a:t>: KHỞI ĐỘNG, VƯỢT CHƯỚNG NGẠI VẬT, TĂNG TỐC, VỀ ĐÍCH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sang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16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DA490-5FB8-498A-9411-3B2086015F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58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vừa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videoclip</a:t>
            </a:r>
            <a:r>
              <a:rPr lang="en-US" baseline="0" dirty="0"/>
              <a:t>,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sàng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.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10s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lệnh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</a:p>
          <a:p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1…………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mừng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….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89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735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180DA490-5FB8-498A-9411-3B2086015FE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 defTabSz="914400">
                <a:defRPr/>
              </a:pPr>
              <a:t>8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458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gec820c91b1_0_7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8" name="Google Shape;1868;gec820c91b1_0_7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2735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2930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78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5" indent="0" algn="ctr">
              <a:buNone/>
              <a:defRPr sz="2000"/>
            </a:lvl2pPr>
            <a:lvl3pPr marL="914196" indent="0" algn="ctr">
              <a:buNone/>
              <a:defRPr sz="1900"/>
            </a:lvl3pPr>
            <a:lvl4pPr marL="1371294" indent="0" algn="ctr">
              <a:buNone/>
              <a:defRPr sz="1600"/>
            </a:lvl4pPr>
            <a:lvl5pPr marL="1828392" indent="0" algn="ctr">
              <a:buNone/>
              <a:defRPr sz="1600"/>
            </a:lvl5pPr>
            <a:lvl6pPr marL="2285494" indent="0" algn="ctr">
              <a:buNone/>
              <a:defRPr sz="1600"/>
            </a:lvl6pPr>
            <a:lvl7pPr marL="2742586" indent="0" algn="ctr">
              <a:buNone/>
              <a:defRPr sz="1600"/>
            </a:lvl7pPr>
            <a:lvl8pPr marL="3199680" indent="0" algn="ctr">
              <a:buNone/>
              <a:defRPr sz="1600"/>
            </a:lvl8pPr>
            <a:lvl9pPr marL="3656775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6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6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656170"/>
      </p:ext>
    </p:extLst>
  </p:cSld>
  <p:clrMapOvr>
    <a:masterClrMapping/>
  </p:clrMapOvr>
  <p:transition spd="slow" advTm="12672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6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6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026684"/>
      </p:ext>
    </p:extLst>
  </p:cSld>
  <p:clrMapOvr>
    <a:masterClrMapping/>
  </p:clrMapOvr>
  <p:transition spd="slow" advTm="12672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2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41" name="Google Shape;141;p1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" name="Google Shape;145;p12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146" name="Google Shape;146;p12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2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2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9" name="Google Shape;149;p12"/>
          <p:cNvSpPr txBox="1">
            <a:spLocks noGrp="1"/>
          </p:cNvSpPr>
          <p:nvPr>
            <p:ph type="title" hasCustomPrompt="1"/>
          </p:nvPr>
        </p:nvSpPr>
        <p:spPr>
          <a:xfrm>
            <a:off x="955000" y="3111800"/>
            <a:ext cx="10282000" cy="1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50" name="Google Shape;150;p12"/>
          <p:cNvSpPr txBox="1">
            <a:spLocks noGrp="1"/>
          </p:cNvSpPr>
          <p:nvPr>
            <p:ph type="body" idx="1"/>
          </p:nvPr>
        </p:nvSpPr>
        <p:spPr>
          <a:xfrm>
            <a:off x="2661633" y="2536600"/>
            <a:ext cx="6868800" cy="5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9450633"/>
      </p:ext>
    </p:extLst>
  </p:cSld>
  <p:clrMapOvr>
    <a:masterClrMapping/>
  </p:clrMapOvr>
  <p:transition spd="slow" advTm="12672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846041"/>
      </p:ext>
    </p:extLst>
  </p:cSld>
  <p:clrMapOvr>
    <a:masterClrMapping/>
  </p:clrMapOvr>
  <p:transition spd="slow" advTm="12672">
    <p:push dir="u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solidFill>
          <a:srgbClr val="E7F4F5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14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54" name="Google Shape;154;p14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158;p14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159" name="Google Shape;159;p14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4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4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14"/>
          <p:cNvGrpSpPr/>
          <p:nvPr/>
        </p:nvGrpSpPr>
        <p:grpSpPr>
          <a:xfrm>
            <a:off x="-3771300" y="-2545159"/>
            <a:ext cx="14296688" cy="12168800"/>
            <a:chOff x="-2828475" y="-1908869"/>
            <a:chExt cx="10722516" cy="9126600"/>
          </a:xfrm>
        </p:grpSpPr>
        <p:sp>
          <p:nvSpPr>
            <p:cNvPr id="163" name="Google Shape;163;p14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4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4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4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4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4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14"/>
          <p:cNvSpPr txBox="1">
            <a:spLocks noGrp="1"/>
          </p:cNvSpPr>
          <p:nvPr>
            <p:ph type="ctrTitle"/>
          </p:nvPr>
        </p:nvSpPr>
        <p:spPr>
          <a:xfrm>
            <a:off x="971251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14"/>
          <p:cNvSpPr txBox="1">
            <a:spLocks noGrp="1"/>
          </p:cNvSpPr>
          <p:nvPr>
            <p:ph type="subTitle" idx="1"/>
          </p:nvPr>
        </p:nvSpPr>
        <p:spPr>
          <a:xfrm>
            <a:off x="971251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1" name="Google Shape;171;p14"/>
          <p:cNvSpPr txBox="1">
            <a:spLocks noGrp="1"/>
          </p:cNvSpPr>
          <p:nvPr>
            <p:ph type="title" idx="2" hasCustomPrompt="1"/>
          </p:nvPr>
        </p:nvSpPr>
        <p:spPr>
          <a:xfrm>
            <a:off x="1209467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2" name="Google Shape;172;p14"/>
          <p:cNvSpPr txBox="1">
            <a:spLocks noGrp="1"/>
          </p:cNvSpPr>
          <p:nvPr>
            <p:ph type="ctrTitle" idx="3"/>
          </p:nvPr>
        </p:nvSpPr>
        <p:spPr>
          <a:xfrm>
            <a:off x="3667417" y="2544533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4"/>
          </p:nvPr>
        </p:nvSpPr>
        <p:spPr>
          <a:xfrm>
            <a:off x="3667417" y="3308500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title" idx="5" hasCustomPrompt="1"/>
          </p:nvPr>
        </p:nvSpPr>
        <p:spPr>
          <a:xfrm>
            <a:off x="3905633" y="2152733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5" name="Google Shape;175;p14"/>
          <p:cNvSpPr txBox="1">
            <a:spLocks noGrp="1"/>
          </p:cNvSpPr>
          <p:nvPr>
            <p:ph type="ctrTitle" idx="6"/>
          </p:nvPr>
        </p:nvSpPr>
        <p:spPr>
          <a:xfrm>
            <a:off x="971251" y="4824500"/>
            <a:ext cx="2317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6" name="Google Shape;176;p14"/>
          <p:cNvSpPr txBox="1">
            <a:spLocks noGrp="1"/>
          </p:cNvSpPr>
          <p:nvPr>
            <p:ph type="subTitle" idx="7"/>
          </p:nvPr>
        </p:nvSpPr>
        <p:spPr>
          <a:xfrm>
            <a:off x="971251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77" name="Google Shape;177;p14"/>
          <p:cNvSpPr txBox="1">
            <a:spLocks noGrp="1"/>
          </p:cNvSpPr>
          <p:nvPr>
            <p:ph type="title" idx="8" hasCustomPrompt="1"/>
          </p:nvPr>
        </p:nvSpPr>
        <p:spPr>
          <a:xfrm>
            <a:off x="1209467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4"/>
          <p:cNvSpPr txBox="1">
            <a:spLocks noGrp="1"/>
          </p:cNvSpPr>
          <p:nvPr>
            <p:ph type="ctrTitle" idx="9"/>
          </p:nvPr>
        </p:nvSpPr>
        <p:spPr>
          <a:xfrm>
            <a:off x="3798300" y="4824500"/>
            <a:ext cx="20556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4"/>
          <p:cNvSpPr txBox="1">
            <a:spLocks noGrp="1"/>
          </p:cNvSpPr>
          <p:nvPr>
            <p:ph type="subTitle" idx="13"/>
          </p:nvPr>
        </p:nvSpPr>
        <p:spPr>
          <a:xfrm>
            <a:off x="3667417" y="5588467"/>
            <a:ext cx="23172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0" name="Google Shape;180;p14"/>
          <p:cNvSpPr txBox="1">
            <a:spLocks noGrp="1"/>
          </p:cNvSpPr>
          <p:nvPr>
            <p:ph type="title" idx="14" hasCustomPrompt="1"/>
          </p:nvPr>
        </p:nvSpPr>
        <p:spPr>
          <a:xfrm>
            <a:off x="3905633" y="44327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63185745"/>
      </p:ext>
    </p:extLst>
  </p:cSld>
  <p:clrMapOvr>
    <a:masterClrMapping/>
  </p:clrMapOvr>
  <p:transition spd="slow" advTm="12672">
    <p:push dir="u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rgbClr val="E7F4F5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15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83" name="Google Shape;183;p15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7" name="Google Shape;187;p15"/>
          <p:cNvSpPr txBox="1">
            <a:spLocks noGrp="1"/>
          </p:cNvSpPr>
          <p:nvPr>
            <p:ph type="ctrTitle"/>
          </p:nvPr>
        </p:nvSpPr>
        <p:spPr>
          <a:xfrm>
            <a:off x="959968" y="3282167"/>
            <a:ext cx="3106800" cy="95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9pPr>
          </a:lstStyle>
          <a:p>
            <a:endParaRPr/>
          </a:p>
        </p:txBody>
      </p:sp>
      <p:sp>
        <p:nvSpPr>
          <p:cNvPr id="188" name="Google Shape;188;p15"/>
          <p:cNvSpPr txBox="1">
            <a:spLocks noGrp="1"/>
          </p:cNvSpPr>
          <p:nvPr>
            <p:ph type="subTitle" idx="1"/>
          </p:nvPr>
        </p:nvSpPr>
        <p:spPr>
          <a:xfrm>
            <a:off x="960000" y="4238967"/>
            <a:ext cx="3106800" cy="13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89" name="Google Shape;189;p15"/>
          <p:cNvSpPr txBox="1">
            <a:spLocks noGrp="1"/>
          </p:cNvSpPr>
          <p:nvPr>
            <p:ph type="ctrTitle" idx="2"/>
          </p:nvPr>
        </p:nvSpPr>
        <p:spPr>
          <a:xfrm>
            <a:off x="4542600" y="3282167"/>
            <a:ext cx="3106800" cy="95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9pPr>
          </a:lstStyle>
          <a:p>
            <a:endParaRPr/>
          </a:p>
        </p:txBody>
      </p:sp>
      <p:sp>
        <p:nvSpPr>
          <p:cNvPr id="190" name="Google Shape;190;p15"/>
          <p:cNvSpPr txBox="1">
            <a:spLocks noGrp="1"/>
          </p:cNvSpPr>
          <p:nvPr>
            <p:ph type="subTitle" idx="3"/>
          </p:nvPr>
        </p:nvSpPr>
        <p:spPr>
          <a:xfrm>
            <a:off x="4542600" y="4238967"/>
            <a:ext cx="3106800" cy="13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91" name="Google Shape;191;p15"/>
          <p:cNvSpPr txBox="1">
            <a:spLocks noGrp="1"/>
          </p:cNvSpPr>
          <p:nvPr>
            <p:ph type="ctrTitle" idx="4"/>
          </p:nvPr>
        </p:nvSpPr>
        <p:spPr>
          <a:xfrm>
            <a:off x="8125232" y="3282167"/>
            <a:ext cx="3106800" cy="95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9pPr>
          </a:lstStyle>
          <a:p>
            <a:endParaRPr/>
          </a:p>
        </p:txBody>
      </p:sp>
      <p:sp>
        <p:nvSpPr>
          <p:cNvPr id="192" name="Google Shape;192;p15"/>
          <p:cNvSpPr txBox="1">
            <a:spLocks noGrp="1"/>
          </p:cNvSpPr>
          <p:nvPr>
            <p:ph type="subTitle" idx="5"/>
          </p:nvPr>
        </p:nvSpPr>
        <p:spPr>
          <a:xfrm>
            <a:off x="8125233" y="4238967"/>
            <a:ext cx="3106800" cy="13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193" name="Google Shape;193;p15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194" name="Google Shape;194;p15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5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5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7" name="Google Shape;197;p15"/>
          <p:cNvSpPr txBox="1">
            <a:spLocks noGrp="1"/>
          </p:cNvSpPr>
          <p:nvPr>
            <p:ph type="title" idx="6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1623303"/>
      </p:ext>
    </p:extLst>
  </p:cSld>
  <p:clrMapOvr>
    <a:masterClrMapping/>
  </p:clrMapOvr>
  <p:transition spd="slow" advTm="12672">
    <p:push dir="u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rgbClr val="E7F4F5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1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00" name="Google Shape;200;p1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4" name="Google Shape;204;p16"/>
          <p:cNvSpPr txBox="1">
            <a:spLocks noGrp="1"/>
          </p:cNvSpPr>
          <p:nvPr>
            <p:ph type="title"/>
          </p:nvPr>
        </p:nvSpPr>
        <p:spPr>
          <a:xfrm>
            <a:off x="5981700" y="527165"/>
            <a:ext cx="51412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F3F3F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6"/>
          <p:cNvSpPr txBox="1">
            <a:spLocks noGrp="1"/>
          </p:cNvSpPr>
          <p:nvPr>
            <p:ph type="subTitle" idx="1"/>
          </p:nvPr>
        </p:nvSpPr>
        <p:spPr>
          <a:xfrm>
            <a:off x="5427745" y="1744600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06" name="Google Shape;206;p16"/>
          <p:cNvSpPr txBox="1">
            <a:spLocks noGrp="1"/>
          </p:cNvSpPr>
          <p:nvPr>
            <p:ph type="subTitle" idx="2"/>
          </p:nvPr>
        </p:nvSpPr>
        <p:spPr>
          <a:xfrm>
            <a:off x="5427745" y="3237367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07" name="Google Shape;207;p16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08" name="Google Shape;208;p1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6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1" name="Google Shape;211;p16"/>
          <p:cNvSpPr txBox="1">
            <a:spLocks noGrp="1"/>
          </p:cNvSpPr>
          <p:nvPr>
            <p:ph type="subTitle" idx="3"/>
          </p:nvPr>
        </p:nvSpPr>
        <p:spPr>
          <a:xfrm>
            <a:off x="5427745" y="47301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12" name="Google Shape;212;p16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7285835"/>
      </p:ext>
    </p:extLst>
  </p:cSld>
  <p:clrMapOvr>
    <a:masterClrMapping/>
  </p:clrMapOvr>
  <p:transition spd="slow" advTm="12672">
    <p:push dir="u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solidFill>
          <a:srgbClr val="E7F4F5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17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15" name="Google Shape;215;p17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9" name="Google Shape;219;p17"/>
          <p:cNvSpPr txBox="1">
            <a:spLocks noGrp="1"/>
          </p:cNvSpPr>
          <p:nvPr>
            <p:ph type="ctrTitle"/>
          </p:nvPr>
        </p:nvSpPr>
        <p:spPr>
          <a:xfrm>
            <a:off x="1152031" y="4131767"/>
            <a:ext cx="2830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0" name="Google Shape;220;p17"/>
          <p:cNvSpPr txBox="1">
            <a:spLocks noGrp="1"/>
          </p:cNvSpPr>
          <p:nvPr>
            <p:ph type="subTitle" idx="1"/>
          </p:nvPr>
        </p:nvSpPr>
        <p:spPr>
          <a:xfrm>
            <a:off x="1152000" y="4812865"/>
            <a:ext cx="28304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21" name="Google Shape;221;p17"/>
          <p:cNvSpPr txBox="1">
            <a:spLocks noGrp="1"/>
          </p:cNvSpPr>
          <p:nvPr>
            <p:ph type="ctrTitle" idx="2"/>
          </p:nvPr>
        </p:nvSpPr>
        <p:spPr>
          <a:xfrm>
            <a:off x="1152000" y="2762516"/>
            <a:ext cx="2830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2" name="Google Shape;222;p17"/>
          <p:cNvSpPr txBox="1">
            <a:spLocks noGrp="1"/>
          </p:cNvSpPr>
          <p:nvPr>
            <p:ph type="subTitle" idx="3"/>
          </p:nvPr>
        </p:nvSpPr>
        <p:spPr>
          <a:xfrm>
            <a:off x="1152031" y="1812533"/>
            <a:ext cx="2830400" cy="7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23" name="Google Shape;223;p17"/>
          <p:cNvSpPr txBox="1">
            <a:spLocks noGrp="1"/>
          </p:cNvSpPr>
          <p:nvPr>
            <p:ph type="ctrTitle" idx="4"/>
          </p:nvPr>
        </p:nvSpPr>
        <p:spPr>
          <a:xfrm>
            <a:off x="8209397" y="4131767"/>
            <a:ext cx="2830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4" name="Google Shape;224;p17"/>
          <p:cNvSpPr txBox="1">
            <a:spLocks noGrp="1"/>
          </p:cNvSpPr>
          <p:nvPr>
            <p:ph type="subTitle" idx="5"/>
          </p:nvPr>
        </p:nvSpPr>
        <p:spPr>
          <a:xfrm>
            <a:off x="8209367" y="4812865"/>
            <a:ext cx="28304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25" name="Google Shape;225;p17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26" name="Google Shape;226;p17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7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7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9" name="Google Shape;229;p17"/>
          <p:cNvSpPr txBox="1">
            <a:spLocks noGrp="1"/>
          </p:cNvSpPr>
          <p:nvPr>
            <p:ph type="ctrTitle" idx="6"/>
          </p:nvPr>
        </p:nvSpPr>
        <p:spPr>
          <a:xfrm>
            <a:off x="8209367" y="2762516"/>
            <a:ext cx="2830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30" name="Google Shape;230;p17"/>
          <p:cNvSpPr txBox="1">
            <a:spLocks noGrp="1"/>
          </p:cNvSpPr>
          <p:nvPr>
            <p:ph type="subTitle" idx="7"/>
          </p:nvPr>
        </p:nvSpPr>
        <p:spPr>
          <a:xfrm>
            <a:off x="8209397" y="1812533"/>
            <a:ext cx="2830400" cy="7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31" name="Google Shape;231;p17"/>
          <p:cNvSpPr txBox="1">
            <a:spLocks noGrp="1"/>
          </p:cNvSpPr>
          <p:nvPr>
            <p:ph type="title" idx="8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4401253"/>
      </p:ext>
    </p:extLst>
  </p:cSld>
  <p:clrMapOvr>
    <a:masterClrMapping/>
  </p:clrMapOvr>
  <p:transition spd="slow" advTm="12672">
    <p:push dir="u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rgbClr val="E7F4F5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18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34" name="Google Shape;234;p18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8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18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8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8" name="Google Shape;238;p18"/>
          <p:cNvGrpSpPr/>
          <p:nvPr/>
        </p:nvGrpSpPr>
        <p:grpSpPr>
          <a:xfrm rot="-1191879" flipH="1">
            <a:off x="5635847" y="2119127"/>
            <a:ext cx="10863699" cy="7124677"/>
            <a:chOff x="-964051" y="1500046"/>
            <a:chExt cx="8147756" cy="5343496"/>
          </a:xfrm>
        </p:grpSpPr>
        <p:sp>
          <p:nvSpPr>
            <p:cNvPr id="239" name="Google Shape;239;p18"/>
            <p:cNvSpPr/>
            <p:nvPr/>
          </p:nvSpPr>
          <p:spPr>
            <a:xfrm rot="-5844878">
              <a:off x="4116318" y="3695014"/>
              <a:ext cx="2340975" cy="352115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0" name="Google Shape;240;p18"/>
            <p:cNvGrpSpPr/>
            <p:nvPr/>
          </p:nvGrpSpPr>
          <p:grpSpPr>
            <a:xfrm>
              <a:off x="-964051" y="1500046"/>
              <a:ext cx="7262059" cy="5197395"/>
              <a:chOff x="-964051" y="1500046"/>
              <a:chExt cx="7262059" cy="5197395"/>
            </a:xfrm>
          </p:grpSpPr>
          <p:grpSp>
            <p:nvGrpSpPr>
              <p:cNvPr id="241" name="Google Shape;241;p18"/>
              <p:cNvGrpSpPr/>
              <p:nvPr/>
            </p:nvGrpSpPr>
            <p:grpSpPr>
              <a:xfrm>
                <a:off x="726603" y="1500046"/>
                <a:ext cx="5571405" cy="4566693"/>
                <a:chOff x="656403" y="2175696"/>
                <a:chExt cx="5571405" cy="4566693"/>
              </a:xfrm>
            </p:grpSpPr>
            <p:sp>
              <p:nvSpPr>
                <p:cNvPr id="242" name="Google Shape;242;p18"/>
                <p:cNvSpPr/>
                <p:nvPr/>
              </p:nvSpPr>
              <p:spPr>
                <a:xfrm rot="-777296">
                  <a:off x="993024" y="2679446"/>
                  <a:ext cx="4898163" cy="3559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46" h="79237" extrusionOk="0">
                      <a:moveTo>
                        <a:pt x="68170" y="1"/>
                      </a:moveTo>
                      <a:cubicBezTo>
                        <a:pt x="66113" y="5637"/>
                        <a:pt x="56930" y="12570"/>
                        <a:pt x="56638" y="12783"/>
                      </a:cubicBezTo>
                      <a:cubicBezTo>
                        <a:pt x="56453" y="10810"/>
                        <a:pt x="54305" y="9340"/>
                        <a:pt x="52420" y="9340"/>
                      </a:cubicBezTo>
                      <a:cubicBezTo>
                        <a:pt x="52402" y="9340"/>
                        <a:pt x="52385" y="9340"/>
                        <a:pt x="52367" y="9340"/>
                      </a:cubicBezTo>
                      <a:cubicBezTo>
                        <a:pt x="50368" y="9367"/>
                        <a:pt x="48621" y="10965"/>
                        <a:pt x="48124" y="12855"/>
                      </a:cubicBezTo>
                      <a:cubicBezTo>
                        <a:pt x="48050" y="13141"/>
                        <a:pt x="48002" y="13430"/>
                        <a:pt x="47986" y="13729"/>
                      </a:cubicBezTo>
                      <a:cubicBezTo>
                        <a:pt x="47969" y="14021"/>
                        <a:pt x="47972" y="14317"/>
                        <a:pt x="48002" y="14610"/>
                      </a:cubicBezTo>
                      <a:cubicBezTo>
                        <a:pt x="46990" y="12638"/>
                        <a:pt x="45047" y="11657"/>
                        <a:pt x="42926" y="11657"/>
                      </a:cubicBezTo>
                      <a:cubicBezTo>
                        <a:pt x="40642" y="11657"/>
                        <a:pt x="38151" y="12794"/>
                        <a:pt x="36392" y="15055"/>
                      </a:cubicBezTo>
                      <a:cubicBezTo>
                        <a:pt x="34590" y="13681"/>
                        <a:pt x="32679" y="12464"/>
                        <a:pt x="30636" y="11475"/>
                      </a:cubicBezTo>
                      <a:cubicBezTo>
                        <a:pt x="27364" y="9897"/>
                        <a:pt x="23709" y="8959"/>
                        <a:pt x="20095" y="8959"/>
                      </a:cubicBezTo>
                      <a:cubicBezTo>
                        <a:pt x="17852" y="8959"/>
                        <a:pt x="15625" y="9321"/>
                        <a:pt x="13515" y="10115"/>
                      </a:cubicBezTo>
                      <a:cubicBezTo>
                        <a:pt x="942" y="14840"/>
                        <a:pt x="0" y="30606"/>
                        <a:pt x="3591" y="41662"/>
                      </a:cubicBezTo>
                      <a:cubicBezTo>
                        <a:pt x="5838" y="48587"/>
                        <a:pt x="10203" y="54160"/>
                        <a:pt x="15381" y="59028"/>
                      </a:cubicBezTo>
                      <a:cubicBezTo>
                        <a:pt x="16476" y="60061"/>
                        <a:pt x="17615" y="61064"/>
                        <a:pt x="18771" y="62040"/>
                      </a:cubicBezTo>
                      <a:cubicBezTo>
                        <a:pt x="25941" y="68075"/>
                        <a:pt x="34352" y="72661"/>
                        <a:pt x="43266" y="75534"/>
                      </a:cubicBezTo>
                      <a:cubicBezTo>
                        <a:pt x="51031" y="78034"/>
                        <a:pt x="59189" y="79237"/>
                        <a:pt x="67340" y="79237"/>
                      </a:cubicBezTo>
                      <a:cubicBezTo>
                        <a:pt x="67913" y="79237"/>
                        <a:pt x="68485" y="79231"/>
                        <a:pt x="69058" y="79219"/>
                      </a:cubicBezTo>
                      <a:cubicBezTo>
                        <a:pt x="80226" y="78982"/>
                        <a:pt x="91666" y="76969"/>
                        <a:pt x="99839" y="68765"/>
                      </a:cubicBezTo>
                      <a:cubicBezTo>
                        <a:pt x="103358" y="65233"/>
                        <a:pt x="106037" y="60908"/>
                        <a:pt x="107621" y="56176"/>
                      </a:cubicBezTo>
                      <a:cubicBezTo>
                        <a:pt x="109046" y="51916"/>
                        <a:pt x="108685" y="47496"/>
                        <a:pt x="105669" y="44004"/>
                      </a:cubicBezTo>
                      <a:cubicBezTo>
                        <a:pt x="103272" y="41230"/>
                        <a:pt x="100079" y="40424"/>
                        <a:pt x="97236" y="40424"/>
                      </a:cubicBezTo>
                      <a:cubicBezTo>
                        <a:pt x="93910" y="40424"/>
                        <a:pt x="91064" y="41526"/>
                        <a:pt x="90534" y="41866"/>
                      </a:cubicBezTo>
                      <a:cubicBezTo>
                        <a:pt x="91668" y="33369"/>
                        <a:pt x="85460" y="32426"/>
                        <a:pt x="82645" y="32426"/>
                      </a:cubicBezTo>
                      <a:cubicBezTo>
                        <a:pt x="81840" y="32426"/>
                        <a:pt x="81313" y="32503"/>
                        <a:pt x="81313" y="32503"/>
                      </a:cubicBezTo>
                      <a:cubicBezTo>
                        <a:pt x="81313" y="32503"/>
                        <a:pt x="83741" y="28760"/>
                        <a:pt x="81501" y="26869"/>
                      </a:cubicBezTo>
                      <a:cubicBezTo>
                        <a:pt x="80935" y="26390"/>
                        <a:pt x="80130" y="26165"/>
                        <a:pt x="79304" y="26165"/>
                      </a:cubicBezTo>
                      <a:cubicBezTo>
                        <a:pt x="78419" y="26165"/>
                        <a:pt x="77509" y="26423"/>
                        <a:pt x="76843" y="26904"/>
                      </a:cubicBezTo>
                      <a:cubicBezTo>
                        <a:pt x="74925" y="15810"/>
                        <a:pt x="78784" y="8959"/>
                        <a:pt x="78784" y="8959"/>
                      </a:cubicBezTo>
                      <a:lnTo>
                        <a:pt x="72852" y="3951"/>
                      </a:lnTo>
                      <a:lnTo>
                        <a:pt x="6817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18"/>
                <p:cNvSpPr/>
                <p:nvPr/>
              </p:nvSpPr>
              <p:spPr>
                <a:xfrm rot="798656">
                  <a:off x="3279298" y="2392095"/>
                  <a:ext cx="1202674" cy="1782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2" h="5678" extrusionOk="0">
                      <a:moveTo>
                        <a:pt x="2843" y="0"/>
                      </a:moveTo>
                      <a:cubicBezTo>
                        <a:pt x="1272" y="0"/>
                        <a:pt x="0" y="1272"/>
                        <a:pt x="0" y="2839"/>
                      </a:cubicBezTo>
                      <a:cubicBezTo>
                        <a:pt x="0" y="4407"/>
                        <a:pt x="1272" y="5678"/>
                        <a:pt x="2843" y="5678"/>
                      </a:cubicBezTo>
                      <a:cubicBezTo>
                        <a:pt x="4410" y="5678"/>
                        <a:pt x="5682" y="4407"/>
                        <a:pt x="5682" y="2839"/>
                      </a:cubicBezTo>
                      <a:cubicBezTo>
                        <a:pt x="5682" y="1272"/>
                        <a:pt x="4410" y="0"/>
                        <a:pt x="284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4" name="Google Shape;244;p18"/>
              <p:cNvSpPr/>
              <p:nvPr/>
            </p:nvSpPr>
            <p:spPr>
              <a:xfrm rot="-4372897">
                <a:off x="-107508" y="3299935"/>
                <a:ext cx="2341115" cy="352111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5" name="Google Shape;245;p18"/>
            <p:cNvSpPr/>
            <p:nvPr/>
          </p:nvSpPr>
          <p:spPr>
            <a:xfrm rot="-4372897">
              <a:off x="2201729" y="3299935"/>
              <a:ext cx="2341115" cy="352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6" name="Google Shape;246;p18"/>
          <p:cNvSpPr txBox="1">
            <a:spLocks noGrp="1"/>
          </p:cNvSpPr>
          <p:nvPr>
            <p:ph type="ctrTitle"/>
          </p:nvPr>
        </p:nvSpPr>
        <p:spPr>
          <a:xfrm>
            <a:off x="2242704" y="1610367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47" name="Google Shape;247;p18"/>
          <p:cNvSpPr txBox="1">
            <a:spLocks noGrp="1"/>
          </p:cNvSpPr>
          <p:nvPr>
            <p:ph type="subTitle" idx="1"/>
          </p:nvPr>
        </p:nvSpPr>
        <p:spPr>
          <a:xfrm>
            <a:off x="968800" y="2096767"/>
            <a:ext cx="43032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48" name="Google Shape;248;p18"/>
          <p:cNvSpPr txBox="1">
            <a:spLocks noGrp="1"/>
          </p:cNvSpPr>
          <p:nvPr>
            <p:ph type="ctrTitle" idx="2"/>
          </p:nvPr>
        </p:nvSpPr>
        <p:spPr>
          <a:xfrm>
            <a:off x="2242704" y="3203717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49" name="Google Shape;249;p18"/>
          <p:cNvSpPr txBox="1">
            <a:spLocks noGrp="1"/>
          </p:cNvSpPr>
          <p:nvPr>
            <p:ph type="subTitle" idx="3"/>
          </p:nvPr>
        </p:nvSpPr>
        <p:spPr>
          <a:xfrm>
            <a:off x="968800" y="3690117"/>
            <a:ext cx="43032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50" name="Google Shape;250;p18"/>
          <p:cNvSpPr txBox="1">
            <a:spLocks noGrp="1"/>
          </p:cNvSpPr>
          <p:nvPr>
            <p:ph type="ctrTitle" idx="4"/>
          </p:nvPr>
        </p:nvSpPr>
        <p:spPr>
          <a:xfrm>
            <a:off x="2242704" y="4797067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51" name="Google Shape;251;p18"/>
          <p:cNvSpPr txBox="1">
            <a:spLocks noGrp="1"/>
          </p:cNvSpPr>
          <p:nvPr>
            <p:ph type="subTitle" idx="5"/>
          </p:nvPr>
        </p:nvSpPr>
        <p:spPr>
          <a:xfrm>
            <a:off x="968800" y="5283467"/>
            <a:ext cx="43032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52" name="Google Shape;252;p18"/>
          <p:cNvSpPr txBox="1">
            <a:spLocks noGrp="1"/>
          </p:cNvSpPr>
          <p:nvPr>
            <p:ph type="ctrTitle" idx="6"/>
          </p:nvPr>
        </p:nvSpPr>
        <p:spPr>
          <a:xfrm>
            <a:off x="8185875" y="1610367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53" name="Google Shape;253;p18"/>
          <p:cNvSpPr txBox="1">
            <a:spLocks noGrp="1"/>
          </p:cNvSpPr>
          <p:nvPr>
            <p:ph type="subTitle" idx="7"/>
          </p:nvPr>
        </p:nvSpPr>
        <p:spPr>
          <a:xfrm>
            <a:off x="6911601" y="2096767"/>
            <a:ext cx="43032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grpSp>
        <p:nvGrpSpPr>
          <p:cNvPr id="254" name="Google Shape;254;p18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255" name="Google Shape;255;p18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18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8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8" name="Google Shape;258;p18"/>
          <p:cNvSpPr txBox="1">
            <a:spLocks noGrp="1"/>
          </p:cNvSpPr>
          <p:nvPr>
            <p:ph type="ctrTitle" idx="8"/>
          </p:nvPr>
        </p:nvSpPr>
        <p:spPr>
          <a:xfrm>
            <a:off x="8185875" y="3203717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59" name="Google Shape;259;p18"/>
          <p:cNvSpPr txBox="1">
            <a:spLocks noGrp="1"/>
          </p:cNvSpPr>
          <p:nvPr>
            <p:ph type="subTitle" idx="9"/>
          </p:nvPr>
        </p:nvSpPr>
        <p:spPr>
          <a:xfrm>
            <a:off x="6911601" y="3690117"/>
            <a:ext cx="43032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60" name="Google Shape;260;p18"/>
          <p:cNvSpPr txBox="1">
            <a:spLocks noGrp="1"/>
          </p:cNvSpPr>
          <p:nvPr>
            <p:ph type="ctrTitle" idx="13"/>
          </p:nvPr>
        </p:nvSpPr>
        <p:spPr>
          <a:xfrm>
            <a:off x="8185875" y="4797067"/>
            <a:ext cx="1784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61" name="Google Shape;261;p18"/>
          <p:cNvSpPr txBox="1">
            <a:spLocks noGrp="1"/>
          </p:cNvSpPr>
          <p:nvPr>
            <p:ph type="subTitle" idx="14"/>
          </p:nvPr>
        </p:nvSpPr>
        <p:spPr>
          <a:xfrm>
            <a:off x="6911601" y="5283467"/>
            <a:ext cx="43032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262" name="Google Shape;262;p18"/>
          <p:cNvSpPr txBox="1">
            <a:spLocks noGrp="1"/>
          </p:cNvSpPr>
          <p:nvPr>
            <p:ph type="title" idx="15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1967843"/>
      </p:ext>
    </p:extLst>
  </p:cSld>
  <p:clrMapOvr>
    <a:masterClrMapping/>
  </p:clrMapOvr>
  <p:transition spd="slow" advTm="12672">
    <p:push dir="u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Thanks!">
    <p:bg>
      <p:bgPr>
        <a:solidFill>
          <a:srgbClr val="E7F4F5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oogle Shape;281;p20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82" name="Google Shape;282;p20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6" name="Google Shape;286;p20"/>
          <p:cNvSpPr txBox="1">
            <a:spLocks noGrp="1"/>
          </p:cNvSpPr>
          <p:nvPr>
            <p:ph type="ctrTitle"/>
          </p:nvPr>
        </p:nvSpPr>
        <p:spPr>
          <a:xfrm flipH="1">
            <a:off x="952667" y="843667"/>
            <a:ext cx="7859600" cy="13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6933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287" name="Google Shape;287;p20"/>
          <p:cNvSpPr txBox="1">
            <a:spLocks noGrp="1"/>
          </p:cNvSpPr>
          <p:nvPr>
            <p:ph type="subTitle" idx="1"/>
          </p:nvPr>
        </p:nvSpPr>
        <p:spPr>
          <a:xfrm flipH="1">
            <a:off x="952633" y="2330767"/>
            <a:ext cx="3794800" cy="1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20"/>
          <p:cNvSpPr txBox="1"/>
          <p:nvPr/>
        </p:nvSpPr>
        <p:spPr>
          <a:xfrm>
            <a:off x="952633" y="4031533"/>
            <a:ext cx="39940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Catamaran ExtraLight"/>
                <a:ea typeface="Catamaran ExtraLight"/>
                <a:cs typeface="Catamaran ExtraLight"/>
                <a:sym typeface="Catamaran ExtraLight"/>
              </a:rPr>
              <a:t>CREDITS: This presentation template was created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/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Catamaran ExtraLight"/>
                <a:ea typeface="Catamaran ExtraLight"/>
                <a:cs typeface="Catamaran ExtraLight"/>
                <a:sym typeface="Catamaran ExtraLight"/>
              </a:rPr>
              <a:t>, including icons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/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Catamaran ExtraLight"/>
                <a:ea typeface="Catamaran ExtraLight"/>
                <a:cs typeface="Catamaran ExtraLight"/>
                <a:sym typeface="Catamaran ExtraLight"/>
              </a:rPr>
              <a:t>, and infographics &amp; images by </a:t>
            </a:r>
            <a:r>
              <a:rPr kumimoji="0" lang="en" sz="1200" b="1" i="0" u="none" strike="noStrike" kern="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/>
              </a:rPr>
              <a:t>Freepik</a:t>
            </a:r>
            <a:endParaRPr kumimoji="0" sz="1200" b="1" i="0" u="none" strike="noStrike" kern="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Catamaran ExtraLight"/>
              <a:ea typeface="Catamaran ExtraLight"/>
              <a:cs typeface="Catamaran ExtraLight"/>
              <a:sym typeface="Catamaran ExtraLight"/>
            </a:endParaRPr>
          </a:p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Catamaran ExtraLight"/>
              <a:ea typeface="Catamaran ExtraLight"/>
              <a:cs typeface="Catamaran ExtraLight"/>
              <a:sym typeface="Catamaran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511777977"/>
      </p:ext>
    </p:extLst>
  </p:cSld>
  <p:clrMapOvr>
    <a:masterClrMapping/>
  </p:clrMapOvr>
  <p:transition spd="slow" advTm="12672">
    <p:push dir="u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E7F4F5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21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291" name="Google Shape;291;p21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5005950"/>
      </p:ext>
    </p:extLst>
  </p:cSld>
  <p:clrMapOvr>
    <a:masterClrMapping/>
  </p:clrMapOvr>
  <p:transition spd="slow" advTm="12672">
    <p:push dir="u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9898893" y="1480855"/>
            <a:ext cx="354145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3185375" y="-245841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359359" y="126579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8336996">
            <a:off x="5657518" y="-29632"/>
            <a:ext cx="622732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rot="3778801">
            <a:off x="10821410" y="5089841"/>
            <a:ext cx="773569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rot="-2488733">
            <a:off x="8486723" y="32497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822909" y="5711659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35200" y="1883133"/>
            <a:ext cx="6183600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1164698" y="465468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7680016" y="212718"/>
            <a:ext cx="1295007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 rot="3741321">
            <a:off x="7687469" y="-122842"/>
            <a:ext cx="729815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-357271" y="1820665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441508" y="2734913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 rot="10592599">
            <a:off x="4122316" y="5939930"/>
            <a:ext cx="1453867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 rot="-7924870">
            <a:off x="453285" y="404390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 rot="-1232320">
            <a:off x="1210796" y="3882976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 rot="5969070">
            <a:off x="1301477" y="5810306"/>
            <a:ext cx="1100183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 rot="1319022">
            <a:off x="-153691" y="185769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2961165" y="-283199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 rot="-9290225">
            <a:off x="7423049" y="320277"/>
            <a:ext cx="1258563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831654">
            <a:off x="3809562" y="5545543"/>
            <a:ext cx="1587353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-1232584">
            <a:off x="1274925" y="410342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-2062504">
            <a:off x="665849" y="3776933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979117" y="536423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 rot="-7406387">
            <a:off x="1340105" y="5900505"/>
            <a:ext cx="813172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8615047" y="5878319"/>
            <a:ext cx="1271608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11000654" y="4774787"/>
            <a:ext cx="540673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5562993" y="-159103"/>
            <a:ext cx="78499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8533971" y="29095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10010305" y="1689576"/>
            <a:ext cx="455143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 rot="788424">
            <a:off x="10134621" y="1691156"/>
            <a:ext cx="29724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 rot="-3998065">
            <a:off x="9832527" y="1418068"/>
            <a:ext cx="356845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 rot="575490">
            <a:off x="11292108" y="5165876"/>
            <a:ext cx="461171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230852"/>
      </p:ext>
    </p:extLst>
  </p:cSld>
  <p:clrMapOvr>
    <a:masterClrMapping/>
  </p:clrMapOvr>
  <p:transition spd="slow" advTm="12672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6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6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00505"/>
      </p:ext>
    </p:extLst>
  </p:cSld>
  <p:clrMapOvr>
    <a:masterClrMapping/>
  </p:clrMapOvr>
  <p:transition spd="slow" advTm="12672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0791323"/>
      </p:ext>
    </p:extLst>
  </p:cSld>
  <p:clrMapOvr>
    <a:masterClrMapping/>
  </p:clrMapOvr>
  <p:transition spd="slow" advTm="12672">
    <p:push dir="u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5717985" y="784517"/>
            <a:ext cx="759531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783567" y="1663200"/>
            <a:ext cx="662480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75719" algn="ctr" rtl="0">
              <a:spcBef>
                <a:spcPts val="8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1219170" lvl="1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828754" lvl="2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2438339" lvl="3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3047924" lvl="4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3657509" lvl="5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4267093" lvl="6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4876678" lvl="7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5486263" lvl="8" indent="-575719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4791200" y="432233"/>
            <a:ext cx="26096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800" b="0" i="0" u="none" strike="noStrike" kern="0" cap="none" spc="0" normalizeH="0" baseline="0" noProof="0">
                <a:ln>
                  <a:noFill/>
                </a:ln>
                <a:solidFill>
                  <a:srgbClr val="65677F"/>
                </a:solidFill>
                <a:effectLst/>
                <a:uLnTx/>
                <a:uFillTx/>
                <a:latin typeface="Chivo"/>
                <a:ea typeface="Chivo"/>
                <a:cs typeface="Chivo"/>
                <a:sym typeface="Chivo"/>
              </a:rPr>
              <a:t>“</a:t>
            </a:r>
            <a:endParaRPr kumimoji="0" sz="12800" b="0" i="0" u="none" strike="noStrike" kern="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65677F"/>
              </a:solidFill>
            </a:endParaRPr>
          </a:p>
        </p:txBody>
      </p:sp>
      <p:sp>
        <p:nvSpPr>
          <p:cNvPr id="85" name="Google Shape;85;p4"/>
          <p:cNvSpPr/>
          <p:nvPr/>
        </p:nvSpPr>
        <p:spPr>
          <a:xfrm rot="-6974255">
            <a:off x="10843496" y="4965481"/>
            <a:ext cx="284784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4"/>
          <p:cNvSpPr/>
          <p:nvPr/>
        </p:nvSpPr>
        <p:spPr>
          <a:xfrm>
            <a:off x="3439805" y="-181614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4"/>
          <p:cNvSpPr/>
          <p:nvPr/>
        </p:nvSpPr>
        <p:spPr>
          <a:xfrm>
            <a:off x="3579707" y="117853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 rot="4358823">
            <a:off x="5254798" y="6519025"/>
            <a:ext cx="500733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 rot="1151692">
            <a:off x="11245963" y="5635825"/>
            <a:ext cx="47716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 rot="-10153158">
            <a:off x="6305785" y="5932336"/>
            <a:ext cx="956624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 rot="943073">
            <a:off x="6418027" y="5787889"/>
            <a:ext cx="500672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 rot="-6648331">
            <a:off x="11418598" y="1582451"/>
            <a:ext cx="989404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 rot="2711984">
            <a:off x="6512946" y="-145914"/>
            <a:ext cx="1065461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9053445" y="6055587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 rot="-5990705">
            <a:off x="11029031" y="3474355"/>
            <a:ext cx="88471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4"/>
          <p:cNvSpPr/>
          <p:nvPr/>
        </p:nvSpPr>
        <p:spPr>
          <a:xfrm rot="-4782675">
            <a:off x="11012094" y="3541816"/>
            <a:ext cx="449941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4"/>
          <p:cNvSpPr/>
          <p:nvPr/>
        </p:nvSpPr>
        <p:spPr>
          <a:xfrm>
            <a:off x="1413020" y="334759"/>
            <a:ext cx="500771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4"/>
          <p:cNvSpPr/>
          <p:nvPr/>
        </p:nvSpPr>
        <p:spPr>
          <a:xfrm>
            <a:off x="9405616" y="421853"/>
            <a:ext cx="1041328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4"/>
          <p:cNvSpPr/>
          <p:nvPr/>
        </p:nvSpPr>
        <p:spPr>
          <a:xfrm rot="3741390">
            <a:off x="9411594" y="152023"/>
            <a:ext cx="586860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4"/>
          <p:cNvSpPr/>
          <p:nvPr/>
        </p:nvSpPr>
        <p:spPr>
          <a:xfrm>
            <a:off x="-232279" y="1313939"/>
            <a:ext cx="1213339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410030" y="2049097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4"/>
          <p:cNvSpPr/>
          <p:nvPr/>
        </p:nvSpPr>
        <p:spPr>
          <a:xfrm rot="10592571">
            <a:off x="2575737" y="6229299"/>
            <a:ext cx="1169128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4"/>
          <p:cNvSpPr/>
          <p:nvPr/>
        </p:nvSpPr>
        <p:spPr>
          <a:xfrm rot="-7924689">
            <a:off x="170335" y="3636693"/>
            <a:ext cx="901887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4"/>
          <p:cNvSpPr/>
          <p:nvPr/>
        </p:nvSpPr>
        <p:spPr>
          <a:xfrm rot="-1232342">
            <a:off x="779409" y="3507316"/>
            <a:ext cx="366007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 rot="5968943">
            <a:off x="506631" y="5301988"/>
            <a:ext cx="884628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4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3259515" y="-2116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4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4"/>
          <p:cNvSpPr/>
          <p:nvPr/>
        </p:nvSpPr>
        <p:spPr>
          <a:xfrm rot="-9290112">
            <a:off x="9199017" y="508350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4"/>
          <p:cNvSpPr/>
          <p:nvPr/>
        </p:nvSpPr>
        <p:spPr>
          <a:xfrm rot="831478">
            <a:off x="2324329" y="5912183"/>
            <a:ext cx="1276372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4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1263794" y="391815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67350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6113835" y="58574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10931555" y="4796476"/>
            <a:ext cx="365983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4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123;p4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897141"/>
      </p:ext>
    </p:extLst>
  </p:cSld>
  <p:clrMapOvr>
    <a:masterClrMapping/>
  </p:clrMapOvr>
  <p:transition spd="slow" advTm="12672">
    <p:push dir="u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65677F"/>
              </a:solidFill>
            </a:endParaRPr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24920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170" lvl="1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754" lvl="2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339" lvl="3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7924" lvl="4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509" lvl="5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093" lvl="6" indent="-524920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678" lvl="7" indent="-524920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263" lvl="8" indent="-524920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237589"/>
      </p:ext>
    </p:extLst>
  </p:cSld>
  <p:clrMapOvr>
    <a:masterClrMapping/>
  </p:clrMapOvr>
  <p:transition spd="slow" advTm="12672">
    <p:push dir="u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65"/>
            <a:ext cx="610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  <p:sp>
        <p:nvSpPr>
          <p:cNvPr id="152" name="Google Shape;152;p6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6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6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6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6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6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6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609600" y="884233"/>
            <a:ext cx="479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479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800"/>
              </a:spcBef>
              <a:spcAft>
                <a:spcPts val="0"/>
              </a:spcAft>
              <a:buSzPts val="2400"/>
              <a:buChar char="༝"/>
              <a:defRPr sz="3200"/>
            </a:lvl1pPr>
            <a:lvl2pPr marL="1219170" lvl="1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754" lvl="2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339" lvl="3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2002475"/>
      </p:ext>
    </p:extLst>
  </p:cSld>
  <p:clrMapOvr>
    <a:masterClrMapping/>
  </p:clrMapOvr>
  <p:transition spd="slow" advTm="12672">
    <p:push dir="u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191;p8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8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8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8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8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8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8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8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8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203;p8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8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8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p8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207;p8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208;p8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209;p8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210;p8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384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609600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3450503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6291405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69375"/>
      </p:ext>
    </p:extLst>
  </p:cSld>
  <p:clrMapOvr>
    <a:masterClrMapping/>
  </p:clrMapOvr>
  <p:transition spd="slow" advTm="12672">
    <p:push dir="u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65677F"/>
              </a:solidFill>
            </a:endParaRPr>
          </a:p>
        </p:txBody>
      </p:sp>
      <p:sp>
        <p:nvSpPr>
          <p:cNvPr id="219" name="Google Shape;219;p9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9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9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222;p9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9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9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9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9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9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9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9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9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9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9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" name="Google Shape;235;p9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6" name="Google Shape;236;p9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7" name="Google Shape;237;p9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8" name="Google Shape;238;p9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239;p9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0645854"/>
      </p:ext>
    </p:extLst>
  </p:cSld>
  <p:clrMapOvr>
    <a:masterClrMapping/>
  </p:clrMapOvr>
  <p:transition spd="slow" advTm="12672">
    <p:push dir="u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609600" y="53670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65677F"/>
              </a:solidFill>
            </a:endParaRPr>
          </a:p>
        </p:txBody>
      </p:sp>
      <p:sp>
        <p:nvSpPr>
          <p:cNvPr id="243" name="Google Shape;243;p10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10"/>
          <p:cNvSpPr/>
          <p:nvPr/>
        </p:nvSpPr>
        <p:spPr>
          <a:xfrm>
            <a:off x="3230282" y="-4717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5" name="Google Shape;245;p10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10"/>
          <p:cNvSpPr/>
          <p:nvPr/>
        </p:nvSpPr>
        <p:spPr>
          <a:xfrm rot="-9290112">
            <a:off x="9497983" y="63192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10"/>
          <p:cNvSpPr/>
          <p:nvPr/>
        </p:nvSpPr>
        <p:spPr>
          <a:xfrm rot="3192611">
            <a:off x="2324348" y="5912164"/>
            <a:ext cx="1276297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10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" name="Google Shape;249;p10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0" name="Google Shape;250;p10"/>
          <p:cNvSpPr/>
          <p:nvPr/>
        </p:nvSpPr>
        <p:spPr>
          <a:xfrm>
            <a:off x="785761" y="254581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1" name="Google Shape;251;p10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" name="Google Shape;252;p10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66334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6418635" y="60606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959726"/>
      </p:ext>
    </p:extLst>
  </p:cSld>
  <p:clrMapOvr>
    <a:masterClrMapping/>
  </p:clrMapOvr>
  <p:transition spd="slow" advTm="12672">
    <p:push dir="u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65677F"/>
              </a:solidFill>
            </a:endParaRPr>
          </a:p>
        </p:txBody>
      </p:sp>
      <p:sp>
        <p:nvSpPr>
          <p:cNvPr id="262" name="Google Shape;262;p11"/>
          <p:cNvSpPr/>
          <p:nvPr/>
        </p:nvSpPr>
        <p:spPr>
          <a:xfrm rot="-6974255">
            <a:off x="10843496" y="4965481"/>
            <a:ext cx="284784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11"/>
          <p:cNvSpPr/>
          <p:nvPr/>
        </p:nvSpPr>
        <p:spPr>
          <a:xfrm>
            <a:off x="3643005" y="-283214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4" name="Google Shape;264;p11"/>
          <p:cNvSpPr/>
          <p:nvPr/>
        </p:nvSpPr>
        <p:spPr>
          <a:xfrm>
            <a:off x="3782907" y="16253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5" name="Google Shape;265;p11"/>
          <p:cNvSpPr/>
          <p:nvPr/>
        </p:nvSpPr>
        <p:spPr>
          <a:xfrm rot="4358823">
            <a:off x="5254798" y="6519025"/>
            <a:ext cx="500733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6" name="Google Shape;266;p11"/>
          <p:cNvSpPr/>
          <p:nvPr/>
        </p:nvSpPr>
        <p:spPr>
          <a:xfrm rot="1151692">
            <a:off x="11245963" y="5635825"/>
            <a:ext cx="47716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11"/>
          <p:cNvSpPr/>
          <p:nvPr/>
        </p:nvSpPr>
        <p:spPr>
          <a:xfrm rot="-10153158">
            <a:off x="6305785" y="5932336"/>
            <a:ext cx="956624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11"/>
          <p:cNvSpPr/>
          <p:nvPr/>
        </p:nvSpPr>
        <p:spPr>
          <a:xfrm rot="943073">
            <a:off x="6418027" y="5787889"/>
            <a:ext cx="500672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11"/>
          <p:cNvSpPr/>
          <p:nvPr/>
        </p:nvSpPr>
        <p:spPr>
          <a:xfrm rot="-6648331">
            <a:off x="11418598" y="1582451"/>
            <a:ext cx="989404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11"/>
          <p:cNvSpPr/>
          <p:nvPr/>
        </p:nvSpPr>
        <p:spPr>
          <a:xfrm rot="2711984">
            <a:off x="6411346" y="-145914"/>
            <a:ext cx="1065461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11"/>
          <p:cNvSpPr/>
          <p:nvPr/>
        </p:nvSpPr>
        <p:spPr>
          <a:xfrm>
            <a:off x="9053445" y="6055587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11"/>
          <p:cNvSpPr/>
          <p:nvPr/>
        </p:nvSpPr>
        <p:spPr>
          <a:xfrm rot="-5990705">
            <a:off x="11029031" y="3474355"/>
            <a:ext cx="88471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11"/>
          <p:cNvSpPr/>
          <p:nvPr/>
        </p:nvSpPr>
        <p:spPr>
          <a:xfrm rot="-4782675">
            <a:off x="11012094" y="3541816"/>
            <a:ext cx="449941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11"/>
          <p:cNvSpPr/>
          <p:nvPr/>
        </p:nvSpPr>
        <p:spPr>
          <a:xfrm>
            <a:off x="1413020" y="334759"/>
            <a:ext cx="500771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11"/>
          <p:cNvSpPr/>
          <p:nvPr/>
        </p:nvSpPr>
        <p:spPr>
          <a:xfrm>
            <a:off x="9598949" y="168027"/>
            <a:ext cx="1041328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11"/>
          <p:cNvSpPr/>
          <p:nvPr/>
        </p:nvSpPr>
        <p:spPr>
          <a:xfrm rot="3741390">
            <a:off x="9604927" y="-101803"/>
            <a:ext cx="586860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11"/>
          <p:cNvSpPr/>
          <p:nvPr/>
        </p:nvSpPr>
        <p:spPr>
          <a:xfrm>
            <a:off x="-232279" y="1313939"/>
            <a:ext cx="1213339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11"/>
          <p:cNvSpPr/>
          <p:nvPr/>
        </p:nvSpPr>
        <p:spPr>
          <a:xfrm>
            <a:off x="410030" y="2049097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p11"/>
          <p:cNvSpPr/>
          <p:nvPr/>
        </p:nvSpPr>
        <p:spPr>
          <a:xfrm rot="10592571">
            <a:off x="2575737" y="6229299"/>
            <a:ext cx="1169128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11"/>
          <p:cNvSpPr/>
          <p:nvPr/>
        </p:nvSpPr>
        <p:spPr>
          <a:xfrm rot="-7924689">
            <a:off x="170335" y="3636693"/>
            <a:ext cx="901887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1" name="Google Shape;281;p11"/>
          <p:cNvSpPr/>
          <p:nvPr/>
        </p:nvSpPr>
        <p:spPr>
          <a:xfrm rot="-1232342">
            <a:off x="779409" y="3507316"/>
            <a:ext cx="366007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11"/>
          <p:cNvSpPr/>
          <p:nvPr/>
        </p:nvSpPr>
        <p:spPr>
          <a:xfrm rot="5968943">
            <a:off x="506631" y="5301988"/>
            <a:ext cx="884628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11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11"/>
          <p:cNvSpPr/>
          <p:nvPr/>
        </p:nvSpPr>
        <p:spPr>
          <a:xfrm>
            <a:off x="3462716" y="-3132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5" name="Google Shape;285;p11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11"/>
          <p:cNvSpPr/>
          <p:nvPr/>
        </p:nvSpPr>
        <p:spPr>
          <a:xfrm rot="-9290112">
            <a:off x="9392350" y="254525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11"/>
          <p:cNvSpPr/>
          <p:nvPr/>
        </p:nvSpPr>
        <p:spPr>
          <a:xfrm rot="831478">
            <a:off x="2324329" y="5912183"/>
            <a:ext cx="1276372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11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11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11"/>
          <p:cNvSpPr/>
          <p:nvPr/>
        </p:nvSpPr>
        <p:spPr>
          <a:xfrm>
            <a:off x="1263794" y="391815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11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11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3" name="Google Shape;293;p11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4" name="Google Shape;294;p11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" name="Google Shape;295;p11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" name="Google Shape;296;p11"/>
          <p:cNvSpPr/>
          <p:nvPr/>
        </p:nvSpPr>
        <p:spPr>
          <a:xfrm rot="5200625">
            <a:off x="66334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7" name="Google Shape;297;p11"/>
          <p:cNvSpPr/>
          <p:nvPr/>
        </p:nvSpPr>
        <p:spPr>
          <a:xfrm rot="942660">
            <a:off x="6113835" y="58574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8" name="Google Shape;298;p11"/>
          <p:cNvSpPr/>
          <p:nvPr/>
        </p:nvSpPr>
        <p:spPr>
          <a:xfrm rot="-5506349">
            <a:off x="10931555" y="4796476"/>
            <a:ext cx="365983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299;p11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0" name="Google Shape;300;p11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3749152"/>
      </p:ext>
    </p:extLst>
  </p:cSld>
  <p:clrMapOvr>
    <a:masterClrMapping/>
  </p:clrMapOvr>
  <p:transition spd="slow" advTm="12672">
    <p:push dir="u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1">
  <p:cSld name="Blank with color background 1">
    <p:bg>
      <p:bgPr>
        <a:solidFill>
          <a:schemeClr val="accent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2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  <p:sp>
        <p:nvSpPr>
          <p:cNvPr id="303" name="Google Shape;303;p12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4" name="Google Shape;304;p12"/>
          <p:cNvSpPr/>
          <p:nvPr/>
        </p:nvSpPr>
        <p:spPr>
          <a:xfrm>
            <a:off x="3462716" y="-3132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5" name="Google Shape;305;p12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6" name="Google Shape;306;p12"/>
          <p:cNvSpPr/>
          <p:nvPr/>
        </p:nvSpPr>
        <p:spPr>
          <a:xfrm rot="-9290112">
            <a:off x="9392350" y="254525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7" name="Google Shape;307;p12"/>
          <p:cNvSpPr/>
          <p:nvPr/>
        </p:nvSpPr>
        <p:spPr>
          <a:xfrm rot="831478">
            <a:off x="2324329" y="5912183"/>
            <a:ext cx="1276372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12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09;p12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10;p12"/>
          <p:cNvSpPr/>
          <p:nvPr/>
        </p:nvSpPr>
        <p:spPr>
          <a:xfrm>
            <a:off x="1263794" y="391815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11;p12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" name="Google Shape;312;p12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13;p12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14;p12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" name="Google Shape;315;p12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6" name="Google Shape;316;p12"/>
          <p:cNvSpPr/>
          <p:nvPr/>
        </p:nvSpPr>
        <p:spPr>
          <a:xfrm rot="5200625">
            <a:off x="66334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7" name="Google Shape;317;p12"/>
          <p:cNvSpPr/>
          <p:nvPr/>
        </p:nvSpPr>
        <p:spPr>
          <a:xfrm rot="942660">
            <a:off x="6113835" y="58574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7A7D9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8" name="Google Shape;318;p12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9" name="Google Shape;319;p12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531448"/>
      </p:ext>
    </p:extLst>
  </p:cSld>
  <p:clrMapOvr>
    <a:masterClrMapping/>
  </p:clrMapOvr>
  <p:transition spd="slow" advTm="12672">
    <p:push dir="u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5395222"/>
      </p:ext>
    </p:extLst>
  </p:cSld>
  <p:clrMapOvr>
    <a:masterClrMapping/>
  </p:clrMapOvr>
  <p:transition spd="slow" advTm="12672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1" y="208601"/>
            <a:ext cx="427185" cy="497301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19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marL="0" marR="0" lvl="0" indent="0" algn="ctr" defTabSz="91419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494296" y="266800"/>
            <a:ext cx="4132061" cy="376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77" tIns="42994" rIns="85977" bIns="42994">
            <a:spAutoFit/>
          </a:bodyPr>
          <a:lstStyle/>
          <a:p>
            <a:pPr marL="0" marR="0" lvl="0" indent="0" algn="l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2049670508"/>
      </p:ext>
    </p:extLst>
  </p:cSld>
  <p:clrMapOvr>
    <a:masterClrMapping/>
  </p:clrMapOvr>
  <p:transition spd="slow" advTm="1267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7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167;p7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" name="Google Shape;168;p7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" name="Google Shape;171;p7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7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3" name="Google Shape;173;p7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7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6" name="Google Shape;176;p7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7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7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7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0" name="Google Shape;180;p7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7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7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7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4" name="Google Shape;184;p7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540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609600" y="1906733"/>
            <a:ext cx="42236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5087471" y="1906733"/>
            <a:ext cx="42236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69538"/>
      </p:ext>
    </p:extLst>
  </p:cSld>
  <p:clrMapOvr>
    <a:masterClrMapping/>
  </p:clrMapOvr>
  <p:transition spd="slow" advTm="12672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52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564"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56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83461"/>
      </p:ext>
    </p:extLst>
  </p:cSld>
  <p:clrMapOvr>
    <a:masterClrMapping/>
  </p:clrMapOvr>
  <p:transition spd="slow" advTm="12672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564"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56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12809"/>
      </p:ext>
    </p:extLst>
  </p:cSld>
  <p:clrMapOvr>
    <a:masterClrMapping/>
  </p:clrMapOvr>
  <p:transition spd="slow" advTm="12672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8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6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8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1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4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6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2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564"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56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43969"/>
      </p:ext>
    </p:extLst>
  </p:cSld>
  <p:clrMapOvr>
    <a:masterClrMapping/>
  </p:clrMapOvr>
  <p:transition spd="slow" advTm="12672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566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566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564"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56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90453"/>
      </p:ext>
    </p:extLst>
  </p:cSld>
  <p:clrMapOvr>
    <a:masterClrMapping/>
  </p:clrMapOvr>
  <p:transition spd="slow" advTm="12672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75" indent="0">
              <a:buNone/>
              <a:defRPr sz="2700" b="1"/>
            </a:lvl2pPr>
            <a:lvl3pPr marL="1218564" indent="0">
              <a:buNone/>
              <a:defRPr sz="2400" b="1"/>
            </a:lvl3pPr>
            <a:lvl4pPr marL="1827844" indent="0">
              <a:buNone/>
              <a:defRPr sz="2100" b="1"/>
            </a:lvl4pPr>
            <a:lvl5pPr marL="2437126" indent="0">
              <a:buNone/>
              <a:defRPr sz="2100" b="1"/>
            </a:lvl5pPr>
            <a:lvl6pPr marL="3046401" indent="0">
              <a:buNone/>
              <a:defRPr sz="2100" b="1"/>
            </a:lvl6pPr>
            <a:lvl7pPr marL="3655675" indent="0">
              <a:buNone/>
              <a:defRPr sz="2100" b="1"/>
            </a:lvl7pPr>
            <a:lvl8pPr marL="4264960" indent="0">
              <a:buNone/>
              <a:defRPr sz="2100" b="1"/>
            </a:lvl8pPr>
            <a:lvl9pPr marL="4874239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8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75" indent="0">
              <a:buNone/>
              <a:defRPr sz="2700" b="1"/>
            </a:lvl2pPr>
            <a:lvl3pPr marL="1218564" indent="0">
              <a:buNone/>
              <a:defRPr sz="2400" b="1"/>
            </a:lvl3pPr>
            <a:lvl4pPr marL="1827844" indent="0">
              <a:buNone/>
              <a:defRPr sz="2100" b="1"/>
            </a:lvl4pPr>
            <a:lvl5pPr marL="2437126" indent="0">
              <a:buNone/>
              <a:defRPr sz="2100" b="1"/>
            </a:lvl5pPr>
            <a:lvl6pPr marL="3046401" indent="0">
              <a:buNone/>
              <a:defRPr sz="2100" b="1"/>
            </a:lvl6pPr>
            <a:lvl7pPr marL="3655675" indent="0">
              <a:buNone/>
              <a:defRPr sz="2100" b="1"/>
            </a:lvl7pPr>
            <a:lvl8pPr marL="4264960" indent="0">
              <a:buNone/>
              <a:defRPr sz="2100" b="1"/>
            </a:lvl8pPr>
            <a:lvl9pPr marL="4874239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89" y="2174876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564"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56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319710"/>
      </p:ext>
    </p:extLst>
  </p:cSld>
  <p:clrMapOvr>
    <a:masterClrMapping/>
  </p:clrMapOvr>
  <p:transition spd="slow" advTm="12672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564"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56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519517"/>
      </p:ext>
    </p:extLst>
  </p:cSld>
  <p:clrMapOvr>
    <a:masterClrMapping/>
  </p:clrMapOvr>
  <p:transition spd="slow" advTm="12672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564"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56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83375" y="357632"/>
            <a:ext cx="2646879" cy="461537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pPr marL="0" marR="0" lvl="0" indent="0" algn="l" defTabSz="12185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单击此处添加标题</a:t>
            </a:r>
          </a:p>
        </p:txBody>
      </p:sp>
    </p:spTree>
    <p:extLst>
      <p:ext uri="{BB962C8B-B14F-4D97-AF65-F5344CB8AC3E}">
        <p14:creationId xmlns:p14="http://schemas.microsoft.com/office/powerpoint/2010/main" val="2017744692"/>
      </p:ext>
    </p:extLst>
  </p:cSld>
  <p:clrMapOvr>
    <a:masterClrMapping/>
  </p:clrMapOvr>
  <p:transition spd="slow" advTm="12672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"/>
            <a:ext cx="12192000" cy="68765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165" y="6129891"/>
            <a:ext cx="12768329" cy="746703"/>
          </a:xfrm>
          <a:prstGeom prst="rect">
            <a:avLst/>
          </a:prstGeom>
        </p:spPr>
      </p:pic>
      <p:sp>
        <p:nvSpPr>
          <p:cNvPr id="9" name="五边形 8"/>
          <p:cNvSpPr/>
          <p:nvPr userDrawn="1"/>
        </p:nvSpPr>
        <p:spPr>
          <a:xfrm>
            <a:off x="0" y="203201"/>
            <a:ext cx="677333" cy="47413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8" rIns="91424" bIns="45718" rtlCol="0" anchor="ctr"/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677354" y="203211"/>
            <a:ext cx="4288353" cy="584775"/>
          </a:xfrm>
          <a:prstGeom prst="rect">
            <a:avLst/>
          </a:prstGeom>
          <a:noFill/>
        </p:spPr>
        <p:txBody>
          <a:bodyPr wrap="none" lIns="91424" tIns="45718" rIns="91424" bIns="45718" rtlCol="0">
            <a:spAutoFit/>
          </a:bodyPr>
          <a:lstStyle/>
          <a:p>
            <a:pPr marL="0" marR="0" lvl="0" indent="0" algn="l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3538010161"/>
      </p:ext>
    </p:extLst>
  </p:cSld>
  <p:clrMapOvr>
    <a:masterClrMapping/>
  </p:clrMapOvr>
  <p:transition spd="slow" advTm="12672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524000" y="498765"/>
            <a:ext cx="9144000" cy="697491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7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955" indent="0" algn="ctr">
              <a:buNone/>
              <a:defRPr sz="2000"/>
            </a:lvl2pPr>
            <a:lvl3pPr marL="913921" indent="0" algn="ctr">
              <a:buNone/>
              <a:defRPr sz="1900"/>
            </a:lvl3pPr>
            <a:lvl4pPr marL="1370882" indent="0" algn="ctr">
              <a:buNone/>
              <a:defRPr sz="1600"/>
            </a:lvl4pPr>
            <a:lvl5pPr marL="1827844" indent="0" algn="ctr">
              <a:buNone/>
              <a:defRPr sz="1600"/>
            </a:lvl5pPr>
            <a:lvl6pPr marL="2284806" indent="0" algn="ctr">
              <a:buNone/>
              <a:defRPr sz="1600"/>
            </a:lvl6pPr>
            <a:lvl7pPr marL="2741762" indent="0" algn="ctr">
              <a:buNone/>
              <a:defRPr sz="1600"/>
            </a:lvl7pPr>
            <a:lvl8pPr marL="3198720" indent="0" algn="ctr">
              <a:buNone/>
              <a:defRPr sz="1600"/>
            </a:lvl8pPr>
            <a:lvl9pPr marL="3655675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8203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8203" y="2491534"/>
            <a:ext cx="5256212" cy="175952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839807" y="4383089"/>
            <a:ext cx="5254625" cy="493712"/>
          </a:xfrm>
        </p:spPr>
        <p:txBody>
          <a:bodyPr>
            <a:normAutofit/>
          </a:bodyPr>
          <a:lstStyle>
            <a:lvl1pPr marL="0" indent="0">
              <a:buNone/>
              <a:defRPr sz="1600" b="1" i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39807" y="4876826"/>
            <a:ext cx="5254625" cy="493713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839791" y="5370513"/>
            <a:ext cx="5256212" cy="360363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68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56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564"/>
              <a:t>5/01/2022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68"/>
            <a:ext cx="41148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564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68"/>
            <a:ext cx="2743200" cy="365125"/>
          </a:xfrm>
        </p:spPr>
        <p:txBody>
          <a:bodyPr/>
          <a:lstStyle>
            <a:lvl1pPr>
              <a:defRPr>
                <a:latin typeface="Lato Light" panose="020F0302020204030203" pitchFamily="34" charset="0"/>
              </a:defRPr>
            </a:lvl1pPr>
          </a:lstStyle>
          <a:p>
            <a:pPr defTabSz="121856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564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6816746" y="2005025"/>
            <a:ext cx="4335463" cy="471487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6816746" y="2490791"/>
            <a:ext cx="4335463" cy="9382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21634314"/>
      </p:ext>
    </p:extLst>
  </p:cSld>
  <p:clrMapOvr>
    <a:masterClrMapping/>
  </p:clrMapOvr>
  <p:transition spd="slow" advTm="12672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62"/>
            <a:ext cx="2844800" cy="365127"/>
          </a:xfrm>
          <a:prstGeom prst="rect">
            <a:avLst/>
          </a:prstGeom>
        </p:spPr>
        <p:txBody>
          <a:bodyPr/>
          <a:lstStyle/>
          <a:p>
            <a:pPr defTabSz="121856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62"/>
            <a:ext cx="3860800" cy="365127"/>
          </a:xfrm>
          <a:prstGeom prst="rect">
            <a:avLst/>
          </a:prstGeom>
        </p:spPr>
        <p:txBody>
          <a:bodyPr/>
          <a:lstStyle/>
          <a:p>
            <a:pPr defTabSz="121856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79"/>
            <a:ext cx="547804" cy="365127"/>
          </a:xfrm>
          <a:prstGeom prst="rect">
            <a:avLst/>
          </a:prstGeom>
        </p:spPr>
        <p:txBody>
          <a:bodyPr/>
          <a:lstStyle/>
          <a:p>
            <a:pPr defTabSz="1218564"/>
            <a:fld id="{ECB62A96-75BD-4D1B-A9DE-49026C62D5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56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69033"/>
      </p:ext>
    </p:extLst>
  </p:cSld>
  <p:clrMapOvr>
    <a:masterClrMapping/>
  </p:clrMapOvr>
  <p:transition spd="slow" advTm="12672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697980"/>
      </p:ext>
    </p:extLst>
  </p:cSld>
  <p:clrMapOvr>
    <a:masterClrMapping/>
  </p:clrMapOvr>
  <p:transition spd="slow" advTm="12672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839809" y="1943100"/>
            <a:ext cx="10512425" cy="407828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524000" y="498765"/>
            <a:ext cx="9144000" cy="697491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1223967"/>
            <a:ext cx="9144000" cy="374216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955" indent="0" algn="ctr">
              <a:buNone/>
              <a:defRPr sz="2000"/>
            </a:lvl2pPr>
            <a:lvl3pPr marL="913921" indent="0" algn="ctr">
              <a:buNone/>
              <a:defRPr sz="1900"/>
            </a:lvl3pPr>
            <a:lvl4pPr marL="1370882" indent="0" algn="ctr">
              <a:buNone/>
              <a:defRPr sz="1600"/>
            </a:lvl4pPr>
            <a:lvl5pPr marL="1827844" indent="0" algn="ctr">
              <a:buNone/>
              <a:defRPr sz="1600"/>
            </a:lvl5pPr>
            <a:lvl6pPr marL="2284806" indent="0" algn="ctr">
              <a:buNone/>
              <a:defRPr sz="1600"/>
            </a:lvl6pPr>
            <a:lvl7pPr marL="2741762" indent="0" algn="ctr">
              <a:buNone/>
              <a:defRPr sz="1600"/>
            </a:lvl7pPr>
            <a:lvl8pPr marL="3198720" indent="0" algn="ctr">
              <a:buNone/>
              <a:defRPr sz="1600"/>
            </a:lvl8pPr>
            <a:lvl9pPr marL="3655675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31494" y="2062397"/>
            <a:ext cx="4335463" cy="471600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31494" y="2549247"/>
            <a:ext cx="4335463" cy="1759527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838200" y="6356368"/>
            <a:ext cx="2743200" cy="365125"/>
          </a:xfrm>
        </p:spPr>
        <p:txBody>
          <a:bodyPr/>
          <a:lstStyle/>
          <a:p>
            <a:pPr defTabSz="121856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564"/>
              <a:t>5/01/2022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68"/>
            <a:ext cx="4114800" cy="365125"/>
          </a:xfrm>
        </p:spPr>
        <p:txBody>
          <a:bodyPr/>
          <a:lstStyle/>
          <a:p>
            <a:pPr defTabSz="1218564"/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68"/>
            <a:ext cx="2743200" cy="365125"/>
          </a:xfrm>
        </p:spPr>
        <p:txBody>
          <a:bodyPr/>
          <a:lstStyle/>
          <a:p>
            <a:pPr defTabSz="121856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564"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2708"/>
      </p:ext>
    </p:extLst>
  </p:cSld>
  <p:clrMapOvr>
    <a:masterClrMapping/>
  </p:clrMapOvr>
  <p:transition spd="slow" advTm="12672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7518400" y="1411073"/>
            <a:ext cx="3833813" cy="40002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6" rIns="91396" bIns="45706" rtlCol="0" anchor="ctr"/>
          <a:lstStyle/>
          <a:p>
            <a:pPr marL="0" marR="0" lvl="0" indent="0" algn="ctr" defTabSz="12185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564"/>
              <a:t>5/01/2022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4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564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839791" y="498765"/>
            <a:ext cx="5256212" cy="69749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839791" y="1223967"/>
            <a:ext cx="5256212" cy="37421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955" indent="0" algn="ctr">
              <a:buNone/>
              <a:defRPr sz="2000"/>
            </a:lvl2pPr>
            <a:lvl3pPr marL="913921" indent="0" algn="ctr">
              <a:buNone/>
              <a:defRPr sz="1900"/>
            </a:lvl3pPr>
            <a:lvl4pPr marL="1370882" indent="0" algn="ctr">
              <a:buNone/>
              <a:defRPr sz="1600"/>
            </a:lvl4pPr>
            <a:lvl5pPr marL="1827844" indent="0" algn="ctr">
              <a:buNone/>
              <a:defRPr sz="1600"/>
            </a:lvl5pPr>
            <a:lvl6pPr marL="2284806" indent="0" algn="ctr">
              <a:buNone/>
              <a:defRPr sz="1600"/>
            </a:lvl6pPr>
            <a:lvl7pPr marL="2741762" indent="0" algn="ctr">
              <a:buNone/>
              <a:defRPr sz="1600"/>
            </a:lvl7pPr>
            <a:lvl8pPr marL="3198720" indent="0" algn="ctr">
              <a:buNone/>
              <a:defRPr sz="1600"/>
            </a:lvl8pPr>
            <a:lvl9pPr marL="3655675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03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38203" y="2491525"/>
            <a:ext cx="5256212" cy="878003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6531429" y="1411073"/>
            <a:ext cx="2079171" cy="4000243"/>
          </a:xfrm>
          <a:custGeom>
            <a:avLst/>
            <a:gdLst>
              <a:gd name="connsiteX0" fmla="*/ 631977 w 1875971"/>
              <a:gd name="connsiteY0" fmla="*/ 0 h 3609293"/>
              <a:gd name="connsiteX1" fmla="*/ 1243994 w 1875971"/>
              <a:gd name="connsiteY1" fmla="*/ 0 h 3609293"/>
              <a:gd name="connsiteX2" fmla="*/ 1875971 w 1875971"/>
              <a:gd name="connsiteY2" fmla="*/ 631977 h 3609293"/>
              <a:gd name="connsiteX3" fmla="*/ 1875971 w 1875971"/>
              <a:gd name="connsiteY3" fmla="*/ 2977316 h 3609293"/>
              <a:gd name="connsiteX4" fmla="*/ 1243994 w 1875971"/>
              <a:gd name="connsiteY4" fmla="*/ 3609293 h 3609293"/>
              <a:gd name="connsiteX5" fmla="*/ 631977 w 1875971"/>
              <a:gd name="connsiteY5" fmla="*/ 3609293 h 3609293"/>
              <a:gd name="connsiteX6" fmla="*/ 0 w 1875971"/>
              <a:gd name="connsiteY6" fmla="*/ 2977316 h 3609293"/>
              <a:gd name="connsiteX7" fmla="*/ 0 w 1875971"/>
              <a:gd name="connsiteY7" fmla="*/ 631977 h 3609293"/>
              <a:gd name="connsiteX8" fmla="*/ 631977 w 1875971"/>
              <a:gd name="connsiteY8" fmla="*/ 0 h 360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5971" h="3609293">
                <a:moveTo>
                  <a:pt x="631977" y="0"/>
                </a:moveTo>
                <a:lnTo>
                  <a:pt x="1243994" y="0"/>
                </a:lnTo>
                <a:cubicBezTo>
                  <a:pt x="1593025" y="0"/>
                  <a:pt x="1875971" y="282946"/>
                  <a:pt x="1875971" y="631977"/>
                </a:cubicBezTo>
                <a:lnTo>
                  <a:pt x="1875971" y="2977316"/>
                </a:lnTo>
                <a:cubicBezTo>
                  <a:pt x="1875971" y="3326347"/>
                  <a:pt x="1593025" y="3609293"/>
                  <a:pt x="1243994" y="3609293"/>
                </a:cubicBezTo>
                <a:lnTo>
                  <a:pt x="631977" y="3609293"/>
                </a:lnTo>
                <a:cubicBezTo>
                  <a:pt x="282946" y="3609293"/>
                  <a:pt x="0" y="3326347"/>
                  <a:pt x="0" y="2977316"/>
                </a:cubicBezTo>
                <a:lnTo>
                  <a:pt x="0" y="631977"/>
                </a:lnTo>
                <a:cubicBezTo>
                  <a:pt x="0" y="282946"/>
                  <a:pt x="282946" y="0"/>
                  <a:pt x="631977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AU" dirty="0"/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8926306" y="1768951"/>
            <a:ext cx="2225903" cy="47148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20"/>
          </p:nvPr>
        </p:nvSpPr>
        <p:spPr>
          <a:xfrm>
            <a:off x="8926306" y="2254723"/>
            <a:ext cx="2225903" cy="288878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1"/>
          <p:cNvGrpSpPr/>
          <p:nvPr userDrawn="1"/>
        </p:nvGrpSpPr>
        <p:grpSpPr>
          <a:xfrm>
            <a:off x="839789" y="3636425"/>
            <a:ext cx="462883" cy="462883"/>
            <a:chOff x="2018242" y="3429000"/>
            <a:chExt cx="462882" cy="462882"/>
          </a:xfrm>
        </p:grpSpPr>
        <p:sp>
          <p:nvSpPr>
            <p:cNvPr id="13" name="Rounded Rectangle 12"/>
            <p:cNvSpPr/>
            <p:nvPr/>
          </p:nvSpPr>
          <p:spPr>
            <a:xfrm>
              <a:off x="2018242" y="3429000"/>
              <a:ext cx="462882" cy="46288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hape 546"/>
            <p:cNvSpPr/>
            <p:nvPr/>
          </p:nvSpPr>
          <p:spPr>
            <a:xfrm>
              <a:off x="2102354" y="3560952"/>
              <a:ext cx="299452" cy="198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24" extrusionOk="0">
                  <a:moveTo>
                    <a:pt x="18596" y="5942"/>
                  </a:moveTo>
                  <a:cubicBezTo>
                    <a:pt x="18295" y="7132"/>
                    <a:pt x="17976" y="8348"/>
                    <a:pt x="17696" y="9399"/>
                  </a:cubicBezTo>
                  <a:cubicBezTo>
                    <a:pt x="18794" y="11734"/>
                    <a:pt x="19440" y="14666"/>
                    <a:pt x="19440" y="17887"/>
                  </a:cubicBezTo>
                  <a:cubicBezTo>
                    <a:pt x="19440" y="18391"/>
                    <a:pt x="19426" y="18896"/>
                    <a:pt x="19394" y="19390"/>
                  </a:cubicBezTo>
                  <a:cubicBezTo>
                    <a:pt x="19341" y="20265"/>
                    <a:pt x="19778" y="21038"/>
                    <a:pt x="20372" y="21116"/>
                  </a:cubicBezTo>
                  <a:cubicBezTo>
                    <a:pt x="20405" y="21122"/>
                    <a:pt x="20439" y="21124"/>
                    <a:pt x="20471" y="21124"/>
                  </a:cubicBezTo>
                  <a:cubicBezTo>
                    <a:pt x="21024" y="21124"/>
                    <a:pt x="21495" y="20502"/>
                    <a:pt x="21545" y="19677"/>
                  </a:cubicBezTo>
                  <a:cubicBezTo>
                    <a:pt x="21582" y="19089"/>
                    <a:pt x="21600" y="18486"/>
                    <a:pt x="21600" y="17887"/>
                  </a:cubicBezTo>
                  <a:cubicBezTo>
                    <a:pt x="21600" y="13196"/>
                    <a:pt x="20463" y="9004"/>
                    <a:pt x="18596" y="5942"/>
                  </a:cubicBezTo>
                  <a:close/>
                  <a:moveTo>
                    <a:pt x="10801" y="3957"/>
                  </a:moveTo>
                  <a:cubicBezTo>
                    <a:pt x="11273" y="3957"/>
                    <a:pt x="11734" y="4016"/>
                    <a:pt x="12183" y="4127"/>
                  </a:cubicBezTo>
                  <a:cubicBezTo>
                    <a:pt x="12656" y="3256"/>
                    <a:pt x="13186" y="2296"/>
                    <a:pt x="13702" y="1383"/>
                  </a:cubicBezTo>
                  <a:cubicBezTo>
                    <a:pt x="12781" y="990"/>
                    <a:pt x="11810" y="778"/>
                    <a:pt x="10801" y="778"/>
                  </a:cubicBezTo>
                  <a:cubicBezTo>
                    <a:pt x="4744" y="778"/>
                    <a:pt x="0" y="8292"/>
                    <a:pt x="0" y="17887"/>
                  </a:cubicBezTo>
                  <a:cubicBezTo>
                    <a:pt x="0" y="18477"/>
                    <a:pt x="18" y="19068"/>
                    <a:pt x="53" y="19643"/>
                  </a:cubicBezTo>
                  <a:cubicBezTo>
                    <a:pt x="105" y="20519"/>
                    <a:pt x="636" y="21162"/>
                    <a:pt x="1225" y="21086"/>
                  </a:cubicBezTo>
                  <a:cubicBezTo>
                    <a:pt x="1818" y="21007"/>
                    <a:pt x="2258" y="20236"/>
                    <a:pt x="2204" y="19361"/>
                  </a:cubicBezTo>
                  <a:cubicBezTo>
                    <a:pt x="2174" y="18879"/>
                    <a:pt x="2160" y="18383"/>
                    <a:pt x="2160" y="17887"/>
                  </a:cubicBezTo>
                  <a:cubicBezTo>
                    <a:pt x="2160" y="10076"/>
                    <a:pt x="5955" y="3957"/>
                    <a:pt x="10801" y="3957"/>
                  </a:cubicBezTo>
                  <a:close/>
                  <a:moveTo>
                    <a:pt x="8778" y="16036"/>
                  </a:moveTo>
                  <a:cubicBezTo>
                    <a:pt x="8032" y="17937"/>
                    <a:pt x="8535" y="19501"/>
                    <a:pt x="9569" y="20379"/>
                  </a:cubicBezTo>
                  <a:cubicBezTo>
                    <a:pt x="10602" y="21258"/>
                    <a:pt x="11773" y="21116"/>
                    <a:pt x="12519" y="19216"/>
                  </a:cubicBezTo>
                  <a:cubicBezTo>
                    <a:pt x="13265" y="17315"/>
                    <a:pt x="17970" y="355"/>
                    <a:pt x="17561" y="6"/>
                  </a:cubicBezTo>
                  <a:cubicBezTo>
                    <a:pt x="17151" y="-342"/>
                    <a:pt x="9524" y="14136"/>
                    <a:pt x="8778" y="16036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1218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kumimoji="0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ntrapunkt Bob Bold"/>
                <a:sym typeface="Kontrapunkt Bob Bold"/>
              </a:endParaRPr>
            </a:p>
          </p:txBody>
        </p:sp>
      </p:grpSp>
      <p:grpSp>
        <p:nvGrpSpPr>
          <p:cNvPr id="10" name="Group 23"/>
          <p:cNvGrpSpPr/>
          <p:nvPr userDrawn="1"/>
        </p:nvGrpSpPr>
        <p:grpSpPr>
          <a:xfrm>
            <a:off x="839789" y="4483101"/>
            <a:ext cx="462883" cy="462883"/>
            <a:chOff x="839788" y="4483100"/>
            <a:chExt cx="462882" cy="462882"/>
          </a:xfrm>
        </p:grpSpPr>
        <p:sp>
          <p:nvSpPr>
            <p:cNvPr id="25" name="Rounded Rectangle 24"/>
            <p:cNvSpPr/>
            <p:nvPr/>
          </p:nvSpPr>
          <p:spPr>
            <a:xfrm>
              <a:off x="839788" y="4483100"/>
              <a:ext cx="462882" cy="46288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Shape 1807"/>
            <p:cNvSpPr/>
            <p:nvPr/>
          </p:nvSpPr>
          <p:spPr>
            <a:xfrm>
              <a:off x="942806" y="4580036"/>
              <a:ext cx="253669" cy="259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1218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4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11" name="Group 26"/>
          <p:cNvGrpSpPr/>
          <p:nvPr userDrawn="1"/>
        </p:nvGrpSpPr>
        <p:grpSpPr>
          <a:xfrm>
            <a:off x="838201" y="5357021"/>
            <a:ext cx="462883" cy="462883"/>
            <a:chOff x="838200" y="5357020"/>
            <a:chExt cx="462882" cy="462882"/>
          </a:xfrm>
        </p:grpSpPr>
        <p:sp>
          <p:nvSpPr>
            <p:cNvPr id="28" name="Rounded Rectangle 27"/>
            <p:cNvSpPr/>
            <p:nvPr/>
          </p:nvSpPr>
          <p:spPr>
            <a:xfrm>
              <a:off x="838200" y="5357020"/>
              <a:ext cx="462882" cy="462882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0"/>
            <p:cNvSpPr>
              <a:spLocks noChangeAspect="1" noChangeArrowheads="1"/>
            </p:cNvSpPr>
            <p:nvPr/>
          </p:nvSpPr>
          <p:spPr bwMode="auto">
            <a:xfrm>
              <a:off x="935220" y="5493805"/>
              <a:ext cx="264095" cy="204551"/>
            </a:xfrm>
            <a:custGeom>
              <a:avLst/>
              <a:gdLst>
                <a:gd name="T0" fmla="*/ 995 w 996"/>
                <a:gd name="T1" fmla="*/ 409 h 770"/>
                <a:gd name="T2" fmla="*/ 836 w 996"/>
                <a:gd name="T3" fmla="*/ 409 h 770"/>
                <a:gd name="T4" fmla="*/ 543 w 996"/>
                <a:gd name="T5" fmla="*/ 192 h 770"/>
                <a:gd name="T6" fmla="*/ 384 w 996"/>
                <a:gd name="T7" fmla="*/ 275 h 770"/>
                <a:gd name="T8" fmla="*/ 360 w 996"/>
                <a:gd name="T9" fmla="*/ 158 h 770"/>
                <a:gd name="T10" fmla="*/ 702 w 996"/>
                <a:gd name="T11" fmla="*/ 33 h 770"/>
                <a:gd name="T12" fmla="*/ 836 w 996"/>
                <a:gd name="T13" fmla="*/ 133 h 770"/>
                <a:gd name="T14" fmla="*/ 334 w 996"/>
                <a:gd name="T15" fmla="*/ 626 h 770"/>
                <a:gd name="T16" fmla="*/ 276 w 996"/>
                <a:gd name="T17" fmla="*/ 551 h 770"/>
                <a:gd name="T18" fmla="*/ 209 w 996"/>
                <a:gd name="T19" fmla="*/ 484 h 770"/>
                <a:gd name="T20" fmla="*/ 109 w 996"/>
                <a:gd name="T21" fmla="*/ 434 h 770"/>
                <a:gd name="T22" fmla="*/ 159 w 996"/>
                <a:gd name="T23" fmla="*/ 535 h 770"/>
                <a:gd name="T24" fmla="*/ 226 w 996"/>
                <a:gd name="T25" fmla="*/ 602 h 770"/>
                <a:gd name="T26" fmla="*/ 293 w 996"/>
                <a:gd name="T27" fmla="*/ 668 h 770"/>
                <a:gd name="T28" fmla="*/ 393 w 996"/>
                <a:gd name="T29" fmla="*/ 727 h 770"/>
                <a:gd name="T30" fmla="*/ 334 w 996"/>
                <a:gd name="T31" fmla="*/ 626 h 770"/>
                <a:gd name="T32" fmla="*/ 594 w 996"/>
                <a:gd name="T33" fmla="*/ 267 h 770"/>
                <a:gd name="T34" fmla="*/ 443 w 996"/>
                <a:gd name="T35" fmla="*/ 301 h 770"/>
                <a:gd name="T36" fmla="*/ 284 w 996"/>
                <a:gd name="T37" fmla="*/ 217 h 770"/>
                <a:gd name="T38" fmla="*/ 460 w 996"/>
                <a:gd name="T39" fmla="*/ 50 h 770"/>
                <a:gd name="T40" fmla="*/ 184 w 996"/>
                <a:gd name="T41" fmla="*/ 100 h 770"/>
                <a:gd name="T42" fmla="*/ 0 w 996"/>
                <a:gd name="T43" fmla="*/ 66 h 770"/>
                <a:gd name="T44" fmla="*/ 50 w 996"/>
                <a:gd name="T45" fmla="*/ 443 h 770"/>
                <a:gd name="T46" fmla="*/ 234 w 996"/>
                <a:gd name="T47" fmla="*/ 392 h 770"/>
                <a:gd name="T48" fmla="*/ 293 w 996"/>
                <a:gd name="T49" fmla="*/ 468 h 770"/>
                <a:gd name="T50" fmla="*/ 360 w 996"/>
                <a:gd name="T51" fmla="*/ 535 h 770"/>
                <a:gd name="T52" fmla="*/ 426 w 996"/>
                <a:gd name="T53" fmla="*/ 610 h 770"/>
                <a:gd name="T54" fmla="*/ 477 w 996"/>
                <a:gd name="T55" fmla="*/ 727 h 770"/>
                <a:gd name="T56" fmla="*/ 543 w 996"/>
                <a:gd name="T57" fmla="*/ 660 h 770"/>
                <a:gd name="T58" fmla="*/ 485 w 996"/>
                <a:gd name="T59" fmla="*/ 585 h 770"/>
                <a:gd name="T60" fmla="*/ 569 w 996"/>
                <a:gd name="T61" fmla="*/ 668 h 770"/>
                <a:gd name="T62" fmla="*/ 627 w 996"/>
                <a:gd name="T63" fmla="*/ 602 h 770"/>
                <a:gd name="T64" fmla="*/ 652 w 996"/>
                <a:gd name="T65" fmla="*/ 610 h 770"/>
                <a:gd name="T66" fmla="*/ 719 w 996"/>
                <a:gd name="T67" fmla="*/ 543 h 770"/>
                <a:gd name="T68" fmla="*/ 727 w 996"/>
                <a:gd name="T69" fmla="*/ 526 h 770"/>
                <a:gd name="T70" fmla="*/ 786 w 996"/>
                <a:gd name="T71" fmla="*/ 535 h 770"/>
                <a:gd name="T72" fmla="*/ 786 w 996"/>
                <a:gd name="T73" fmla="*/ 468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6" h="770">
                  <a:moveTo>
                    <a:pt x="995" y="100"/>
                  </a:moveTo>
                  <a:cubicBezTo>
                    <a:pt x="995" y="409"/>
                    <a:pt x="995" y="409"/>
                    <a:pt x="995" y="409"/>
                  </a:cubicBezTo>
                  <a:cubicBezTo>
                    <a:pt x="995" y="409"/>
                    <a:pt x="928" y="426"/>
                    <a:pt x="920" y="426"/>
                  </a:cubicBezTo>
                  <a:cubicBezTo>
                    <a:pt x="903" y="426"/>
                    <a:pt x="861" y="443"/>
                    <a:pt x="836" y="409"/>
                  </a:cubicBezTo>
                  <a:cubicBezTo>
                    <a:pt x="786" y="367"/>
                    <a:pt x="619" y="192"/>
                    <a:pt x="619" y="192"/>
                  </a:cubicBezTo>
                  <a:cubicBezTo>
                    <a:pt x="619" y="192"/>
                    <a:pt x="594" y="167"/>
                    <a:pt x="543" y="192"/>
                  </a:cubicBezTo>
                  <a:cubicBezTo>
                    <a:pt x="502" y="217"/>
                    <a:pt x="443" y="250"/>
                    <a:pt x="418" y="259"/>
                  </a:cubicBezTo>
                  <a:cubicBezTo>
                    <a:pt x="410" y="267"/>
                    <a:pt x="393" y="275"/>
                    <a:pt x="384" y="275"/>
                  </a:cubicBezTo>
                  <a:cubicBezTo>
                    <a:pt x="351" y="275"/>
                    <a:pt x="326" y="242"/>
                    <a:pt x="326" y="209"/>
                  </a:cubicBezTo>
                  <a:cubicBezTo>
                    <a:pt x="326" y="183"/>
                    <a:pt x="343" y="167"/>
                    <a:pt x="360" y="158"/>
                  </a:cubicBezTo>
                  <a:cubicBezTo>
                    <a:pt x="426" y="116"/>
                    <a:pt x="552" y="50"/>
                    <a:pt x="602" y="16"/>
                  </a:cubicBezTo>
                  <a:cubicBezTo>
                    <a:pt x="635" y="0"/>
                    <a:pt x="652" y="0"/>
                    <a:pt x="702" y="33"/>
                  </a:cubicBezTo>
                  <a:cubicBezTo>
                    <a:pt x="752" y="83"/>
                    <a:pt x="803" y="125"/>
                    <a:pt x="803" y="125"/>
                  </a:cubicBezTo>
                  <a:cubicBezTo>
                    <a:pt x="803" y="125"/>
                    <a:pt x="819" y="133"/>
                    <a:pt x="836" y="133"/>
                  </a:cubicBezTo>
                  <a:cubicBezTo>
                    <a:pt x="878" y="125"/>
                    <a:pt x="995" y="100"/>
                    <a:pt x="995" y="100"/>
                  </a:cubicBezTo>
                  <a:close/>
                  <a:moveTo>
                    <a:pt x="334" y="626"/>
                  </a:moveTo>
                  <a:cubicBezTo>
                    <a:pt x="343" y="610"/>
                    <a:pt x="343" y="585"/>
                    <a:pt x="326" y="568"/>
                  </a:cubicBezTo>
                  <a:cubicBezTo>
                    <a:pt x="309" y="551"/>
                    <a:pt x="293" y="551"/>
                    <a:pt x="276" y="551"/>
                  </a:cubicBezTo>
                  <a:cubicBezTo>
                    <a:pt x="276" y="535"/>
                    <a:pt x="276" y="510"/>
                    <a:pt x="259" y="501"/>
                  </a:cubicBezTo>
                  <a:cubicBezTo>
                    <a:pt x="251" y="484"/>
                    <a:pt x="226" y="476"/>
                    <a:pt x="209" y="484"/>
                  </a:cubicBezTo>
                  <a:cubicBezTo>
                    <a:pt x="217" y="468"/>
                    <a:pt x="209" y="443"/>
                    <a:pt x="201" y="426"/>
                  </a:cubicBezTo>
                  <a:cubicBezTo>
                    <a:pt x="176" y="401"/>
                    <a:pt x="134" y="409"/>
                    <a:pt x="109" y="434"/>
                  </a:cubicBezTo>
                  <a:cubicBezTo>
                    <a:pt x="92" y="451"/>
                    <a:pt x="75" y="501"/>
                    <a:pt x="92" y="526"/>
                  </a:cubicBezTo>
                  <a:cubicBezTo>
                    <a:pt x="117" y="551"/>
                    <a:pt x="142" y="535"/>
                    <a:pt x="159" y="535"/>
                  </a:cubicBezTo>
                  <a:cubicBezTo>
                    <a:pt x="159" y="551"/>
                    <a:pt x="142" y="568"/>
                    <a:pt x="159" y="593"/>
                  </a:cubicBezTo>
                  <a:cubicBezTo>
                    <a:pt x="176" y="618"/>
                    <a:pt x="209" y="602"/>
                    <a:pt x="226" y="602"/>
                  </a:cubicBezTo>
                  <a:cubicBezTo>
                    <a:pt x="217" y="618"/>
                    <a:pt x="201" y="643"/>
                    <a:pt x="226" y="668"/>
                  </a:cubicBezTo>
                  <a:cubicBezTo>
                    <a:pt x="242" y="685"/>
                    <a:pt x="276" y="677"/>
                    <a:pt x="293" y="668"/>
                  </a:cubicBezTo>
                  <a:cubicBezTo>
                    <a:pt x="284" y="693"/>
                    <a:pt x="268" y="710"/>
                    <a:pt x="293" y="744"/>
                  </a:cubicBezTo>
                  <a:cubicBezTo>
                    <a:pt x="318" y="769"/>
                    <a:pt x="368" y="752"/>
                    <a:pt x="393" y="727"/>
                  </a:cubicBezTo>
                  <a:cubicBezTo>
                    <a:pt x="418" y="702"/>
                    <a:pt x="418" y="668"/>
                    <a:pt x="393" y="643"/>
                  </a:cubicBezTo>
                  <a:cubicBezTo>
                    <a:pt x="376" y="626"/>
                    <a:pt x="360" y="626"/>
                    <a:pt x="334" y="626"/>
                  </a:cubicBezTo>
                  <a:close/>
                  <a:moveTo>
                    <a:pt x="786" y="468"/>
                  </a:moveTo>
                  <a:cubicBezTo>
                    <a:pt x="610" y="284"/>
                    <a:pt x="694" y="367"/>
                    <a:pt x="594" y="267"/>
                  </a:cubicBezTo>
                  <a:cubicBezTo>
                    <a:pt x="594" y="267"/>
                    <a:pt x="569" y="234"/>
                    <a:pt x="527" y="259"/>
                  </a:cubicBezTo>
                  <a:cubicBezTo>
                    <a:pt x="502" y="267"/>
                    <a:pt x="468" y="284"/>
                    <a:pt x="443" y="301"/>
                  </a:cubicBezTo>
                  <a:cubicBezTo>
                    <a:pt x="418" y="309"/>
                    <a:pt x="393" y="317"/>
                    <a:pt x="384" y="317"/>
                  </a:cubicBezTo>
                  <a:cubicBezTo>
                    <a:pt x="326" y="317"/>
                    <a:pt x="284" y="267"/>
                    <a:pt x="284" y="217"/>
                  </a:cubicBezTo>
                  <a:cubicBezTo>
                    <a:pt x="284" y="175"/>
                    <a:pt x="301" y="142"/>
                    <a:pt x="334" y="125"/>
                  </a:cubicBezTo>
                  <a:cubicBezTo>
                    <a:pt x="368" y="100"/>
                    <a:pt x="460" y="50"/>
                    <a:pt x="460" y="50"/>
                  </a:cubicBezTo>
                  <a:cubicBezTo>
                    <a:pt x="460" y="50"/>
                    <a:pt x="435" y="8"/>
                    <a:pt x="376" y="8"/>
                  </a:cubicBezTo>
                  <a:cubicBezTo>
                    <a:pt x="309" y="8"/>
                    <a:pt x="184" y="100"/>
                    <a:pt x="184" y="100"/>
                  </a:cubicBezTo>
                  <a:cubicBezTo>
                    <a:pt x="184" y="100"/>
                    <a:pt x="150" y="116"/>
                    <a:pt x="100" y="10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426"/>
                    <a:pt x="0" y="426"/>
                    <a:pt x="0" y="426"/>
                  </a:cubicBezTo>
                  <a:cubicBezTo>
                    <a:pt x="0" y="426"/>
                    <a:pt x="25" y="434"/>
                    <a:pt x="50" y="443"/>
                  </a:cubicBezTo>
                  <a:cubicBezTo>
                    <a:pt x="59" y="426"/>
                    <a:pt x="67" y="409"/>
                    <a:pt x="83" y="392"/>
                  </a:cubicBezTo>
                  <a:cubicBezTo>
                    <a:pt x="125" y="351"/>
                    <a:pt x="192" y="351"/>
                    <a:pt x="234" y="392"/>
                  </a:cubicBezTo>
                  <a:cubicBezTo>
                    <a:pt x="242" y="409"/>
                    <a:pt x="251" y="417"/>
                    <a:pt x="251" y="434"/>
                  </a:cubicBezTo>
                  <a:cubicBezTo>
                    <a:pt x="268" y="443"/>
                    <a:pt x="284" y="451"/>
                    <a:pt x="293" y="468"/>
                  </a:cubicBezTo>
                  <a:cubicBezTo>
                    <a:pt x="309" y="476"/>
                    <a:pt x="318" y="493"/>
                    <a:pt x="318" y="510"/>
                  </a:cubicBezTo>
                  <a:cubicBezTo>
                    <a:pt x="334" y="510"/>
                    <a:pt x="351" y="518"/>
                    <a:pt x="360" y="535"/>
                  </a:cubicBezTo>
                  <a:cubicBezTo>
                    <a:pt x="376" y="551"/>
                    <a:pt x="384" y="568"/>
                    <a:pt x="384" y="585"/>
                  </a:cubicBezTo>
                  <a:cubicBezTo>
                    <a:pt x="401" y="585"/>
                    <a:pt x="418" y="593"/>
                    <a:pt x="426" y="610"/>
                  </a:cubicBezTo>
                  <a:cubicBezTo>
                    <a:pt x="451" y="635"/>
                    <a:pt x="460" y="668"/>
                    <a:pt x="451" y="702"/>
                  </a:cubicBezTo>
                  <a:cubicBezTo>
                    <a:pt x="460" y="702"/>
                    <a:pt x="468" y="718"/>
                    <a:pt x="477" y="727"/>
                  </a:cubicBezTo>
                  <a:cubicBezTo>
                    <a:pt x="493" y="744"/>
                    <a:pt x="527" y="744"/>
                    <a:pt x="543" y="727"/>
                  </a:cubicBezTo>
                  <a:cubicBezTo>
                    <a:pt x="560" y="710"/>
                    <a:pt x="560" y="677"/>
                    <a:pt x="543" y="660"/>
                  </a:cubicBezTo>
                  <a:lnTo>
                    <a:pt x="535" y="660"/>
                  </a:lnTo>
                  <a:cubicBezTo>
                    <a:pt x="485" y="602"/>
                    <a:pt x="477" y="593"/>
                    <a:pt x="485" y="585"/>
                  </a:cubicBezTo>
                  <a:cubicBezTo>
                    <a:pt x="493" y="585"/>
                    <a:pt x="502" y="593"/>
                    <a:pt x="560" y="660"/>
                  </a:cubicBezTo>
                  <a:cubicBezTo>
                    <a:pt x="569" y="668"/>
                    <a:pt x="569" y="668"/>
                    <a:pt x="569" y="668"/>
                  </a:cubicBezTo>
                  <a:cubicBezTo>
                    <a:pt x="585" y="685"/>
                    <a:pt x="610" y="685"/>
                    <a:pt x="627" y="668"/>
                  </a:cubicBezTo>
                  <a:cubicBezTo>
                    <a:pt x="644" y="652"/>
                    <a:pt x="644" y="618"/>
                    <a:pt x="627" y="602"/>
                  </a:cubicBezTo>
                  <a:cubicBezTo>
                    <a:pt x="569" y="535"/>
                    <a:pt x="560" y="526"/>
                    <a:pt x="560" y="518"/>
                  </a:cubicBezTo>
                  <a:cubicBezTo>
                    <a:pt x="569" y="518"/>
                    <a:pt x="594" y="551"/>
                    <a:pt x="652" y="610"/>
                  </a:cubicBezTo>
                  <a:cubicBezTo>
                    <a:pt x="669" y="626"/>
                    <a:pt x="702" y="626"/>
                    <a:pt x="719" y="610"/>
                  </a:cubicBezTo>
                  <a:cubicBezTo>
                    <a:pt x="727" y="593"/>
                    <a:pt x="736" y="568"/>
                    <a:pt x="719" y="543"/>
                  </a:cubicBezTo>
                  <a:cubicBezTo>
                    <a:pt x="644" y="468"/>
                    <a:pt x="644" y="468"/>
                    <a:pt x="652" y="459"/>
                  </a:cubicBezTo>
                  <a:lnTo>
                    <a:pt x="727" y="526"/>
                  </a:lnTo>
                  <a:cubicBezTo>
                    <a:pt x="727" y="535"/>
                    <a:pt x="727" y="535"/>
                    <a:pt x="727" y="535"/>
                  </a:cubicBezTo>
                  <a:cubicBezTo>
                    <a:pt x="744" y="551"/>
                    <a:pt x="769" y="551"/>
                    <a:pt x="786" y="535"/>
                  </a:cubicBezTo>
                  <a:cubicBezTo>
                    <a:pt x="803" y="510"/>
                    <a:pt x="803" y="484"/>
                    <a:pt x="786" y="468"/>
                  </a:cubicBezTo>
                  <a:close/>
                  <a:moveTo>
                    <a:pt x="786" y="468"/>
                  </a:moveTo>
                  <a:lnTo>
                    <a:pt x="786" y="4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82843" tIns="91422" rIns="182843" bIns="91422" anchor="ctr"/>
            <a:lstStyle/>
            <a:p>
              <a:pPr marL="0" marR="0" lvl="0" indent="0" algn="l" defTabSz="1218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SimSun" charset="0"/>
                <a:cs typeface="+mn-cs"/>
              </a:endParaRPr>
            </a:p>
          </p:txBody>
        </p:sp>
      </p:grpSp>
      <p:sp>
        <p:nvSpPr>
          <p:cNvPr id="32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1616789" y="3636427"/>
            <a:ext cx="2225903" cy="33092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1616789" y="3939221"/>
            <a:ext cx="2225903" cy="45557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1616789" y="4481840"/>
            <a:ext cx="2225903" cy="33092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42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1622451" y="5347059"/>
            <a:ext cx="2220220" cy="330928"/>
          </a:xfrm>
        </p:spPr>
        <p:txBody>
          <a:bodyPr>
            <a:normAutofit/>
          </a:bodyPr>
          <a:lstStyle>
            <a:lvl1pPr marL="0" indent="0">
              <a:buNone/>
              <a:defRPr sz="1900"/>
            </a:lvl1pPr>
          </a:lstStyle>
          <a:p>
            <a:pPr lvl="0"/>
            <a:endParaRPr lang="en-AU" dirty="0"/>
          </a:p>
        </p:txBody>
      </p:sp>
      <p:sp>
        <p:nvSpPr>
          <p:cNvPr id="45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1616789" y="4779893"/>
            <a:ext cx="2225903" cy="45557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46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1616789" y="5642073"/>
            <a:ext cx="2225903" cy="45557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15538721"/>
      </p:ext>
    </p:extLst>
  </p:cSld>
  <p:clrMapOvr>
    <a:masterClrMapping/>
  </p:clrMapOvr>
  <p:transition spd="slow" advTm="1267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7" grpId="0" build="p">
        <p:tmplLst>
          <p:tmpl lvl="1">
            <p:tnLst>
              <p:par>
                <p:cTn presetID="22" presetClass="entr" presetSubtype="4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564"/>
            <a:fld id="{722F6D6F-DD99-46DF-A9EA-728D63EA6A31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564"/>
              <a:t>5/01/2022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564"/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564"/>
            <a:fld id="{84AD2E7E-F7BA-4F6B-9D0C-0B2331C2AE06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 defTabSz="1218564"/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761164" y="1428753"/>
            <a:ext cx="4592637" cy="4592637"/>
          </a:xfrm>
          <a:custGeom>
            <a:avLst/>
            <a:gdLst>
              <a:gd name="connsiteX0" fmla="*/ 0 w 4076700"/>
              <a:gd name="connsiteY0" fmla="*/ 0 h 4076700"/>
              <a:gd name="connsiteX1" fmla="*/ 2038350 w 4076700"/>
              <a:gd name="connsiteY1" fmla="*/ 0 h 4076700"/>
              <a:gd name="connsiteX2" fmla="*/ 4076700 w 4076700"/>
              <a:gd name="connsiteY2" fmla="*/ 2038350 h 4076700"/>
              <a:gd name="connsiteX3" fmla="*/ 2038350 w 4076700"/>
              <a:gd name="connsiteY3" fmla="*/ 4076700 h 4076700"/>
              <a:gd name="connsiteX4" fmla="*/ 0 w 4076700"/>
              <a:gd name="connsiteY4" fmla="*/ 203835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6700" h="4076700">
                <a:moveTo>
                  <a:pt x="0" y="0"/>
                </a:moveTo>
                <a:lnTo>
                  <a:pt x="2038350" y="0"/>
                </a:lnTo>
                <a:cubicBezTo>
                  <a:pt x="3164100" y="0"/>
                  <a:pt x="4076700" y="912600"/>
                  <a:pt x="4076700" y="2038350"/>
                </a:cubicBezTo>
                <a:cubicBezTo>
                  <a:pt x="4076700" y="3164100"/>
                  <a:pt x="3164100" y="4076700"/>
                  <a:pt x="2038350" y="4076700"/>
                </a:cubicBezTo>
                <a:cubicBezTo>
                  <a:pt x="912600" y="4076700"/>
                  <a:pt x="0" y="3164100"/>
                  <a:pt x="0" y="203835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AU" dirty="0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839791" y="498765"/>
            <a:ext cx="5256212" cy="697491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839791" y="1223967"/>
            <a:ext cx="5256212" cy="374216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456955" indent="0" algn="ctr">
              <a:buNone/>
              <a:defRPr sz="2000"/>
            </a:lvl2pPr>
            <a:lvl3pPr marL="913921" indent="0" algn="ctr">
              <a:buNone/>
              <a:defRPr sz="1900"/>
            </a:lvl3pPr>
            <a:lvl4pPr marL="1370882" indent="0" algn="ctr">
              <a:buNone/>
              <a:defRPr sz="1600"/>
            </a:lvl4pPr>
            <a:lvl5pPr marL="1827844" indent="0" algn="ctr">
              <a:buNone/>
              <a:defRPr sz="1600"/>
            </a:lvl5pPr>
            <a:lvl6pPr marL="2284806" indent="0" algn="ctr">
              <a:buNone/>
              <a:defRPr sz="1600"/>
            </a:lvl6pPr>
            <a:lvl7pPr marL="2741762" indent="0" algn="ctr">
              <a:buNone/>
              <a:defRPr sz="1600"/>
            </a:lvl7pPr>
            <a:lvl8pPr marL="3198720" indent="0" algn="ctr">
              <a:buNone/>
              <a:defRPr sz="1600"/>
            </a:lvl8pPr>
            <a:lvl9pPr marL="3655675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8203" y="2004684"/>
            <a:ext cx="5256212" cy="47160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38203" y="2491540"/>
            <a:ext cx="5256212" cy="937477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grpSp>
        <p:nvGrpSpPr>
          <p:cNvPr id="2" name="Group 18"/>
          <p:cNvGrpSpPr/>
          <p:nvPr userDrawn="1"/>
        </p:nvGrpSpPr>
        <p:grpSpPr>
          <a:xfrm>
            <a:off x="948741" y="3699053"/>
            <a:ext cx="585787" cy="585787"/>
            <a:chOff x="948740" y="3699046"/>
            <a:chExt cx="585787" cy="585787"/>
          </a:xfrm>
        </p:grpSpPr>
        <p:sp>
          <p:nvSpPr>
            <p:cNvPr id="20" name="Oval 19"/>
            <p:cNvSpPr/>
            <p:nvPr/>
          </p:nvSpPr>
          <p:spPr>
            <a:xfrm flipH="1">
              <a:off x="948740" y="3699046"/>
              <a:ext cx="585787" cy="58578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8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Shape 731"/>
            <p:cNvSpPr/>
            <p:nvPr/>
          </p:nvSpPr>
          <p:spPr>
            <a:xfrm>
              <a:off x="1132056" y="3859862"/>
              <a:ext cx="219154" cy="27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1218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kumimoji="0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ntrapunkt Bob Bold"/>
                <a:sym typeface="Kontrapunkt Bob Bold"/>
              </a:endParaRPr>
            </a:p>
          </p:txBody>
        </p:sp>
      </p:grpSp>
      <p:grpSp>
        <p:nvGrpSpPr>
          <p:cNvPr id="6" name="Group 21"/>
          <p:cNvGrpSpPr/>
          <p:nvPr userDrawn="1"/>
        </p:nvGrpSpPr>
        <p:grpSpPr>
          <a:xfrm>
            <a:off x="3562057" y="3710949"/>
            <a:ext cx="585787" cy="585787"/>
            <a:chOff x="3562057" y="3710939"/>
            <a:chExt cx="585787" cy="585787"/>
          </a:xfrm>
        </p:grpSpPr>
        <p:sp>
          <p:nvSpPr>
            <p:cNvPr id="23" name="Oval 22"/>
            <p:cNvSpPr/>
            <p:nvPr/>
          </p:nvSpPr>
          <p:spPr>
            <a:xfrm flipH="1">
              <a:off x="3562057" y="3710939"/>
              <a:ext cx="585787" cy="5857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8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Shape 1807"/>
            <p:cNvSpPr/>
            <p:nvPr/>
          </p:nvSpPr>
          <p:spPr>
            <a:xfrm>
              <a:off x="3703279" y="3867823"/>
              <a:ext cx="276905" cy="283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1" h="20433" extrusionOk="0">
                  <a:moveTo>
                    <a:pt x="14102" y="6331"/>
                  </a:moveTo>
                  <a:cubicBezTo>
                    <a:pt x="13391" y="5619"/>
                    <a:pt x="13391" y="4469"/>
                    <a:pt x="14102" y="3759"/>
                  </a:cubicBezTo>
                  <a:cubicBezTo>
                    <a:pt x="14812" y="3049"/>
                    <a:pt x="15965" y="3049"/>
                    <a:pt x="16674" y="3759"/>
                  </a:cubicBezTo>
                  <a:cubicBezTo>
                    <a:pt x="17385" y="4469"/>
                    <a:pt x="17385" y="5619"/>
                    <a:pt x="16674" y="6331"/>
                  </a:cubicBezTo>
                  <a:cubicBezTo>
                    <a:pt x="15965" y="7041"/>
                    <a:pt x="14812" y="7041"/>
                    <a:pt x="14102" y="6331"/>
                  </a:cubicBezTo>
                  <a:close/>
                  <a:moveTo>
                    <a:pt x="12904" y="13199"/>
                  </a:moveTo>
                  <a:cubicBezTo>
                    <a:pt x="12904" y="13199"/>
                    <a:pt x="21289" y="7286"/>
                    <a:pt x="20359" y="518"/>
                  </a:cubicBezTo>
                  <a:cubicBezTo>
                    <a:pt x="20339" y="369"/>
                    <a:pt x="20289" y="271"/>
                    <a:pt x="20226" y="206"/>
                  </a:cubicBezTo>
                  <a:cubicBezTo>
                    <a:pt x="20162" y="145"/>
                    <a:pt x="20065" y="93"/>
                    <a:pt x="19914" y="72"/>
                  </a:cubicBezTo>
                  <a:cubicBezTo>
                    <a:pt x="13147" y="-856"/>
                    <a:pt x="7233" y="7529"/>
                    <a:pt x="7233" y="7529"/>
                  </a:cubicBezTo>
                  <a:cubicBezTo>
                    <a:pt x="2104" y="6928"/>
                    <a:pt x="2478" y="7929"/>
                    <a:pt x="137" y="13421"/>
                  </a:cubicBezTo>
                  <a:cubicBezTo>
                    <a:pt x="-311" y="14470"/>
                    <a:pt x="416" y="14829"/>
                    <a:pt x="1211" y="14536"/>
                  </a:cubicBezTo>
                  <a:cubicBezTo>
                    <a:pt x="2006" y="14242"/>
                    <a:pt x="3764" y="13593"/>
                    <a:pt x="3764" y="13593"/>
                  </a:cubicBezTo>
                  <a:lnTo>
                    <a:pt x="6840" y="16669"/>
                  </a:lnTo>
                  <a:cubicBezTo>
                    <a:pt x="6840" y="16669"/>
                    <a:pt x="6192" y="18426"/>
                    <a:pt x="5897" y="19222"/>
                  </a:cubicBezTo>
                  <a:cubicBezTo>
                    <a:pt x="5604" y="20018"/>
                    <a:pt x="5963" y="20744"/>
                    <a:pt x="7012" y="20297"/>
                  </a:cubicBezTo>
                  <a:cubicBezTo>
                    <a:pt x="12505" y="17955"/>
                    <a:pt x="13504" y="18328"/>
                    <a:pt x="12904" y="13199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1218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kumimoji="0" sz="4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grpSp>
        <p:nvGrpSpPr>
          <p:cNvPr id="7" name="Group 24"/>
          <p:cNvGrpSpPr/>
          <p:nvPr userDrawn="1"/>
        </p:nvGrpSpPr>
        <p:grpSpPr>
          <a:xfrm>
            <a:off x="948741" y="4965945"/>
            <a:ext cx="585787" cy="585787"/>
            <a:chOff x="948740" y="4965929"/>
            <a:chExt cx="585787" cy="585787"/>
          </a:xfrm>
        </p:grpSpPr>
        <p:sp>
          <p:nvSpPr>
            <p:cNvPr id="26" name="Oval 25"/>
            <p:cNvSpPr/>
            <p:nvPr/>
          </p:nvSpPr>
          <p:spPr>
            <a:xfrm flipH="1">
              <a:off x="948740" y="4965929"/>
              <a:ext cx="585787" cy="5857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8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Shape 988"/>
            <p:cNvSpPr/>
            <p:nvPr/>
          </p:nvSpPr>
          <p:spPr>
            <a:xfrm>
              <a:off x="1087036" y="5120858"/>
              <a:ext cx="309194" cy="275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1218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kumimoji="0" sz="4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ntrapunkt Bob Bold"/>
                <a:sym typeface="Kontrapunkt Bob Bold"/>
              </a:endParaRPr>
            </a:p>
          </p:txBody>
        </p:sp>
      </p:grpSp>
      <p:grpSp>
        <p:nvGrpSpPr>
          <p:cNvPr id="8" name="Group 27"/>
          <p:cNvGrpSpPr/>
          <p:nvPr userDrawn="1"/>
        </p:nvGrpSpPr>
        <p:grpSpPr>
          <a:xfrm>
            <a:off x="3562057" y="4977837"/>
            <a:ext cx="585787" cy="585787"/>
            <a:chOff x="3562057" y="4977822"/>
            <a:chExt cx="585787" cy="585787"/>
          </a:xfrm>
        </p:grpSpPr>
        <p:sp>
          <p:nvSpPr>
            <p:cNvPr id="29" name="Oval 28"/>
            <p:cNvSpPr/>
            <p:nvPr/>
          </p:nvSpPr>
          <p:spPr>
            <a:xfrm flipH="1">
              <a:off x="3562057" y="4977822"/>
              <a:ext cx="585787" cy="58578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8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7"/>
            <p:cNvSpPr>
              <a:spLocks noEditPoints="1"/>
            </p:cNvSpPr>
            <p:nvPr/>
          </p:nvSpPr>
          <p:spPr bwMode="auto">
            <a:xfrm>
              <a:off x="3710957" y="5110120"/>
              <a:ext cx="298592" cy="296522"/>
            </a:xfrm>
            <a:custGeom>
              <a:avLst/>
              <a:gdLst>
                <a:gd name="T0" fmla="*/ 0 w 120"/>
                <a:gd name="T1" fmla="*/ 60 h 120"/>
                <a:gd name="T2" fmla="*/ 120 w 120"/>
                <a:gd name="T3" fmla="*/ 60 h 120"/>
                <a:gd name="T4" fmla="*/ 83 w 120"/>
                <a:gd name="T5" fmla="*/ 24 h 120"/>
                <a:gd name="T6" fmla="*/ 86 w 120"/>
                <a:gd name="T7" fmla="*/ 14 h 120"/>
                <a:gd name="T8" fmla="*/ 86 w 120"/>
                <a:gd name="T9" fmla="*/ 28 h 120"/>
                <a:gd name="T10" fmla="*/ 47 w 120"/>
                <a:gd name="T11" fmla="*/ 77 h 120"/>
                <a:gd name="T12" fmla="*/ 41 w 120"/>
                <a:gd name="T13" fmla="*/ 88 h 120"/>
                <a:gd name="T14" fmla="*/ 38 w 120"/>
                <a:gd name="T15" fmla="*/ 95 h 120"/>
                <a:gd name="T16" fmla="*/ 37 w 120"/>
                <a:gd name="T17" fmla="*/ 110 h 120"/>
                <a:gd name="T18" fmla="*/ 31 w 120"/>
                <a:gd name="T19" fmla="*/ 99 h 120"/>
                <a:gd name="T20" fmla="*/ 26 w 120"/>
                <a:gd name="T21" fmla="*/ 89 h 120"/>
                <a:gd name="T22" fmla="*/ 17 w 120"/>
                <a:gd name="T23" fmla="*/ 82 h 120"/>
                <a:gd name="T24" fmla="*/ 16 w 120"/>
                <a:gd name="T25" fmla="*/ 68 h 120"/>
                <a:gd name="T26" fmla="*/ 15 w 120"/>
                <a:gd name="T27" fmla="*/ 60 h 120"/>
                <a:gd name="T28" fmla="*/ 10 w 120"/>
                <a:gd name="T29" fmla="*/ 54 h 120"/>
                <a:gd name="T30" fmla="*/ 10 w 120"/>
                <a:gd name="T31" fmla="*/ 45 h 120"/>
                <a:gd name="T32" fmla="*/ 38 w 120"/>
                <a:gd name="T33" fmla="*/ 20 h 120"/>
                <a:gd name="T34" fmla="*/ 31 w 120"/>
                <a:gd name="T35" fmla="*/ 20 h 120"/>
                <a:gd name="T36" fmla="*/ 28 w 120"/>
                <a:gd name="T37" fmla="*/ 26 h 120"/>
                <a:gd name="T38" fmla="*/ 32 w 120"/>
                <a:gd name="T39" fmla="*/ 28 h 120"/>
                <a:gd name="T40" fmla="*/ 31 w 120"/>
                <a:gd name="T41" fmla="*/ 24 h 120"/>
                <a:gd name="T42" fmla="*/ 47 w 120"/>
                <a:gd name="T43" fmla="*/ 30 h 120"/>
                <a:gd name="T44" fmla="*/ 41 w 120"/>
                <a:gd name="T45" fmla="*/ 34 h 120"/>
                <a:gd name="T46" fmla="*/ 37 w 120"/>
                <a:gd name="T47" fmla="*/ 36 h 120"/>
                <a:gd name="T48" fmla="*/ 38 w 120"/>
                <a:gd name="T49" fmla="*/ 43 h 120"/>
                <a:gd name="T50" fmla="*/ 33 w 120"/>
                <a:gd name="T51" fmla="*/ 49 h 120"/>
                <a:gd name="T52" fmla="*/ 29 w 120"/>
                <a:gd name="T53" fmla="*/ 51 h 120"/>
                <a:gd name="T54" fmla="*/ 21 w 120"/>
                <a:gd name="T55" fmla="*/ 49 h 120"/>
                <a:gd name="T56" fmla="*/ 15 w 120"/>
                <a:gd name="T57" fmla="*/ 54 h 120"/>
                <a:gd name="T58" fmla="*/ 16 w 120"/>
                <a:gd name="T59" fmla="*/ 58 h 120"/>
                <a:gd name="T60" fmla="*/ 27 w 120"/>
                <a:gd name="T61" fmla="*/ 62 h 120"/>
                <a:gd name="T62" fmla="*/ 41 w 120"/>
                <a:gd name="T63" fmla="*/ 66 h 120"/>
                <a:gd name="T64" fmla="*/ 47 w 120"/>
                <a:gd name="T65" fmla="*/ 77 h 120"/>
                <a:gd name="T66" fmla="*/ 55 w 120"/>
                <a:gd name="T67" fmla="*/ 21 h 120"/>
                <a:gd name="T68" fmla="*/ 44 w 120"/>
                <a:gd name="T69" fmla="*/ 15 h 120"/>
                <a:gd name="T70" fmla="*/ 63 w 120"/>
                <a:gd name="T71" fmla="*/ 10 h 120"/>
                <a:gd name="T72" fmla="*/ 107 w 120"/>
                <a:gd name="T73" fmla="*/ 62 h 120"/>
                <a:gd name="T74" fmla="*/ 92 w 120"/>
                <a:gd name="T75" fmla="*/ 102 h 120"/>
                <a:gd name="T76" fmla="*/ 91 w 120"/>
                <a:gd name="T77" fmla="*/ 92 h 120"/>
                <a:gd name="T78" fmla="*/ 84 w 120"/>
                <a:gd name="T79" fmla="*/ 81 h 120"/>
                <a:gd name="T80" fmla="*/ 66 w 120"/>
                <a:gd name="T81" fmla="*/ 67 h 120"/>
                <a:gd name="T82" fmla="*/ 97 w 120"/>
                <a:gd name="T83" fmla="*/ 56 h 120"/>
                <a:gd name="T84" fmla="*/ 105 w 120"/>
                <a:gd name="T85" fmla="*/ 49 h 120"/>
                <a:gd name="T86" fmla="*/ 93 w 120"/>
                <a:gd name="T87" fmla="*/ 39 h 120"/>
                <a:gd name="T88" fmla="*/ 91 w 120"/>
                <a:gd name="T89" fmla="*/ 52 h 120"/>
                <a:gd name="T90" fmla="*/ 79 w 120"/>
                <a:gd name="T91" fmla="*/ 49 h 120"/>
                <a:gd name="T92" fmla="*/ 73 w 120"/>
                <a:gd name="T93" fmla="*/ 44 h 120"/>
                <a:gd name="T94" fmla="*/ 76 w 120"/>
                <a:gd name="T95" fmla="*/ 35 h 120"/>
                <a:gd name="T96" fmla="*/ 90 w 120"/>
                <a:gd name="T97" fmla="*/ 36 h 120"/>
                <a:gd name="T98" fmla="*/ 100 w 120"/>
                <a:gd name="T99" fmla="*/ 36 h 120"/>
                <a:gd name="T100" fmla="*/ 105 w 120"/>
                <a:gd name="T101" fmla="*/ 32 h 120"/>
                <a:gd name="T102" fmla="*/ 110 w 120"/>
                <a:gd name="T103" fmla="*/ 57 h 120"/>
                <a:gd name="T104" fmla="*/ 107 w 120"/>
                <a:gd name="T105" fmla="*/ 6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120">
                  <a:moveTo>
                    <a:pt x="60" y="0"/>
                  </a:moveTo>
                  <a:cubicBezTo>
                    <a:pt x="27" y="0"/>
                    <a:pt x="0" y="27"/>
                    <a:pt x="0" y="60"/>
                  </a:cubicBezTo>
                  <a:cubicBezTo>
                    <a:pt x="0" y="93"/>
                    <a:pt x="27" y="120"/>
                    <a:pt x="60" y="120"/>
                  </a:cubicBezTo>
                  <a:cubicBezTo>
                    <a:pt x="93" y="120"/>
                    <a:pt x="120" y="93"/>
                    <a:pt x="120" y="60"/>
                  </a:cubicBezTo>
                  <a:cubicBezTo>
                    <a:pt x="120" y="27"/>
                    <a:pt x="93" y="0"/>
                    <a:pt x="60" y="0"/>
                  </a:cubicBezTo>
                  <a:close/>
                  <a:moveTo>
                    <a:pt x="83" y="24"/>
                  </a:moveTo>
                  <a:cubicBezTo>
                    <a:pt x="87" y="21"/>
                    <a:pt x="87" y="21"/>
                    <a:pt x="87" y="21"/>
                  </a:cubicBezTo>
                  <a:cubicBezTo>
                    <a:pt x="87" y="21"/>
                    <a:pt x="85" y="17"/>
                    <a:pt x="86" y="14"/>
                  </a:cubicBezTo>
                  <a:cubicBezTo>
                    <a:pt x="87" y="14"/>
                    <a:pt x="91" y="16"/>
                    <a:pt x="94" y="20"/>
                  </a:cubicBezTo>
                  <a:cubicBezTo>
                    <a:pt x="92" y="29"/>
                    <a:pt x="86" y="28"/>
                    <a:pt x="86" y="28"/>
                  </a:cubicBezTo>
                  <a:cubicBezTo>
                    <a:pt x="86" y="28"/>
                    <a:pt x="82" y="28"/>
                    <a:pt x="83" y="24"/>
                  </a:cubicBezTo>
                  <a:close/>
                  <a:moveTo>
                    <a:pt x="47" y="77"/>
                  </a:moveTo>
                  <a:cubicBezTo>
                    <a:pt x="46" y="78"/>
                    <a:pt x="45" y="81"/>
                    <a:pt x="44" y="84"/>
                  </a:cubicBezTo>
                  <a:cubicBezTo>
                    <a:pt x="43" y="86"/>
                    <a:pt x="42" y="87"/>
                    <a:pt x="41" y="88"/>
                  </a:cubicBezTo>
                  <a:cubicBezTo>
                    <a:pt x="39" y="89"/>
                    <a:pt x="39" y="91"/>
                    <a:pt x="39" y="91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38" y="95"/>
                    <a:pt x="39" y="99"/>
                    <a:pt x="40" y="100"/>
                  </a:cubicBezTo>
                  <a:cubicBezTo>
                    <a:pt x="40" y="102"/>
                    <a:pt x="37" y="110"/>
                    <a:pt x="37" y="110"/>
                  </a:cubicBezTo>
                  <a:cubicBezTo>
                    <a:pt x="34" y="109"/>
                    <a:pt x="33" y="106"/>
                    <a:pt x="32" y="104"/>
                  </a:cubicBezTo>
                  <a:cubicBezTo>
                    <a:pt x="32" y="102"/>
                    <a:pt x="30" y="101"/>
                    <a:pt x="31" y="99"/>
                  </a:cubicBezTo>
                  <a:cubicBezTo>
                    <a:pt x="31" y="96"/>
                    <a:pt x="29" y="95"/>
                    <a:pt x="28" y="94"/>
                  </a:cubicBezTo>
                  <a:cubicBezTo>
                    <a:pt x="27" y="92"/>
                    <a:pt x="26" y="90"/>
                    <a:pt x="26" y="89"/>
                  </a:cubicBezTo>
                  <a:cubicBezTo>
                    <a:pt x="26" y="88"/>
                    <a:pt x="23" y="86"/>
                    <a:pt x="23" y="86"/>
                  </a:cubicBezTo>
                  <a:cubicBezTo>
                    <a:pt x="23" y="86"/>
                    <a:pt x="18" y="83"/>
                    <a:pt x="17" y="82"/>
                  </a:cubicBezTo>
                  <a:cubicBezTo>
                    <a:pt x="16" y="81"/>
                    <a:pt x="15" y="77"/>
                    <a:pt x="15" y="75"/>
                  </a:cubicBezTo>
                  <a:cubicBezTo>
                    <a:pt x="15" y="73"/>
                    <a:pt x="16" y="68"/>
                    <a:pt x="16" y="68"/>
                  </a:cubicBezTo>
                  <a:cubicBezTo>
                    <a:pt x="16" y="68"/>
                    <a:pt x="18" y="66"/>
                    <a:pt x="17" y="65"/>
                  </a:cubicBezTo>
                  <a:cubicBezTo>
                    <a:pt x="15" y="64"/>
                    <a:pt x="15" y="60"/>
                    <a:pt x="15" y="60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58"/>
                    <a:pt x="11" y="55"/>
                    <a:pt x="10" y="54"/>
                  </a:cubicBezTo>
                  <a:cubicBezTo>
                    <a:pt x="10" y="52"/>
                    <a:pt x="10" y="51"/>
                    <a:pt x="11" y="50"/>
                  </a:cubicBezTo>
                  <a:cubicBezTo>
                    <a:pt x="11" y="49"/>
                    <a:pt x="10" y="46"/>
                    <a:pt x="10" y="45"/>
                  </a:cubicBezTo>
                  <a:cubicBezTo>
                    <a:pt x="20" y="20"/>
                    <a:pt x="37" y="15"/>
                    <a:pt x="37" y="15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35" y="21"/>
                    <a:pt x="34" y="21"/>
                  </a:cubicBezTo>
                  <a:cubicBezTo>
                    <a:pt x="32" y="20"/>
                    <a:pt x="31" y="20"/>
                    <a:pt x="31" y="2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8" y="25"/>
                    <a:pt x="28" y="26"/>
                  </a:cubicBezTo>
                  <a:cubicBezTo>
                    <a:pt x="28" y="27"/>
                    <a:pt x="29" y="29"/>
                    <a:pt x="29" y="29"/>
                  </a:cubicBezTo>
                  <a:cubicBezTo>
                    <a:pt x="29" y="29"/>
                    <a:pt x="32" y="29"/>
                    <a:pt x="32" y="28"/>
                  </a:cubicBezTo>
                  <a:cubicBezTo>
                    <a:pt x="32" y="27"/>
                    <a:pt x="32" y="26"/>
                    <a:pt x="32" y="26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1" y="24"/>
                    <a:pt x="34" y="23"/>
                    <a:pt x="40" y="24"/>
                  </a:cubicBezTo>
                  <a:cubicBezTo>
                    <a:pt x="47" y="24"/>
                    <a:pt x="44" y="29"/>
                    <a:pt x="47" y="30"/>
                  </a:cubicBezTo>
                  <a:cubicBezTo>
                    <a:pt x="50" y="31"/>
                    <a:pt x="45" y="35"/>
                    <a:pt x="44" y="37"/>
                  </a:cubicBezTo>
                  <a:cubicBezTo>
                    <a:pt x="43" y="39"/>
                    <a:pt x="41" y="34"/>
                    <a:pt x="41" y="34"/>
                  </a:cubicBezTo>
                  <a:cubicBezTo>
                    <a:pt x="41" y="34"/>
                    <a:pt x="43" y="32"/>
                    <a:pt x="40" y="32"/>
                  </a:cubicBezTo>
                  <a:cubicBezTo>
                    <a:pt x="37" y="31"/>
                    <a:pt x="35" y="36"/>
                    <a:pt x="37" y="36"/>
                  </a:cubicBezTo>
                  <a:cubicBezTo>
                    <a:pt x="38" y="36"/>
                    <a:pt x="40" y="38"/>
                    <a:pt x="39" y="39"/>
                  </a:cubicBezTo>
                  <a:cubicBezTo>
                    <a:pt x="39" y="40"/>
                    <a:pt x="39" y="40"/>
                    <a:pt x="38" y="43"/>
                  </a:cubicBezTo>
                  <a:cubicBezTo>
                    <a:pt x="36" y="46"/>
                    <a:pt x="34" y="48"/>
                    <a:pt x="34" y="48"/>
                  </a:cubicBezTo>
                  <a:cubicBezTo>
                    <a:pt x="34" y="48"/>
                    <a:pt x="32" y="47"/>
                    <a:pt x="33" y="49"/>
                  </a:cubicBezTo>
                  <a:cubicBezTo>
                    <a:pt x="34" y="51"/>
                    <a:pt x="33" y="54"/>
                    <a:pt x="33" y="55"/>
                  </a:cubicBezTo>
                  <a:cubicBezTo>
                    <a:pt x="33" y="57"/>
                    <a:pt x="29" y="54"/>
                    <a:pt x="29" y="51"/>
                  </a:cubicBezTo>
                  <a:cubicBezTo>
                    <a:pt x="28" y="48"/>
                    <a:pt x="25" y="51"/>
                    <a:pt x="24" y="51"/>
                  </a:cubicBezTo>
                  <a:cubicBezTo>
                    <a:pt x="23" y="51"/>
                    <a:pt x="21" y="50"/>
                    <a:pt x="21" y="49"/>
                  </a:cubicBezTo>
                  <a:cubicBezTo>
                    <a:pt x="20" y="48"/>
                    <a:pt x="15" y="52"/>
                    <a:pt x="14" y="52"/>
                  </a:cubicBezTo>
                  <a:cubicBezTo>
                    <a:pt x="13" y="53"/>
                    <a:pt x="13" y="55"/>
                    <a:pt x="15" y="54"/>
                  </a:cubicBezTo>
                  <a:cubicBezTo>
                    <a:pt x="17" y="53"/>
                    <a:pt x="19" y="54"/>
                    <a:pt x="19" y="56"/>
                  </a:cubicBezTo>
                  <a:cubicBezTo>
                    <a:pt x="18" y="58"/>
                    <a:pt x="16" y="57"/>
                    <a:pt x="16" y="58"/>
                  </a:cubicBezTo>
                  <a:cubicBezTo>
                    <a:pt x="17" y="60"/>
                    <a:pt x="19" y="61"/>
                    <a:pt x="19" y="63"/>
                  </a:cubicBezTo>
                  <a:cubicBezTo>
                    <a:pt x="20" y="65"/>
                    <a:pt x="25" y="63"/>
                    <a:pt x="27" y="62"/>
                  </a:cubicBezTo>
                  <a:cubicBezTo>
                    <a:pt x="28" y="62"/>
                    <a:pt x="33" y="61"/>
                    <a:pt x="33" y="63"/>
                  </a:cubicBezTo>
                  <a:cubicBezTo>
                    <a:pt x="34" y="65"/>
                    <a:pt x="39" y="66"/>
                    <a:pt x="41" y="66"/>
                  </a:cubicBezTo>
                  <a:cubicBezTo>
                    <a:pt x="43" y="67"/>
                    <a:pt x="46" y="67"/>
                    <a:pt x="49" y="69"/>
                  </a:cubicBezTo>
                  <a:cubicBezTo>
                    <a:pt x="51" y="72"/>
                    <a:pt x="47" y="76"/>
                    <a:pt x="47" y="77"/>
                  </a:cubicBezTo>
                  <a:close/>
                  <a:moveTo>
                    <a:pt x="59" y="14"/>
                  </a:moveTo>
                  <a:cubicBezTo>
                    <a:pt x="58" y="17"/>
                    <a:pt x="54" y="20"/>
                    <a:pt x="55" y="21"/>
                  </a:cubicBezTo>
                  <a:cubicBezTo>
                    <a:pt x="55" y="22"/>
                    <a:pt x="55" y="27"/>
                    <a:pt x="51" y="23"/>
                  </a:cubicBezTo>
                  <a:cubicBezTo>
                    <a:pt x="47" y="19"/>
                    <a:pt x="43" y="18"/>
                    <a:pt x="44" y="15"/>
                  </a:cubicBezTo>
                  <a:cubicBezTo>
                    <a:pt x="44" y="14"/>
                    <a:pt x="48" y="14"/>
                    <a:pt x="48" y="13"/>
                  </a:cubicBezTo>
                  <a:cubicBezTo>
                    <a:pt x="53" y="7"/>
                    <a:pt x="62" y="8"/>
                    <a:pt x="63" y="10"/>
                  </a:cubicBezTo>
                  <a:cubicBezTo>
                    <a:pt x="61" y="12"/>
                    <a:pt x="59" y="11"/>
                    <a:pt x="59" y="14"/>
                  </a:cubicBezTo>
                  <a:close/>
                  <a:moveTo>
                    <a:pt x="107" y="62"/>
                  </a:moveTo>
                  <a:cubicBezTo>
                    <a:pt x="107" y="62"/>
                    <a:pt x="109" y="65"/>
                    <a:pt x="112" y="65"/>
                  </a:cubicBezTo>
                  <a:cubicBezTo>
                    <a:pt x="110" y="87"/>
                    <a:pt x="92" y="102"/>
                    <a:pt x="92" y="102"/>
                  </a:cubicBezTo>
                  <a:cubicBezTo>
                    <a:pt x="89" y="99"/>
                    <a:pt x="90" y="96"/>
                    <a:pt x="90" y="96"/>
                  </a:cubicBezTo>
                  <a:cubicBezTo>
                    <a:pt x="91" y="92"/>
                    <a:pt x="91" y="92"/>
                    <a:pt x="91" y="92"/>
                  </a:cubicBezTo>
                  <a:cubicBezTo>
                    <a:pt x="91" y="85"/>
                    <a:pt x="91" y="85"/>
                    <a:pt x="91" y="85"/>
                  </a:cubicBezTo>
                  <a:cubicBezTo>
                    <a:pt x="91" y="85"/>
                    <a:pt x="91" y="77"/>
                    <a:pt x="84" y="81"/>
                  </a:cubicBezTo>
                  <a:cubicBezTo>
                    <a:pt x="77" y="83"/>
                    <a:pt x="80" y="83"/>
                    <a:pt x="72" y="83"/>
                  </a:cubicBezTo>
                  <a:cubicBezTo>
                    <a:pt x="64" y="84"/>
                    <a:pt x="66" y="67"/>
                    <a:pt x="66" y="67"/>
                  </a:cubicBezTo>
                  <a:cubicBezTo>
                    <a:pt x="66" y="43"/>
                    <a:pt x="84" y="61"/>
                    <a:pt x="84" y="61"/>
                  </a:cubicBezTo>
                  <a:cubicBezTo>
                    <a:pt x="95" y="69"/>
                    <a:pt x="97" y="56"/>
                    <a:pt x="97" y="56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5" y="49"/>
                    <a:pt x="105" y="49"/>
                    <a:pt x="105" y="49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1" y="43"/>
                    <a:pt x="94" y="48"/>
                  </a:cubicBezTo>
                  <a:cubicBezTo>
                    <a:pt x="94" y="48"/>
                    <a:pt x="93" y="53"/>
                    <a:pt x="91" y="52"/>
                  </a:cubicBezTo>
                  <a:cubicBezTo>
                    <a:pt x="84" y="48"/>
                    <a:pt x="84" y="48"/>
                    <a:pt x="84" y="48"/>
                  </a:cubicBezTo>
                  <a:cubicBezTo>
                    <a:pt x="84" y="48"/>
                    <a:pt x="82" y="47"/>
                    <a:pt x="79" y="49"/>
                  </a:cubicBezTo>
                  <a:cubicBezTo>
                    <a:pt x="75" y="52"/>
                    <a:pt x="69" y="49"/>
                    <a:pt x="69" y="49"/>
                  </a:cubicBezTo>
                  <a:cubicBezTo>
                    <a:pt x="69" y="49"/>
                    <a:pt x="69" y="46"/>
                    <a:pt x="73" y="44"/>
                  </a:cubicBezTo>
                  <a:cubicBezTo>
                    <a:pt x="76" y="42"/>
                    <a:pt x="76" y="42"/>
                    <a:pt x="76" y="42"/>
                  </a:cubicBezTo>
                  <a:cubicBezTo>
                    <a:pt x="76" y="42"/>
                    <a:pt x="75" y="38"/>
                    <a:pt x="76" y="35"/>
                  </a:cubicBezTo>
                  <a:cubicBezTo>
                    <a:pt x="77" y="32"/>
                    <a:pt x="78" y="35"/>
                    <a:pt x="81" y="33"/>
                  </a:cubicBezTo>
                  <a:cubicBezTo>
                    <a:pt x="84" y="31"/>
                    <a:pt x="86" y="37"/>
                    <a:pt x="90" y="36"/>
                  </a:cubicBezTo>
                  <a:cubicBezTo>
                    <a:pt x="94" y="36"/>
                    <a:pt x="92" y="35"/>
                    <a:pt x="95" y="33"/>
                  </a:cubicBezTo>
                  <a:cubicBezTo>
                    <a:pt x="98" y="32"/>
                    <a:pt x="100" y="36"/>
                    <a:pt x="100" y="36"/>
                  </a:cubicBezTo>
                  <a:cubicBezTo>
                    <a:pt x="106" y="37"/>
                    <a:pt x="106" y="37"/>
                    <a:pt x="106" y="37"/>
                  </a:cubicBezTo>
                  <a:cubicBezTo>
                    <a:pt x="106" y="37"/>
                    <a:pt x="105" y="30"/>
                    <a:pt x="105" y="32"/>
                  </a:cubicBezTo>
                  <a:cubicBezTo>
                    <a:pt x="109" y="38"/>
                    <a:pt x="114" y="55"/>
                    <a:pt x="112" y="58"/>
                  </a:cubicBezTo>
                  <a:cubicBezTo>
                    <a:pt x="111" y="57"/>
                    <a:pt x="110" y="57"/>
                    <a:pt x="110" y="57"/>
                  </a:cubicBezTo>
                  <a:cubicBezTo>
                    <a:pt x="103" y="57"/>
                    <a:pt x="103" y="57"/>
                    <a:pt x="103" y="57"/>
                  </a:cubicBezTo>
                  <a:lnTo>
                    <a:pt x="107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85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1675770" y="3773265"/>
            <a:ext cx="1544111" cy="848435"/>
          </a:xfrm>
        </p:spPr>
        <p:txBody>
          <a:bodyPr>
            <a:normAutofit/>
          </a:bodyPr>
          <a:lstStyle>
            <a:lvl1pPr marL="0" marR="0" indent="0" algn="l" defTabSz="91392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1675770" y="4990221"/>
            <a:ext cx="1544111" cy="848435"/>
          </a:xfrm>
        </p:spPr>
        <p:txBody>
          <a:bodyPr>
            <a:normAutofit/>
          </a:bodyPr>
          <a:lstStyle>
            <a:lvl1pPr marL="0" marR="0" indent="0" algn="l" defTabSz="91392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5" name="Text Placeholder 9"/>
          <p:cNvSpPr>
            <a:spLocks noGrp="1"/>
          </p:cNvSpPr>
          <p:nvPr>
            <p:ph type="body" sz="quarter" idx="18"/>
          </p:nvPr>
        </p:nvSpPr>
        <p:spPr>
          <a:xfrm>
            <a:off x="4320430" y="3773265"/>
            <a:ext cx="1544111" cy="848435"/>
          </a:xfrm>
        </p:spPr>
        <p:txBody>
          <a:bodyPr>
            <a:normAutofit/>
          </a:bodyPr>
          <a:lstStyle>
            <a:lvl1pPr marL="0" marR="0" indent="0" algn="l" defTabSz="91392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4309651" y="4977837"/>
            <a:ext cx="1544111" cy="848435"/>
          </a:xfrm>
        </p:spPr>
        <p:txBody>
          <a:bodyPr>
            <a:normAutofit/>
          </a:bodyPr>
          <a:lstStyle>
            <a:lvl1pPr marL="0" marR="0" indent="0" algn="l" defTabSz="913921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latin typeface="Lato Light" panose="020F0302020204030203" pitchFamily="34" charset="0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68007887"/>
      </p:ext>
    </p:extLst>
  </p:cSld>
  <p:clrMapOvr>
    <a:masterClrMapping/>
  </p:clrMapOvr>
  <p:transition spd="slow" advTm="1267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193946"/>
      </p:ext>
    </p:extLst>
  </p:cSld>
  <p:clrMapOvr>
    <a:masterClrMapping/>
  </p:clrMapOvr>
  <p:transition spd="slow" advTm="12672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467221"/>
      </p:ext>
    </p:extLst>
  </p:cSld>
  <p:clrMapOvr>
    <a:masterClrMapping/>
  </p:clrMapOvr>
  <p:transition spd="slow" advTm="12672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84363"/>
      </p:ext>
    </p:extLst>
  </p:cSld>
  <p:clrMapOvr>
    <a:masterClrMapping/>
  </p:clrMapOvr>
  <p:transition spd="slow" advTm="12672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31982"/>
      </p:ext>
    </p:extLst>
  </p:cSld>
  <p:clrMapOvr>
    <a:masterClrMapping/>
  </p:clrMapOvr>
  <p:transition spd="slow" advTm="12672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6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6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26039"/>
      </p:ext>
    </p:extLst>
  </p:cSld>
  <p:clrMapOvr>
    <a:masterClrMapping/>
  </p:clrMapOvr>
  <p:transition spd="slow" advTm="12672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56707"/>
      </p:ext>
    </p:extLst>
  </p:cSld>
  <p:clrMapOvr>
    <a:masterClrMapping/>
  </p:clrMapOvr>
  <p:transition spd="slow" advTm="12672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573718"/>
      </p:ext>
    </p:extLst>
  </p:cSld>
  <p:clrMapOvr>
    <a:masterClrMapping/>
  </p:clrMapOvr>
  <p:transition spd="slow" advTm="12672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57880"/>
      </p:ext>
    </p:extLst>
  </p:cSld>
  <p:clrMapOvr>
    <a:masterClrMapping/>
  </p:clrMapOvr>
  <p:transition spd="slow" advTm="12672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964051"/>
      </p:ext>
    </p:extLst>
  </p:cSld>
  <p:clrMapOvr>
    <a:masterClrMapping/>
  </p:clrMapOvr>
  <p:transition spd="slow" advTm="12672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778347"/>
      </p:ext>
    </p:extLst>
  </p:cSld>
  <p:clrMapOvr>
    <a:masterClrMapping/>
  </p:clrMapOvr>
  <p:transition spd="slow" advTm="12672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26591"/>
      </p:ext>
    </p:extLst>
  </p:cSld>
  <p:clrMapOvr>
    <a:masterClrMapping/>
  </p:clrMapOvr>
  <p:transition spd="slow" advTm="12672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30530"/>
      </p:ext>
    </p:extLst>
  </p:cSld>
  <p:clrMapOvr>
    <a:masterClrMapping/>
  </p:clrMapOvr>
  <p:transition spd="slow" advTm="12672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17248"/>
      </p:ext>
    </p:extLst>
  </p:cSld>
  <p:clrMapOvr>
    <a:masterClrMapping/>
  </p:clrMapOvr>
  <p:transition spd="slow" advTm="12672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42190"/>
      </p:ext>
    </p:extLst>
  </p:cSld>
  <p:clrMapOvr>
    <a:masterClrMapping/>
  </p:clrMapOvr>
  <p:transition spd="slow" advTm="12672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72518"/>
      </p:ext>
    </p:extLst>
  </p:cSld>
  <p:clrMapOvr>
    <a:masterClrMapping/>
  </p:clrMapOvr>
  <p:transition spd="slow" advTm="12672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6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6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60491"/>
      </p:ext>
    </p:extLst>
  </p:cSld>
  <p:clrMapOvr>
    <a:masterClrMapping/>
  </p:clrMapOvr>
  <p:transition spd="slow" advTm="12672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69422"/>
      </p:ext>
    </p:extLst>
  </p:cSld>
  <p:clrMapOvr>
    <a:masterClrMapping/>
  </p:clrMapOvr>
  <p:transition spd="slow" advTm="12672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93075"/>
      </p:ext>
    </p:extLst>
  </p:cSld>
  <p:clrMapOvr>
    <a:masterClrMapping/>
  </p:clrMapOvr>
  <p:transition spd="slow" advTm="12672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830580"/>
      </p:ext>
    </p:extLst>
  </p:cSld>
  <p:clrMapOvr>
    <a:masterClrMapping/>
  </p:clrMapOvr>
  <p:transition spd="slow" advTm="12672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64054"/>
      </p:ext>
    </p:extLst>
  </p:cSld>
  <p:clrMapOvr>
    <a:masterClrMapping/>
  </p:clrMapOvr>
  <p:transition spd="slow" advTm="12672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943717"/>
      </p:ext>
    </p:extLst>
  </p:cSld>
  <p:clrMapOvr>
    <a:masterClrMapping/>
  </p:clrMapOvr>
  <p:transition spd="slow" advTm="12672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13367"/>
      </p:ext>
    </p:extLst>
  </p:cSld>
  <p:clrMapOvr>
    <a:masterClrMapping/>
  </p:clrMapOvr>
  <p:transition spd="slow" advTm="12672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48938"/>
      </p:ext>
    </p:extLst>
  </p:cSld>
  <p:clrMapOvr>
    <a:masterClrMapping/>
  </p:clrMapOvr>
  <p:transition spd="slow" advTm="12672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68571"/>
      </p:ext>
    </p:extLst>
  </p:cSld>
  <p:clrMapOvr>
    <a:masterClrMapping/>
  </p:clrMapOvr>
  <p:transition spd="slow" advTm="12672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900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817152"/>
      </p:ext>
    </p:extLst>
  </p:cSld>
  <p:clrMapOvr>
    <a:masterClrMapping/>
  </p:clrMapOvr>
  <p:transition spd="slow" advTm="12672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41752"/>
      </p:ext>
    </p:extLst>
  </p:cSld>
  <p:clrMapOvr>
    <a:masterClrMapping/>
  </p:clrMapOvr>
  <p:transition spd="slow" advTm="12672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5" indent="0">
              <a:buNone/>
              <a:defRPr sz="2000" b="1"/>
            </a:lvl2pPr>
            <a:lvl3pPr marL="914196" indent="0">
              <a:buNone/>
              <a:defRPr sz="1900" b="1"/>
            </a:lvl3pPr>
            <a:lvl4pPr marL="1371294" indent="0">
              <a:buNone/>
              <a:defRPr sz="1600" b="1"/>
            </a:lvl4pPr>
            <a:lvl5pPr marL="1828392" indent="0">
              <a:buNone/>
              <a:defRPr sz="1600" b="1"/>
            </a:lvl5pPr>
            <a:lvl6pPr marL="2285494" indent="0">
              <a:buNone/>
              <a:defRPr sz="1600" b="1"/>
            </a:lvl6pPr>
            <a:lvl7pPr marL="2742586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6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6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598656"/>
      </p:ext>
    </p:extLst>
  </p:cSld>
  <p:clrMapOvr>
    <a:masterClrMapping/>
  </p:clrMapOvr>
  <p:transition spd="slow" advTm="12672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17998"/>
      </p:ext>
    </p:extLst>
  </p:cSld>
  <p:clrMapOvr>
    <a:masterClrMapping/>
  </p:clrMapOvr>
  <p:transition spd="slow" advTm="12672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569259"/>
      </p:ext>
    </p:extLst>
  </p:cSld>
  <p:clrMapOvr>
    <a:masterClrMapping/>
  </p:clrMapOvr>
  <p:transition spd="slow" advTm="12672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900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36059"/>
      </p:ext>
    </p:extLst>
  </p:cSld>
  <p:clrMapOvr>
    <a:masterClrMapping/>
  </p:clrMapOvr>
  <p:transition spd="slow" advTm="12672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03773"/>
      </p:ext>
    </p:extLst>
  </p:cSld>
  <p:clrMapOvr>
    <a:masterClrMapping/>
  </p:clrMapOvr>
  <p:transition spd="slow" advTm="12672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37118"/>
      </p:ext>
    </p:extLst>
  </p:cSld>
  <p:clrMapOvr>
    <a:masterClrMapping/>
  </p:clrMapOvr>
  <p:transition spd="slow" advTm="12672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794993"/>
      </p:ext>
    </p:extLst>
  </p:cSld>
  <p:clrMapOvr>
    <a:masterClrMapping/>
  </p:clrMapOvr>
  <p:transition spd="slow" advTm="12672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500"/>
            </a:lvl2pPr>
            <a:lvl3pPr marL="914218" indent="0">
              <a:buNone/>
              <a:defRPr sz="1200"/>
            </a:lvl3pPr>
            <a:lvl4pPr marL="1371328" indent="0">
              <a:buNone/>
              <a:defRPr sz="1100"/>
            </a:lvl4pPr>
            <a:lvl5pPr marL="1828437" indent="0">
              <a:buNone/>
              <a:defRPr sz="1100"/>
            </a:lvl5pPr>
            <a:lvl6pPr marL="2285550" indent="0">
              <a:buNone/>
              <a:defRPr sz="1100"/>
            </a:lvl6pPr>
            <a:lvl7pPr marL="2742654" indent="0">
              <a:buNone/>
              <a:defRPr sz="1100"/>
            </a:lvl7pPr>
            <a:lvl8pPr marL="3199760" indent="0">
              <a:buNone/>
              <a:defRPr sz="1100"/>
            </a:lvl8pPr>
            <a:lvl9pPr marL="36568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05507"/>
      </p:ext>
    </p:extLst>
  </p:cSld>
  <p:clrMapOvr>
    <a:masterClrMapping/>
  </p:clrMapOvr>
  <p:transition spd="slow" advTm="12672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70093"/>
      </p:ext>
    </p:extLst>
  </p:cSld>
  <p:clrMapOvr>
    <a:masterClrMapping/>
  </p:clrMapOvr>
  <p:transition spd="slow" advTm="12672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367515"/>
      </p:ext>
    </p:extLst>
  </p:cSld>
  <p:clrMapOvr>
    <a:masterClrMapping/>
  </p:clrMapOvr>
  <p:transition spd="slow" advTm="12672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3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56" name="Google Shape;56;p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960000" y="2972496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4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919632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" name="Google Shape;100;p3"/>
          <p:cNvSpPr txBox="1">
            <a:spLocks noGrp="1"/>
          </p:cNvSpPr>
          <p:nvPr>
            <p:ph type="subTitle" idx="1"/>
          </p:nvPr>
        </p:nvSpPr>
        <p:spPr>
          <a:xfrm>
            <a:off x="2991600" y="5399977"/>
            <a:ext cx="6615200" cy="6400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7166722"/>
      </p:ext>
    </p:extLst>
  </p:cSld>
  <p:clrMapOvr>
    <a:masterClrMapping/>
  </p:clrMapOvr>
  <p:transition spd="slow" advTm="12672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6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6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621993"/>
      </p:ext>
    </p:extLst>
  </p:cSld>
  <p:clrMapOvr>
    <a:masterClrMapping/>
  </p:clrMapOvr>
  <p:transition spd="slow" advTm="12672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03" name="Google Shape;103;p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5" name="Google Shape;14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4229849"/>
      </p:ext>
    </p:extLst>
  </p:cSld>
  <p:clrMapOvr>
    <a:masterClrMapping/>
  </p:clrMapOvr>
  <p:transition spd="slow" advTm="12672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5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49" name="Google Shape;149;p5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5"/>
          <p:cNvSpPr txBox="1">
            <a:spLocks noGrp="1"/>
          </p:cNvSpPr>
          <p:nvPr>
            <p:ph type="subTitle" idx="1"/>
          </p:nvPr>
        </p:nvSpPr>
        <p:spPr>
          <a:xfrm>
            <a:off x="1957425" y="3642300"/>
            <a:ext cx="3657600" cy="818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2" name="Google Shape;192;p5"/>
          <p:cNvSpPr txBox="1">
            <a:spLocks noGrp="1"/>
          </p:cNvSpPr>
          <p:nvPr>
            <p:ph type="subTitle" idx="2"/>
          </p:nvPr>
        </p:nvSpPr>
        <p:spPr>
          <a:xfrm>
            <a:off x="6576959" y="3642300"/>
            <a:ext cx="3657600" cy="818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3" name="Google Shape;193;p5"/>
          <p:cNvSpPr txBox="1">
            <a:spLocks noGrp="1"/>
          </p:cNvSpPr>
          <p:nvPr>
            <p:ph type="subTitle" idx="3"/>
          </p:nvPr>
        </p:nvSpPr>
        <p:spPr>
          <a:xfrm>
            <a:off x="1957425" y="5202200"/>
            <a:ext cx="3657600" cy="7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4"/>
          </p:nvPr>
        </p:nvSpPr>
        <p:spPr>
          <a:xfrm>
            <a:off x="6576959" y="5202200"/>
            <a:ext cx="3657600" cy="7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5"/>
          </p:nvPr>
        </p:nvSpPr>
        <p:spPr>
          <a:xfrm>
            <a:off x="1957425" y="4605400"/>
            <a:ext cx="3657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33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subTitle" idx="6"/>
          </p:nvPr>
        </p:nvSpPr>
        <p:spPr>
          <a:xfrm>
            <a:off x="6576959" y="4605400"/>
            <a:ext cx="3657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3333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5082882"/>
      </p:ext>
    </p:extLst>
  </p:cSld>
  <p:clrMapOvr>
    <a:masterClrMapping/>
  </p:clrMapOvr>
  <p:transition spd="slow" advTm="12672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" name="Google Shape;199;p6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200" name="Google Shape;200;p6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6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4833431"/>
      </p:ext>
    </p:extLst>
  </p:cSld>
  <p:clrMapOvr>
    <a:masterClrMapping/>
  </p:clrMapOvr>
  <p:transition spd="slow" advTm="12672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245" name="Google Shape;245;p7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body" idx="1"/>
          </p:nvPr>
        </p:nvSpPr>
        <p:spPr>
          <a:xfrm>
            <a:off x="960000" y="1841500"/>
            <a:ext cx="5390000" cy="4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7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3531088"/>
      </p:ext>
    </p:extLst>
  </p:cSld>
  <p:clrMapOvr>
    <a:masterClrMapping/>
  </p:clrMapOvr>
  <p:transition spd="slow" advTm="12672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8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291" name="Google Shape;291;p8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8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33" name="Google Shape;333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26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13667"/>
      </p:ext>
    </p:extLst>
  </p:cSld>
  <p:clrMapOvr>
    <a:masterClrMapping/>
  </p:clrMapOvr>
  <p:transition spd="slow" advTm="12672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9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336" name="Google Shape;336;p9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9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9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9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9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1841997" y="2972496"/>
            <a:ext cx="48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466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9"/>
          <p:cNvSpPr txBox="1">
            <a:spLocks noGrp="1"/>
          </p:cNvSpPr>
          <p:nvPr>
            <p:ph type="title" idx="2" hasCustomPrompt="1"/>
          </p:nvPr>
        </p:nvSpPr>
        <p:spPr>
          <a:xfrm>
            <a:off x="2166997" y="919632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9"/>
          <p:cNvSpPr txBox="1">
            <a:spLocks noGrp="1"/>
          </p:cNvSpPr>
          <p:nvPr>
            <p:ph type="subTitle" idx="1"/>
          </p:nvPr>
        </p:nvSpPr>
        <p:spPr>
          <a:xfrm>
            <a:off x="959997" y="5196777"/>
            <a:ext cx="6615200" cy="6400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8452448"/>
      </p:ext>
    </p:extLst>
  </p:cSld>
  <p:clrMapOvr>
    <a:masterClrMapping/>
  </p:clrMapOvr>
  <p:transition spd="slow" advTm="12672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0"/>
          <p:cNvSpPr txBox="1">
            <a:spLocks noGrp="1"/>
          </p:cNvSpPr>
          <p:nvPr>
            <p:ph type="title"/>
          </p:nvPr>
        </p:nvSpPr>
        <p:spPr>
          <a:xfrm>
            <a:off x="1937200" y="5357067"/>
            <a:ext cx="8317600" cy="787600"/>
          </a:xfrm>
          <a:prstGeom prst="rect">
            <a:avLst/>
          </a:prstGeom>
          <a:noFill/>
          <a:ln w="19050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5654570"/>
      </p:ext>
    </p:extLst>
  </p:cSld>
  <p:clrMapOvr>
    <a:masterClrMapping/>
  </p:clrMapOvr>
  <p:transition spd="slow" advTm="12672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11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385" name="Google Shape;385;p11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1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1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7" name="Google Shape;42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443667"/>
            <a:ext cx="8768000" cy="27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28" name="Google Shape;428;p11"/>
          <p:cNvSpPr txBox="1">
            <a:spLocks noGrp="1"/>
          </p:cNvSpPr>
          <p:nvPr>
            <p:ph type="subTitle" idx="1"/>
          </p:nvPr>
        </p:nvSpPr>
        <p:spPr>
          <a:xfrm>
            <a:off x="2568000" y="5536267"/>
            <a:ext cx="7056000" cy="6084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l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335516"/>
      </p:ext>
    </p:extLst>
  </p:cSld>
  <p:clrMapOvr>
    <a:masterClrMapping/>
  </p:clrMapOvr>
  <p:transition spd="slow" advTm="12672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110677"/>
      </p:ext>
    </p:extLst>
  </p:cSld>
  <p:clrMapOvr>
    <a:masterClrMapping/>
  </p:clrMapOvr>
  <p:transition spd="slow" advTm="12672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13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32" name="Google Shape;432;p1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4" name="Google Shape;474;p13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3115200" cy="703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2" hasCustomPrompt="1"/>
          </p:nvPr>
        </p:nvSpPr>
        <p:spPr>
          <a:xfrm>
            <a:off x="1667400" y="15328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1"/>
          </p:nvPr>
        </p:nvSpPr>
        <p:spPr>
          <a:xfrm>
            <a:off x="960000" y="31057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3"/>
          </p:nvPr>
        </p:nvSpPr>
        <p:spPr>
          <a:xfrm>
            <a:off x="4538400" y="2323700"/>
            <a:ext cx="3115200" cy="7036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4" hasCustomPrompt="1"/>
          </p:nvPr>
        </p:nvSpPr>
        <p:spPr>
          <a:xfrm>
            <a:off x="5245800" y="15328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5"/>
          </p:nvPr>
        </p:nvSpPr>
        <p:spPr>
          <a:xfrm>
            <a:off x="4538400" y="31057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6"/>
          </p:nvPr>
        </p:nvSpPr>
        <p:spPr>
          <a:xfrm>
            <a:off x="8116800" y="2323700"/>
            <a:ext cx="3115200" cy="703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7" hasCustomPrompt="1"/>
          </p:nvPr>
        </p:nvSpPr>
        <p:spPr>
          <a:xfrm>
            <a:off x="8824200" y="15328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8"/>
          </p:nvPr>
        </p:nvSpPr>
        <p:spPr>
          <a:xfrm>
            <a:off x="8116800" y="31057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9"/>
          </p:nvPr>
        </p:nvSpPr>
        <p:spPr>
          <a:xfrm>
            <a:off x="2749200" y="4727733"/>
            <a:ext cx="3115200" cy="7036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3" hasCustomPrompt="1"/>
          </p:nvPr>
        </p:nvSpPr>
        <p:spPr>
          <a:xfrm>
            <a:off x="3456600" y="3936833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5" name="Google Shape;485;p13"/>
          <p:cNvSpPr txBox="1">
            <a:spLocks noGrp="1"/>
          </p:cNvSpPr>
          <p:nvPr>
            <p:ph type="subTitle" idx="14"/>
          </p:nvPr>
        </p:nvSpPr>
        <p:spPr>
          <a:xfrm>
            <a:off x="2749200" y="55097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title" idx="15"/>
          </p:nvPr>
        </p:nvSpPr>
        <p:spPr>
          <a:xfrm>
            <a:off x="6327600" y="4727733"/>
            <a:ext cx="3115200" cy="7036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16" hasCustomPrompt="1"/>
          </p:nvPr>
        </p:nvSpPr>
        <p:spPr>
          <a:xfrm>
            <a:off x="7035000" y="3936833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5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subTitle" idx="17"/>
          </p:nvPr>
        </p:nvSpPr>
        <p:spPr>
          <a:xfrm>
            <a:off x="6327600" y="55097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18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1779542"/>
      </p:ext>
    </p:extLst>
  </p:cSld>
  <p:clrMapOvr>
    <a:masterClrMapping/>
  </p:clrMapOvr>
  <p:transition spd="slow" advTm="12672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6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6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72945"/>
      </p:ext>
    </p:extLst>
  </p:cSld>
  <p:clrMapOvr>
    <a:masterClrMapping/>
  </p:clrMapOvr>
  <p:transition spd="slow" advTm="12672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1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492" name="Google Shape;492;p1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34" name="Google Shape;534;p14"/>
          <p:cNvSpPr txBox="1">
            <a:spLocks noGrp="1"/>
          </p:cNvSpPr>
          <p:nvPr>
            <p:ph type="title"/>
          </p:nvPr>
        </p:nvSpPr>
        <p:spPr>
          <a:xfrm>
            <a:off x="3101333" y="4361084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35" name="Google Shape;535;p14"/>
          <p:cNvSpPr txBox="1">
            <a:spLocks noGrp="1"/>
          </p:cNvSpPr>
          <p:nvPr>
            <p:ph type="subTitle" idx="1"/>
          </p:nvPr>
        </p:nvSpPr>
        <p:spPr>
          <a:xfrm>
            <a:off x="1944200" y="1731217"/>
            <a:ext cx="8303600" cy="22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2322288"/>
      </p:ext>
    </p:extLst>
  </p:cSld>
  <p:clrMapOvr>
    <a:masterClrMapping/>
  </p:clrMapOvr>
  <p:transition spd="slow" advTm="12672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7" name="Google Shape;537;p15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538" name="Google Shape;538;p15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5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5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5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5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0" name="Google Shape;580;p15"/>
          <p:cNvSpPr txBox="1">
            <a:spLocks noGrp="1"/>
          </p:cNvSpPr>
          <p:nvPr>
            <p:ph type="title"/>
          </p:nvPr>
        </p:nvSpPr>
        <p:spPr>
          <a:xfrm>
            <a:off x="960000" y="4437300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8859565"/>
      </p:ext>
    </p:extLst>
  </p:cSld>
  <p:clrMapOvr>
    <a:masterClrMapping/>
  </p:clrMapOvr>
  <p:transition spd="slow" advTm="12672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oogle Shape;582;p16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583" name="Google Shape;583;p16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6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6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6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6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16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16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16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16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16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16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16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6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6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16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16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16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16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16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6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6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6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6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16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5" name="Google Shape;625;p16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1150451"/>
      </p:ext>
    </p:extLst>
  </p:cSld>
  <p:clrMapOvr>
    <a:masterClrMapping/>
  </p:clrMapOvr>
  <p:transition spd="slow" advTm="12672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oogle Shape;627;p17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628" name="Google Shape;628;p17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7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7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17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17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17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17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17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17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17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17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17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17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17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17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17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17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7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17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17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17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17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17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17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17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17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17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17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17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17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17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17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17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17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17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17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17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17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7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17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17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7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70" name="Google Shape;670;p17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5443067"/>
      </p:ext>
    </p:extLst>
  </p:cSld>
  <p:clrMapOvr>
    <a:masterClrMapping/>
  </p:clrMapOvr>
  <p:transition spd="slow" advTm="12672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18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673" name="Google Shape;673;p18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8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8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18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8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8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8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8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8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8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8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8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8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8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8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8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8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8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8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8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8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8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8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8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8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8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8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8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8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8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8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8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8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8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8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8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5" name="Google Shape;715;p18"/>
          <p:cNvSpPr txBox="1">
            <a:spLocks noGrp="1"/>
          </p:cNvSpPr>
          <p:nvPr>
            <p:ph type="title"/>
          </p:nvPr>
        </p:nvSpPr>
        <p:spPr>
          <a:xfrm>
            <a:off x="960000" y="713333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9154388"/>
      </p:ext>
    </p:extLst>
  </p:cSld>
  <p:clrMapOvr>
    <a:masterClrMapping/>
  </p:clrMapOvr>
  <p:transition spd="slow" advTm="12672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" name="Google Shape;717;p19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718" name="Google Shape;718;p19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0" name="Google Shape;760;p19"/>
          <p:cNvSpPr txBox="1">
            <a:spLocks noGrp="1"/>
          </p:cNvSpPr>
          <p:nvPr>
            <p:ph type="subTitle" idx="1"/>
          </p:nvPr>
        </p:nvSpPr>
        <p:spPr>
          <a:xfrm>
            <a:off x="3130800" y="5634400"/>
            <a:ext cx="5930400" cy="4924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19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674755"/>
      </p:ext>
    </p:extLst>
  </p:cSld>
  <p:clrMapOvr>
    <a:masterClrMapping/>
  </p:clrMapOvr>
  <p:transition spd="slow" advTm="12672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20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764" name="Google Shape;764;p20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0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0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0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0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0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0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0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0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0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0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0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0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0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0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0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0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0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0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0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0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0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0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0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0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0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0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0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0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0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0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0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0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0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0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0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0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0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0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0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0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0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1944067" y="3526584"/>
            <a:ext cx="3133200" cy="1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7" name="Google Shape;807;p20"/>
          <p:cNvSpPr txBox="1">
            <a:spLocks noGrp="1"/>
          </p:cNvSpPr>
          <p:nvPr>
            <p:ph type="title"/>
          </p:nvPr>
        </p:nvSpPr>
        <p:spPr>
          <a:xfrm>
            <a:off x="1944067" y="1770999"/>
            <a:ext cx="3133200" cy="1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487170"/>
      </p:ext>
    </p:extLst>
  </p:cSld>
  <p:clrMapOvr>
    <a:masterClrMapping/>
  </p:clrMapOvr>
  <p:transition spd="slow" advTm="12672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" name="Google Shape;809;p21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810" name="Google Shape;810;p21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1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1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1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1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1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1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1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1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1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1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1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1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1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1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1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1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1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1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1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1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1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1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1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1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1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1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1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1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1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1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2" name="Google Shape;852;p21"/>
          <p:cNvSpPr txBox="1">
            <a:spLocks noGrp="1"/>
          </p:cNvSpPr>
          <p:nvPr>
            <p:ph type="subTitle" idx="1"/>
          </p:nvPr>
        </p:nvSpPr>
        <p:spPr>
          <a:xfrm>
            <a:off x="7107133" y="3530984"/>
            <a:ext cx="3129200" cy="1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3" name="Google Shape;853;p21"/>
          <p:cNvSpPr txBox="1">
            <a:spLocks noGrp="1"/>
          </p:cNvSpPr>
          <p:nvPr>
            <p:ph type="title"/>
          </p:nvPr>
        </p:nvSpPr>
        <p:spPr>
          <a:xfrm>
            <a:off x="7107133" y="1770999"/>
            <a:ext cx="3129200" cy="16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488688"/>
      </p:ext>
    </p:extLst>
  </p:cSld>
  <p:clrMapOvr>
    <a:masterClrMapping/>
  </p:clrMapOvr>
  <p:transition spd="slow" advTm="12672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5" name="Google Shape;855;p22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856" name="Google Shape;856;p22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2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2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2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2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2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2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2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2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2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2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2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2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2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2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2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2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2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2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22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22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2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2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98" name="Google Shape;898;p22"/>
          <p:cNvSpPr txBox="1">
            <a:spLocks noGrp="1"/>
          </p:cNvSpPr>
          <p:nvPr>
            <p:ph type="subTitle" idx="1"/>
          </p:nvPr>
        </p:nvSpPr>
        <p:spPr>
          <a:xfrm>
            <a:off x="2514600" y="4244933"/>
            <a:ext cx="7162800" cy="1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/>
          </p:nvPr>
        </p:nvSpPr>
        <p:spPr>
          <a:xfrm>
            <a:off x="1898600" y="1387333"/>
            <a:ext cx="8394800" cy="2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0"/>
              <a:buNone/>
              <a:defRPr sz="20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71340"/>
      </p:ext>
    </p:extLst>
  </p:cSld>
  <p:clrMapOvr>
    <a:masterClrMapping/>
  </p:clrMapOvr>
  <p:transition spd="slow" advTm="12672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" name="Google Shape;901;p23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902" name="Google Shape;902;p2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2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2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2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2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2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2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2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2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2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2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2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4" name="Google Shape;944;p23"/>
          <p:cNvSpPr txBox="1">
            <a:spLocks noGrp="1"/>
          </p:cNvSpPr>
          <p:nvPr>
            <p:ph type="subTitle" idx="1"/>
          </p:nvPr>
        </p:nvSpPr>
        <p:spPr>
          <a:xfrm>
            <a:off x="953451" y="4244917"/>
            <a:ext cx="3975200" cy="1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3"/>
          <p:cNvSpPr txBox="1">
            <a:spLocks noGrp="1"/>
          </p:cNvSpPr>
          <p:nvPr>
            <p:ph type="title"/>
          </p:nvPr>
        </p:nvSpPr>
        <p:spPr>
          <a:xfrm>
            <a:off x="953467" y="1387317"/>
            <a:ext cx="3975200" cy="28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124715"/>
      </p:ext>
    </p:extLst>
  </p:cSld>
  <p:clrMapOvr>
    <a:masterClrMapping/>
  </p:clrMapOvr>
  <p:transition spd="slow" advTm="12672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500"/>
            </a:lvl2pPr>
            <a:lvl3pPr marL="914196" indent="0">
              <a:buNone/>
              <a:defRPr sz="1200"/>
            </a:lvl3pPr>
            <a:lvl4pPr marL="1371294" indent="0">
              <a:buNone/>
              <a:defRPr sz="1100"/>
            </a:lvl4pPr>
            <a:lvl5pPr marL="1828392" indent="0">
              <a:buNone/>
              <a:defRPr sz="1100"/>
            </a:lvl5pPr>
            <a:lvl6pPr marL="2285494" indent="0">
              <a:buNone/>
              <a:defRPr sz="1100"/>
            </a:lvl6pPr>
            <a:lvl7pPr marL="2742586" indent="0">
              <a:buNone/>
              <a:defRPr sz="1100"/>
            </a:lvl7pPr>
            <a:lvl8pPr marL="3199680" indent="0">
              <a:buNone/>
              <a:defRPr sz="1100"/>
            </a:lvl8pPr>
            <a:lvl9pPr marL="3656775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6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6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200380"/>
      </p:ext>
    </p:extLst>
  </p:cSld>
  <p:clrMapOvr>
    <a:masterClrMapping/>
  </p:clrMapOvr>
  <p:transition spd="slow" advTm="12672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24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948" name="Google Shape;948;p24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24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24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24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24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24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24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24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24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4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4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4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4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4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4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4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4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4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4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4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4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4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4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4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4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4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4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4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4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24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24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24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24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24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24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24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24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24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24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24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24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24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0" name="Google Shape;990;p24"/>
          <p:cNvSpPr txBox="1">
            <a:spLocks noGrp="1"/>
          </p:cNvSpPr>
          <p:nvPr>
            <p:ph type="title"/>
          </p:nvPr>
        </p:nvSpPr>
        <p:spPr>
          <a:xfrm>
            <a:off x="7327900" y="3204875"/>
            <a:ext cx="3657600" cy="7036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91" name="Google Shape;991;p24"/>
          <p:cNvSpPr txBox="1">
            <a:spLocks noGrp="1"/>
          </p:cNvSpPr>
          <p:nvPr>
            <p:ph type="subTitle" idx="1"/>
          </p:nvPr>
        </p:nvSpPr>
        <p:spPr>
          <a:xfrm>
            <a:off x="7594833" y="40851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2" name="Google Shape;992;p24"/>
          <p:cNvSpPr txBox="1">
            <a:spLocks noGrp="1"/>
          </p:cNvSpPr>
          <p:nvPr>
            <p:ph type="title" idx="2"/>
          </p:nvPr>
        </p:nvSpPr>
        <p:spPr>
          <a:xfrm>
            <a:off x="7323633" y="2127017"/>
            <a:ext cx="3657600" cy="9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3030711"/>
      </p:ext>
    </p:extLst>
  </p:cSld>
  <p:clrMapOvr>
    <a:masterClrMapping/>
  </p:clrMapOvr>
  <p:transition spd="slow" advTm="12672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4" name="Google Shape;994;p25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995" name="Google Shape;995;p25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25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25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25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25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25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25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25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25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25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25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25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25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25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25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25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25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25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25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25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25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25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25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25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25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25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25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25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25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25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25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25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25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25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25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25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25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25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25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25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25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25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37" name="Google Shape;1037;p25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25"/>
          <p:cNvSpPr txBox="1">
            <a:spLocks noGrp="1"/>
          </p:cNvSpPr>
          <p:nvPr>
            <p:ph type="subTitle" idx="1"/>
          </p:nvPr>
        </p:nvSpPr>
        <p:spPr>
          <a:xfrm>
            <a:off x="1199400" y="3588733"/>
            <a:ext cx="2519600" cy="818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039" name="Google Shape;1039;p25"/>
          <p:cNvSpPr txBox="1">
            <a:spLocks noGrp="1"/>
          </p:cNvSpPr>
          <p:nvPr>
            <p:ph type="subTitle" idx="2"/>
          </p:nvPr>
        </p:nvSpPr>
        <p:spPr>
          <a:xfrm>
            <a:off x="4832199" y="3588733"/>
            <a:ext cx="2523600" cy="818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040" name="Google Shape;1040;p25"/>
          <p:cNvSpPr txBox="1">
            <a:spLocks noGrp="1"/>
          </p:cNvSpPr>
          <p:nvPr>
            <p:ph type="subTitle" idx="3"/>
          </p:nvPr>
        </p:nvSpPr>
        <p:spPr>
          <a:xfrm>
            <a:off x="1199400" y="5229467"/>
            <a:ext cx="2519600" cy="9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1" name="Google Shape;1041;p25"/>
          <p:cNvSpPr txBox="1">
            <a:spLocks noGrp="1"/>
          </p:cNvSpPr>
          <p:nvPr>
            <p:ph type="subTitle" idx="4"/>
          </p:nvPr>
        </p:nvSpPr>
        <p:spPr>
          <a:xfrm>
            <a:off x="4832199" y="5230267"/>
            <a:ext cx="25236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25"/>
          <p:cNvSpPr txBox="1">
            <a:spLocks noGrp="1"/>
          </p:cNvSpPr>
          <p:nvPr>
            <p:ph type="subTitle" idx="5"/>
          </p:nvPr>
        </p:nvSpPr>
        <p:spPr>
          <a:xfrm>
            <a:off x="1199400" y="4551833"/>
            <a:ext cx="251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33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043" name="Google Shape;1043;p25"/>
          <p:cNvSpPr txBox="1">
            <a:spLocks noGrp="1"/>
          </p:cNvSpPr>
          <p:nvPr>
            <p:ph type="subTitle" idx="6"/>
          </p:nvPr>
        </p:nvSpPr>
        <p:spPr>
          <a:xfrm>
            <a:off x="4832199" y="4551833"/>
            <a:ext cx="2523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3333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044" name="Google Shape;1044;p25"/>
          <p:cNvSpPr txBox="1">
            <a:spLocks noGrp="1"/>
          </p:cNvSpPr>
          <p:nvPr>
            <p:ph type="subTitle" idx="7"/>
          </p:nvPr>
        </p:nvSpPr>
        <p:spPr>
          <a:xfrm>
            <a:off x="8468999" y="3588733"/>
            <a:ext cx="2523600" cy="818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045" name="Google Shape;1045;p25"/>
          <p:cNvSpPr txBox="1">
            <a:spLocks noGrp="1"/>
          </p:cNvSpPr>
          <p:nvPr>
            <p:ph type="subTitle" idx="8"/>
          </p:nvPr>
        </p:nvSpPr>
        <p:spPr>
          <a:xfrm>
            <a:off x="8468999" y="5230267"/>
            <a:ext cx="25236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25"/>
          <p:cNvSpPr txBox="1">
            <a:spLocks noGrp="1"/>
          </p:cNvSpPr>
          <p:nvPr>
            <p:ph type="subTitle" idx="9"/>
          </p:nvPr>
        </p:nvSpPr>
        <p:spPr>
          <a:xfrm>
            <a:off x="8468999" y="4551833"/>
            <a:ext cx="2523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Fredoka One"/>
              <a:buNone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679508"/>
      </p:ext>
    </p:extLst>
  </p:cSld>
  <p:clrMapOvr>
    <a:masterClrMapping/>
  </p:clrMapOvr>
  <p:transition spd="slow" advTm="12672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26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049" name="Google Shape;1049;p26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26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26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26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26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26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26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26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26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26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26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26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26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26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26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26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26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26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26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26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26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26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26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26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26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26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26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26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26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26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26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26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26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26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26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26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26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26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26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26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26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26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1" name="Google Shape;1091;p26"/>
          <p:cNvSpPr txBox="1">
            <a:spLocks noGrp="1"/>
          </p:cNvSpPr>
          <p:nvPr>
            <p:ph type="title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92" name="Google Shape;1092;p26"/>
          <p:cNvSpPr txBox="1">
            <a:spLocks noGrp="1"/>
          </p:cNvSpPr>
          <p:nvPr>
            <p:ph type="subTitle" idx="1"/>
          </p:nvPr>
        </p:nvSpPr>
        <p:spPr>
          <a:xfrm>
            <a:off x="1701517" y="1893300"/>
            <a:ext cx="3913200" cy="7420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093" name="Google Shape;1093;p26"/>
          <p:cNvSpPr txBox="1">
            <a:spLocks noGrp="1"/>
          </p:cNvSpPr>
          <p:nvPr>
            <p:ph type="subTitle" idx="2"/>
          </p:nvPr>
        </p:nvSpPr>
        <p:spPr>
          <a:xfrm>
            <a:off x="6576684" y="1893300"/>
            <a:ext cx="3913600" cy="7420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094" name="Google Shape;1094;p26"/>
          <p:cNvSpPr txBox="1">
            <a:spLocks noGrp="1"/>
          </p:cNvSpPr>
          <p:nvPr>
            <p:ph type="subTitle" idx="3"/>
          </p:nvPr>
        </p:nvSpPr>
        <p:spPr>
          <a:xfrm>
            <a:off x="1701517" y="3241667"/>
            <a:ext cx="39132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26"/>
          <p:cNvSpPr txBox="1">
            <a:spLocks noGrp="1"/>
          </p:cNvSpPr>
          <p:nvPr>
            <p:ph type="subTitle" idx="4"/>
          </p:nvPr>
        </p:nvSpPr>
        <p:spPr>
          <a:xfrm>
            <a:off x="6576684" y="3241676"/>
            <a:ext cx="39136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6" name="Google Shape;1096;p26"/>
          <p:cNvSpPr txBox="1">
            <a:spLocks noGrp="1"/>
          </p:cNvSpPr>
          <p:nvPr>
            <p:ph type="subTitle" idx="5"/>
          </p:nvPr>
        </p:nvSpPr>
        <p:spPr>
          <a:xfrm>
            <a:off x="1701517" y="2764351"/>
            <a:ext cx="39132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3333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097" name="Google Shape;1097;p26"/>
          <p:cNvSpPr txBox="1">
            <a:spLocks noGrp="1"/>
          </p:cNvSpPr>
          <p:nvPr>
            <p:ph type="subTitle" idx="6"/>
          </p:nvPr>
        </p:nvSpPr>
        <p:spPr>
          <a:xfrm>
            <a:off x="6576684" y="2764355"/>
            <a:ext cx="39136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3333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098" name="Google Shape;1098;p26"/>
          <p:cNvSpPr txBox="1">
            <a:spLocks noGrp="1"/>
          </p:cNvSpPr>
          <p:nvPr>
            <p:ph type="subTitle" idx="7"/>
          </p:nvPr>
        </p:nvSpPr>
        <p:spPr>
          <a:xfrm>
            <a:off x="1701517" y="4255500"/>
            <a:ext cx="3913600" cy="7420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099" name="Google Shape;1099;p26"/>
          <p:cNvSpPr txBox="1">
            <a:spLocks noGrp="1"/>
          </p:cNvSpPr>
          <p:nvPr>
            <p:ph type="subTitle" idx="8"/>
          </p:nvPr>
        </p:nvSpPr>
        <p:spPr>
          <a:xfrm>
            <a:off x="6576684" y="4255500"/>
            <a:ext cx="3913600" cy="7420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Fredoka One"/>
              <a:buNone/>
              <a:defRPr sz="3333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00" name="Google Shape;1100;p26"/>
          <p:cNvSpPr txBox="1">
            <a:spLocks noGrp="1"/>
          </p:cNvSpPr>
          <p:nvPr>
            <p:ph type="subTitle" idx="9"/>
          </p:nvPr>
        </p:nvSpPr>
        <p:spPr>
          <a:xfrm>
            <a:off x="1701700" y="5603867"/>
            <a:ext cx="39132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1" name="Google Shape;1101;p26"/>
          <p:cNvSpPr txBox="1">
            <a:spLocks noGrp="1"/>
          </p:cNvSpPr>
          <p:nvPr>
            <p:ph type="subTitle" idx="13"/>
          </p:nvPr>
        </p:nvSpPr>
        <p:spPr>
          <a:xfrm>
            <a:off x="6576867" y="5603867"/>
            <a:ext cx="39136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26"/>
          <p:cNvSpPr txBox="1">
            <a:spLocks noGrp="1"/>
          </p:cNvSpPr>
          <p:nvPr>
            <p:ph type="subTitle" idx="14"/>
          </p:nvPr>
        </p:nvSpPr>
        <p:spPr>
          <a:xfrm>
            <a:off x="1701700" y="5126551"/>
            <a:ext cx="39136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3333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03" name="Google Shape;1103;p26"/>
          <p:cNvSpPr txBox="1">
            <a:spLocks noGrp="1"/>
          </p:cNvSpPr>
          <p:nvPr>
            <p:ph type="subTitle" idx="15"/>
          </p:nvPr>
        </p:nvSpPr>
        <p:spPr>
          <a:xfrm>
            <a:off x="6576867" y="5126551"/>
            <a:ext cx="3913600" cy="5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3333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Fredoka On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5896622"/>
      </p:ext>
    </p:extLst>
  </p:cSld>
  <p:clrMapOvr>
    <a:masterClrMapping/>
  </p:clrMapOvr>
  <p:transition spd="slow" advTm="12672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" name="Google Shape;1105;p27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106" name="Google Shape;1106;p27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27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27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27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27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27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27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27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27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27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27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27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27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27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27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27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27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27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27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27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27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27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27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27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27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27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27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27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27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27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27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27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27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27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27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27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27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27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27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27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27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27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48" name="Google Shape;1148;p27"/>
          <p:cNvSpPr txBox="1">
            <a:spLocks noGrp="1"/>
          </p:cNvSpPr>
          <p:nvPr>
            <p:ph type="title"/>
          </p:nvPr>
        </p:nvSpPr>
        <p:spPr>
          <a:xfrm>
            <a:off x="960000" y="2243800"/>
            <a:ext cx="3074000" cy="7036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49" name="Google Shape;1149;p27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0" name="Google Shape;1150;p27"/>
          <p:cNvSpPr txBox="1">
            <a:spLocks noGrp="1"/>
          </p:cNvSpPr>
          <p:nvPr>
            <p:ph type="title" idx="2"/>
          </p:nvPr>
        </p:nvSpPr>
        <p:spPr>
          <a:xfrm>
            <a:off x="4559025" y="2243800"/>
            <a:ext cx="3074000" cy="7036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51" name="Google Shape;1151;p27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27"/>
          <p:cNvSpPr txBox="1">
            <a:spLocks noGrp="1"/>
          </p:cNvSpPr>
          <p:nvPr>
            <p:ph type="title" idx="4"/>
          </p:nvPr>
        </p:nvSpPr>
        <p:spPr>
          <a:xfrm>
            <a:off x="960000" y="4155000"/>
            <a:ext cx="3074000" cy="7036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53" name="Google Shape;1153;p27"/>
          <p:cNvSpPr txBox="1">
            <a:spLocks noGrp="1"/>
          </p:cNvSpPr>
          <p:nvPr>
            <p:ph type="subTitle" idx="5"/>
          </p:nvPr>
        </p:nvSpPr>
        <p:spPr>
          <a:xfrm>
            <a:off x="96000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4" name="Google Shape;1154;p27"/>
          <p:cNvSpPr txBox="1">
            <a:spLocks noGrp="1"/>
          </p:cNvSpPr>
          <p:nvPr>
            <p:ph type="title" idx="6"/>
          </p:nvPr>
        </p:nvSpPr>
        <p:spPr>
          <a:xfrm>
            <a:off x="4559025" y="4155000"/>
            <a:ext cx="3074000" cy="7036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55" name="Google Shape;1155;p27"/>
          <p:cNvSpPr txBox="1">
            <a:spLocks noGrp="1"/>
          </p:cNvSpPr>
          <p:nvPr>
            <p:ph type="subTitle" idx="7"/>
          </p:nvPr>
        </p:nvSpPr>
        <p:spPr>
          <a:xfrm>
            <a:off x="4559025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27"/>
          <p:cNvSpPr txBox="1">
            <a:spLocks noGrp="1"/>
          </p:cNvSpPr>
          <p:nvPr>
            <p:ph type="title" idx="8"/>
          </p:nvPr>
        </p:nvSpPr>
        <p:spPr>
          <a:xfrm>
            <a:off x="8158060" y="2243800"/>
            <a:ext cx="3074000" cy="7036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57" name="Google Shape;1157;p27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8" name="Google Shape;1158;p27"/>
          <p:cNvSpPr txBox="1">
            <a:spLocks noGrp="1"/>
          </p:cNvSpPr>
          <p:nvPr>
            <p:ph type="title" idx="13"/>
          </p:nvPr>
        </p:nvSpPr>
        <p:spPr>
          <a:xfrm>
            <a:off x="8158060" y="4155000"/>
            <a:ext cx="3074000" cy="7036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59" name="Google Shape;1159;p27"/>
          <p:cNvSpPr txBox="1">
            <a:spLocks noGrp="1"/>
          </p:cNvSpPr>
          <p:nvPr>
            <p:ph type="subTitle" idx="14"/>
          </p:nvPr>
        </p:nvSpPr>
        <p:spPr>
          <a:xfrm>
            <a:off x="815806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0" name="Google Shape;1160;p27"/>
          <p:cNvSpPr txBox="1">
            <a:spLocks noGrp="1"/>
          </p:cNvSpPr>
          <p:nvPr>
            <p:ph type="title" idx="15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41114"/>
      </p:ext>
    </p:extLst>
  </p:cSld>
  <p:clrMapOvr>
    <a:masterClrMapping/>
  </p:clrMapOvr>
  <p:transition spd="slow" advTm="12672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2" name="Google Shape;1162;p28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163" name="Google Shape;1163;p28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28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28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28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28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28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28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28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28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28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28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28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28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28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28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28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28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28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28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28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28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28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28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8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8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8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8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8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8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8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28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28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28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28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28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28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28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28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28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28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28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28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05" name="Google Shape;1205;p28"/>
          <p:cNvSpPr txBox="1">
            <a:spLocks noGrp="1"/>
          </p:cNvSpPr>
          <p:nvPr>
            <p:ph type="title" hasCustomPrompt="1"/>
          </p:nvPr>
        </p:nvSpPr>
        <p:spPr>
          <a:xfrm>
            <a:off x="953467" y="1901420"/>
            <a:ext cx="3258800" cy="14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206" name="Google Shape;1206;p28"/>
          <p:cNvSpPr txBox="1">
            <a:spLocks noGrp="1"/>
          </p:cNvSpPr>
          <p:nvPr>
            <p:ph type="subTitle" idx="1"/>
          </p:nvPr>
        </p:nvSpPr>
        <p:spPr>
          <a:xfrm>
            <a:off x="953467" y="3618569"/>
            <a:ext cx="3258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28"/>
          <p:cNvSpPr txBox="1">
            <a:spLocks noGrp="1"/>
          </p:cNvSpPr>
          <p:nvPr>
            <p:ph type="title" idx="2" hasCustomPrompt="1"/>
          </p:nvPr>
        </p:nvSpPr>
        <p:spPr>
          <a:xfrm>
            <a:off x="4466600" y="1901429"/>
            <a:ext cx="3258800" cy="14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3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208" name="Google Shape;1208;p28"/>
          <p:cNvSpPr txBox="1">
            <a:spLocks noGrp="1"/>
          </p:cNvSpPr>
          <p:nvPr>
            <p:ph type="subTitle" idx="3"/>
          </p:nvPr>
        </p:nvSpPr>
        <p:spPr>
          <a:xfrm>
            <a:off x="4466600" y="3618576"/>
            <a:ext cx="3258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9" name="Google Shape;1209;p28"/>
          <p:cNvSpPr txBox="1">
            <a:spLocks noGrp="1"/>
          </p:cNvSpPr>
          <p:nvPr>
            <p:ph type="title" idx="4" hasCustomPrompt="1"/>
          </p:nvPr>
        </p:nvSpPr>
        <p:spPr>
          <a:xfrm>
            <a:off x="7979733" y="1901416"/>
            <a:ext cx="3258800" cy="14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3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210" name="Google Shape;1210;p28"/>
          <p:cNvSpPr txBox="1">
            <a:spLocks noGrp="1"/>
          </p:cNvSpPr>
          <p:nvPr>
            <p:ph type="subTitle" idx="5"/>
          </p:nvPr>
        </p:nvSpPr>
        <p:spPr>
          <a:xfrm>
            <a:off x="7979733" y="3618567"/>
            <a:ext cx="3258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1" name="Google Shape;1211;p28"/>
          <p:cNvSpPr txBox="1">
            <a:spLocks noGrp="1"/>
          </p:cNvSpPr>
          <p:nvPr>
            <p:ph type="title" idx="6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809111"/>
      </p:ext>
    </p:extLst>
  </p:cSld>
  <p:clrMapOvr>
    <a:masterClrMapping/>
  </p:clrMapOvr>
  <p:transition spd="slow" advTm="12672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29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214" name="Google Shape;1214;p29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29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29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29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29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29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29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29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29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29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29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29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29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29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29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29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29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29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29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29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29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29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29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29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29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29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29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29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29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29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29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29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29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29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29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29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29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29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56" name="Google Shape;1256;p29"/>
          <p:cNvSpPr txBox="1">
            <a:spLocks noGrp="1"/>
          </p:cNvSpPr>
          <p:nvPr>
            <p:ph type="title" hasCustomPrompt="1"/>
          </p:nvPr>
        </p:nvSpPr>
        <p:spPr>
          <a:xfrm>
            <a:off x="1368409" y="2938472"/>
            <a:ext cx="1992000" cy="8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257" name="Google Shape;1257;p29"/>
          <p:cNvSpPr txBox="1">
            <a:spLocks noGrp="1"/>
          </p:cNvSpPr>
          <p:nvPr>
            <p:ph type="subTitle" idx="1"/>
          </p:nvPr>
        </p:nvSpPr>
        <p:spPr>
          <a:xfrm>
            <a:off x="987009" y="4992267"/>
            <a:ext cx="275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8" name="Google Shape;1258;p29"/>
          <p:cNvSpPr txBox="1">
            <a:spLocks noGrp="1"/>
          </p:cNvSpPr>
          <p:nvPr>
            <p:ph type="title" idx="2" hasCustomPrompt="1"/>
          </p:nvPr>
        </p:nvSpPr>
        <p:spPr>
          <a:xfrm>
            <a:off x="5172000" y="2938467"/>
            <a:ext cx="1848000" cy="8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259" name="Google Shape;1259;p29"/>
          <p:cNvSpPr txBox="1">
            <a:spLocks noGrp="1"/>
          </p:cNvSpPr>
          <p:nvPr>
            <p:ph type="subTitle" idx="3"/>
          </p:nvPr>
        </p:nvSpPr>
        <p:spPr>
          <a:xfrm>
            <a:off x="4718400" y="4992267"/>
            <a:ext cx="2755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0" name="Google Shape;1260;p29"/>
          <p:cNvSpPr txBox="1">
            <a:spLocks noGrp="1"/>
          </p:cNvSpPr>
          <p:nvPr>
            <p:ph type="title" idx="4" hasCustomPrompt="1"/>
          </p:nvPr>
        </p:nvSpPr>
        <p:spPr>
          <a:xfrm>
            <a:off x="8903605" y="2938476"/>
            <a:ext cx="1848000" cy="8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261" name="Google Shape;1261;p29"/>
          <p:cNvSpPr txBox="1">
            <a:spLocks noGrp="1"/>
          </p:cNvSpPr>
          <p:nvPr>
            <p:ph type="subTitle" idx="5"/>
          </p:nvPr>
        </p:nvSpPr>
        <p:spPr>
          <a:xfrm>
            <a:off x="8450005" y="4992267"/>
            <a:ext cx="2755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333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2" name="Google Shape;1262;p29"/>
          <p:cNvSpPr txBox="1">
            <a:spLocks noGrp="1"/>
          </p:cNvSpPr>
          <p:nvPr>
            <p:ph type="title" idx="6"/>
          </p:nvPr>
        </p:nvSpPr>
        <p:spPr>
          <a:xfrm>
            <a:off x="960000" y="710567"/>
            <a:ext cx="102720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3642436"/>
      </p:ext>
    </p:extLst>
  </p:cSld>
  <p:clrMapOvr>
    <a:masterClrMapping/>
  </p:clrMapOvr>
  <p:transition spd="slow" advTm="12672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4" name="Google Shape;1264;p30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265" name="Google Shape;1265;p30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0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0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0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0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0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0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0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0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0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0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0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0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0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0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0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0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0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0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0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0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0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0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0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0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0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0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0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0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07" name="Google Shape;1307;p30"/>
          <p:cNvSpPr txBox="1">
            <a:spLocks noGrp="1"/>
          </p:cNvSpPr>
          <p:nvPr>
            <p:ph type="ctrTitle"/>
          </p:nvPr>
        </p:nvSpPr>
        <p:spPr>
          <a:xfrm>
            <a:off x="3226800" y="713333"/>
            <a:ext cx="57252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08" name="Google Shape;1308;p30"/>
          <p:cNvSpPr txBox="1">
            <a:spLocks noGrp="1"/>
          </p:cNvSpPr>
          <p:nvPr>
            <p:ph type="subTitle" idx="1"/>
          </p:nvPr>
        </p:nvSpPr>
        <p:spPr>
          <a:xfrm>
            <a:off x="3233400" y="2043733"/>
            <a:ext cx="5725200" cy="16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09" name="Google Shape;1309;p30"/>
          <p:cNvSpPr txBox="1"/>
          <p:nvPr/>
        </p:nvSpPr>
        <p:spPr>
          <a:xfrm>
            <a:off x="2692400" y="4738977"/>
            <a:ext cx="6807200" cy="789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88602B"/>
                </a:solidFill>
                <a:effectLst/>
                <a:uLnTx/>
                <a:uFillTx/>
                <a:latin typeface="Quicksand Medium"/>
                <a:ea typeface="Quicksand Medium"/>
                <a:cs typeface="Quicksand Medium"/>
                <a:sym typeface="Quicksand Medium"/>
              </a:rPr>
              <a:t>CREDITS: This presentation template was created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88602B"/>
                </a:solidFill>
                <a:effectLst/>
                <a:uLnTx/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88602B"/>
                </a:solidFill>
                <a:effectLst/>
                <a:uLnTx/>
                <a:uFillTx/>
                <a:latin typeface="Quicksand Medium"/>
                <a:ea typeface="Quicksand Medium"/>
                <a:cs typeface="Quicksand Medium"/>
                <a:sym typeface="Quicksand Medium"/>
              </a:rPr>
              <a:t>, including icons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88602B"/>
                </a:solidFill>
                <a:effectLst/>
                <a:uLnTx/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88602B"/>
                </a:solidFill>
                <a:effectLst/>
                <a:uLnTx/>
                <a:uFillTx/>
                <a:latin typeface="Quicksand Medium"/>
                <a:ea typeface="Quicksand Medium"/>
                <a:cs typeface="Quicksand Medium"/>
                <a:sym typeface="Quicksand Medium"/>
              </a:rPr>
              <a:t> and infographics &amp; images by </a:t>
            </a: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88602B"/>
                </a:solidFill>
                <a:effectLst/>
                <a:uLnTx/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88602B"/>
              </a:solidFill>
              <a:effectLst/>
              <a:highlight>
                <a:srgbClr val="DFDEFC"/>
              </a:highlight>
              <a:uLnTx/>
              <a:uFillTx/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2085510830"/>
      </p:ext>
    </p:extLst>
  </p:cSld>
  <p:clrMapOvr>
    <a:masterClrMapping/>
  </p:clrMapOvr>
  <p:transition spd="slow" advTm="12672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1" name="Google Shape;1311;p31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312" name="Google Shape;1312;p31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1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1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1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1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1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1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1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1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1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1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1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1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1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1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1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1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1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1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1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1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1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1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1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1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1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1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1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1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1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1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1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1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1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1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4" name="Google Shape;1354;p31"/>
          <p:cNvGrpSpPr/>
          <p:nvPr/>
        </p:nvGrpSpPr>
        <p:grpSpPr>
          <a:xfrm>
            <a:off x="702633" y="334507"/>
            <a:ext cx="11106427" cy="6068907"/>
            <a:chOff x="526975" y="250880"/>
            <a:chExt cx="8329820" cy="4551680"/>
          </a:xfrm>
        </p:grpSpPr>
        <p:sp>
          <p:nvSpPr>
            <p:cNvPr id="1355" name="Google Shape;1355;p31"/>
            <p:cNvSpPr/>
            <p:nvPr/>
          </p:nvSpPr>
          <p:spPr>
            <a:xfrm rot="-627876">
              <a:off x="765608" y="547911"/>
              <a:ext cx="564637" cy="556515"/>
            </a:xfrm>
            <a:custGeom>
              <a:avLst/>
              <a:gdLst/>
              <a:ahLst/>
              <a:cxnLst/>
              <a:rect l="l" t="t" r="r" b="b"/>
              <a:pathLst>
                <a:path w="10174" h="10027" extrusionOk="0">
                  <a:moveTo>
                    <a:pt x="5501" y="1"/>
                  </a:moveTo>
                  <a:lnTo>
                    <a:pt x="3573" y="3009"/>
                  </a:lnTo>
                  <a:lnTo>
                    <a:pt x="1" y="3127"/>
                  </a:lnTo>
                  <a:lnTo>
                    <a:pt x="2268" y="5890"/>
                  </a:lnTo>
                  <a:lnTo>
                    <a:pt x="1276" y="9323"/>
                  </a:lnTo>
                  <a:lnTo>
                    <a:pt x="4603" y="8022"/>
                  </a:lnTo>
                  <a:lnTo>
                    <a:pt x="7562" y="10027"/>
                  </a:lnTo>
                  <a:lnTo>
                    <a:pt x="7354" y="6459"/>
                  </a:lnTo>
                  <a:lnTo>
                    <a:pt x="10173" y="4265"/>
                  </a:lnTo>
                  <a:lnTo>
                    <a:pt x="6717" y="3360"/>
                  </a:lnTo>
                  <a:lnTo>
                    <a:pt x="5501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1"/>
            <p:cNvSpPr/>
            <p:nvPr/>
          </p:nvSpPr>
          <p:spPr>
            <a:xfrm rot="-65030">
              <a:off x="553161" y="1269810"/>
              <a:ext cx="256959" cy="253294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1"/>
            <p:cNvSpPr/>
            <p:nvPr/>
          </p:nvSpPr>
          <p:spPr>
            <a:xfrm>
              <a:off x="7743867" y="383065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1"/>
            <p:cNvSpPr/>
            <p:nvPr/>
          </p:nvSpPr>
          <p:spPr>
            <a:xfrm>
              <a:off x="526975" y="3025256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1"/>
            <p:cNvSpPr/>
            <p:nvPr/>
          </p:nvSpPr>
          <p:spPr>
            <a:xfrm>
              <a:off x="8174378" y="1918383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31"/>
            <p:cNvSpPr/>
            <p:nvPr/>
          </p:nvSpPr>
          <p:spPr>
            <a:xfrm>
              <a:off x="1202067" y="191836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31"/>
            <p:cNvSpPr/>
            <p:nvPr/>
          </p:nvSpPr>
          <p:spPr>
            <a:xfrm>
              <a:off x="5574045" y="250880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31"/>
            <p:cNvSpPr/>
            <p:nvPr/>
          </p:nvSpPr>
          <p:spPr>
            <a:xfrm>
              <a:off x="917904" y="4365082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1"/>
            <p:cNvSpPr/>
            <p:nvPr/>
          </p:nvSpPr>
          <p:spPr>
            <a:xfrm rot="-397278">
              <a:off x="8067794" y="4060906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31"/>
            <p:cNvSpPr/>
            <p:nvPr/>
          </p:nvSpPr>
          <p:spPr>
            <a:xfrm rot="-397250">
              <a:off x="8198962" y="4294999"/>
              <a:ext cx="459868" cy="45332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31"/>
            <p:cNvSpPr/>
            <p:nvPr/>
          </p:nvSpPr>
          <p:spPr>
            <a:xfrm>
              <a:off x="8746695" y="3469716"/>
              <a:ext cx="1101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31"/>
            <p:cNvSpPr/>
            <p:nvPr/>
          </p:nvSpPr>
          <p:spPr>
            <a:xfrm>
              <a:off x="8636595" y="701666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31"/>
            <p:cNvSpPr/>
            <p:nvPr/>
          </p:nvSpPr>
          <p:spPr>
            <a:xfrm rot="-397328">
              <a:off x="3845962" y="4433733"/>
              <a:ext cx="354591" cy="349547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6582764"/>
      </p:ext>
    </p:extLst>
  </p:cSld>
  <p:clrMapOvr>
    <a:masterClrMapping/>
  </p:clrMapOvr>
  <p:transition spd="slow" advTm="12672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9" name="Google Shape;1369;p32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370" name="Google Shape;1370;p32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32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32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32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32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32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32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32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32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32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32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32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32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32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32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32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32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32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32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32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32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2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2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2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2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2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2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32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32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32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32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32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32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32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32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32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32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32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32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32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32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32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2" name="Google Shape;1412;p32"/>
          <p:cNvGrpSpPr/>
          <p:nvPr/>
        </p:nvGrpSpPr>
        <p:grpSpPr>
          <a:xfrm rot="1086106">
            <a:off x="487192" y="551325"/>
            <a:ext cx="1083709" cy="1443747"/>
            <a:chOff x="228073" y="488875"/>
            <a:chExt cx="863961" cy="1150993"/>
          </a:xfrm>
        </p:grpSpPr>
        <p:sp>
          <p:nvSpPr>
            <p:cNvPr id="1413" name="Google Shape;1413;p32"/>
            <p:cNvSpPr/>
            <p:nvPr/>
          </p:nvSpPr>
          <p:spPr>
            <a:xfrm>
              <a:off x="785861" y="941131"/>
              <a:ext cx="129456" cy="115393"/>
            </a:xfrm>
            <a:custGeom>
              <a:avLst/>
              <a:gdLst/>
              <a:ahLst/>
              <a:cxnLst/>
              <a:rect l="l" t="t" r="r" b="b"/>
              <a:pathLst>
                <a:path w="7760" h="6916" extrusionOk="0">
                  <a:moveTo>
                    <a:pt x="3776" y="0"/>
                  </a:moveTo>
                  <a:cubicBezTo>
                    <a:pt x="3220" y="0"/>
                    <a:pt x="2659" y="140"/>
                    <a:pt x="2147" y="434"/>
                  </a:cubicBezTo>
                  <a:cubicBezTo>
                    <a:pt x="532" y="1359"/>
                    <a:pt x="0" y="3462"/>
                    <a:pt x="957" y="5132"/>
                  </a:cubicBezTo>
                  <a:cubicBezTo>
                    <a:pt x="1611" y="6273"/>
                    <a:pt x="2788" y="6916"/>
                    <a:pt x="3983" y="6916"/>
                  </a:cubicBezTo>
                  <a:cubicBezTo>
                    <a:pt x="4540" y="6916"/>
                    <a:pt x="5100" y="6776"/>
                    <a:pt x="5614" y="6482"/>
                  </a:cubicBezTo>
                  <a:cubicBezTo>
                    <a:pt x="7227" y="5557"/>
                    <a:pt x="7760" y="3453"/>
                    <a:pt x="6802" y="1783"/>
                  </a:cubicBezTo>
                  <a:cubicBezTo>
                    <a:pt x="6149" y="643"/>
                    <a:pt x="4971" y="0"/>
                    <a:pt x="37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32"/>
            <p:cNvSpPr/>
            <p:nvPr/>
          </p:nvSpPr>
          <p:spPr>
            <a:xfrm>
              <a:off x="303152" y="789784"/>
              <a:ext cx="788882" cy="850084"/>
            </a:xfrm>
            <a:custGeom>
              <a:avLst/>
              <a:gdLst/>
              <a:ahLst/>
              <a:cxnLst/>
              <a:rect l="l" t="t" r="r" b="b"/>
              <a:pathLst>
                <a:path w="47288" h="50949" extrusionOk="0">
                  <a:moveTo>
                    <a:pt x="25165" y="0"/>
                  </a:moveTo>
                  <a:cubicBezTo>
                    <a:pt x="23722" y="0"/>
                    <a:pt x="22275" y="116"/>
                    <a:pt x="20842" y="341"/>
                  </a:cubicBezTo>
                  <a:cubicBezTo>
                    <a:pt x="18886" y="649"/>
                    <a:pt x="16981" y="1165"/>
                    <a:pt x="15139" y="1855"/>
                  </a:cubicBezTo>
                  <a:cubicBezTo>
                    <a:pt x="13552" y="2311"/>
                    <a:pt x="12011" y="2954"/>
                    <a:pt x="10530" y="3637"/>
                  </a:cubicBezTo>
                  <a:cubicBezTo>
                    <a:pt x="7943" y="4831"/>
                    <a:pt x="5470" y="6395"/>
                    <a:pt x="3582" y="8556"/>
                  </a:cubicBezTo>
                  <a:cubicBezTo>
                    <a:pt x="3177" y="9019"/>
                    <a:pt x="2803" y="9506"/>
                    <a:pt x="2462" y="10017"/>
                  </a:cubicBezTo>
                  <a:cubicBezTo>
                    <a:pt x="2420" y="10058"/>
                    <a:pt x="2376" y="10096"/>
                    <a:pt x="2335" y="10136"/>
                  </a:cubicBezTo>
                  <a:cubicBezTo>
                    <a:pt x="2238" y="10228"/>
                    <a:pt x="2196" y="10333"/>
                    <a:pt x="2193" y="10433"/>
                  </a:cubicBezTo>
                  <a:cubicBezTo>
                    <a:pt x="1799" y="11071"/>
                    <a:pt x="1460" y="11741"/>
                    <a:pt x="1180" y="12437"/>
                  </a:cubicBezTo>
                  <a:cubicBezTo>
                    <a:pt x="1153" y="12498"/>
                    <a:pt x="1141" y="12565"/>
                    <a:pt x="1144" y="12633"/>
                  </a:cubicBezTo>
                  <a:cubicBezTo>
                    <a:pt x="914" y="13255"/>
                    <a:pt x="742" y="13903"/>
                    <a:pt x="603" y="14546"/>
                  </a:cubicBezTo>
                  <a:cubicBezTo>
                    <a:pt x="590" y="14606"/>
                    <a:pt x="578" y="14667"/>
                    <a:pt x="566" y="14727"/>
                  </a:cubicBezTo>
                  <a:cubicBezTo>
                    <a:pt x="149" y="16301"/>
                    <a:pt x="10" y="17976"/>
                    <a:pt x="11" y="19637"/>
                  </a:cubicBezTo>
                  <a:cubicBezTo>
                    <a:pt x="1" y="20134"/>
                    <a:pt x="4" y="20630"/>
                    <a:pt x="19" y="21128"/>
                  </a:cubicBezTo>
                  <a:cubicBezTo>
                    <a:pt x="22" y="21185"/>
                    <a:pt x="33" y="21242"/>
                    <a:pt x="54" y="21295"/>
                  </a:cubicBezTo>
                  <a:cubicBezTo>
                    <a:pt x="78" y="21780"/>
                    <a:pt x="108" y="22261"/>
                    <a:pt x="144" y="22733"/>
                  </a:cubicBezTo>
                  <a:cubicBezTo>
                    <a:pt x="149" y="22815"/>
                    <a:pt x="176" y="22895"/>
                    <a:pt x="219" y="22965"/>
                  </a:cubicBezTo>
                  <a:cubicBezTo>
                    <a:pt x="276" y="23454"/>
                    <a:pt x="346" y="23943"/>
                    <a:pt x="428" y="24428"/>
                  </a:cubicBezTo>
                  <a:cubicBezTo>
                    <a:pt x="1317" y="29733"/>
                    <a:pt x="3756" y="34706"/>
                    <a:pt x="7022" y="38947"/>
                  </a:cubicBezTo>
                  <a:cubicBezTo>
                    <a:pt x="10326" y="43237"/>
                    <a:pt x="14584" y="47241"/>
                    <a:pt x="19606" y="49411"/>
                  </a:cubicBezTo>
                  <a:cubicBezTo>
                    <a:pt x="21880" y="50393"/>
                    <a:pt x="24358" y="50948"/>
                    <a:pt x="26809" y="50948"/>
                  </a:cubicBezTo>
                  <a:cubicBezTo>
                    <a:pt x="28935" y="50948"/>
                    <a:pt x="31039" y="50531"/>
                    <a:pt x="32971" y="49611"/>
                  </a:cubicBezTo>
                  <a:cubicBezTo>
                    <a:pt x="33973" y="49341"/>
                    <a:pt x="34845" y="48773"/>
                    <a:pt x="35665" y="48145"/>
                  </a:cubicBezTo>
                  <a:cubicBezTo>
                    <a:pt x="36432" y="47559"/>
                    <a:pt x="37168" y="46930"/>
                    <a:pt x="37868" y="46264"/>
                  </a:cubicBezTo>
                  <a:cubicBezTo>
                    <a:pt x="39285" y="44911"/>
                    <a:pt x="40549" y="43397"/>
                    <a:pt x="41653" y="41779"/>
                  </a:cubicBezTo>
                  <a:cubicBezTo>
                    <a:pt x="43851" y="38553"/>
                    <a:pt x="45404" y="34885"/>
                    <a:pt x="46289" y="31087"/>
                  </a:cubicBezTo>
                  <a:cubicBezTo>
                    <a:pt x="46763" y="29045"/>
                    <a:pt x="47048" y="26964"/>
                    <a:pt x="47140" y="24870"/>
                  </a:cubicBezTo>
                  <a:cubicBezTo>
                    <a:pt x="47287" y="23740"/>
                    <a:pt x="47241" y="22592"/>
                    <a:pt x="47004" y="21477"/>
                  </a:cubicBezTo>
                  <a:cubicBezTo>
                    <a:pt x="46930" y="20118"/>
                    <a:pt x="46790" y="18765"/>
                    <a:pt x="46594" y="17430"/>
                  </a:cubicBezTo>
                  <a:cubicBezTo>
                    <a:pt x="46181" y="14604"/>
                    <a:pt x="45476" y="11751"/>
                    <a:pt x="43987" y="9284"/>
                  </a:cubicBezTo>
                  <a:cubicBezTo>
                    <a:pt x="42518" y="6850"/>
                    <a:pt x="40307" y="4937"/>
                    <a:pt x="37901" y="3461"/>
                  </a:cubicBezTo>
                  <a:cubicBezTo>
                    <a:pt x="34051" y="1102"/>
                    <a:pt x="29626" y="0"/>
                    <a:pt x="25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32"/>
            <p:cNvSpPr/>
            <p:nvPr/>
          </p:nvSpPr>
          <p:spPr>
            <a:xfrm>
              <a:off x="430419" y="928984"/>
              <a:ext cx="36368" cy="49538"/>
            </a:xfrm>
            <a:custGeom>
              <a:avLst/>
              <a:gdLst/>
              <a:ahLst/>
              <a:cxnLst/>
              <a:rect l="l" t="t" r="r" b="b"/>
              <a:pathLst>
                <a:path w="2180" h="2969" extrusionOk="0">
                  <a:moveTo>
                    <a:pt x="864" y="1"/>
                  </a:moveTo>
                  <a:cubicBezTo>
                    <a:pt x="723" y="1"/>
                    <a:pt x="585" y="70"/>
                    <a:pt x="499" y="238"/>
                  </a:cubicBezTo>
                  <a:cubicBezTo>
                    <a:pt x="218" y="784"/>
                    <a:pt x="0" y="1429"/>
                    <a:pt x="172" y="2046"/>
                  </a:cubicBezTo>
                  <a:cubicBezTo>
                    <a:pt x="303" y="2514"/>
                    <a:pt x="723" y="2969"/>
                    <a:pt x="1220" y="2969"/>
                  </a:cubicBezTo>
                  <a:cubicBezTo>
                    <a:pt x="1307" y="2969"/>
                    <a:pt x="1397" y="2955"/>
                    <a:pt x="1487" y="2924"/>
                  </a:cubicBezTo>
                  <a:cubicBezTo>
                    <a:pt x="2042" y="2738"/>
                    <a:pt x="2179" y="2084"/>
                    <a:pt x="2091" y="1573"/>
                  </a:cubicBezTo>
                  <a:cubicBezTo>
                    <a:pt x="2013" y="1126"/>
                    <a:pt x="1735" y="309"/>
                    <a:pt x="1224" y="157"/>
                  </a:cubicBezTo>
                  <a:cubicBezTo>
                    <a:pt x="1127" y="60"/>
                    <a:pt x="994" y="1"/>
                    <a:pt x="864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32"/>
            <p:cNvSpPr/>
            <p:nvPr/>
          </p:nvSpPr>
          <p:spPr>
            <a:xfrm>
              <a:off x="361130" y="1000712"/>
              <a:ext cx="37769" cy="45800"/>
            </a:xfrm>
            <a:custGeom>
              <a:avLst/>
              <a:gdLst/>
              <a:ahLst/>
              <a:cxnLst/>
              <a:rect l="l" t="t" r="r" b="b"/>
              <a:pathLst>
                <a:path w="2264" h="2745" extrusionOk="0">
                  <a:moveTo>
                    <a:pt x="963" y="1"/>
                  </a:moveTo>
                  <a:cubicBezTo>
                    <a:pt x="761" y="1"/>
                    <a:pt x="580" y="151"/>
                    <a:pt x="502" y="349"/>
                  </a:cubicBezTo>
                  <a:cubicBezTo>
                    <a:pt x="490" y="381"/>
                    <a:pt x="478" y="414"/>
                    <a:pt x="466" y="450"/>
                  </a:cubicBezTo>
                  <a:cubicBezTo>
                    <a:pt x="443" y="474"/>
                    <a:pt x="421" y="499"/>
                    <a:pt x="403" y="525"/>
                  </a:cubicBezTo>
                  <a:cubicBezTo>
                    <a:pt x="85" y="988"/>
                    <a:pt x="1" y="1597"/>
                    <a:pt x="210" y="2122"/>
                  </a:cubicBezTo>
                  <a:cubicBezTo>
                    <a:pt x="353" y="2483"/>
                    <a:pt x="674" y="2745"/>
                    <a:pt x="1015" y="2745"/>
                  </a:cubicBezTo>
                  <a:cubicBezTo>
                    <a:pt x="1182" y="2745"/>
                    <a:pt x="1354" y="2682"/>
                    <a:pt x="1512" y="2538"/>
                  </a:cubicBezTo>
                  <a:cubicBezTo>
                    <a:pt x="2263" y="1851"/>
                    <a:pt x="2017" y="572"/>
                    <a:pt x="1193" y="69"/>
                  </a:cubicBezTo>
                  <a:cubicBezTo>
                    <a:pt x="1116" y="22"/>
                    <a:pt x="1038" y="1"/>
                    <a:pt x="963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32"/>
            <p:cNvSpPr/>
            <p:nvPr/>
          </p:nvSpPr>
          <p:spPr>
            <a:xfrm>
              <a:off x="342877" y="1140246"/>
              <a:ext cx="36301" cy="42947"/>
            </a:xfrm>
            <a:custGeom>
              <a:avLst/>
              <a:gdLst/>
              <a:ahLst/>
              <a:cxnLst/>
              <a:rect l="l" t="t" r="r" b="b"/>
              <a:pathLst>
                <a:path w="2176" h="2574" extrusionOk="0">
                  <a:moveTo>
                    <a:pt x="582" y="1"/>
                  </a:moveTo>
                  <a:cubicBezTo>
                    <a:pt x="399" y="1"/>
                    <a:pt x="223" y="102"/>
                    <a:pt x="171" y="337"/>
                  </a:cubicBezTo>
                  <a:cubicBezTo>
                    <a:pt x="0" y="1102"/>
                    <a:pt x="200" y="1856"/>
                    <a:pt x="728" y="2435"/>
                  </a:cubicBezTo>
                  <a:cubicBezTo>
                    <a:pt x="806" y="2519"/>
                    <a:pt x="947" y="2574"/>
                    <a:pt x="1080" y="2574"/>
                  </a:cubicBezTo>
                  <a:cubicBezTo>
                    <a:pt x="1161" y="2574"/>
                    <a:pt x="1239" y="2554"/>
                    <a:pt x="1298" y="2508"/>
                  </a:cubicBezTo>
                  <a:cubicBezTo>
                    <a:pt x="2002" y="1965"/>
                    <a:pt x="2176" y="852"/>
                    <a:pt x="1465" y="221"/>
                  </a:cubicBezTo>
                  <a:cubicBezTo>
                    <a:pt x="1314" y="86"/>
                    <a:pt x="1149" y="25"/>
                    <a:pt x="989" y="25"/>
                  </a:cubicBezTo>
                  <a:cubicBezTo>
                    <a:pt x="928" y="25"/>
                    <a:pt x="867" y="34"/>
                    <a:pt x="809" y="52"/>
                  </a:cubicBezTo>
                  <a:cubicBezTo>
                    <a:pt x="737" y="18"/>
                    <a:pt x="659" y="1"/>
                    <a:pt x="582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32"/>
            <p:cNvSpPr/>
            <p:nvPr/>
          </p:nvSpPr>
          <p:spPr>
            <a:xfrm>
              <a:off x="409147" y="1321776"/>
              <a:ext cx="40171" cy="48487"/>
            </a:xfrm>
            <a:custGeom>
              <a:avLst/>
              <a:gdLst/>
              <a:ahLst/>
              <a:cxnLst/>
              <a:rect l="l" t="t" r="r" b="b"/>
              <a:pathLst>
                <a:path w="2408" h="2906" extrusionOk="0">
                  <a:moveTo>
                    <a:pt x="1050" y="1331"/>
                  </a:moveTo>
                  <a:lnTo>
                    <a:pt x="1050" y="1331"/>
                  </a:lnTo>
                  <a:cubicBezTo>
                    <a:pt x="1118" y="1379"/>
                    <a:pt x="1180" y="1431"/>
                    <a:pt x="1238" y="1490"/>
                  </a:cubicBezTo>
                  <a:cubicBezTo>
                    <a:pt x="1275" y="1553"/>
                    <a:pt x="1308" y="1619"/>
                    <a:pt x="1337" y="1687"/>
                  </a:cubicBezTo>
                  <a:cubicBezTo>
                    <a:pt x="1347" y="1713"/>
                    <a:pt x="1354" y="1741"/>
                    <a:pt x="1361" y="1770"/>
                  </a:cubicBezTo>
                  <a:cubicBezTo>
                    <a:pt x="1360" y="1773"/>
                    <a:pt x="1357" y="1776"/>
                    <a:pt x="1354" y="1778"/>
                  </a:cubicBezTo>
                  <a:cubicBezTo>
                    <a:pt x="1262" y="1686"/>
                    <a:pt x="1164" y="1588"/>
                    <a:pt x="1145" y="1558"/>
                  </a:cubicBezTo>
                  <a:cubicBezTo>
                    <a:pt x="1123" y="1521"/>
                    <a:pt x="1104" y="1483"/>
                    <a:pt x="1086" y="1443"/>
                  </a:cubicBezTo>
                  <a:cubicBezTo>
                    <a:pt x="1073" y="1406"/>
                    <a:pt x="1061" y="1369"/>
                    <a:pt x="1050" y="1331"/>
                  </a:cubicBezTo>
                  <a:close/>
                  <a:moveTo>
                    <a:pt x="842" y="0"/>
                  </a:moveTo>
                  <a:cubicBezTo>
                    <a:pt x="806" y="0"/>
                    <a:pt x="770" y="3"/>
                    <a:pt x="734" y="9"/>
                  </a:cubicBezTo>
                  <a:cubicBezTo>
                    <a:pt x="337" y="72"/>
                    <a:pt x="142" y="334"/>
                    <a:pt x="75" y="652"/>
                  </a:cubicBezTo>
                  <a:cubicBezTo>
                    <a:pt x="25" y="731"/>
                    <a:pt x="1" y="825"/>
                    <a:pt x="10" y="919"/>
                  </a:cubicBezTo>
                  <a:cubicBezTo>
                    <a:pt x="35" y="1365"/>
                    <a:pt x="167" y="1795"/>
                    <a:pt x="415" y="2159"/>
                  </a:cubicBezTo>
                  <a:cubicBezTo>
                    <a:pt x="453" y="2217"/>
                    <a:pt x="494" y="2273"/>
                    <a:pt x="541" y="2325"/>
                  </a:cubicBezTo>
                  <a:lnTo>
                    <a:pt x="542" y="2327"/>
                  </a:lnTo>
                  <a:cubicBezTo>
                    <a:pt x="545" y="2331"/>
                    <a:pt x="547" y="2334"/>
                    <a:pt x="550" y="2337"/>
                  </a:cubicBezTo>
                  <a:cubicBezTo>
                    <a:pt x="595" y="2390"/>
                    <a:pt x="643" y="2441"/>
                    <a:pt x="693" y="2490"/>
                  </a:cubicBezTo>
                  <a:cubicBezTo>
                    <a:pt x="932" y="2722"/>
                    <a:pt x="1266" y="2906"/>
                    <a:pt x="1582" y="2906"/>
                  </a:cubicBezTo>
                  <a:cubicBezTo>
                    <a:pt x="1802" y="2906"/>
                    <a:pt x="2014" y="2816"/>
                    <a:pt x="2179" y="2591"/>
                  </a:cubicBezTo>
                  <a:cubicBezTo>
                    <a:pt x="2408" y="2277"/>
                    <a:pt x="2391" y="1896"/>
                    <a:pt x="2281" y="1541"/>
                  </a:cubicBezTo>
                  <a:cubicBezTo>
                    <a:pt x="2248" y="1371"/>
                    <a:pt x="2179" y="1209"/>
                    <a:pt x="2078" y="1068"/>
                  </a:cubicBezTo>
                  <a:cubicBezTo>
                    <a:pt x="1844" y="632"/>
                    <a:pt x="1384" y="0"/>
                    <a:pt x="842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32"/>
            <p:cNvSpPr/>
            <p:nvPr/>
          </p:nvSpPr>
          <p:spPr>
            <a:xfrm>
              <a:off x="407078" y="1223953"/>
              <a:ext cx="37102" cy="36857"/>
            </a:xfrm>
            <a:custGeom>
              <a:avLst/>
              <a:gdLst/>
              <a:ahLst/>
              <a:cxnLst/>
              <a:rect l="l" t="t" r="r" b="b"/>
              <a:pathLst>
                <a:path w="2224" h="2209" extrusionOk="0">
                  <a:moveTo>
                    <a:pt x="625" y="1"/>
                  </a:moveTo>
                  <a:cubicBezTo>
                    <a:pt x="434" y="1"/>
                    <a:pt x="230" y="152"/>
                    <a:pt x="184" y="341"/>
                  </a:cubicBezTo>
                  <a:cubicBezTo>
                    <a:pt x="74" y="428"/>
                    <a:pt x="0" y="559"/>
                    <a:pt x="11" y="703"/>
                  </a:cubicBezTo>
                  <a:cubicBezTo>
                    <a:pt x="43" y="1159"/>
                    <a:pt x="211" y="1594"/>
                    <a:pt x="546" y="1915"/>
                  </a:cubicBezTo>
                  <a:cubicBezTo>
                    <a:pt x="733" y="2096"/>
                    <a:pt x="973" y="2208"/>
                    <a:pt x="1202" y="2208"/>
                  </a:cubicBezTo>
                  <a:cubicBezTo>
                    <a:pt x="1430" y="2208"/>
                    <a:pt x="1646" y="2097"/>
                    <a:pt x="1787" y="1833"/>
                  </a:cubicBezTo>
                  <a:cubicBezTo>
                    <a:pt x="2223" y="1009"/>
                    <a:pt x="1509" y="31"/>
                    <a:pt x="637" y="1"/>
                  </a:cubicBezTo>
                  <a:cubicBezTo>
                    <a:pt x="633" y="1"/>
                    <a:pt x="629" y="1"/>
                    <a:pt x="625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2"/>
            <p:cNvSpPr/>
            <p:nvPr/>
          </p:nvSpPr>
          <p:spPr>
            <a:xfrm>
              <a:off x="514058" y="1288990"/>
              <a:ext cx="40472" cy="45950"/>
            </a:xfrm>
            <a:custGeom>
              <a:avLst/>
              <a:gdLst/>
              <a:ahLst/>
              <a:cxnLst/>
              <a:rect l="l" t="t" r="r" b="b"/>
              <a:pathLst>
                <a:path w="2426" h="2754" extrusionOk="0">
                  <a:moveTo>
                    <a:pt x="667" y="0"/>
                  </a:moveTo>
                  <a:cubicBezTo>
                    <a:pt x="473" y="0"/>
                    <a:pt x="273" y="131"/>
                    <a:pt x="217" y="317"/>
                  </a:cubicBezTo>
                  <a:cubicBezTo>
                    <a:pt x="119" y="393"/>
                    <a:pt x="48" y="508"/>
                    <a:pt x="38" y="664"/>
                  </a:cubicBezTo>
                  <a:cubicBezTo>
                    <a:pt x="1" y="1257"/>
                    <a:pt x="210" y="1840"/>
                    <a:pt x="617" y="2274"/>
                  </a:cubicBezTo>
                  <a:cubicBezTo>
                    <a:pt x="854" y="2526"/>
                    <a:pt x="1199" y="2754"/>
                    <a:pt x="1533" y="2754"/>
                  </a:cubicBezTo>
                  <a:cubicBezTo>
                    <a:pt x="1711" y="2754"/>
                    <a:pt x="1885" y="2689"/>
                    <a:pt x="2039" y="2528"/>
                  </a:cubicBezTo>
                  <a:cubicBezTo>
                    <a:pt x="2425" y="2124"/>
                    <a:pt x="2283" y="1474"/>
                    <a:pt x="2047" y="1030"/>
                  </a:cubicBezTo>
                  <a:cubicBezTo>
                    <a:pt x="1781" y="534"/>
                    <a:pt x="1319" y="185"/>
                    <a:pt x="787" y="18"/>
                  </a:cubicBezTo>
                  <a:cubicBezTo>
                    <a:pt x="748" y="6"/>
                    <a:pt x="708" y="0"/>
                    <a:pt x="667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2"/>
            <p:cNvSpPr/>
            <p:nvPr/>
          </p:nvSpPr>
          <p:spPr>
            <a:xfrm>
              <a:off x="510487" y="1401545"/>
              <a:ext cx="37636" cy="38075"/>
            </a:xfrm>
            <a:custGeom>
              <a:avLst/>
              <a:gdLst/>
              <a:ahLst/>
              <a:cxnLst/>
              <a:rect l="l" t="t" r="r" b="b"/>
              <a:pathLst>
                <a:path w="2256" h="2282" extrusionOk="0">
                  <a:moveTo>
                    <a:pt x="749" y="0"/>
                  </a:moveTo>
                  <a:cubicBezTo>
                    <a:pt x="639" y="0"/>
                    <a:pt x="523" y="48"/>
                    <a:pt x="436" y="121"/>
                  </a:cubicBezTo>
                  <a:cubicBezTo>
                    <a:pt x="216" y="152"/>
                    <a:pt x="0" y="353"/>
                    <a:pt x="22" y="587"/>
                  </a:cubicBezTo>
                  <a:cubicBezTo>
                    <a:pt x="64" y="1060"/>
                    <a:pt x="239" y="1495"/>
                    <a:pt x="575" y="1836"/>
                  </a:cubicBezTo>
                  <a:cubicBezTo>
                    <a:pt x="803" y="2067"/>
                    <a:pt x="1135" y="2281"/>
                    <a:pt x="1453" y="2281"/>
                  </a:cubicBezTo>
                  <a:cubicBezTo>
                    <a:pt x="1622" y="2281"/>
                    <a:pt x="1786" y="2221"/>
                    <a:pt x="1930" y="2072"/>
                  </a:cubicBezTo>
                  <a:cubicBezTo>
                    <a:pt x="2255" y="1732"/>
                    <a:pt x="2204" y="1173"/>
                    <a:pt x="1960" y="805"/>
                  </a:cubicBezTo>
                  <a:cubicBezTo>
                    <a:pt x="1705" y="419"/>
                    <a:pt x="1293" y="185"/>
                    <a:pt x="871" y="22"/>
                  </a:cubicBezTo>
                  <a:cubicBezTo>
                    <a:pt x="832" y="7"/>
                    <a:pt x="791" y="0"/>
                    <a:pt x="749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2"/>
            <p:cNvSpPr/>
            <p:nvPr/>
          </p:nvSpPr>
          <p:spPr>
            <a:xfrm>
              <a:off x="564160" y="1505558"/>
              <a:ext cx="42857" cy="42997"/>
            </a:xfrm>
            <a:custGeom>
              <a:avLst/>
              <a:gdLst/>
              <a:ahLst/>
              <a:cxnLst/>
              <a:rect l="l" t="t" r="r" b="b"/>
              <a:pathLst>
                <a:path w="2569" h="2577" extrusionOk="0">
                  <a:moveTo>
                    <a:pt x="652" y="1"/>
                  </a:moveTo>
                  <a:cubicBezTo>
                    <a:pt x="249" y="1"/>
                    <a:pt x="0" y="377"/>
                    <a:pt x="11" y="751"/>
                  </a:cubicBezTo>
                  <a:cubicBezTo>
                    <a:pt x="27" y="1332"/>
                    <a:pt x="485" y="1995"/>
                    <a:pt x="1060" y="2142"/>
                  </a:cubicBezTo>
                  <a:cubicBezTo>
                    <a:pt x="1191" y="2274"/>
                    <a:pt x="1331" y="2397"/>
                    <a:pt x="1480" y="2510"/>
                  </a:cubicBezTo>
                  <a:cubicBezTo>
                    <a:pt x="1540" y="2556"/>
                    <a:pt x="1623" y="2577"/>
                    <a:pt x="1708" y="2577"/>
                  </a:cubicBezTo>
                  <a:cubicBezTo>
                    <a:pt x="1798" y="2577"/>
                    <a:pt x="1890" y="2553"/>
                    <a:pt x="1955" y="2510"/>
                  </a:cubicBezTo>
                  <a:cubicBezTo>
                    <a:pt x="2569" y="2105"/>
                    <a:pt x="2481" y="1336"/>
                    <a:pt x="2055" y="844"/>
                  </a:cubicBezTo>
                  <a:cubicBezTo>
                    <a:pt x="1893" y="525"/>
                    <a:pt x="1579" y="318"/>
                    <a:pt x="1255" y="160"/>
                  </a:cubicBezTo>
                  <a:cubicBezTo>
                    <a:pt x="1188" y="126"/>
                    <a:pt x="1113" y="108"/>
                    <a:pt x="1038" y="108"/>
                  </a:cubicBezTo>
                  <a:cubicBezTo>
                    <a:pt x="1017" y="108"/>
                    <a:pt x="995" y="109"/>
                    <a:pt x="974" y="112"/>
                  </a:cubicBezTo>
                  <a:cubicBezTo>
                    <a:pt x="878" y="51"/>
                    <a:pt x="776" y="2"/>
                    <a:pt x="665" y="1"/>
                  </a:cubicBezTo>
                  <a:cubicBezTo>
                    <a:pt x="660" y="1"/>
                    <a:pt x="656" y="1"/>
                    <a:pt x="652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2"/>
            <p:cNvSpPr/>
            <p:nvPr/>
          </p:nvSpPr>
          <p:spPr>
            <a:xfrm>
              <a:off x="611510" y="1418080"/>
              <a:ext cx="40288" cy="47486"/>
            </a:xfrm>
            <a:custGeom>
              <a:avLst/>
              <a:gdLst/>
              <a:ahLst/>
              <a:cxnLst/>
              <a:rect l="l" t="t" r="r" b="b"/>
              <a:pathLst>
                <a:path w="2415" h="2846" extrusionOk="0">
                  <a:moveTo>
                    <a:pt x="569" y="1"/>
                  </a:moveTo>
                  <a:cubicBezTo>
                    <a:pt x="410" y="1"/>
                    <a:pt x="253" y="67"/>
                    <a:pt x="177" y="226"/>
                  </a:cubicBezTo>
                  <a:cubicBezTo>
                    <a:pt x="64" y="460"/>
                    <a:pt x="30" y="693"/>
                    <a:pt x="64" y="923"/>
                  </a:cubicBezTo>
                  <a:cubicBezTo>
                    <a:pt x="1" y="1381"/>
                    <a:pt x="110" y="1858"/>
                    <a:pt x="386" y="2236"/>
                  </a:cubicBezTo>
                  <a:cubicBezTo>
                    <a:pt x="630" y="2573"/>
                    <a:pt x="1017" y="2845"/>
                    <a:pt x="1432" y="2845"/>
                  </a:cubicBezTo>
                  <a:cubicBezTo>
                    <a:pt x="1545" y="2845"/>
                    <a:pt x="1660" y="2825"/>
                    <a:pt x="1775" y="2780"/>
                  </a:cubicBezTo>
                  <a:cubicBezTo>
                    <a:pt x="2414" y="2531"/>
                    <a:pt x="2285" y="1810"/>
                    <a:pt x="2058" y="1306"/>
                  </a:cubicBezTo>
                  <a:cubicBezTo>
                    <a:pt x="2028" y="1237"/>
                    <a:pt x="1993" y="1171"/>
                    <a:pt x="1956" y="1105"/>
                  </a:cubicBezTo>
                  <a:cubicBezTo>
                    <a:pt x="1951" y="1094"/>
                    <a:pt x="1948" y="1083"/>
                    <a:pt x="1943" y="1072"/>
                  </a:cubicBezTo>
                  <a:cubicBezTo>
                    <a:pt x="1885" y="947"/>
                    <a:pt x="1709" y="776"/>
                    <a:pt x="1704" y="644"/>
                  </a:cubicBezTo>
                  <a:cubicBezTo>
                    <a:pt x="1689" y="342"/>
                    <a:pt x="1447" y="190"/>
                    <a:pt x="1212" y="190"/>
                  </a:cubicBezTo>
                  <a:cubicBezTo>
                    <a:pt x="1170" y="190"/>
                    <a:pt x="1129" y="195"/>
                    <a:pt x="1088" y="205"/>
                  </a:cubicBezTo>
                  <a:cubicBezTo>
                    <a:pt x="1002" y="149"/>
                    <a:pt x="914" y="100"/>
                    <a:pt x="821" y="57"/>
                  </a:cubicBezTo>
                  <a:cubicBezTo>
                    <a:pt x="745" y="21"/>
                    <a:pt x="656" y="1"/>
                    <a:pt x="569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2"/>
            <p:cNvSpPr/>
            <p:nvPr/>
          </p:nvSpPr>
          <p:spPr>
            <a:xfrm>
              <a:off x="611293" y="1270554"/>
              <a:ext cx="34149" cy="43181"/>
            </a:xfrm>
            <a:custGeom>
              <a:avLst/>
              <a:gdLst/>
              <a:ahLst/>
              <a:cxnLst/>
              <a:rect l="l" t="t" r="r" b="b"/>
              <a:pathLst>
                <a:path w="2047" h="2588" extrusionOk="0">
                  <a:moveTo>
                    <a:pt x="585" y="1"/>
                  </a:moveTo>
                  <a:cubicBezTo>
                    <a:pt x="381" y="1"/>
                    <a:pt x="150" y="134"/>
                    <a:pt x="118" y="345"/>
                  </a:cubicBezTo>
                  <a:cubicBezTo>
                    <a:pt x="0" y="1135"/>
                    <a:pt x="235" y="1921"/>
                    <a:pt x="849" y="2456"/>
                  </a:cubicBezTo>
                  <a:cubicBezTo>
                    <a:pt x="950" y="2544"/>
                    <a:pt x="1070" y="2588"/>
                    <a:pt x="1187" y="2588"/>
                  </a:cubicBezTo>
                  <a:cubicBezTo>
                    <a:pt x="1341" y="2588"/>
                    <a:pt x="1491" y="2512"/>
                    <a:pt x="1588" y="2360"/>
                  </a:cubicBezTo>
                  <a:cubicBezTo>
                    <a:pt x="2046" y="1647"/>
                    <a:pt x="1762" y="583"/>
                    <a:pt x="973" y="235"/>
                  </a:cubicBezTo>
                  <a:cubicBezTo>
                    <a:pt x="916" y="127"/>
                    <a:pt x="816" y="47"/>
                    <a:pt x="698" y="16"/>
                  </a:cubicBezTo>
                  <a:cubicBezTo>
                    <a:pt x="662" y="5"/>
                    <a:pt x="624" y="1"/>
                    <a:pt x="585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2"/>
            <p:cNvSpPr/>
            <p:nvPr/>
          </p:nvSpPr>
          <p:spPr>
            <a:xfrm>
              <a:off x="679882" y="1379989"/>
              <a:ext cx="36501" cy="37491"/>
            </a:xfrm>
            <a:custGeom>
              <a:avLst/>
              <a:gdLst/>
              <a:ahLst/>
              <a:cxnLst/>
              <a:rect l="l" t="t" r="r" b="b"/>
              <a:pathLst>
                <a:path w="2188" h="2247" extrusionOk="0">
                  <a:moveTo>
                    <a:pt x="1352" y="775"/>
                  </a:moveTo>
                  <a:cubicBezTo>
                    <a:pt x="1401" y="775"/>
                    <a:pt x="1461" y="824"/>
                    <a:pt x="1320" y="880"/>
                  </a:cubicBezTo>
                  <a:cubicBezTo>
                    <a:pt x="1317" y="856"/>
                    <a:pt x="1315" y="826"/>
                    <a:pt x="1316" y="826"/>
                  </a:cubicBezTo>
                  <a:lnTo>
                    <a:pt x="1316" y="826"/>
                  </a:lnTo>
                  <a:cubicBezTo>
                    <a:pt x="1316" y="826"/>
                    <a:pt x="1316" y="826"/>
                    <a:pt x="1316" y="826"/>
                  </a:cubicBezTo>
                  <a:cubicBezTo>
                    <a:pt x="1302" y="789"/>
                    <a:pt x="1325" y="775"/>
                    <a:pt x="1352" y="775"/>
                  </a:cubicBezTo>
                  <a:close/>
                  <a:moveTo>
                    <a:pt x="1044" y="0"/>
                  </a:moveTo>
                  <a:cubicBezTo>
                    <a:pt x="988" y="0"/>
                    <a:pt x="929" y="9"/>
                    <a:pt x="866" y="27"/>
                  </a:cubicBezTo>
                  <a:cubicBezTo>
                    <a:pt x="784" y="50"/>
                    <a:pt x="707" y="93"/>
                    <a:pt x="644" y="151"/>
                  </a:cubicBezTo>
                  <a:cubicBezTo>
                    <a:pt x="595" y="132"/>
                    <a:pt x="545" y="123"/>
                    <a:pt x="493" y="123"/>
                  </a:cubicBezTo>
                  <a:cubicBezTo>
                    <a:pt x="255" y="123"/>
                    <a:pt x="1" y="339"/>
                    <a:pt x="22" y="594"/>
                  </a:cubicBezTo>
                  <a:cubicBezTo>
                    <a:pt x="72" y="1183"/>
                    <a:pt x="317" y="1874"/>
                    <a:pt x="889" y="2145"/>
                  </a:cubicBezTo>
                  <a:cubicBezTo>
                    <a:pt x="1033" y="2213"/>
                    <a:pt x="1189" y="2247"/>
                    <a:pt x="1340" y="2247"/>
                  </a:cubicBezTo>
                  <a:cubicBezTo>
                    <a:pt x="1785" y="2247"/>
                    <a:pt x="2187" y="1958"/>
                    <a:pt x="2115" y="1412"/>
                  </a:cubicBezTo>
                  <a:cubicBezTo>
                    <a:pt x="2074" y="1096"/>
                    <a:pt x="1865" y="807"/>
                    <a:pt x="1713" y="533"/>
                  </a:cubicBezTo>
                  <a:cubicBezTo>
                    <a:pt x="1561" y="261"/>
                    <a:pt x="1356" y="0"/>
                    <a:pt x="1044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2"/>
            <p:cNvSpPr/>
            <p:nvPr/>
          </p:nvSpPr>
          <p:spPr>
            <a:xfrm>
              <a:off x="695115" y="1479096"/>
              <a:ext cx="31363" cy="39460"/>
            </a:xfrm>
            <a:custGeom>
              <a:avLst/>
              <a:gdLst/>
              <a:ahLst/>
              <a:cxnLst/>
              <a:rect l="l" t="t" r="r" b="b"/>
              <a:pathLst>
                <a:path w="1880" h="2365" extrusionOk="0">
                  <a:moveTo>
                    <a:pt x="648" y="0"/>
                  </a:moveTo>
                  <a:cubicBezTo>
                    <a:pt x="483" y="0"/>
                    <a:pt x="304" y="82"/>
                    <a:pt x="231" y="232"/>
                  </a:cubicBezTo>
                  <a:cubicBezTo>
                    <a:pt x="2" y="709"/>
                    <a:pt x="1" y="1195"/>
                    <a:pt x="248" y="1666"/>
                  </a:cubicBezTo>
                  <a:cubicBezTo>
                    <a:pt x="280" y="1730"/>
                    <a:pt x="326" y="1785"/>
                    <a:pt x="383" y="1828"/>
                  </a:cubicBezTo>
                  <a:cubicBezTo>
                    <a:pt x="579" y="2088"/>
                    <a:pt x="874" y="2365"/>
                    <a:pt x="1176" y="2365"/>
                  </a:cubicBezTo>
                  <a:cubicBezTo>
                    <a:pt x="1309" y="2365"/>
                    <a:pt x="1443" y="2311"/>
                    <a:pt x="1571" y="2180"/>
                  </a:cubicBezTo>
                  <a:cubicBezTo>
                    <a:pt x="1880" y="1863"/>
                    <a:pt x="1880" y="1308"/>
                    <a:pt x="1734" y="920"/>
                  </a:cubicBezTo>
                  <a:cubicBezTo>
                    <a:pt x="1569" y="478"/>
                    <a:pt x="1219" y="140"/>
                    <a:pt x="763" y="15"/>
                  </a:cubicBezTo>
                  <a:cubicBezTo>
                    <a:pt x="727" y="5"/>
                    <a:pt x="688" y="0"/>
                    <a:pt x="648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2"/>
            <p:cNvSpPr/>
            <p:nvPr/>
          </p:nvSpPr>
          <p:spPr>
            <a:xfrm>
              <a:off x="743183" y="1557147"/>
              <a:ext cx="36918" cy="40645"/>
            </a:xfrm>
            <a:custGeom>
              <a:avLst/>
              <a:gdLst/>
              <a:ahLst/>
              <a:cxnLst/>
              <a:rect l="l" t="t" r="r" b="b"/>
              <a:pathLst>
                <a:path w="2213" h="2436" extrusionOk="0">
                  <a:moveTo>
                    <a:pt x="644" y="1"/>
                  </a:moveTo>
                  <a:cubicBezTo>
                    <a:pt x="436" y="1"/>
                    <a:pt x="268" y="147"/>
                    <a:pt x="191" y="347"/>
                  </a:cubicBezTo>
                  <a:cubicBezTo>
                    <a:pt x="0" y="843"/>
                    <a:pt x="11" y="1441"/>
                    <a:pt x="264" y="1916"/>
                  </a:cubicBezTo>
                  <a:cubicBezTo>
                    <a:pt x="439" y="2246"/>
                    <a:pt x="757" y="2435"/>
                    <a:pt x="1094" y="2435"/>
                  </a:cubicBezTo>
                  <a:cubicBezTo>
                    <a:pt x="1252" y="2435"/>
                    <a:pt x="1415" y="2394"/>
                    <a:pt x="1569" y="2305"/>
                  </a:cubicBezTo>
                  <a:cubicBezTo>
                    <a:pt x="1995" y="2058"/>
                    <a:pt x="2213" y="1547"/>
                    <a:pt x="2070" y="1073"/>
                  </a:cubicBezTo>
                  <a:cubicBezTo>
                    <a:pt x="1920" y="577"/>
                    <a:pt x="1452" y="241"/>
                    <a:pt x="965" y="128"/>
                  </a:cubicBezTo>
                  <a:lnTo>
                    <a:pt x="961" y="128"/>
                  </a:lnTo>
                  <a:cubicBezTo>
                    <a:pt x="907" y="77"/>
                    <a:pt x="842" y="40"/>
                    <a:pt x="771" y="18"/>
                  </a:cubicBezTo>
                  <a:cubicBezTo>
                    <a:pt x="727" y="7"/>
                    <a:pt x="685" y="1"/>
                    <a:pt x="644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2"/>
            <p:cNvSpPr/>
            <p:nvPr/>
          </p:nvSpPr>
          <p:spPr>
            <a:xfrm>
              <a:off x="763955" y="1462795"/>
              <a:ext cx="31346" cy="45033"/>
            </a:xfrm>
            <a:custGeom>
              <a:avLst/>
              <a:gdLst/>
              <a:ahLst/>
              <a:cxnLst/>
              <a:rect l="l" t="t" r="r" b="b"/>
              <a:pathLst>
                <a:path w="1879" h="2699" extrusionOk="0">
                  <a:moveTo>
                    <a:pt x="803" y="0"/>
                  </a:moveTo>
                  <a:cubicBezTo>
                    <a:pt x="688" y="0"/>
                    <a:pt x="568" y="38"/>
                    <a:pt x="447" y="125"/>
                  </a:cubicBezTo>
                  <a:cubicBezTo>
                    <a:pt x="335" y="204"/>
                    <a:pt x="257" y="317"/>
                    <a:pt x="204" y="447"/>
                  </a:cubicBezTo>
                  <a:cubicBezTo>
                    <a:pt x="112" y="530"/>
                    <a:pt x="56" y="646"/>
                    <a:pt x="50" y="771"/>
                  </a:cubicBezTo>
                  <a:cubicBezTo>
                    <a:pt x="1" y="1442"/>
                    <a:pt x="251" y="2078"/>
                    <a:pt x="713" y="2561"/>
                  </a:cubicBezTo>
                  <a:cubicBezTo>
                    <a:pt x="805" y="2657"/>
                    <a:pt x="912" y="2699"/>
                    <a:pt x="1020" y="2699"/>
                  </a:cubicBezTo>
                  <a:cubicBezTo>
                    <a:pt x="1182" y="2699"/>
                    <a:pt x="1345" y="2604"/>
                    <a:pt x="1452" y="2466"/>
                  </a:cubicBezTo>
                  <a:cubicBezTo>
                    <a:pt x="1783" y="2037"/>
                    <a:pt x="1878" y="1432"/>
                    <a:pt x="1718" y="915"/>
                  </a:cubicBezTo>
                  <a:cubicBezTo>
                    <a:pt x="1597" y="527"/>
                    <a:pt x="1234" y="0"/>
                    <a:pt x="803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2"/>
            <p:cNvSpPr/>
            <p:nvPr/>
          </p:nvSpPr>
          <p:spPr>
            <a:xfrm>
              <a:off x="769093" y="1374299"/>
              <a:ext cx="32164" cy="31268"/>
            </a:xfrm>
            <a:custGeom>
              <a:avLst/>
              <a:gdLst/>
              <a:ahLst/>
              <a:cxnLst/>
              <a:rect l="l" t="t" r="r" b="b"/>
              <a:pathLst>
                <a:path w="1928" h="1874" extrusionOk="0">
                  <a:moveTo>
                    <a:pt x="598" y="1"/>
                  </a:moveTo>
                  <a:cubicBezTo>
                    <a:pt x="393" y="1"/>
                    <a:pt x="169" y="133"/>
                    <a:pt x="133" y="344"/>
                  </a:cubicBezTo>
                  <a:cubicBezTo>
                    <a:pt x="1" y="1113"/>
                    <a:pt x="529" y="1809"/>
                    <a:pt x="1310" y="1872"/>
                  </a:cubicBezTo>
                  <a:cubicBezTo>
                    <a:pt x="1319" y="1873"/>
                    <a:pt x="1329" y="1873"/>
                    <a:pt x="1338" y="1873"/>
                  </a:cubicBezTo>
                  <a:cubicBezTo>
                    <a:pt x="1538" y="1873"/>
                    <a:pt x="1703" y="1704"/>
                    <a:pt x="1764" y="1527"/>
                  </a:cubicBezTo>
                  <a:cubicBezTo>
                    <a:pt x="1928" y="1049"/>
                    <a:pt x="1913" y="354"/>
                    <a:pt x="1311" y="205"/>
                  </a:cubicBezTo>
                  <a:cubicBezTo>
                    <a:pt x="1259" y="192"/>
                    <a:pt x="1205" y="186"/>
                    <a:pt x="1152" y="185"/>
                  </a:cubicBezTo>
                  <a:cubicBezTo>
                    <a:pt x="1077" y="136"/>
                    <a:pt x="988" y="108"/>
                    <a:pt x="898" y="107"/>
                  </a:cubicBezTo>
                  <a:cubicBezTo>
                    <a:pt x="894" y="107"/>
                    <a:pt x="892" y="108"/>
                    <a:pt x="888" y="108"/>
                  </a:cubicBezTo>
                  <a:cubicBezTo>
                    <a:pt x="837" y="65"/>
                    <a:pt x="776" y="33"/>
                    <a:pt x="712" y="16"/>
                  </a:cubicBezTo>
                  <a:cubicBezTo>
                    <a:pt x="675" y="6"/>
                    <a:pt x="637" y="1"/>
                    <a:pt x="598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2"/>
            <p:cNvSpPr/>
            <p:nvPr/>
          </p:nvSpPr>
          <p:spPr>
            <a:xfrm>
              <a:off x="726799" y="1284085"/>
              <a:ext cx="30896" cy="41813"/>
            </a:xfrm>
            <a:custGeom>
              <a:avLst/>
              <a:gdLst/>
              <a:ahLst/>
              <a:cxnLst/>
              <a:rect l="l" t="t" r="r" b="b"/>
              <a:pathLst>
                <a:path w="1852" h="2506" extrusionOk="0">
                  <a:moveTo>
                    <a:pt x="869" y="0"/>
                  </a:moveTo>
                  <a:cubicBezTo>
                    <a:pt x="796" y="0"/>
                    <a:pt x="723" y="17"/>
                    <a:pt x="657" y="49"/>
                  </a:cubicBezTo>
                  <a:cubicBezTo>
                    <a:pt x="623" y="42"/>
                    <a:pt x="589" y="39"/>
                    <a:pt x="554" y="39"/>
                  </a:cubicBezTo>
                  <a:cubicBezTo>
                    <a:pt x="318" y="39"/>
                    <a:pt x="73" y="190"/>
                    <a:pt x="51" y="491"/>
                  </a:cubicBezTo>
                  <a:cubicBezTo>
                    <a:pt x="1" y="1191"/>
                    <a:pt x="255" y="1854"/>
                    <a:pt x="723" y="2369"/>
                  </a:cubicBezTo>
                  <a:cubicBezTo>
                    <a:pt x="808" y="2462"/>
                    <a:pt x="927" y="2505"/>
                    <a:pt x="1047" y="2505"/>
                  </a:cubicBezTo>
                  <a:cubicBezTo>
                    <a:pt x="1212" y="2505"/>
                    <a:pt x="1380" y="2422"/>
                    <a:pt x="1463" y="2273"/>
                  </a:cubicBezTo>
                  <a:cubicBezTo>
                    <a:pt x="1852" y="1579"/>
                    <a:pt x="1741" y="711"/>
                    <a:pt x="1189" y="136"/>
                  </a:cubicBezTo>
                  <a:cubicBezTo>
                    <a:pt x="1100" y="43"/>
                    <a:pt x="985" y="0"/>
                    <a:pt x="869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2"/>
            <p:cNvSpPr/>
            <p:nvPr/>
          </p:nvSpPr>
          <p:spPr>
            <a:xfrm>
              <a:off x="804948" y="1251133"/>
              <a:ext cx="32247" cy="41345"/>
            </a:xfrm>
            <a:custGeom>
              <a:avLst/>
              <a:gdLst/>
              <a:ahLst/>
              <a:cxnLst/>
              <a:rect l="l" t="t" r="r" b="b"/>
              <a:pathLst>
                <a:path w="1933" h="2478" extrusionOk="0">
                  <a:moveTo>
                    <a:pt x="690" y="1"/>
                  </a:moveTo>
                  <a:cubicBezTo>
                    <a:pt x="547" y="1"/>
                    <a:pt x="404" y="65"/>
                    <a:pt x="307" y="222"/>
                  </a:cubicBezTo>
                  <a:cubicBezTo>
                    <a:pt x="53" y="636"/>
                    <a:pt x="1" y="1143"/>
                    <a:pt x="166" y="1599"/>
                  </a:cubicBezTo>
                  <a:cubicBezTo>
                    <a:pt x="312" y="2000"/>
                    <a:pt x="677" y="2478"/>
                    <a:pt x="1148" y="2478"/>
                  </a:cubicBezTo>
                  <a:cubicBezTo>
                    <a:pt x="1680" y="2478"/>
                    <a:pt x="1933" y="1933"/>
                    <a:pt x="1917" y="1471"/>
                  </a:cubicBezTo>
                  <a:cubicBezTo>
                    <a:pt x="1900" y="934"/>
                    <a:pt x="1615" y="492"/>
                    <a:pt x="1194" y="178"/>
                  </a:cubicBezTo>
                  <a:cubicBezTo>
                    <a:pt x="1140" y="141"/>
                    <a:pt x="1078" y="120"/>
                    <a:pt x="1013" y="114"/>
                  </a:cubicBezTo>
                  <a:cubicBezTo>
                    <a:pt x="922" y="43"/>
                    <a:pt x="806" y="1"/>
                    <a:pt x="690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2"/>
            <p:cNvSpPr/>
            <p:nvPr/>
          </p:nvSpPr>
          <p:spPr>
            <a:xfrm>
              <a:off x="863042" y="1298183"/>
              <a:ext cx="35000" cy="46601"/>
            </a:xfrm>
            <a:custGeom>
              <a:avLst/>
              <a:gdLst/>
              <a:ahLst/>
              <a:cxnLst/>
              <a:rect l="l" t="t" r="r" b="b"/>
              <a:pathLst>
                <a:path w="2098" h="2793" extrusionOk="0">
                  <a:moveTo>
                    <a:pt x="727" y="1"/>
                  </a:moveTo>
                  <a:cubicBezTo>
                    <a:pt x="540" y="1"/>
                    <a:pt x="351" y="99"/>
                    <a:pt x="276" y="326"/>
                  </a:cubicBezTo>
                  <a:cubicBezTo>
                    <a:pt x="0" y="1152"/>
                    <a:pt x="243" y="2075"/>
                    <a:pt x="883" y="2662"/>
                  </a:cubicBezTo>
                  <a:cubicBezTo>
                    <a:pt x="980" y="2750"/>
                    <a:pt x="1102" y="2792"/>
                    <a:pt x="1223" y="2792"/>
                  </a:cubicBezTo>
                  <a:cubicBezTo>
                    <a:pt x="1421" y="2792"/>
                    <a:pt x="1613" y="2676"/>
                    <a:pt x="1670" y="2455"/>
                  </a:cubicBezTo>
                  <a:cubicBezTo>
                    <a:pt x="1830" y="1833"/>
                    <a:pt x="2098" y="1011"/>
                    <a:pt x="1433" y="580"/>
                  </a:cubicBezTo>
                  <a:cubicBezTo>
                    <a:pt x="1363" y="534"/>
                    <a:pt x="1287" y="499"/>
                    <a:pt x="1206" y="478"/>
                  </a:cubicBezTo>
                  <a:cubicBezTo>
                    <a:pt x="1243" y="186"/>
                    <a:pt x="985" y="1"/>
                    <a:pt x="727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2"/>
            <p:cNvSpPr/>
            <p:nvPr/>
          </p:nvSpPr>
          <p:spPr>
            <a:xfrm>
              <a:off x="856986" y="1421050"/>
              <a:ext cx="35050" cy="41979"/>
            </a:xfrm>
            <a:custGeom>
              <a:avLst/>
              <a:gdLst/>
              <a:ahLst/>
              <a:cxnLst/>
              <a:rect l="l" t="t" r="r" b="b"/>
              <a:pathLst>
                <a:path w="2101" h="2516" extrusionOk="0">
                  <a:moveTo>
                    <a:pt x="935" y="0"/>
                  </a:moveTo>
                  <a:cubicBezTo>
                    <a:pt x="793" y="0"/>
                    <a:pt x="650" y="66"/>
                    <a:pt x="554" y="224"/>
                  </a:cubicBezTo>
                  <a:cubicBezTo>
                    <a:pt x="273" y="684"/>
                    <a:pt x="1" y="1240"/>
                    <a:pt x="201" y="1785"/>
                  </a:cubicBezTo>
                  <a:cubicBezTo>
                    <a:pt x="350" y="2195"/>
                    <a:pt x="755" y="2516"/>
                    <a:pt x="1195" y="2516"/>
                  </a:cubicBezTo>
                  <a:cubicBezTo>
                    <a:pt x="1231" y="2516"/>
                    <a:pt x="1266" y="2513"/>
                    <a:pt x="1302" y="2509"/>
                  </a:cubicBezTo>
                  <a:cubicBezTo>
                    <a:pt x="1818" y="2448"/>
                    <a:pt x="2101" y="1956"/>
                    <a:pt x="2098" y="1471"/>
                  </a:cubicBezTo>
                  <a:cubicBezTo>
                    <a:pt x="2097" y="965"/>
                    <a:pt x="1802" y="505"/>
                    <a:pt x="1377" y="248"/>
                  </a:cubicBezTo>
                  <a:cubicBezTo>
                    <a:pt x="1287" y="100"/>
                    <a:pt x="1111" y="0"/>
                    <a:pt x="935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2"/>
            <p:cNvSpPr/>
            <p:nvPr/>
          </p:nvSpPr>
          <p:spPr>
            <a:xfrm>
              <a:off x="845924" y="1526530"/>
              <a:ext cx="30462" cy="36840"/>
            </a:xfrm>
            <a:custGeom>
              <a:avLst/>
              <a:gdLst/>
              <a:ahLst/>
              <a:cxnLst/>
              <a:rect l="l" t="t" r="r" b="b"/>
              <a:pathLst>
                <a:path w="1826" h="2208" extrusionOk="0">
                  <a:moveTo>
                    <a:pt x="957" y="1"/>
                  </a:moveTo>
                  <a:cubicBezTo>
                    <a:pt x="610" y="1"/>
                    <a:pt x="297" y="234"/>
                    <a:pt x="149" y="558"/>
                  </a:cubicBezTo>
                  <a:cubicBezTo>
                    <a:pt x="1" y="886"/>
                    <a:pt x="48" y="1214"/>
                    <a:pt x="178" y="1521"/>
                  </a:cubicBezTo>
                  <a:cubicBezTo>
                    <a:pt x="215" y="1733"/>
                    <a:pt x="321" y="1928"/>
                    <a:pt x="479" y="2076"/>
                  </a:cubicBezTo>
                  <a:cubicBezTo>
                    <a:pt x="575" y="2166"/>
                    <a:pt x="687" y="2208"/>
                    <a:pt x="801" y="2208"/>
                  </a:cubicBezTo>
                  <a:cubicBezTo>
                    <a:pt x="921" y="2208"/>
                    <a:pt x="1042" y="2161"/>
                    <a:pt x="1144" y="2076"/>
                  </a:cubicBezTo>
                  <a:cubicBezTo>
                    <a:pt x="1475" y="1799"/>
                    <a:pt x="1806" y="1450"/>
                    <a:pt x="1816" y="991"/>
                  </a:cubicBezTo>
                  <a:cubicBezTo>
                    <a:pt x="1826" y="583"/>
                    <a:pt x="1595" y="161"/>
                    <a:pt x="1192" y="37"/>
                  </a:cubicBezTo>
                  <a:cubicBezTo>
                    <a:pt x="1113" y="12"/>
                    <a:pt x="1034" y="1"/>
                    <a:pt x="957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2"/>
            <p:cNvSpPr/>
            <p:nvPr/>
          </p:nvSpPr>
          <p:spPr>
            <a:xfrm>
              <a:off x="936870" y="1428641"/>
              <a:ext cx="36601" cy="39477"/>
            </a:xfrm>
            <a:custGeom>
              <a:avLst/>
              <a:gdLst/>
              <a:ahLst/>
              <a:cxnLst/>
              <a:rect l="l" t="t" r="r" b="b"/>
              <a:pathLst>
                <a:path w="2194" h="2366" extrusionOk="0">
                  <a:moveTo>
                    <a:pt x="1137" y="0"/>
                  </a:moveTo>
                  <a:cubicBezTo>
                    <a:pt x="1045" y="0"/>
                    <a:pt x="950" y="15"/>
                    <a:pt x="852" y="46"/>
                  </a:cubicBezTo>
                  <a:cubicBezTo>
                    <a:pt x="512" y="154"/>
                    <a:pt x="315" y="472"/>
                    <a:pt x="289" y="797"/>
                  </a:cubicBezTo>
                  <a:cubicBezTo>
                    <a:pt x="29" y="1285"/>
                    <a:pt x="0" y="1884"/>
                    <a:pt x="547" y="2230"/>
                  </a:cubicBezTo>
                  <a:cubicBezTo>
                    <a:pt x="694" y="2324"/>
                    <a:pt x="844" y="2365"/>
                    <a:pt x="989" y="2365"/>
                  </a:cubicBezTo>
                  <a:cubicBezTo>
                    <a:pt x="1551" y="2365"/>
                    <a:pt x="2049" y="1752"/>
                    <a:pt x="2117" y="1207"/>
                  </a:cubicBezTo>
                  <a:cubicBezTo>
                    <a:pt x="2193" y="604"/>
                    <a:pt x="1733" y="0"/>
                    <a:pt x="1137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2"/>
            <p:cNvSpPr/>
            <p:nvPr/>
          </p:nvSpPr>
          <p:spPr>
            <a:xfrm>
              <a:off x="954889" y="1330402"/>
              <a:ext cx="41940" cy="43831"/>
            </a:xfrm>
            <a:custGeom>
              <a:avLst/>
              <a:gdLst/>
              <a:ahLst/>
              <a:cxnLst/>
              <a:rect l="l" t="t" r="r" b="b"/>
              <a:pathLst>
                <a:path w="2514" h="2627" extrusionOk="0">
                  <a:moveTo>
                    <a:pt x="1486" y="1"/>
                  </a:moveTo>
                  <a:cubicBezTo>
                    <a:pt x="1400" y="1"/>
                    <a:pt x="1310" y="13"/>
                    <a:pt x="1216" y="41"/>
                  </a:cubicBezTo>
                  <a:cubicBezTo>
                    <a:pt x="969" y="115"/>
                    <a:pt x="797" y="252"/>
                    <a:pt x="686" y="424"/>
                  </a:cubicBezTo>
                  <a:cubicBezTo>
                    <a:pt x="622" y="466"/>
                    <a:pt x="572" y="524"/>
                    <a:pt x="536" y="592"/>
                  </a:cubicBezTo>
                  <a:cubicBezTo>
                    <a:pt x="197" y="1231"/>
                    <a:pt x="0" y="2140"/>
                    <a:pt x="801" y="2535"/>
                  </a:cubicBezTo>
                  <a:cubicBezTo>
                    <a:pt x="928" y="2598"/>
                    <a:pt x="1051" y="2626"/>
                    <a:pt x="1168" y="2626"/>
                  </a:cubicBezTo>
                  <a:cubicBezTo>
                    <a:pt x="1767" y="2626"/>
                    <a:pt x="2222" y="1899"/>
                    <a:pt x="2358" y="1355"/>
                  </a:cubicBezTo>
                  <a:cubicBezTo>
                    <a:pt x="2513" y="734"/>
                    <a:pt x="2131" y="1"/>
                    <a:pt x="1486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2"/>
            <p:cNvSpPr/>
            <p:nvPr/>
          </p:nvSpPr>
          <p:spPr>
            <a:xfrm>
              <a:off x="920403" y="1223720"/>
              <a:ext cx="35567" cy="48787"/>
            </a:xfrm>
            <a:custGeom>
              <a:avLst/>
              <a:gdLst/>
              <a:ahLst/>
              <a:cxnLst/>
              <a:rect l="l" t="t" r="r" b="b"/>
              <a:pathLst>
                <a:path w="2132" h="2924" extrusionOk="0">
                  <a:moveTo>
                    <a:pt x="662" y="0"/>
                  </a:moveTo>
                  <a:cubicBezTo>
                    <a:pt x="523" y="0"/>
                    <a:pt x="388" y="72"/>
                    <a:pt x="308" y="244"/>
                  </a:cubicBezTo>
                  <a:cubicBezTo>
                    <a:pt x="80" y="739"/>
                    <a:pt x="0" y="1259"/>
                    <a:pt x="127" y="1796"/>
                  </a:cubicBezTo>
                  <a:cubicBezTo>
                    <a:pt x="238" y="2268"/>
                    <a:pt x="549" y="2869"/>
                    <a:pt x="1089" y="2919"/>
                  </a:cubicBezTo>
                  <a:cubicBezTo>
                    <a:pt x="1121" y="2922"/>
                    <a:pt x="1152" y="2924"/>
                    <a:pt x="1182" y="2924"/>
                  </a:cubicBezTo>
                  <a:cubicBezTo>
                    <a:pt x="2132" y="2924"/>
                    <a:pt x="2101" y="1482"/>
                    <a:pt x="1660" y="929"/>
                  </a:cubicBezTo>
                  <a:cubicBezTo>
                    <a:pt x="1531" y="769"/>
                    <a:pt x="1358" y="651"/>
                    <a:pt x="1162" y="593"/>
                  </a:cubicBezTo>
                  <a:cubicBezTo>
                    <a:pt x="1221" y="270"/>
                    <a:pt x="932" y="0"/>
                    <a:pt x="662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2"/>
            <p:cNvSpPr/>
            <p:nvPr/>
          </p:nvSpPr>
          <p:spPr>
            <a:xfrm>
              <a:off x="976345" y="1105392"/>
              <a:ext cx="38787" cy="45116"/>
            </a:xfrm>
            <a:custGeom>
              <a:avLst/>
              <a:gdLst/>
              <a:ahLst/>
              <a:cxnLst/>
              <a:rect l="l" t="t" r="r" b="b"/>
              <a:pathLst>
                <a:path w="2325" h="2704" extrusionOk="0">
                  <a:moveTo>
                    <a:pt x="1115" y="0"/>
                  </a:moveTo>
                  <a:cubicBezTo>
                    <a:pt x="1092" y="0"/>
                    <a:pt x="1068" y="1"/>
                    <a:pt x="1044" y="3"/>
                  </a:cubicBezTo>
                  <a:cubicBezTo>
                    <a:pt x="809" y="25"/>
                    <a:pt x="646" y="129"/>
                    <a:pt x="541" y="281"/>
                  </a:cubicBezTo>
                  <a:cubicBezTo>
                    <a:pt x="496" y="318"/>
                    <a:pt x="457" y="362"/>
                    <a:pt x="428" y="414"/>
                  </a:cubicBezTo>
                  <a:cubicBezTo>
                    <a:pt x="45" y="1046"/>
                    <a:pt x="0" y="2129"/>
                    <a:pt x="711" y="2569"/>
                  </a:cubicBezTo>
                  <a:cubicBezTo>
                    <a:pt x="860" y="2662"/>
                    <a:pt x="1018" y="2703"/>
                    <a:pt x="1172" y="2703"/>
                  </a:cubicBezTo>
                  <a:cubicBezTo>
                    <a:pt x="1696" y="2703"/>
                    <a:pt x="2188" y="2229"/>
                    <a:pt x="2250" y="1696"/>
                  </a:cubicBezTo>
                  <a:cubicBezTo>
                    <a:pt x="2324" y="1062"/>
                    <a:pt x="1860" y="0"/>
                    <a:pt x="1115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2"/>
            <p:cNvSpPr/>
            <p:nvPr/>
          </p:nvSpPr>
          <p:spPr>
            <a:xfrm>
              <a:off x="632633" y="1051850"/>
              <a:ext cx="30596" cy="45266"/>
            </a:xfrm>
            <a:custGeom>
              <a:avLst/>
              <a:gdLst/>
              <a:ahLst/>
              <a:cxnLst/>
              <a:rect l="l" t="t" r="r" b="b"/>
              <a:pathLst>
                <a:path w="1834" h="2713" extrusionOk="0">
                  <a:moveTo>
                    <a:pt x="596" y="0"/>
                  </a:moveTo>
                  <a:cubicBezTo>
                    <a:pt x="448" y="0"/>
                    <a:pt x="306" y="66"/>
                    <a:pt x="226" y="226"/>
                  </a:cubicBezTo>
                  <a:cubicBezTo>
                    <a:pt x="70" y="532"/>
                    <a:pt x="1" y="876"/>
                    <a:pt x="27" y="1220"/>
                  </a:cubicBezTo>
                  <a:cubicBezTo>
                    <a:pt x="20" y="1333"/>
                    <a:pt x="25" y="1449"/>
                    <a:pt x="43" y="1561"/>
                  </a:cubicBezTo>
                  <a:cubicBezTo>
                    <a:pt x="121" y="2057"/>
                    <a:pt x="405" y="2712"/>
                    <a:pt x="993" y="2712"/>
                  </a:cubicBezTo>
                  <a:cubicBezTo>
                    <a:pt x="994" y="2712"/>
                    <a:pt x="994" y="2712"/>
                    <a:pt x="995" y="2712"/>
                  </a:cubicBezTo>
                  <a:cubicBezTo>
                    <a:pt x="1536" y="2710"/>
                    <a:pt x="1834" y="2129"/>
                    <a:pt x="1820" y="1650"/>
                  </a:cubicBezTo>
                  <a:cubicBezTo>
                    <a:pt x="1805" y="1064"/>
                    <a:pt x="1416" y="479"/>
                    <a:pt x="964" y="131"/>
                  </a:cubicBezTo>
                  <a:cubicBezTo>
                    <a:pt x="861" y="50"/>
                    <a:pt x="726" y="0"/>
                    <a:pt x="596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2"/>
            <p:cNvSpPr/>
            <p:nvPr/>
          </p:nvSpPr>
          <p:spPr>
            <a:xfrm>
              <a:off x="719291" y="1022969"/>
              <a:ext cx="33649" cy="35923"/>
            </a:xfrm>
            <a:custGeom>
              <a:avLst/>
              <a:gdLst/>
              <a:ahLst/>
              <a:cxnLst/>
              <a:rect l="l" t="t" r="r" b="b"/>
              <a:pathLst>
                <a:path w="2017" h="2153" extrusionOk="0">
                  <a:moveTo>
                    <a:pt x="625" y="1"/>
                  </a:moveTo>
                  <a:cubicBezTo>
                    <a:pt x="419" y="1"/>
                    <a:pt x="203" y="134"/>
                    <a:pt x="161" y="344"/>
                  </a:cubicBezTo>
                  <a:cubicBezTo>
                    <a:pt x="72" y="785"/>
                    <a:pt x="1" y="1278"/>
                    <a:pt x="264" y="1676"/>
                  </a:cubicBezTo>
                  <a:cubicBezTo>
                    <a:pt x="451" y="1958"/>
                    <a:pt x="778" y="2153"/>
                    <a:pt x="1114" y="2153"/>
                  </a:cubicBezTo>
                  <a:cubicBezTo>
                    <a:pt x="1193" y="2153"/>
                    <a:pt x="1271" y="2142"/>
                    <a:pt x="1349" y="2120"/>
                  </a:cubicBezTo>
                  <a:cubicBezTo>
                    <a:pt x="1808" y="1989"/>
                    <a:pt x="2016" y="1495"/>
                    <a:pt x="1931" y="1052"/>
                  </a:cubicBezTo>
                  <a:cubicBezTo>
                    <a:pt x="1849" y="627"/>
                    <a:pt x="1517" y="357"/>
                    <a:pt x="1193" y="110"/>
                  </a:cubicBezTo>
                  <a:cubicBezTo>
                    <a:pt x="1129" y="61"/>
                    <a:pt x="1053" y="40"/>
                    <a:pt x="976" y="40"/>
                  </a:cubicBezTo>
                  <a:cubicBezTo>
                    <a:pt x="932" y="40"/>
                    <a:pt x="887" y="47"/>
                    <a:pt x="844" y="59"/>
                  </a:cubicBezTo>
                  <a:cubicBezTo>
                    <a:pt x="811" y="41"/>
                    <a:pt x="776" y="26"/>
                    <a:pt x="740" y="16"/>
                  </a:cubicBezTo>
                  <a:cubicBezTo>
                    <a:pt x="703" y="5"/>
                    <a:pt x="664" y="1"/>
                    <a:pt x="625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2"/>
            <p:cNvSpPr/>
            <p:nvPr/>
          </p:nvSpPr>
          <p:spPr>
            <a:xfrm>
              <a:off x="794220" y="855271"/>
              <a:ext cx="36268" cy="39443"/>
            </a:xfrm>
            <a:custGeom>
              <a:avLst/>
              <a:gdLst/>
              <a:ahLst/>
              <a:cxnLst/>
              <a:rect l="l" t="t" r="r" b="b"/>
              <a:pathLst>
                <a:path w="2174" h="2364" extrusionOk="0">
                  <a:moveTo>
                    <a:pt x="594" y="1"/>
                  </a:moveTo>
                  <a:cubicBezTo>
                    <a:pt x="409" y="1"/>
                    <a:pt x="227" y="102"/>
                    <a:pt x="164" y="334"/>
                  </a:cubicBezTo>
                  <a:cubicBezTo>
                    <a:pt x="1" y="931"/>
                    <a:pt x="127" y="1623"/>
                    <a:pt x="570" y="2076"/>
                  </a:cubicBezTo>
                  <a:cubicBezTo>
                    <a:pt x="762" y="2272"/>
                    <a:pt x="997" y="2364"/>
                    <a:pt x="1223" y="2364"/>
                  </a:cubicBezTo>
                  <a:cubicBezTo>
                    <a:pt x="1602" y="2364"/>
                    <a:pt x="1958" y="2108"/>
                    <a:pt x="2054" y="1655"/>
                  </a:cubicBezTo>
                  <a:cubicBezTo>
                    <a:pt x="2174" y="1091"/>
                    <a:pt x="1679" y="256"/>
                    <a:pt x="1126" y="77"/>
                  </a:cubicBezTo>
                  <a:cubicBezTo>
                    <a:pt x="1058" y="56"/>
                    <a:pt x="987" y="44"/>
                    <a:pt x="915" y="44"/>
                  </a:cubicBezTo>
                  <a:cubicBezTo>
                    <a:pt x="884" y="44"/>
                    <a:pt x="852" y="47"/>
                    <a:pt x="820" y="51"/>
                  </a:cubicBezTo>
                  <a:cubicBezTo>
                    <a:pt x="749" y="18"/>
                    <a:pt x="672" y="1"/>
                    <a:pt x="594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2"/>
            <p:cNvSpPr/>
            <p:nvPr/>
          </p:nvSpPr>
          <p:spPr>
            <a:xfrm>
              <a:off x="906755" y="871439"/>
              <a:ext cx="29595" cy="37691"/>
            </a:xfrm>
            <a:custGeom>
              <a:avLst/>
              <a:gdLst/>
              <a:ahLst/>
              <a:cxnLst/>
              <a:rect l="l" t="t" r="r" b="b"/>
              <a:pathLst>
                <a:path w="1774" h="2259" extrusionOk="0">
                  <a:moveTo>
                    <a:pt x="743" y="1"/>
                  </a:moveTo>
                  <a:cubicBezTo>
                    <a:pt x="584" y="1"/>
                    <a:pt x="434" y="72"/>
                    <a:pt x="344" y="225"/>
                  </a:cubicBezTo>
                  <a:cubicBezTo>
                    <a:pt x="315" y="276"/>
                    <a:pt x="297" y="332"/>
                    <a:pt x="289" y="392"/>
                  </a:cubicBezTo>
                  <a:cubicBezTo>
                    <a:pt x="207" y="503"/>
                    <a:pt x="149" y="633"/>
                    <a:pt x="118" y="769"/>
                  </a:cubicBezTo>
                  <a:cubicBezTo>
                    <a:pt x="0" y="1296"/>
                    <a:pt x="326" y="1748"/>
                    <a:pt x="655" y="2123"/>
                  </a:cubicBezTo>
                  <a:cubicBezTo>
                    <a:pt x="737" y="2215"/>
                    <a:pt x="858" y="2258"/>
                    <a:pt x="980" y="2258"/>
                  </a:cubicBezTo>
                  <a:cubicBezTo>
                    <a:pt x="1107" y="2258"/>
                    <a:pt x="1235" y="2211"/>
                    <a:pt x="1321" y="2123"/>
                  </a:cubicBezTo>
                  <a:cubicBezTo>
                    <a:pt x="1710" y="1723"/>
                    <a:pt x="1774" y="1092"/>
                    <a:pt x="1538" y="610"/>
                  </a:cubicBezTo>
                  <a:cubicBezTo>
                    <a:pt x="1538" y="609"/>
                    <a:pt x="1539" y="609"/>
                    <a:pt x="1539" y="608"/>
                  </a:cubicBezTo>
                  <a:cubicBezTo>
                    <a:pt x="1600" y="384"/>
                    <a:pt x="1464" y="68"/>
                    <a:pt x="1211" y="28"/>
                  </a:cubicBezTo>
                  <a:cubicBezTo>
                    <a:pt x="1159" y="21"/>
                    <a:pt x="1106" y="17"/>
                    <a:pt x="1053" y="17"/>
                  </a:cubicBezTo>
                  <a:cubicBezTo>
                    <a:pt x="1005" y="17"/>
                    <a:pt x="957" y="20"/>
                    <a:pt x="909" y="27"/>
                  </a:cubicBezTo>
                  <a:cubicBezTo>
                    <a:pt x="855" y="10"/>
                    <a:pt x="798" y="1"/>
                    <a:pt x="743" y="1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2"/>
            <p:cNvSpPr/>
            <p:nvPr/>
          </p:nvSpPr>
          <p:spPr>
            <a:xfrm>
              <a:off x="979098" y="962904"/>
              <a:ext cx="32297" cy="34855"/>
            </a:xfrm>
            <a:custGeom>
              <a:avLst/>
              <a:gdLst/>
              <a:ahLst/>
              <a:cxnLst/>
              <a:rect l="l" t="t" r="r" b="b"/>
              <a:pathLst>
                <a:path w="1936" h="2089" extrusionOk="0">
                  <a:moveTo>
                    <a:pt x="642" y="0"/>
                  </a:moveTo>
                  <a:cubicBezTo>
                    <a:pt x="325" y="0"/>
                    <a:pt x="0" y="340"/>
                    <a:pt x="202" y="707"/>
                  </a:cubicBezTo>
                  <a:cubicBezTo>
                    <a:pt x="260" y="813"/>
                    <a:pt x="248" y="948"/>
                    <a:pt x="259" y="1067"/>
                  </a:cubicBezTo>
                  <a:cubicBezTo>
                    <a:pt x="279" y="1264"/>
                    <a:pt x="310" y="1450"/>
                    <a:pt x="411" y="1623"/>
                  </a:cubicBezTo>
                  <a:cubicBezTo>
                    <a:pt x="569" y="1895"/>
                    <a:pt x="850" y="2089"/>
                    <a:pt x="1154" y="2089"/>
                  </a:cubicBezTo>
                  <a:cubicBezTo>
                    <a:pt x="1232" y="2089"/>
                    <a:pt x="1311" y="2076"/>
                    <a:pt x="1390" y="2049"/>
                  </a:cubicBezTo>
                  <a:cubicBezTo>
                    <a:pt x="1779" y="1914"/>
                    <a:pt x="1935" y="1489"/>
                    <a:pt x="1855" y="1108"/>
                  </a:cubicBezTo>
                  <a:cubicBezTo>
                    <a:pt x="1779" y="755"/>
                    <a:pt x="1500" y="588"/>
                    <a:pt x="1317" y="306"/>
                  </a:cubicBezTo>
                  <a:cubicBezTo>
                    <a:pt x="1219" y="153"/>
                    <a:pt x="1076" y="89"/>
                    <a:pt x="933" y="89"/>
                  </a:cubicBezTo>
                  <a:cubicBezTo>
                    <a:pt x="922" y="89"/>
                    <a:pt x="910" y="90"/>
                    <a:pt x="899" y="91"/>
                  </a:cubicBezTo>
                  <a:cubicBezTo>
                    <a:pt x="822" y="28"/>
                    <a:pt x="733" y="0"/>
                    <a:pt x="642" y="0"/>
                  </a:cubicBezTo>
                  <a:close/>
                </a:path>
              </a:pathLst>
            </a:custGeom>
            <a:solidFill>
              <a:srgbClr val="EE73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2"/>
            <p:cNvSpPr/>
            <p:nvPr/>
          </p:nvSpPr>
          <p:spPr>
            <a:xfrm>
              <a:off x="548227" y="1081616"/>
              <a:ext cx="303088" cy="120432"/>
            </a:xfrm>
            <a:custGeom>
              <a:avLst/>
              <a:gdLst/>
              <a:ahLst/>
              <a:cxnLst/>
              <a:rect l="l" t="t" r="r" b="b"/>
              <a:pathLst>
                <a:path w="18168" h="7218" extrusionOk="0">
                  <a:moveTo>
                    <a:pt x="15025" y="1"/>
                  </a:moveTo>
                  <a:cubicBezTo>
                    <a:pt x="14774" y="1"/>
                    <a:pt x="14506" y="265"/>
                    <a:pt x="14640" y="574"/>
                  </a:cubicBezTo>
                  <a:cubicBezTo>
                    <a:pt x="14822" y="992"/>
                    <a:pt x="15065" y="1380"/>
                    <a:pt x="15360" y="1726"/>
                  </a:cubicBezTo>
                  <a:cubicBezTo>
                    <a:pt x="15303" y="1763"/>
                    <a:pt x="15258" y="1816"/>
                    <a:pt x="15229" y="1877"/>
                  </a:cubicBezTo>
                  <a:cubicBezTo>
                    <a:pt x="14336" y="3715"/>
                    <a:pt x="12788" y="5153"/>
                    <a:pt x="10889" y="5910"/>
                  </a:cubicBezTo>
                  <a:cubicBezTo>
                    <a:pt x="9999" y="6265"/>
                    <a:pt x="9056" y="6435"/>
                    <a:pt x="8111" y="6435"/>
                  </a:cubicBezTo>
                  <a:cubicBezTo>
                    <a:pt x="7061" y="6435"/>
                    <a:pt x="6009" y="6225"/>
                    <a:pt x="5028" y="5826"/>
                  </a:cubicBezTo>
                  <a:cubicBezTo>
                    <a:pt x="3960" y="5389"/>
                    <a:pt x="3001" y="4725"/>
                    <a:pt x="2216" y="3882"/>
                  </a:cubicBezTo>
                  <a:cubicBezTo>
                    <a:pt x="2183" y="3845"/>
                    <a:pt x="2144" y="3816"/>
                    <a:pt x="2100" y="3794"/>
                  </a:cubicBezTo>
                  <a:cubicBezTo>
                    <a:pt x="2241" y="3294"/>
                    <a:pt x="2273" y="2770"/>
                    <a:pt x="2194" y="2257"/>
                  </a:cubicBezTo>
                  <a:cubicBezTo>
                    <a:pt x="2161" y="2049"/>
                    <a:pt x="2007" y="1957"/>
                    <a:pt x="1846" y="1957"/>
                  </a:cubicBezTo>
                  <a:cubicBezTo>
                    <a:pt x="1623" y="1957"/>
                    <a:pt x="1385" y="2133"/>
                    <a:pt x="1430" y="2420"/>
                  </a:cubicBezTo>
                  <a:cubicBezTo>
                    <a:pt x="1593" y="3441"/>
                    <a:pt x="1147" y="4440"/>
                    <a:pt x="324" y="5050"/>
                  </a:cubicBezTo>
                  <a:cubicBezTo>
                    <a:pt x="0" y="5290"/>
                    <a:pt x="279" y="5708"/>
                    <a:pt x="609" y="5708"/>
                  </a:cubicBezTo>
                  <a:cubicBezTo>
                    <a:pt x="689" y="5708"/>
                    <a:pt x="772" y="5684"/>
                    <a:pt x="851" y="5626"/>
                  </a:cubicBezTo>
                  <a:cubicBezTo>
                    <a:pt x="1234" y="5340"/>
                    <a:pt x="1553" y="4976"/>
                    <a:pt x="1785" y="4558"/>
                  </a:cubicBezTo>
                  <a:cubicBezTo>
                    <a:pt x="3267" y="6070"/>
                    <a:pt x="5280" y="7009"/>
                    <a:pt x="7390" y="7189"/>
                  </a:cubicBezTo>
                  <a:cubicBezTo>
                    <a:pt x="7620" y="7208"/>
                    <a:pt x="7849" y="7218"/>
                    <a:pt x="8077" y="7218"/>
                  </a:cubicBezTo>
                  <a:cubicBezTo>
                    <a:pt x="10059" y="7218"/>
                    <a:pt x="11991" y="6498"/>
                    <a:pt x="13537" y="5249"/>
                  </a:cubicBezTo>
                  <a:cubicBezTo>
                    <a:pt x="14526" y="4451"/>
                    <a:pt x="15328" y="3444"/>
                    <a:pt x="15884" y="2301"/>
                  </a:cubicBezTo>
                  <a:cubicBezTo>
                    <a:pt x="15891" y="2289"/>
                    <a:pt x="15895" y="2278"/>
                    <a:pt x="15899" y="2266"/>
                  </a:cubicBezTo>
                  <a:cubicBezTo>
                    <a:pt x="16367" y="2666"/>
                    <a:pt x="16908" y="2970"/>
                    <a:pt x="17492" y="3163"/>
                  </a:cubicBezTo>
                  <a:cubicBezTo>
                    <a:pt x="17538" y="3178"/>
                    <a:pt x="17581" y="3185"/>
                    <a:pt x="17622" y="3185"/>
                  </a:cubicBezTo>
                  <a:cubicBezTo>
                    <a:pt x="18010" y="3185"/>
                    <a:pt x="18167" y="2566"/>
                    <a:pt x="17735" y="2424"/>
                  </a:cubicBezTo>
                  <a:cubicBezTo>
                    <a:pt x="16644" y="2062"/>
                    <a:pt x="15789" y="1267"/>
                    <a:pt x="15331" y="214"/>
                  </a:cubicBezTo>
                  <a:cubicBezTo>
                    <a:pt x="15266" y="63"/>
                    <a:pt x="15148" y="1"/>
                    <a:pt x="1502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2"/>
            <p:cNvSpPr/>
            <p:nvPr/>
          </p:nvSpPr>
          <p:spPr>
            <a:xfrm>
              <a:off x="468877" y="1183776"/>
              <a:ext cx="75455" cy="62102"/>
            </a:xfrm>
            <a:custGeom>
              <a:avLst/>
              <a:gdLst/>
              <a:ahLst/>
              <a:cxnLst/>
              <a:rect l="l" t="t" r="r" b="b"/>
              <a:pathLst>
                <a:path w="4523" h="3722" extrusionOk="0">
                  <a:moveTo>
                    <a:pt x="1939" y="0"/>
                  </a:moveTo>
                  <a:cubicBezTo>
                    <a:pt x="1639" y="0"/>
                    <a:pt x="1346" y="65"/>
                    <a:pt x="1096" y="208"/>
                  </a:cubicBezTo>
                  <a:cubicBezTo>
                    <a:pt x="401" y="395"/>
                    <a:pt x="0" y="892"/>
                    <a:pt x="118" y="1709"/>
                  </a:cubicBezTo>
                  <a:cubicBezTo>
                    <a:pt x="184" y="2167"/>
                    <a:pt x="383" y="2620"/>
                    <a:pt x="690" y="2974"/>
                  </a:cubicBezTo>
                  <a:cubicBezTo>
                    <a:pt x="904" y="3340"/>
                    <a:pt x="1229" y="3627"/>
                    <a:pt x="1669" y="3702"/>
                  </a:cubicBezTo>
                  <a:cubicBezTo>
                    <a:pt x="1750" y="3715"/>
                    <a:pt x="1832" y="3722"/>
                    <a:pt x="1912" y="3722"/>
                  </a:cubicBezTo>
                  <a:cubicBezTo>
                    <a:pt x="2174" y="3722"/>
                    <a:pt x="2428" y="3653"/>
                    <a:pt x="2659" y="3533"/>
                  </a:cubicBezTo>
                  <a:cubicBezTo>
                    <a:pt x="3818" y="3099"/>
                    <a:pt x="4523" y="1480"/>
                    <a:pt x="3406" y="526"/>
                  </a:cubicBezTo>
                  <a:cubicBezTo>
                    <a:pt x="3031" y="204"/>
                    <a:pt x="2474" y="0"/>
                    <a:pt x="1939" y="0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2"/>
            <p:cNvSpPr/>
            <p:nvPr/>
          </p:nvSpPr>
          <p:spPr>
            <a:xfrm>
              <a:off x="861891" y="1104574"/>
              <a:ext cx="75472" cy="62118"/>
            </a:xfrm>
            <a:custGeom>
              <a:avLst/>
              <a:gdLst/>
              <a:ahLst/>
              <a:cxnLst/>
              <a:rect l="l" t="t" r="r" b="b"/>
              <a:pathLst>
                <a:path w="4524" h="3723" extrusionOk="0">
                  <a:moveTo>
                    <a:pt x="1940" y="1"/>
                  </a:moveTo>
                  <a:cubicBezTo>
                    <a:pt x="1640" y="1"/>
                    <a:pt x="1346" y="65"/>
                    <a:pt x="1096" y="209"/>
                  </a:cubicBezTo>
                  <a:cubicBezTo>
                    <a:pt x="402" y="395"/>
                    <a:pt x="1" y="891"/>
                    <a:pt x="118" y="1708"/>
                  </a:cubicBezTo>
                  <a:cubicBezTo>
                    <a:pt x="184" y="2167"/>
                    <a:pt x="383" y="2621"/>
                    <a:pt x="690" y="2974"/>
                  </a:cubicBezTo>
                  <a:cubicBezTo>
                    <a:pt x="904" y="3339"/>
                    <a:pt x="1230" y="3628"/>
                    <a:pt x="1669" y="3702"/>
                  </a:cubicBezTo>
                  <a:cubicBezTo>
                    <a:pt x="1751" y="3716"/>
                    <a:pt x="1833" y="3722"/>
                    <a:pt x="1913" y="3722"/>
                  </a:cubicBezTo>
                  <a:cubicBezTo>
                    <a:pt x="2175" y="3722"/>
                    <a:pt x="2428" y="3653"/>
                    <a:pt x="2659" y="3534"/>
                  </a:cubicBezTo>
                  <a:cubicBezTo>
                    <a:pt x="3818" y="3100"/>
                    <a:pt x="4523" y="1480"/>
                    <a:pt x="3407" y="525"/>
                  </a:cubicBezTo>
                  <a:cubicBezTo>
                    <a:pt x="3031" y="205"/>
                    <a:pt x="2474" y="1"/>
                    <a:pt x="1940" y="1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2"/>
            <p:cNvSpPr/>
            <p:nvPr/>
          </p:nvSpPr>
          <p:spPr>
            <a:xfrm>
              <a:off x="228073" y="488875"/>
              <a:ext cx="749161" cy="514482"/>
            </a:xfrm>
            <a:custGeom>
              <a:avLst/>
              <a:gdLst/>
              <a:ahLst/>
              <a:cxnLst/>
              <a:rect l="l" t="t" r="r" b="b"/>
              <a:pathLst>
                <a:path w="44907" h="30835" extrusionOk="0">
                  <a:moveTo>
                    <a:pt x="20262" y="1"/>
                  </a:moveTo>
                  <a:cubicBezTo>
                    <a:pt x="20232" y="1"/>
                    <a:pt x="20202" y="3"/>
                    <a:pt x="20173" y="7"/>
                  </a:cubicBezTo>
                  <a:cubicBezTo>
                    <a:pt x="19463" y="102"/>
                    <a:pt x="18769" y="293"/>
                    <a:pt x="18110" y="576"/>
                  </a:cubicBezTo>
                  <a:cubicBezTo>
                    <a:pt x="17581" y="803"/>
                    <a:pt x="16863" y="1076"/>
                    <a:pt x="16685" y="1687"/>
                  </a:cubicBezTo>
                  <a:cubicBezTo>
                    <a:pt x="16505" y="2306"/>
                    <a:pt x="16712" y="3111"/>
                    <a:pt x="16828" y="3729"/>
                  </a:cubicBezTo>
                  <a:cubicBezTo>
                    <a:pt x="16972" y="4494"/>
                    <a:pt x="17172" y="5247"/>
                    <a:pt x="17358" y="6002"/>
                  </a:cubicBezTo>
                  <a:cubicBezTo>
                    <a:pt x="17997" y="8608"/>
                    <a:pt x="18637" y="11215"/>
                    <a:pt x="19275" y="13820"/>
                  </a:cubicBezTo>
                  <a:cubicBezTo>
                    <a:pt x="18371" y="12967"/>
                    <a:pt x="17418" y="12167"/>
                    <a:pt x="16396" y="11455"/>
                  </a:cubicBezTo>
                  <a:cubicBezTo>
                    <a:pt x="14959" y="10454"/>
                    <a:pt x="13246" y="9486"/>
                    <a:pt x="11466" y="9486"/>
                  </a:cubicBezTo>
                  <a:cubicBezTo>
                    <a:pt x="11055" y="9486"/>
                    <a:pt x="10641" y="9537"/>
                    <a:pt x="10225" y="9652"/>
                  </a:cubicBezTo>
                  <a:cubicBezTo>
                    <a:pt x="9961" y="9725"/>
                    <a:pt x="9855" y="9979"/>
                    <a:pt x="9896" y="10231"/>
                  </a:cubicBezTo>
                  <a:cubicBezTo>
                    <a:pt x="10231" y="12257"/>
                    <a:pt x="10925" y="14208"/>
                    <a:pt x="11947" y="15990"/>
                  </a:cubicBezTo>
                  <a:cubicBezTo>
                    <a:pt x="10497" y="15671"/>
                    <a:pt x="9022" y="15488"/>
                    <a:pt x="7536" y="15488"/>
                  </a:cubicBezTo>
                  <a:cubicBezTo>
                    <a:pt x="6892" y="15488"/>
                    <a:pt x="6245" y="15522"/>
                    <a:pt x="5598" y="15595"/>
                  </a:cubicBezTo>
                  <a:cubicBezTo>
                    <a:pt x="4533" y="15714"/>
                    <a:pt x="3478" y="15923"/>
                    <a:pt x="2455" y="16250"/>
                  </a:cubicBezTo>
                  <a:cubicBezTo>
                    <a:pt x="1967" y="16408"/>
                    <a:pt x="1487" y="16591"/>
                    <a:pt x="1017" y="16797"/>
                  </a:cubicBezTo>
                  <a:cubicBezTo>
                    <a:pt x="613" y="16975"/>
                    <a:pt x="129" y="17145"/>
                    <a:pt x="61" y="17636"/>
                  </a:cubicBezTo>
                  <a:cubicBezTo>
                    <a:pt x="0" y="18077"/>
                    <a:pt x="325" y="18465"/>
                    <a:pt x="551" y="18813"/>
                  </a:cubicBezTo>
                  <a:cubicBezTo>
                    <a:pt x="841" y="19257"/>
                    <a:pt x="1148" y="19690"/>
                    <a:pt x="1471" y="20111"/>
                  </a:cubicBezTo>
                  <a:cubicBezTo>
                    <a:pt x="3409" y="22657"/>
                    <a:pt x="5894" y="24736"/>
                    <a:pt x="8742" y="26194"/>
                  </a:cubicBezTo>
                  <a:cubicBezTo>
                    <a:pt x="8818" y="26233"/>
                    <a:pt x="8893" y="26250"/>
                    <a:pt x="8964" y="26250"/>
                  </a:cubicBezTo>
                  <a:cubicBezTo>
                    <a:pt x="9161" y="26250"/>
                    <a:pt x="9327" y="26118"/>
                    <a:pt x="9406" y="25952"/>
                  </a:cubicBezTo>
                  <a:cubicBezTo>
                    <a:pt x="9419" y="25941"/>
                    <a:pt x="9434" y="25932"/>
                    <a:pt x="9447" y="25920"/>
                  </a:cubicBezTo>
                  <a:cubicBezTo>
                    <a:pt x="11477" y="24202"/>
                    <a:pt x="13768" y="22820"/>
                    <a:pt x="16233" y="21823"/>
                  </a:cubicBezTo>
                  <a:cubicBezTo>
                    <a:pt x="16803" y="24209"/>
                    <a:pt x="18562" y="26186"/>
                    <a:pt x="20480" y="27681"/>
                  </a:cubicBezTo>
                  <a:cubicBezTo>
                    <a:pt x="21950" y="28828"/>
                    <a:pt x="23526" y="29842"/>
                    <a:pt x="25142" y="30768"/>
                  </a:cubicBezTo>
                  <a:cubicBezTo>
                    <a:pt x="25223" y="30814"/>
                    <a:pt x="25302" y="30834"/>
                    <a:pt x="25376" y="30834"/>
                  </a:cubicBezTo>
                  <a:cubicBezTo>
                    <a:pt x="25443" y="30834"/>
                    <a:pt x="25506" y="30818"/>
                    <a:pt x="25564" y="30789"/>
                  </a:cubicBezTo>
                  <a:cubicBezTo>
                    <a:pt x="25595" y="30797"/>
                    <a:pt x="25627" y="30802"/>
                    <a:pt x="25660" y="30802"/>
                  </a:cubicBezTo>
                  <a:cubicBezTo>
                    <a:pt x="25766" y="30802"/>
                    <a:pt x="25875" y="30756"/>
                    <a:pt x="25968" y="30644"/>
                  </a:cubicBezTo>
                  <a:cubicBezTo>
                    <a:pt x="28085" y="28109"/>
                    <a:pt x="29236" y="24856"/>
                    <a:pt x="29210" y="21553"/>
                  </a:cubicBezTo>
                  <a:cubicBezTo>
                    <a:pt x="29202" y="20627"/>
                    <a:pt x="29112" y="19599"/>
                    <a:pt x="28890" y="18601"/>
                  </a:cubicBezTo>
                  <a:cubicBezTo>
                    <a:pt x="28891" y="18598"/>
                    <a:pt x="28894" y="18596"/>
                    <a:pt x="28895" y="18593"/>
                  </a:cubicBezTo>
                  <a:cubicBezTo>
                    <a:pt x="29363" y="18531"/>
                    <a:pt x="29830" y="18503"/>
                    <a:pt x="30296" y="18503"/>
                  </a:cubicBezTo>
                  <a:cubicBezTo>
                    <a:pt x="32737" y="18503"/>
                    <a:pt x="35147" y="19266"/>
                    <a:pt x="37532" y="19824"/>
                  </a:cubicBezTo>
                  <a:cubicBezTo>
                    <a:pt x="37832" y="19893"/>
                    <a:pt x="38131" y="19938"/>
                    <a:pt x="38426" y="19938"/>
                  </a:cubicBezTo>
                  <a:cubicBezTo>
                    <a:pt x="38798" y="19938"/>
                    <a:pt x="39163" y="19867"/>
                    <a:pt x="39517" y="19685"/>
                  </a:cubicBezTo>
                  <a:cubicBezTo>
                    <a:pt x="40058" y="19403"/>
                    <a:pt x="40467" y="18908"/>
                    <a:pt x="40788" y="18401"/>
                  </a:cubicBezTo>
                  <a:cubicBezTo>
                    <a:pt x="41618" y="17087"/>
                    <a:pt x="42182" y="15550"/>
                    <a:pt x="42786" y="14122"/>
                  </a:cubicBezTo>
                  <a:cubicBezTo>
                    <a:pt x="43517" y="12396"/>
                    <a:pt x="44193" y="10648"/>
                    <a:pt x="44815" y="8879"/>
                  </a:cubicBezTo>
                  <a:cubicBezTo>
                    <a:pt x="44907" y="8617"/>
                    <a:pt x="44673" y="8282"/>
                    <a:pt x="44394" y="8282"/>
                  </a:cubicBezTo>
                  <a:cubicBezTo>
                    <a:pt x="44383" y="8282"/>
                    <a:pt x="44372" y="8283"/>
                    <a:pt x="44361" y="8284"/>
                  </a:cubicBezTo>
                  <a:cubicBezTo>
                    <a:pt x="40195" y="8662"/>
                    <a:pt x="36190" y="10276"/>
                    <a:pt x="32904" y="12844"/>
                  </a:cubicBezTo>
                  <a:cubicBezTo>
                    <a:pt x="33136" y="11989"/>
                    <a:pt x="33250" y="11097"/>
                    <a:pt x="33295" y="10206"/>
                  </a:cubicBezTo>
                  <a:cubicBezTo>
                    <a:pt x="33394" y="8233"/>
                    <a:pt x="33219" y="6244"/>
                    <a:pt x="33128" y="4274"/>
                  </a:cubicBezTo>
                  <a:cubicBezTo>
                    <a:pt x="33116" y="4023"/>
                    <a:pt x="32891" y="3794"/>
                    <a:pt x="32648" y="3794"/>
                  </a:cubicBezTo>
                  <a:cubicBezTo>
                    <a:pt x="32572" y="3794"/>
                    <a:pt x="32494" y="3816"/>
                    <a:pt x="32420" y="3868"/>
                  </a:cubicBezTo>
                  <a:cubicBezTo>
                    <a:pt x="30398" y="5272"/>
                    <a:pt x="28252" y="6628"/>
                    <a:pt x="26713" y="8589"/>
                  </a:cubicBezTo>
                  <a:cubicBezTo>
                    <a:pt x="25531" y="10094"/>
                    <a:pt x="24748" y="11945"/>
                    <a:pt x="24805" y="13851"/>
                  </a:cubicBezTo>
                  <a:cubicBezTo>
                    <a:pt x="24461" y="13789"/>
                    <a:pt x="24114" y="13759"/>
                    <a:pt x="23766" y="13759"/>
                  </a:cubicBezTo>
                  <a:cubicBezTo>
                    <a:pt x="23155" y="13759"/>
                    <a:pt x="22544" y="13851"/>
                    <a:pt x="21954" y="14021"/>
                  </a:cubicBezTo>
                  <a:cubicBezTo>
                    <a:pt x="21752" y="12073"/>
                    <a:pt x="21550" y="10126"/>
                    <a:pt x="21348" y="8179"/>
                  </a:cubicBezTo>
                  <a:cubicBezTo>
                    <a:pt x="21251" y="7238"/>
                    <a:pt x="21123" y="6287"/>
                    <a:pt x="21027" y="5334"/>
                  </a:cubicBezTo>
                  <a:cubicBezTo>
                    <a:pt x="21149" y="5263"/>
                    <a:pt x="21235" y="5133"/>
                    <a:pt x="21225" y="4944"/>
                  </a:cubicBezTo>
                  <a:cubicBezTo>
                    <a:pt x="21155" y="3401"/>
                    <a:pt x="20998" y="1862"/>
                    <a:pt x="20753" y="335"/>
                  </a:cubicBezTo>
                  <a:cubicBezTo>
                    <a:pt x="20714" y="97"/>
                    <a:pt x="20474" y="1"/>
                    <a:pt x="202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2"/>
            <p:cNvSpPr/>
            <p:nvPr/>
          </p:nvSpPr>
          <p:spPr>
            <a:xfrm>
              <a:off x="412067" y="754195"/>
              <a:ext cx="128255" cy="149781"/>
            </a:xfrm>
            <a:custGeom>
              <a:avLst/>
              <a:gdLst/>
              <a:ahLst/>
              <a:cxnLst/>
              <a:rect l="l" t="t" r="r" b="b"/>
              <a:pathLst>
                <a:path w="7688" h="8977" extrusionOk="0">
                  <a:moveTo>
                    <a:pt x="584" y="0"/>
                  </a:moveTo>
                  <a:cubicBezTo>
                    <a:pt x="143" y="0"/>
                    <a:pt x="0" y="749"/>
                    <a:pt x="502" y="942"/>
                  </a:cubicBezTo>
                  <a:cubicBezTo>
                    <a:pt x="2049" y="1539"/>
                    <a:pt x="3500" y="2344"/>
                    <a:pt x="4840" y="3322"/>
                  </a:cubicBezTo>
                  <a:cubicBezTo>
                    <a:pt x="4871" y="3345"/>
                    <a:pt x="4906" y="3365"/>
                    <a:pt x="4941" y="3379"/>
                  </a:cubicBezTo>
                  <a:cubicBezTo>
                    <a:pt x="4878" y="5343"/>
                    <a:pt x="5530" y="7256"/>
                    <a:pt x="6744" y="8812"/>
                  </a:cubicBezTo>
                  <a:cubicBezTo>
                    <a:pt x="6834" y="8928"/>
                    <a:pt x="6941" y="8977"/>
                    <a:pt x="7046" y="8977"/>
                  </a:cubicBezTo>
                  <a:cubicBezTo>
                    <a:pt x="7376" y="8977"/>
                    <a:pt x="7688" y="8505"/>
                    <a:pt x="7409" y="8147"/>
                  </a:cubicBezTo>
                  <a:cubicBezTo>
                    <a:pt x="6220" y="6621"/>
                    <a:pt x="5714" y="4675"/>
                    <a:pt x="5925" y="2761"/>
                  </a:cubicBezTo>
                  <a:cubicBezTo>
                    <a:pt x="5958" y="2461"/>
                    <a:pt x="5740" y="2312"/>
                    <a:pt x="5505" y="2312"/>
                  </a:cubicBezTo>
                  <a:cubicBezTo>
                    <a:pt x="5393" y="2312"/>
                    <a:pt x="5276" y="2346"/>
                    <a:pt x="5182" y="2415"/>
                  </a:cubicBezTo>
                  <a:cubicBezTo>
                    <a:pt x="3810" y="1431"/>
                    <a:pt x="2327" y="641"/>
                    <a:pt x="752" y="34"/>
                  </a:cubicBezTo>
                  <a:cubicBezTo>
                    <a:pt x="692" y="11"/>
                    <a:pt x="636" y="0"/>
                    <a:pt x="584" y="0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2"/>
            <p:cNvSpPr/>
            <p:nvPr/>
          </p:nvSpPr>
          <p:spPr>
            <a:xfrm>
              <a:off x="578576" y="754212"/>
              <a:ext cx="92087" cy="231604"/>
            </a:xfrm>
            <a:custGeom>
              <a:avLst/>
              <a:gdLst/>
              <a:ahLst/>
              <a:cxnLst/>
              <a:rect l="l" t="t" r="r" b="b"/>
              <a:pathLst>
                <a:path w="5520" h="13881" extrusionOk="0">
                  <a:moveTo>
                    <a:pt x="571" y="0"/>
                  </a:moveTo>
                  <a:cubicBezTo>
                    <a:pt x="285" y="0"/>
                    <a:pt x="1" y="227"/>
                    <a:pt x="118" y="576"/>
                  </a:cubicBezTo>
                  <a:cubicBezTo>
                    <a:pt x="1576" y="4903"/>
                    <a:pt x="3036" y="9230"/>
                    <a:pt x="4494" y="13555"/>
                  </a:cubicBezTo>
                  <a:cubicBezTo>
                    <a:pt x="4571" y="13782"/>
                    <a:pt x="4760" y="13880"/>
                    <a:pt x="4949" y="13880"/>
                  </a:cubicBezTo>
                  <a:cubicBezTo>
                    <a:pt x="5235" y="13880"/>
                    <a:pt x="5519" y="13654"/>
                    <a:pt x="5402" y="13307"/>
                  </a:cubicBezTo>
                  <a:lnTo>
                    <a:pt x="1026" y="325"/>
                  </a:lnTo>
                  <a:cubicBezTo>
                    <a:pt x="949" y="99"/>
                    <a:pt x="760" y="0"/>
                    <a:pt x="571" y="0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2"/>
            <p:cNvSpPr/>
            <p:nvPr/>
          </p:nvSpPr>
          <p:spPr>
            <a:xfrm>
              <a:off x="649884" y="622436"/>
              <a:ext cx="156899" cy="262322"/>
            </a:xfrm>
            <a:custGeom>
              <a:avLst/>
              <a:gdLst/>
              <a:ahLst/>
              <a:cxnLst/>
              <a:rect l="l" t="t" r="r" b="b"/>
              <a:pathLst>
                <a:path w="9405" h="15722" extrusionOk="0">
                  <a:moveTo>
                    <a:pt x="5487" y="1"/>
                  </a:moveTo>
                  <a:cubicBezTo>
                    <a:pt x="5348" y="1"/>
                    <a:pt x="5215" y="73"/>
                    <a:pt x="5137" y="246"/>
                  </a:cubicBezTo>
                  <a:cubicBezTo>
                    <a:pt x="4010" y="2750"/>
                    <a:pt x="2955" y="5286"/>
                    <a:pt x="1973" y="7853"/>
                  </a:cubicBezTo>
                  <a:lnTo>
                    <a:pt x="974" y="6739"/>
                  </a:lnTo>
                  <a:cubicBezTo>
                    <a:pt x="879" y="6632"/>
                    <a:pt x="769" y="6588"/>
                    <a:pt x="662" y="6588"/>
                  </a:cubicBezTo>
                  <a:cubicBezTo>
                    <a:pt x="315" y="6588"/>
                    <a:pt x="0" y="7059"/>
                    <a:pt x="309" y="7404"/>
                  </a:cubicBezTo>
                  <a:cubicBezTo>
                    <a:pt x="696" y="7837"/>
                    <a:pt x="1084" y="8270"/>
                    <a:pt x="1473" y="8702"/>
                  </a:cubicBezTo>
                  <a:cubicBezTo>
                    <a:pt x="1490" y="8722"/>
                    <a:pt x="1510" y="8741"/>
                    <a:pt x="1531" y="8757"/>
                  </a:cubicBezTo>
                  <a:cubicBezTo>
                    <a:pt x="2937" y="10540"/>
                    <a:pt x="3408" y="12950"/>
                    <a:pt x="2819" y="15139"/>
                  </a:cubicBezTo>
                  <a:cubicBezTo>
                    <a:pt x="2724" y="15491"/>
                    <a:pt x="3016" y="15722"/>
                    <a:pt x="3297" y="15722"/>
                  </a:cubicBezTo>
                  <a:cubicBezTo>
                    <a:pt x="3483" y="15722"/>
                    <a:pt x="3664" y="15621"/>
                    <a:pt x="3727" y="15389"/>
                  </a:cubicBezTo>
                  <a:cubicBezTo>
                    <a:pt x="4199" y="13636"/>
                    <a:pt x="4063" y="11796"/>
                    <a:pt x="3396" y="10151"/>
                  </a:cubicBezTo>
                  <a:lnTo>
                    <a:pt x="3396" y="10151"/>
                  </a:lnTo>
                  <a:cubicBezTo>
                    <a:pt x="3425" y="10157"/>
                    <a:pt x="3454" y="10160"/>
                    <a:pt x="3483" y="10160"/>
                  </a:cubicBezTo>
                  <a:cubicBezTo>
                    <a:pt x="3625" y="10160"/>
                    <a:pt x="3763" y="10091"/>
                    <a:pt x="3851" y="9925"/>
                  </a:cubicBezTo>
                  <a:cubicBezTo>
                    <a:pt x="4972" y="7809"/>
                    <a:pt x="6748" y="6149"/>
                    <a:pt x="8926" y="5161"/>
                  </a:cubicBezTo>
                  <a:cubicBezTo>
                    <a:pt x="9404" y="4943"/>
                    <a:pt x="9106" y="4301"/>
                    <a:pt x="8659" y="4301"/>
                  </a:cubicBezTo>
                  <a:cubicBezTo>
                    <a:pt x="8592" y="4301"/>
                    <a:pt x="8522" y="4315"/>
                    <a:pt x="8451" y="4348"/>
                  </a:cubicBezTo>
                  <a:cubicBezTo>
                    <a:pt x="6152" y="5390"/>
                    <a:pt x="4244" y="7191"/>
                    <a:pt x="3056" y="9417"/>
                  </a:cubicBezTo>
                  <a:cubicBezTo>
                    <a:pt x="2909" y="9136"/>
                    <a:pt x="2747" y="8864"/>
                    <a:pt x="2570" y="8602"/>
                  </a:cubicBezTo>
                  <a:cubicBezTo>
                    <a:pt x="2671" y="8546"/>
                    <a:pt x="2746" y="8456"/>
                    <a:pt x="2786" y="8349"/>
                  </a:cubicBezTo>
                  <a:cubicBezTo>
                    <a:pt x="3765" y="5775"/>
                    <a:pt x="4821" y="3232"/>
                    <a:pt x="5950" y="721"/>
                  </a:cubicBezTo>
                  <a:cubicBezTo>
                    <a:pt x="6119" y="345"/>
                    <a:pt x="5790" y="1"/>
                    <a:pt x="5487" y="1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2"/>
            <p:cNvSpPr/>
            <p:nvPr/>
          </p:nvSpPr>
          <p:spPr>
            <a:xfrm>
              <a:off x="806800" y="668219"/>
              <a:ext cx="126186" cy="132879"/>
            </a:xfrm>
            <a:custGeom>
              <a:avLst/>
              <a:gdLst/>
              <a:ahLst/>
              <a:cxnLst/>
              <a:rect l="l" t="t" r="r" b="b"/>
              <a:pathLst>
                <a:path w="7564" h="7964" extrusionOk="0">
                  <a:moveTo>
                    <a:pt x="6911" y="0"/>
                  </a:moveTo>
                  <a:cubicBezTo>
                    <a:pt x="6805" y="0"/>
                    <a:pt x="6697" y="47"/>
                    <a:pt x="6604" y="157"/>
                  </a:cubicBezTo>
                  <a:cubicBezTo>
                    <a:pt x="4591" y="2562"/>
                    <a:pt x="2497" y="4895"/>
                    <a:pt x="324" y="7156"/>
                  </a:cubicBezTo>
                  <a:cubicBezTo>
                    <a:pt x="0" y="7492"/>
                    <a:pt x="320" y="7964"/>
                    <a:pt x="675" y="7964"/>
                  </a:cubicBezTo>
                  <a:cubicBezTo>
                    <a:pt x="782" y="7964"/>
                    <a:pt x="892" y="7921"/>
                    <a:pt x="988" y="7820"/>
                  </a:cubicBezTo>
                  <a:cubicBezTo>
                    <a:pt x="3162" y="5560"/>
                    <a:pt x="5256" y="3227"/>
                    <a:pt x="7270" y="823"/>
                  </a:cubicBezTo>
                  <a:cubicBezTo>
                    <a:pt x="7564" y="472"/>
                    <a:pt x="7250" y="0"/>
                    <a:pt x="6911" y="0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2"/>
            <p:cNvSpPr/>
            <p:nvPr/>
          </p:nvSpPr>
          <p:spPr>
            <a:xfrm>
              <a:off x="245324" y="782142"/>
              <a:ext cx="203009" cy="85728"/>
            </a:xfrm>
            <a:custGeom>
              <a:avLst/>
              <a:gdLst/>
              <a:ahLst/>
              <a:cxnLst/>
              <a:rect l="l" t="t" r="r" b="b"/>
              <a:pathLst>
                <a:path w="12169" h="5138" extrusionOk="0">
                  <a:moveTo>
                    <a:pt x="637" y="0"/>
                  </a:moveTo>
                  <a:cubicBezTo>
                    <a:pt x="161" y="0"/>
                    <a:pt x="0" y="771"/>
                    <a:pt x="531" y="930"/>
                  </a:cubicBezTo>
                  <a:cubicBezTo>
                    <a:pt x="4199" y="2031"/>
                    <a:pt x="7774" y="3420"/>
                    <a:pt x="11222" y="5086"/>
                  </a:cubicBezTo>
                  <a:cubicBezTo>
                    <a:pt x="11296" y="5122"/>
                    <a:pt x="11369" y="5138"/>
                    <a:pt x="11438" y="5138"/>
                  </a:cubicBezTo>
                  <a:cubicBezTo>
                    <a:pt x="11876" y="5138"/>
                    <a:pt x="12168" y="4501"/>
                    <a:pt x="11697" y="4274"/>
                  </a:cubicBezTo>
                  <a:cubicBezTo>
                    <a:pt x="8176" y="2570"/>
                    <a:pt x="4525" y="1148"/>
                    <a:pt x="781" y="22"/>
                  </a:cubicBezTo>
                  <a:cubicBezTo>
                    <a:pt x="730" y="7"/>
                    <a:pt x="682" y="0"/>
                    <a:pt x="637" y="0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2"/>
            <p:cNvSpPr/>
            <p:nvPr/>
          </p:nvSpPr>
          <p:spPr>
            <a:xfrm>
              <a:off x="441181" y="697017"/>
              <a:ext cx="77857" cy="61735"/>
            </a:xfrm>
            <a:custGeom>
              <a:avLst/>
              <a:gdLst/>
              <a:ahLst/>
              <a:cxnLst/>
              <a:rect l="l" t="t" r="r" b="b"/>
              <a:pathLst>
                <a:path w="4667" h="3700" extrusionOk="0">
                  <a:moveTo>
                    <a:pt x="717" y="0"/>
                  </a:moveTo>
                  <a:cubicBezTo>
                    <a:pt x="335" y="0"/>
                    <a:pt x="1" y="476"/>
                    <a:pt x="363" y="785"/>
                  </a:cubicBezTo>
                  <a:lnTo>
                    <a:pt x="3640" y="3580"/>
                  </a:lnTo>
                  <a:cubicBezTo>
                    <a:pt x="3738" y="3664"/>
                    <a:pt x="3846" y="3700"/>
                    <a:pt x="3950" y="3700"/>
                  </a:cubicBezTo>
                  <a:cubicBezTo>
                    <a:pt x="4332" y="3700"/>
                    <a:pt x="4667" y="3224"/>
                    <a:pt x="4304" y="2916"/>
                  </a:cubicBezTo>
                  <a:lnTo>
                    <a:pt x="1028" y="120"/>
                  </a:lnTo>
                  <a:cubicBezTo>
                    <a:pt x="929" y="36"/>
                    <a:pt x="821" y="0"/>
                    <a:pt x="717" y="0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2"/>
            <p:cNvSpPr/>
            <p:nvPr/>
          </p:nvSpPr>
          <p:spPr>
            <a:xfrm>
              <a:off x="559122" y="505243"/>
              <a:ext cx="45793" cy="223162"/>
            </a:xfrm>
            <a:custGeom>
              <a:avLst/>
              <a:gdLst/>
              <a:ahLst/>
              <a:cxnLst/>
              <a:rect l="l" t="t" r="r" b="b"/>
              <a:pathLst>
                <a:path w="2745" h="13375" extrusionOk="0">
                  <a:moveTo>
                    <a:pt x="579" y="0"/>
                  </a:moveTo>
                  <a:cubicBezTo>
                    <a:pt x="305" y="0"/>
                    <a:pt x="0" y="234"/>
                    <a:pt x="57" y="591"/>
                  </a:cubicBezTo>
                  <a:cubicBezTo>
                    <a:pt x="714" y="4691"/>
                    <a:pt x="1284" y="8802"/>
                    <a:pt x="1768" y="12926"/>
                  </a:cubicBezTo>
                  <a:cubicBezTo>
                    <a:pt x="1804" y="13224"/>
                    <a:pt x="2058" y="13375"/>
                    <a:pt x="2294" y="13375"/>
                  </a:cubicBezTo>
                  <a:cubicBezTo>
                    <a:pt x="2529" y="13375"/>
                    <a:pt x="2745" y="13226"/>
                    <a:pt x="2709" y="12926"/>
                  </a:cubicBezTo>
                  <a:cubicBezTo>
                    <a:pt x="2216" y="8720"/>
                    <a:pt x="1635" y="4524"/>
                    <a:pt x="965" y="341"/>
                  </a:cubicBezTo>
                  <a:cubicBezTo>
                    <a:pt x="927" y="103"/>
                    <a:pt x="760" y="0"/>
                    <a:pt x="579" y="0"/>
                  </a:cubicBezTo>
                  <a:close/>
                </a:path>
              </a:pathLst>
            </a:custGeom>
            <a:solidFill>
              <a:srgbClr val="439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2"/>
            <p:cNvSpPr/>
            <p:nvPr/>
          </p:nvSpPr>
          <p:spPr>
            <a:xfrm>
              <a:off x="490666" y="1007236"/>
              <a:ext cx="15948" cy="37825"/>
            </a:xfrm>
            <a:custGeom>
              <a:avLst/>
              <a:gdLst/>
              <a:ahLst/>
              <a:cxnLst/>
              <a:rect l="l" t="t" r="r" b="b"/>
              <a:pathLst>
                <a:path w="956" h="2267" extrusionOk="0">
                  <a:moveTo>
                    <a:pt x="595" y="0"/>
                  </a:moveTo>
                  <a:cubicBezTo>
                    <a:pt x="258" y="0"/>
                    <a:pt x="0" y="2081"/>
                    <a:pt x="0" y="2081"/>
                  </a:cubicBezTo>
                  <a:lnTo>
                    <a:pt x="421" y="2266"/>
                  </a:lnTo>
                  <a:cubicBezTo>
                    <a:pt x="421" y="2266"/>
                    <a:pt x="956" y="73"/>
                    <a:pt x="612" y="2"/>
                  </a:cubicBezTo>
                  <a:cubicBezTo>
                    <a:pt x="606" y="1"/>
                    <a:pt x="600" y="0"/>
                    <a:pt x="595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2"/>
            <p:cNvSpPr/>
            <p:nvPr/>
          </p:nvSpPr>
          <p:spPr>
            <a:xfrm>
              <a:off x="463104" y="1008086"/>
              <a:ext cx="18901" cy="35773"/>
            </a:xfrm>
            <a:custGeom>
              <a:avLst/>
              <a:gdLst/>
              <a:ahLst/>
              <a:cxnLst/>
              <a:rect l="l" t="t" r="r" b="b"/>
              <a:pathLst>
                <a:path w="1133" h="2144" extrusionOk="0">
                  <a:moveTo>
                    <a:pt x="362" y="0"/>
                  </a:moveTo>
                  <a:cubicBezTo>
                    <a:pt x="356" y="0"/>
                    <a:pt x="350" y="1"/>
                    <a:pt x="343" y="3"/>
                  </a:cubicBezTo>
                  <a:cubicBezTo>
                    <a:pt x="1" y="85"/>
                    <a:pt x="672" y="2144"/>
                    <a:pt x="672" y="2144"/>
                  </a:cubicBezTo>
                  <a:lnTo>
                    <a:pt x="1132" y="2133"/>
                  </a:lnTo>
                  <a:cubicBezTo>
                    <a:pt x="1132" y="2133"/>
                    <a:pt x="701" y="0"/>
                    <a:pt x="362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2"/>
            <p:cNvSpPr/>
            <p:nvPr/>
          </p:nvSpPr>
          <p:spPr>
            <a:xfrm>
              <a:off x="432839" y="1019015"/>
              <a:ext cx="29728" cy="31718"/>
            </a:xfrm>
            <a:custGeom>
              <a:avLst/>
              <a:gdLst/>
              <a:ahLst/>
              <a:cxnLst/>
              <a:rect l="l" t="t" r="r" b="b"/>
              <a:pathLst>
                <a:path w="1782" h="1901" extrusionOk="0">
                  <a:moveTo>
                    <a:pt x="341" y="0"/>
                  </a:moveTo>
                  <a:cubicBezTo>
                    <a:pt x="322" y="0"/>
                    <a:pt x="306" y="5"/>
                    <a:pt x="292" y="15"/>
                  </a:cubicBezTo>
                  <a:cubicBezTo>
                    <a:pt x="1" y="210"/>
                    <a:pt x="1356" y="1900"/>
                    <a:pt x="1356" y="1900"/>
                  </a:cubicBezTo>
                  <a:lnTo>
                    <a:pt x="1782" y="1728"/>
                  </a:lnTo>
                  <a:cubicBezTo>
                    <a:pt x="1782" y="1728"/>
                    <a:pt x="698" y="0"/>
                    <a:pt x="341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2"/>
            <p:cNvSpPr/>
            <p:nvPr/>
          </p:nvSpPr>
          <p:spPr>
            <a:xfrm>
              <a:off x="870650" y="912717"/>
              <a:ext cx="20886" cy="41813"/>
            </a:xfrm>
            <a:custGeom>
              <a:avLst/>
              <a:gdLst/>
              <a:ahLst/>
              <a:cxnLst/>
              <a:rect l="l" t="t" r="r" b="b"/>
              <a:pathLst>
                <a:path w="1252" h="2506" extrusionOk="0">
                  <a:moveTo>
                    <a:pt x="848" y="1"/>
                  </a:moveTo>
                  <a:cubicBezTo>
                    <a:pt x="476" y="1"/>
                    <a:pt x="1" y="2261"/>
                    <a:pt x="1" y="2261"/>
                  </a:cubicBezTo>
                  <a:lnTo>
                    <a:pt x="452" y="2506"/>
                  </a:lnTo>
                  <a:cubicBezTo>
                    <a:pt x="452" y="2506"/>
                    <a:pt x="1251" y="116"/>
                    <a:pt x="874" y="5"/>
                  </a:cubicBezTo>
                  <a:cubicBezTo>
                    <a:pt x="866" y="2"/>
                    <a:pt x="857" y="1"/>
                    <a:pt x="848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2"/>
            <p:cNvSpPr/>
            <p:nvPr/>
          </p:nvSpPr>
          <p:spPr>
            <a:xfrm>
              <a:off x="845390" y="905175"/>
              <a:ext cx="13096" cy="42213"/>
            </a:xfrm>
            <a:custGeom>
              <a:avLst/>
              <a:gdLst/>
              <a:ahLst/>
              <a:cxnLst/>
              <a:rect l="l" t="t" r="r" b="b"/>
              <a:pathLst>
                <a:path w="785" h="2530" extrusionOk="0">
                  <a:moveTo>
                    <a:pt x="388" y="0"/>
                  </a:moveTo>
                  <a:cubicBezTo>
                    <a:pt x="0" y="0"/>
                    <a:pt x="98" y="2401"/>
                    <a:pt x="98" y="2401"/>
                  </a:cubicBezTo>
                  <a:lnTo>
                    <a:pt x="595" y="2529"/>
                  </a:lnTo>
                  <a:cubicBezTo>
                    <a:pt x="595" y="2529"/>
                    <a:pt x="784" y="16"/>
                    <a:pt x="391" y="0"/>
                  </a:cubicBezTo>
                  <a:cubicBezTo>
                    <a:pt x="390" y="0"/>
                    <a:pt x="389" y="0"/>
                    <a:pt x="388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2"/>
            <p:cNvSpPr/>
            <p:nvPr/>
          </p:nvSpPr>
          <p:spPr>
            <a:xfrm>
              <a:off x="808869" y="907611"/>
              <a:ext cx="24323" cy="39310"/>
            </a:xfrm>
            <a:custGeom>
              <a:avLst/>
              <a:gdLst/>
              <a:ahLst/>
              <a:cxnLst/>
              <a:rect l="l" t="t" r="r" b="b"/>
              <a:pathLst>
                <a:path w="1458" h="2356" extrusionOk="0">
                  <a:moveTo>
                    <a:pt x="402" y="1"/>
                  </a:moveTo>
                  <a:cubicBezTo>
                    <a:pt x="392" y="1"/>
                    <a:pt x="383" y="2"/>
                    <a:pt x="373" y="5"/>
                  </a:cubicBezTo>
                  <a:cubicBezTo>
                    <a:pt x="0" y="128"/>
                    <a:pt x="946" y="2355"/>
                    <a:pt x="946" y="2355"/>
                  </a:cubicBezTo>
                  <a:lnTo>
                    <a:pt x="1457" y="2298"/>
                  </a:lnTo>
                  <a:cubicBezTo>
                    <a:pt x="1457" y="2298"/>
                    <a:pt x="782" y="1"/>
                    <a:pt x="402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2"/>
            <p:cNvSpPr/>
            <p:nvPr/>
          </p:nvSpPr>
          <p:spPr>
            <a:xfrm>
              <a:off x="419191" y="1038920"/>
              <a:ext cx="123934" cy="112023"/>
            </a:xfrm>
            <a:custGeom>
              <a:avLst/>
              <a:gdLst/>
              <a:ahLst/>
              <a:cxnLst/>
              <a:rect l="l" t="t" r="r" b="b"/>
              <a:pathLst>
                <a:path w="7429" h="6714" extrusionOk="0">
                  <a:moveTo>
                    <a:pt x="3600" y="1"/>
                  </a:moveTo>
                  <a:cubicBezTo>
                    <a:pt x="2749" y="1"/>
                    <a:pt x="1908" y="322"/>
                    <a:pt x="1276" y="967"/>
                  </a:cubicBezTo>
                  <a:cubicBezTo>
                    <a:pt x="1" y="2267"/>
                    <a:pt x="58" y="4394"/>
                    <a:pt x="1405" y="5713"/>
                  </a:cubicBezTo>
                  <a:cubicBezTo>
                    <a:pt x="2084" y="6380"/>
                    <a:pt x="2963" y="6714"/>
                    <a:pt x="3830" y="6714"/>
                  </a:cubicBezTo>
                  <a:cubicBezTo>
                    <a:pt x="4681" y="6714"/>
                    <a:pt x="5521" y="6393"/>
                    <a:pt x="6153" y="5749"/>
                  </a:cubicBezTo>
                  <a:cubicBezTo>
                    <a:pt x="7428" y="4448"/>
                    <a:pt x="7371" y="2323"/>
                    <a:pt x="6024" y="1001"/>
                  </a:cubicBezTo>
                  <a:cubicBezTo>
                    <a:pt x="5345" y="334"/>
                    <a:pt x="4467" y="1"/>
                    <a:pt x="3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2"/>
            <p:cNvSpPr/>
            <p:nvPr/>
          </p:nvSpPr>
          <p:spPr>
            <a:xfrm>
              <a:off x="452960" y="1056606"/>
              <a:ext cx="79742" cy="72096"/>
            </a:xfrm>
            <a:custGeom>
              <a:avLst/>
              <a:gdLst/>
              <a:ahLst/>
              <a:cxnLst/>
              <a:rect l="l" t="t" r="r" b="b"/>
              <a:pathLst>
                <a:path w="4780" h="4321" extrusionOk="0">
                  <a:moveTo>
                    <a:pt x="2315" y="1"/>
                  </a:moveTo>
                  <a:cubicBezTo>
                    <a:pt x="1768" y="1"/>
                    <a:pt x="1228" y="208"/>
                    <a:pt x="822" y="622"/>
                  </a:cubicBezTo>
                  <a:cubicBezTo>
                    <a:pt x="0" y="1460"/>
                    <a:pt x="38" y="2827"/>
                    <a:pt x="904" y="3676"/>
                  </a:cubicBezTo>
                  <a:cubicBezTo>
                    <a:pt x="1341" y="4105"/>
                    <a:pt x="1907" y="4320"/>
                    <a:pt x="2465" y="4320"/>
                  </a:cubicBezTo>
                  <a:cubicBezTo>
                    <a:pt x="3013" y="4320"/>
                    <a:pt x="3553" y="4114"/>
                    <a:pt x="3959" y="3699"/>
                  </a:cubicBezTo>
                  <a:cubicBezTo>
                    <a:pt x="4780" y="2861"/>
                    <a:pt x="4744" y="1494"/>
                    <a:pt x="3876" y="645"/>
                  </a:cubicBezTo>
                  <a:cubicBezTo>
                    <a:pt x="3438" y="216"/>
                    <a:pt x="2873" y="1"/>
                    <a:pt x="231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2"/>
            <p:cNvSpPr/>
            <p:nvPr/>
          </p:nvSpPr>
          <p:spPr>
            <a:xfrm>
              <a:off x="462253" y="1076644"/>
              <a:ext cx="25708" cy="23226"/>
            </a:xfrm>
            <a:custGeom>
              <a:avLst/>
              <a:gdLst/>
              <a:ahLst/>
              <a:cxnLst/>
              <a:rect l="l" t="t" r="r" b="b"/>
              <a:pathLst>
                <a:path w="1541" h="1392" extrusionOk="0">
                  <a:moveTo>
                    <a:pt x="747" y="0"/>
                  </a:moveTo>
                  <a:cubicBezTo>
                    <a:pt x="570" y="0"/>
                    <a:pt x="396" y="67"/>
                    <a:pt x="265" y="201"/>
                  </a:cubicBezTo>
                  <a:cubicBezTo>
                    <a:pt x="0" y="469"/>
                    <a:pt x="12" y="910"/>
                    <a:pt x="291" y="1184"/>
                  </a:cubicBezTo>
                  <a:cubicBezTo>
                    <a:pt x="432" y="1322"/>
                    <a:pt x="614" y="1391"/>
                    <a:pt x="794" y="1391"/>
                  </a:cubicBezTo>
                  <a:cubicBezTo>
                    <a:pt x="971" y="1391"/>
                    <a:pt x="1145" y="1325"/>
                    <a:pt x="1276" y="1192"/>
                  </a:cubicBezTo>
                  <a:cubicBezTo>
                    <a:pt x="1540" y="922"/>
                    <a:pt x="1529" y="481"/>
                    <a:pt x="1249" y="207"/>
                  </a:cubicBezTo>
                  <a:cubicBezTo>
                    <a:pt x="1109" y="69"/>
                    <a:pt x="927" y="0"/>
                    <a:pt x="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2"/>
            <p:cNvSpPr/>
            <p:nvPr/>
          </p:nvSpPr>
          <p:spPr>
            <a:xfrm>
              <a:off x="782466" y="938645"/>
              <a:ext cx="123934" cy="112023"/>
            </a:xfrm>
            <a:custGeom>
              <a:avLst/>
              <a:gdLst/>
              <a:ahLst/>
              <a:cxnLst/>
              <a:rect l="l" t="t" r="r" b="b"/>
              <a:pathLst>
                <a:path w="7429" h="6714" extrusionOk="0">
                  <a:moveTo>
                    <a:pt x="3600" y="1"/>
                  </a:moveTo>
                  <a:cubicBezTo>
                    <a:pt x="2749" y="1"/>
                    <a:pt x="1908" y="322"/>
                    <a:pt x="1276" y="967"/>
                  </a:cubicBezTo>
                  <a:cubicBezTo>
                    <a:pt x="1" y="2267"/>
                    <a:pt x="58" y="4394"/>
                    <a:pt x="1405" y="5713"/>
                  </a:cubicBezTo>
                  <a:cubicBezTo>
                    <a:pt x="2084" y="6380"/>
                    <a:pt x="2963" y="6714"/>
                    <a:pt x="3830" y="6714"/>
                  </a:cubicBezTo>
                  <a:cubicBezTo>
                    <a:pt x="4681" y="6714"/>
                    <a:pt x="5521" y="6393"/>
                    <a:pt x="6153" y="5749"/>
                  </a:cubicBezTo>
                  <a:cubicBezTo>
                    <a:pt x="7428" y="4448"/>
                    <a:pt x="7371" y="2323"/>
                    <a:pt x="6024" y="1001"/>
                  </a:cubicBezTo>
                  <a:cubicBezTo>
                    <a:pt x="5345" y="334"/>
                    <a:pt x="4467" y="1"/>
                    <a:pt x="36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816506" y="957530"/>
              <a:ext cx="83312" cy="74248"/>
            </a:xfrm>
            <a:custGeom>
              <a:avLst/>
              <a:gdLst/>
              <a:ahLst/>
              <a:cxnLst/>
              <a:rect l="l" t="t" r="r" b="b"/>
              <a:pathLst>
                <a:path w="4994" h="4450" extrusionOk="0">
                  <a:moveTo>
                    <a:pt x="2430" y="0"/>
                  </a:moveTo>
                  <a:cubicBezTo>
                    <a:pt x="2072" y="0"/>
                    <a:pt x="1711" y="90"/>
                    <a:pt x="1381" y="279"/>
                  </a:cubicBezTo>
                  <a:cubicBezTo>
                    <a:pt x="342" y="874"/>
                    <a:pt x="1" y="2228"/>
                    <a:pt x="616" y="3302"/>
                  </a:cubicBezTo>
                  <a:cubicBezTo>
                    <a:pt x="1037" y="4036"/>
                    <a:pt x="1794" y="4450"/>
                    <a:pt x="2562" y="4450"/>
                  </a:cubicBezTo>
                  <a:cubicBezTo>
                    <a:pt x="2921" y="4450"/>
                    <a:pt x="3282" y="4360"/>
                    <a:pt x="3612" y="4170"/>
                  </a:cubicBezTo>
                  <a:cubicBezTo>
                    <a:pt x="4651" y="3575"/>
                    <a:pt x="4993" y="2221"/>
                    <a:pt x="4377" y="1147"/>
                  </a:cubicBezTo>
                  <a:cubicBezTo>
                    <a:pt x="3957" y="414"/>
                    <a:pt x="3199" y="0"/>
                    <a:pt x="2430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828519" y="978447"/>
              <a:ext cx="26842" cy="23943"/>
            </a:xfrm>
            <a:custGeom>
              <a:avLst/>
              <a:gdLst/>
              <a:ahLst/>
              <a:cxnLst/>
              <a:rect l="l" t="t" r="r" b="b"/>
              <a:pathLst>
                <a:path w="1609" h="1435" extrusionOk="0">
                  <a:moveTo>
                    <a:pt x="783" y="1"/>
                  </a:moveTo>
                  <a:cubicBezTo>
                    <a:pt x="668" y="1"/>
                    <a:pt x="552" y="30"/>
                    <a:pt x="445" y="91"/>
                  </a:cubicBezTo>
                  <a:cubicBezTo>
                    <a:pt x="111" y="283"/>
                    <a:pt x="1" y="719"/>
                    <a:pt x="199" y="1065"/>
                  </a:cubicBezTo>
                  <a:cubicBezTo>
                    <a:pt x="334" y="1301"/>
                    <a:pt x="578" y="1434"/>
                    <a:pt x="825" y="1434"/>
                  </a:cubicBezTo>
                  <a:cubicBezTo>
                    <a:pt x="941" y="1434"/>
                    <a:pt x="1057" y="1405"/>
                    <a:pt x="1164" y="1344"/>
                  </a:cubicBezTo>
                  <a:cubicBezTo>
                    <a:pt x="1499" y="1153"/>
                    <a:pt x="1608" y="717"/>
                    <a:pt x="1410" y="370"/>
                  </a:cubicBezTo>
                  <a:cubicBezTo>
                    <a:pt x="1275" y="134"/>
                    <a:pt x="1031" y="1"/>
                    <a:pt x="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2"/>
          <p:cNvGrpSpPr/>
          <p:nvPr/>
        </p:nvGrpSpPr>
        <p:grpSpPr>
          <a:xfrm rot="-2426271" flipH="1">
            <a:off x="10494879" y="5033743"/>
            <a:ext cx="1623859" cy="1082739"/>
            <a:chOff x="2216800" y="1544750"/>
            <a:chExt cx="1123850" cy="736500"/>
          </a:xfrm>
        </p:grpSpPr>
        <p:sp>
          <p:nvSpPr>
            <p:cNvPr id="1468" name="Google Shape;1468;p32"/>
            <p:cNvSpPr/>
            <p:nvPr/>
          </p:nvSpPr>
          <p:spPr>
            <a:xfrm>
              <a:off x="2216800" y="1906450"/>
              <a:ext cx="411625" cy="174275"/>
            </a:xfrm>
            <a:custGeom>
              <a:avLst/>
              <a:gdLst/>
              <a:ahLst/>
              <a:cxnLst/>
              <a:rect l="l" t="t" r="r" b="b"/>
              <a:pathLst>
                <a:path w="16465" h="6971" extrusionOk="0">
                  <a:moveTo>
                    <a:pt x="7268" y="0"/>
                  </a:moveTo>
                  <a:cubicBezTo>
                    <a:pt x="7223" y="0"/>
                    <a:pt x="7177" y="0"/>
                    <a:pt x="7131" y="1"/>
                  </a:cubicBezTo>
                  <a:cubicBezTo>
                    <a:pt x="6863" y="3"/>
                    <a:pt x="6595" y="15"/>
                    <a:pt x="6333" y="38"/>
                  </a:cubicBezTo>
                  <a:cubicBezTo>
                    <a:pt x="6063" y="58"/>
                    <a:pt x="5795" y="87"/>
                    <a:pt x="5535" y="124"/>
                  </a:cubicBezTo>
                  <a:cubicBezTo>
                    <a:pt x="4565" y="257"/>
                    <a:pt x="3612" y="494"/>
                    <a:pt x="2693" y="832"/>
                  </a:cubicBezTo>
                  <a:cubicBezTo>
                    <a:pt x="1028" y="1443"/>
                    <a:pt x="1" y="2151"/>
                    <a:pt x="1" y="2151"/>
                  </a:cubicBezTo>
                  <a:cubicBezTo>
                    <a:pt x="1" y="2151"/>
                    <a:pt x="823" y="3142"/>
                    <a:pt x="2151" y="4197"/>
                  </a:cubicBezTo>
                  <a:cubicBezTo>
                    <a:pt x="2810" y="4723"/>
                    <a:pt x="3632" y="5314"/>
                    <a:pt x="4553" y="5795"/>
                  </a:cubicBezTo>
                  <a:cubicBezTo>
                    <a:pt x="4784" y="5916"/>
                    <a:pt x="5019" y="6032"/>
                    <a:pt x="5269" y="6141"/>
                  </a:cubicBezTo>
                  <a:cubicBezTo>
                    <a:pt x="5521" y="6251"/>
                    <a:pt x="5783" y="6350"/>
                    <a:pt x="6051" y="6442"/>
                  </a:cubicBezTo>
                  <a:cubicBezTo>
                    <a:pt x="6599" y="6632"/>
                    <a:pt x="7162" y="6775"/>
                    <a:pt x="7734" y="6869"/>
                  </a:cubicBezTo>
                  <a:cubicBezTo>
                    <a:pt x="8197" y="6940"/>
                    <a:pt x="8667" y="6970"/>
                    <a:pt x="9129" y="6970"/>
                  </a:cubicBezTo>
                  <a:cubicBezTo>
                    <a:pt x="9848" y="6970"/>
                    <a:pt x="10550" y="6897"/>
                    <a:pt x="11182" y="6783"/>
                  </a:cubicBezTo>
                  <a:lnTo>
                    <a:pt x="11307" y="6736"/>
                  </a:lnTo>
                  <a:lnTo>
                    <a:pt x="11470" y="6695"/>
                  </a:lnTo>
                  <a:cubicBezTo>
                    <a:pt x="11575" y="6665"/>
                    <a:pt x="11708" y="6640"/>
                    <a:pt x="11826" y="6611"/>
                  </a:cubicBezTo>
                  <a:cubicBezTo>
                    <a:pt x="12074" y="6554"/>
                    <a:pt x="12329" y="6493"/>
                    <a:pt x="12579" y="6427"/>
                  </a:cubicBezTo>
                  <a:cubicBezTo>
                    <a:pt x="13086" y="6294"/>
                    <a:pt x="13580" y="6129"/>
                    <a:pt x="14030" y="5938"/>
                  </a:cubicBezTo>
                  <a:cubicBezTo>
                    <a:pt x="14930" y="5566"/>
                    <a:pt x="15677" y="5054"/>
                    <a:pt x="16065" y="4576"/>
                  </a:cubicBezTo>
                  <a:cubicBezTo>
                    <a:pt x="16168" y="4463"/>
                    <a:pt x="16229" y="4345"/>
                    <a:pt x="16282" y="4248"/>
                  </a:cubicBezTo>
                  <a:cubicBezTo>
                    <a:pt x="16309" y="4199"/>
                    <a:pt x="16331" y="4154"/>
                    <a:pt x="16352" y="4113"/>
                  </a:cubicBezTo>
                  <a:cubicBezTo>
                    <a:pt x="16368" y="4066"/>
                    <a:pt x="16382" y="4025"/>
                    <a:pt x="16395" y="3987"/>
                  </a:cubicBezTo>
                  <a:cubicBezTo>
                    <a:pt x="16446" y="3837"/>
                    <a:pt x="16464" y="3757"/>
                    <a:pt x="16464" y="3757"/>
                  </a:cubicBezTo>
                  <a:lnTo>
                    <a:pt x="16260" y="3729"/>
                  </a:lnTo>
                  <a:cubicBezTo>
                    <a:pt x="16180" y="3721"/>
                    <a:pt x="16098" y="3704"/>
                    <a:pt x="16022" y="3678"/>
                  </a:cubicBezTo>
                  <a:cubicBezTo>
                    <a:pt x="15930" y="3653"/>
                    <a:pt x="15826" y="3624"/>
                    <a:pt x="15720" y="3567"/>
                  </a:cubicBezTo>
                  <a:cubicBezTo>
                    <a:pt x="15308" y="3369"/>
                    <a:pt x="14821" y="2990"/>
                    <a:pt x="14210" y="2530"/>
                  </a:cubicBezTo>
                  <a:cubicBezTo>
                    <a:pt x="13905" y="2299"/>
                    <a:pt x="13573" y="2053"/>
                    <a:pt x="13197" y="1801"/>
                  </a:cubicBezTo>
                  <a:cubicBezTo>
                    <a:pt x="13005" y="1673"/>
                    <a:pt x="12808" y="1548"/>
                    <a:pt x="12585" y="1423"/>
                  </a:cubicBezTo>
                  <a:cubicBezTo>
                    <a:pt x="12469" y="1358"/>
                    <a:pt x="12362" y="1296"/>
                    <a:pt x="12227" y="1235"/>
                  </a:cubicBezTo>
                  <a:cubicBezTo>
                    <a:pt x="12158" y="1204"/>
                    <a:pt x="12100" y="1173"/>
                    <a:pt x="12025" y="1143"/>
                  </a:cubicBezTo>
                  <a:lnTo>
                    <a:pt x="11779" y="1055"/>
                  </a:lnTo>
                  <a:cubicBezTo>
                    <a:pt x="10834" y="607"/>
                    <a:pt x="9874" y="287"/>
                    <a:pt x="8772" y="124"/>
                  </a:cubicBezTo>
                  <a:cubicBezTo>
                    <a:pt x="8275" y="41"/>
                    <a:pt x="7773" y="0"/>
                    <a:pt x="7268" y="0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2437875" y="1645775"/>
              <a:ext cx="284600" cy="232975"/>
            </a:xfrm>
            <a:custGeom>
              <a:avLst/>
              <a:gdLst/>
              <a:ahLst/>
              <a:cxnLst/>
              <a:rect l="l" t="t" r="r" b="b"/>
              <a:pathLst>
                <a:path w="11384" h="9319" extrusionOk="0">
                  <a:moveTo>
                    <a:pt x="4959" y="0"/>
                  </a:moveTo>
                  <a:cubicBezTo>
                    <a:pt x="4805" y="0"/>
                    <a:pt x="4647" y="15"/>
                    <a:pt x="4487" y="47"/>
                  </a:cubicBezTo>
                  <a:cubicBezTo>
                    <a:pt x="3147" y="307"/>
                    <a:pt x="2934" y="1522"/>
                    <a:pt x="3218" y="2619"/>
                  </a:cubicBezTo>
                  <a:cubicBezTo>
                    <a:pt x="3214" y="2619"/>
                    <a:pt x="3209" y="2619"/>
                    <a:pt x="3205" y="2619"/>
                  </a:cubicBezTo>
                  <a:cubicBezTo>
                    <a:pt x="2170" y="2619"/>
                    <a:pt x="1162" y="3081"/>
                    <a:pt x="632" y="4069"/>
                  </a:cubicBezTo>
                  <a:cubicBezTo>
                    <a:pt x="0" y="5246"/>
                    <a:pt x="907" y="6052"/>
                    <a:pt x="1952" y="6393"/>
                  </a:cubicBezTo>
                  <a:cubicBezTo>
                    <a:pt x="1786" y="6731"/>
                    <a:pt x="1688" y="7095"/>
                    <a:pt x="1735" y="7474"/>
                  </a:cubicBezTo>
                  <a:cubicBezTo>
                    <a:pt x="1852" y="8450"/>
                    <a:pt x="2711" y="8906"/>
                    <a:pt x="3568" y="9164"/>
                  </a:cubicBezTo>
                  <a:cubicBezTo>
                    <a:pt x="3917" y="9269"/>
                    <a:pt x="4257" y="9319"/>
                    <a:pt x="4580" y="9319"/>
                  </a:cubicBezTo>
                  <a:cubicBezTo>
                    <a:pt x="5623" y="9319"/>
                    <a:pt x="6504" y="8800"/>
                    <a:pt x="7024" y="7930"/>
                  </a:cubicBezTo>
                  <a:cubicBezTo>
                    <a:pt x="7233" y="8009"/>
                    <a:pt x="7454" y="8053"/>
                    <a:pt x="7676" y="8053"/>
                  </a:cubicBezTo>
                  <a:cubicBezTo>
                    <a:pt x="8072" y="8053"/>
                    <a:pt x="8473" y="7915"/>
                    <a:pt x="8824" y="7601"/>
                  </a:cubicBezTo>
                  <a:cubicBezTo>
                    <a:pt x="9278" y="7191"/>
                    <a:pt x="9489" y="6535"/>
                    <a:pt x="9438" y="5945"/>
                  </a:cubicBezTo>
                  <a:cubicBezTo>
                    <a:pt x="10154" y="5720"/>
                    <a:pt x="10727" y="5176"/>
                    <a:pt x="11013" y="4440"/>
                  </a:cubicBezTo>
                  <a:cubicBezTo>
                    <a:pt x="11384" y="3488"/>
                    <a:pt x="10766" y="2531"/>
                    <a:pt x="10029" y="1995"/>
                  </a:cubicBezTo>
                  <a:cubicBezTo>
                    <a:pt x="9504" y="1615"/>
                    <a:pt x="8817" y="1414"/>
                    <a:pt x="8142" y="1414"/>
                  </a:cubicBezTo>
                  <a:cubicBezTo>
                    <a:pt x="7831" y="1414"/>
                    <a:pt x="7522" y="1457"/>
                    <a:pt x="7233" y="1545"/>
                  </a:cubicBezTo>
                  <a:cubicBezTo>
                    <a:pt x="6822" y="653"/>
                    <a:pt x="5973" y="0"/>
                    <a:pt x="4959" y="0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2"/>
            <p:cNvSpPr/>
            <p:nvPr/>
          </p:nvSpPr>
          <p:spPr>
            <a:xfrm>
              <a:off x="2511675" y="1702325"/>
              <a:ext cx="135825" cy="116400"/>
            </a:xfrm>
            <a:custGeom>
              <a:avLst/>
              <a:gdLst/>
              <a:ahLst/>
              <a:cxnLst/>
              <a:rect l="l" t="t" r="r" b="b"/>
              <a:pathLst>
                <a:path w="5433" h="4656" extrusionOk="0">
                  <a:moveTo>
                    <a:pt x="2715" y="1"/>
                  </a:moveTo>
                  <a:cubicBezTo>
                    <a:pt x="1214" y="1"/>
                    <a:pt x="1" y="1042"/>
                    <a:pt x="1" y="2329"/>
                  </a:cubicBezTo>
                  <a:cubicBezTo>
                    <a:pt x="1" y="3616"/>
                    <a:pt x="1218" y="4655"/>
                    <a:pt x="2715" y="4655"/>
                  </a:cubicBezTo>
                  <a:cubicBezTo>
                    <a:pt x="4217" y="4655"/>
                    <a:pt x="5432" y="3616"/>
                    <a:pt x="5432" y="2329"/>
                  </a:cubicBezTo>
                  <a:cubicBezTo>
                    <a:pt x="5432" y="1042"/>
                    <a:pt x="4217" y="1"/>
                    <a:pt x="2715" y="1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2"/>
            <p:cNvSpPr/>
            <p:nvPr/>
          </p:nvSpPr>
          <p:spPr>
            <a:xfrm>
              <a:off x="2540875" y="1727800"/>
              <a:ext cx="83200" cy="72825"/>
            </a:xfrm>
            <a:custGeom>
              <a:avLst/>
              <a:gdLst/>
              <a:ahLst/>
              <a:cxnLst/>
              <a:rect l="l" t="t" r="r" b="b"/>
              <a:pathLst>
                <a:path w="3328" h="2913" extrusionOk="0">
                  <a:moveTo>
                    <a:pt x="2530" y="1"/>
                  </a:moveTo>
                  <a:cubicBezTo>
                    <a:pt x="2079" y="1"/>
                    <a:pt x="1710" y="448"/>
                    <a:pt x="1435" y="893"/>
                  </a:cubicBezTo>
                  <a:cubicBezTo>
                    <a:pt x="1212" y="807"/>
                    <a:pt x="991" y="719"/>
                    <a:pt x="770" y="625"/>
                  </a:cubicBezTo>
                  <a:cubicBezTo>
                    <a:pt x="713" y="600"/>
                    <a:pt x="658" y="589"/>
                    <a:pt x="605" y="589"/>
                  </a:cubicBezTo>
                  <a:cubicBezTo>
                    <a:pt x="243" y="589"/>
                    <a:pt x="0" y="1104"/>
                    <a:pt x="389" y="1277"/>
                  </a:cubicBezTo>
                  <a:cubicBezTo>
                    <a:pt x="612" y="1373"/>
                    <a:pt x="833" y="1466"/>
                    <a:pt x="1058" y="1556"/>
                  </a:cubicBezTo>
                  <a:cubicBezTo>
                    <a:pt x="911" y="1824"/>
                    <a:pt x="758" y="2143"/>
                    <a:pt x="752" y="2450"/>
                  </a:cubicBezTo>
                  <a:cubicBezTo>
                    <a:pt x="748" y="2685"/>
                    <a:pt x="949" y="2913"/>
                    <a:pt x="1173" y="2913"/>
                  </a:cubicBezTo>
                  <a:cubicBezTo>
                    <a:pt x="1235" y="2913"/>
                    <a:pt x="1299" y="2895"/>
                    <a:pt x="1361" y="2855"/>
                  </a:cubicBezTo>
                  <a:cubicBezTo>
                    <a:pt x="1423" y="2814"/>
                    <a:pt x="1472" y="2754"/>
                    <a:pt x="1496" y="2683"/>
                  </a:cubicBezTo>
                  <a:cubicBezTo>
                    <a:pt x="1504" y="2671"/>
                    <a:pt x="1513" y="2652"/>
                    <a:pt x="1533" y="2619"/>
                  </a:cubicBezTo>
                  <a:cubicBezTo>
                    <a:pt x="1578" y="2527"/>
                    <a:pt x="1621" y="2433"/>
                    <a:pt x="1670" y="2341"/>
                  </a:cubicBezTo>
                  <a:cubicBezTo>
                    <a:pt x="1748" y="2196"/>
                    <a:pt x="1834" y="2055"/>
                    <a:pt x="1922" y="1914"/>
                  </a:cubicBezTo>
                  <a:cubicBezTo>
                    <a:pt x="2268" y="2095"/>
                    <a:pt x="2647" y="2355"/>
                    <a:pt x="3012" y="2355"/>
                  </a:cubicBezTo>
                  <a:cubicBezTo>
                    <a:pt x="3029" y="2355"/>
                    <a:pt x="3046" y="2355"/>
                    <a:pt x="3063" y="2353"/>
                  </a:cubicBezTo>
                  <a:cubicBezTo>
                    <a:pt x="3219" y="2341"/>
                    <a:pt x="3327" y="2208"/>
                    <a:pt x="3293" y="2051"/>
                  </a:cubicBezTo>
                  <a:cubicBezTo>
                    <a:pt x="3192" y="1627"/>
                    <a:pt x="2732" y="1435"/>
                    <a:pt x="2362" y="1271"/>
                  </a:cubicBezTo>
                  <a:cubicBezTo>
                    <a:pt x="2591" y="964"/>
                    <a:pt x="2836" y="625"/>
                    <a:pt x="2842" y="279"/>
                  </a:cubicBezTo>
                  <a:cubicBezTo>
                    <a:pt x="2845" y="166"/>
                    <a:pt x="2755" y="25"/>
                    <a:pt x="2636" y="9"/>
                  </a:cubicBezTo>
                  <a:cubicBezTo>
                    <a:pt x="2600" y="3"/>
                    <a:pt x="2565" y="1"/>
                    <a:pt x="2530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2448650" y="1646525"/>
              <a:ext cx="465475" cy="465475"/>
            </a:xfrm>
            <a:custGeom>
              <a:avLst/>
              <a:gdLst/>
              <a:ahLst/>
              <a:cxnLst/>
              <a:rect l="l" t="t" r="r" b="b"/>
              <a:pathLst>
                <a:path w="18619" h="18619" extrusionOk="0">
                  <a:moveTo>
                    <a:pt x="9310" y="1"/>
                  </a:moveTo>
                  <a:cubicBezTo>
                    <a:pt x="4171" y="1"/>
                    <a:pt x="1" y="4168"/>
                    <a:pt x="1" y="9310"/>
                  </a:cubicBezTo>
                  <a:cubicBezTo>
                    <a:pt x="1" y="14451"/>
                    <a:pt x="4171" y="18619"/>
                    <a:pt x="9310" y="18619"/>
                  </a:cubicBezTo>
                  <a:cubicBezTo>
                    <a:pt x="14451" y="18619"/>
                    <a:pt x="18619" y="14451"/>
                    <a:pt x="18619" y="9310"/>
                  </a:cubicBezTo>
                  <a:cubicBezTo>
                    <a:pt x="18619" y="4168"/>
                    <a:pt x="14451" y="1"/>
                    <a:pt x="9310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2448700" y="1830000"/>
              <a:ext cx="465475" cy="282000"/>
            </a:xfrm>
            <a:custGeom>
              <a:avLst/>
              <a:gdLst/>
              <a:ahLst/>
              <a:cxnLst/>
              <a:rect l="l" t="t" r="r" b="b"/>
              <a:pathLst>
                <a:path w="18619" h="11280" extrusionOk="0">
                  <a:moveTo>
                    <a:pt x="212" y="0"/>
                  </a:moveTo>
                  <a:cubicBezTo>
                    <a:pt x="73" y="647"/>
                    <a:pt x="1" y="1310"/>
                    <a:pt x="1" y="1971"/>
                  </a:cubicBezTo>
                  <a:cubicBezTo>
                    <a:pt x="1" y="7112"/>
                    <a:pt x="4169" y="11280"/>
                    <a:pt x="9310" y="11280"/>
                  </a:cubicBezTo>
                  <a:cubicBezTo>
                    <a:pt x="14449" y="11280"/>
                    <a:pt x="18619" y="7112"/>
                    <a:pt x="18619" y="1971"/>
                  </a:cubicBezTo>
                  <a:cubicBezTo>
                    <a:pt x="18619" y="1786"/>
                    <a:pt x="18611" y="1602"/>
                    <a:pt x="18600" y="1422"/>
                  </a:cubicBezTo>
                  <a:cubicBezTo>
                    <a:pt x="17694" y="5616"/>
                    <a:pt x="13966" y="8759"/>
                    <a:pt x="9504" y="8759"/>
                  </a:cubicBezTo>
                  <a:cubicBezTo>
                    <a:pt x="4547" y="8759"/>
                    <a:pt x="496" y="4884"/>
                    <a:pt x="212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2790125" y="1544750"/>
              <a:ext cx="235200" cy="359950"/>
            </a:xfrm>
            <a:custGeom>
              <a:avLst/>
              <a:gdLst/>
              <a:ahLst/>
              <a:cxnLst/>
              <a:rect l="l" t="t" r="r" b="b"/>
              <a:pathLst>
                <a:path w="9408" h="14398" extrusionOk="0">
                  <a:moveTo>
                    <a:pt x="9178" y="0"/>
                  </a:moveTo>
                  <a:cubicBezTo>
                    <a:pt x="9178" y="0"/>
                    <a:pt x="7943" y="352"/>
                    <a:pt x="6427" y="1130"/>
                  </a:cubicBezTo>
                  <a:cubicBezTo>
                    <a:pt x="5678" y="1518"/>
                    <a:pt x="4804" y="2030"/>
                    <a:pt x="3992" y="2676"/>
                  </a:cubicBezTo>
                  <a:cubicBezTo>
                    <a:pt x="3787" y="2840"/>
                    <a:pt x="3585" y="3006"/>
                    <a:pt x="3386" y="3190"/>
                  </a:cubicBezTo>
                  <a:cubicBezTo>
                    <a:pt x="3184" y="3376"/>
                    <a:pt x="2988" y="3577"/>
                    <a:pt x="2795" y="3783"/>
                  </a:cubicBezTo>
                  <a:cubicBezTo>
                    <a:pt x="2398" y="4209"/>
                    <a:pt x="2040" y="4665"/>
                    <a:pt x="1721" y="5150"/>
                  </a:cubicBezTo>
                  <a:cubicBezTo>
                    <a:pt x="1079" y="6156"/>
                    <a:pt x="655" y="7310"/>
                    <a:pt x="404" y="8335"/>
                  </a:cubicBezTo>
                  <a:lnTo>
                    <a:pt x="395" y="8468"/>
                  </a:lnTo>
                  <a:lnTo>
                    <a:pt x="369" y="8634"/>
                  </a:lnTo>
                  <a:cubicBezTo>
                    <a:pt x="352" y="8745"/>
                    <a:pt x="322" y="8875"/>
                    <a:pt x="301" y="8996"/>
                  </a:cubicBezTo>
                  <a:cubicBezTo>
                    <a:pt x="252" y="9244"/>
                    <a:pt x="205" y="9504"/>
                    <a:pt x="164" y="9759"/>
                  </a:cubicBezTo>
                  <a:cubicBezTo>
                    <a:pt x="82" y="10277"/>
                    <a:pt x="31" y="10797"/>
                    <a:pt x="23" y="11284"/>
                  </a:cubicBezTo>
                  <a:cubicBezTo>
                    <a:pt x="0" y="12259"/>
                    <a:pt x="164" y="13149"/>
                    <a:pt x="444" y="13698"/>
                  </a:cubicBezTo>
                  <a:cubicBezTo>
                    <a:pt x="506" y="13837"/>
                    <a:pt x="588" y="13939"/>
                    <a:pt x="657" y="14029"/>
                  </a:cubicBezTo>
                  <a:cubicBezTo>
                    <a:pt x="690" y="14072"/>
                    <a:pt x="723" y="14113"/>
                    <a:pt x="751" y="14148"/>
                  </a:cubicBezTo>
                  <a:cubicBezTo>
                    <a:pt x="788" y="14181"/>
                    <a:pt x="821" y="14213"/>
                    <a:pt x="850" y="14240"/>
                  </a:cubicBezTo>
                  <a:cubicBezTo>
                    <a:pt x="966" y="14348"/>
                    <a:pt x="1034" y="14397"/>
                    <a:pt x="1034" y="14397"/>
                  </a:cubicBezTo>
                  <a:cubicBezTo>
                    <a:pt x="1034" y="14397"/>
                    <a:pt x="1070" y="14334"/>
                    <a:pt x="1140" y="14219"/>
                  </a:cubicBezTo>
                  <a:cubicBezTo>
                    <a:pt x="1183" y="14152"/>
                    <a:pt x="1232" y="14084"/>
                    <a:pt x="1285" y="14023"/>
                  </a:cubicBezTo>
                  <a:cubicBezTo>
                    <a:pt x="1347" y="13949"/>
                    <a:pt x="1414" y="13866"/>
                    <a:pt x="1508" y="13794"/>
                  </a:cubicBezTo>
                  <a:cubicBezTo>
                    <a:pt x="1856" y="13497"/>
                    <a:pt x="2400" y="13203"/>
                    <a:pt x="3071" y="12832"/>
                  </a:cubicBezTo>
                  <a:cubicBezTo>
                    <a:pt x="3403" y="12648"/>
                    <a:pt x="3765" y="12444"/>
                    <a:pt x="4148" y="12202"/>
                  </a:cubicBezTo>
                  <a:cubicBezTo>
                    <a:pt x="4340" y="12081"/>
                    <a:pt x="4536" y="11948"/>
                    <a:pt x="4741" y="11799"/>
                  </a:cubicBezTo>
                  <a:cubicBezTo>
                    <a:pt x="4845" y="11719"/>
                    <a:pt x="4943" y="11648"/>
                    <a:pt x="5056" y="11547"/>
                  </a:cubicBezTo>
                  <a:cubicBezTo>
                    <a:pt x="5111" y="11498"/>
                    <a:pt x="5162" y="11455"/>
                    <a:pt x="5222" y="11402"/>
                  </a:cubicBezTo>
                  <a:lnTo>
                    <a:pt x="5404" y="11214"/>
                  </a:lnTo>
                  <a:cubicBezTo>
                    <a:pt x="6200" y="10533"/>
                    <a:pt x="6879" y="9786"/>
                    <a:pt x="7474" y="8845"/>
                  </a:cubicBezTo>
                  <a:cubicBezTo>
                    <a:pt x="7775" y="8384"/>
                    <a:pt x="8035" y="7902"/>
                    <a:pt x="8252" y="7394"/>
                  </a:cubicBezTo>
                  <a:cubicBezTo>
                    <a:pt x="8360" y="7147"/>
                    <a:pt x="8454" y="6899"/>
                    <a:pt x="8542" y="6647"/>
                  </a:cubicBezTo>
                  <a:cubicBezTo>
                    <a:pt x="8630" y="6394"/>
                    <a:pt x="8716" y="6136"/>
                    <a:pt x="8790" y="5882"/>
                  </a:cubicBezTo>
                  <a:cubicBezTo>
                    <a:pt x="9060" y="4941"/>
                    <a:pt x="9230" y="3975"/>
                    <a:pt x="9293" y="2998"/>
                  </a:cubicBezTo>
                  <a:cubicBezTo>
                    <a:pt x="9408" y="1228"/>
                    <a:pt x="9178" y="0"/>
                    <a:pt x="9178" y="0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2854825" y="1716950"/>
              <a:ext cx="485825" cy="238925"/>
            </a:xfrm>
            <a:custGeom>
              <a:avLst/>
              <a:gdLst/>
              <a:ahLst/>
              <a:cxnLst/>
              <a:rect l="l" t="t" r="r" b="b"/>
              <a:pathLst>
                <a:path w="19433" h="9557" extrusionOk="0">
                  <a:moveTo>
                    <a:pt x="12235" y="1"/>
                  </a:moveTo>
                  <a:cubicBezTo>
                    <a:pt x="11904" y="1"/>
                    <a:pt x="11572" y="5"/>
                    <a:pt x="11233" y="27"/>
                  </a:cubicBezTo>
                  <a:cubicBezTo>
                    <a:pt x="10887" y="54"/>
                    <a:pt x="10537" y="95"/>
                    <a:pt x="10183" y="146"/>
                  </a:cubicBezTo>
                  <a:cubicBezTo>
                    <a:pt x="9459" y="253"/>
                    <a:pt x="8747" y="416"/>
                    <a:pt x="8051" y="641"/>
                  </a:cubicBezTo>
                  <a:cubicBezTo>
                    <a:pt x="6625" y="1128"/>
                    <a:pt x="5295" y="1926"/>
                    <a:pt x="4242" y="2736"/>
                  </a:cubicBezTo>
                  <a:lnTo>
                    <a:pt x="4129" y="2861"/>
                  </a:lnTo>
                  <a:lnTo>
                    <a:pt x="3972" y="3002"/>
                  </a:lnTo>
                  <a:cubicBezTo>
                    <a:pt x="3869" y="3094"/>
                    <a:pt x="3736" y="3199"/>
                    <a:pt x="3622" y="3301"/>
                  </a:cubicBezTo>
                  <a:cubicBezTo>
                    <a:pt x="3376" y="3510"/>
                    <a:pt x="3125" y="3727"/>
                    <a:pt x="2881" y="3945"/>
                  </a:cubicBezTo>
                  <a:cubicBezTo>
                    <a:pt x="2394" y="4389"/>
                    <a:pt x="1936" y="4860"/>
                    <a:pt x="1541" y="5333"/>
                  </a:cubicBezTo>
                  <a:cubicBezTo>
                    <a:pt x="751" y="6272"/>
                    <a:pt x="209" y="7276"/>
                    <a:pt x="54" y="8035"/>
                  </a:cubicBezTo>
                  <a:cubicBezTo>
                    <a:pt x="5" y="8219"/>
                    <a:pt x="3" y="8385"/>
                    <a:pt x="1" y="8526"/>
                  </a:cubicBezTo>
                  <a:lnTo>
                    <a:pt x="1" y="8719"/>
                  </a:lnTo>
                  <a:cubicBezTo>
                    <a:pt x="7" y="8780"/>
                    <a:pt x="15" y="8833"/>
                    <a:pt x="23" y="8884"/>
                  </a:cubicBezTo>
                  <a:cubicBezTo>
                    <a:pt x="56" y="9081"/>
                    <a:pt x="82" y="9181"/>
                    <a:pt x="82" y="9181"/>
                  </a:cubicBezTo>
                  <a:cubicBezTo>
                    <a:pt x="82" y="9181"/>
                    <a:pt x="168" y="9150"/>
                    <a:pt x="328" y="9095"/>
                  </a:cubicBezTo>
                  <a:cubicBezTo>
                    <a:pt x="402" y="9066"/>
                    <a:pt x="502" y="9038"/>
                    <a:pt x="625" y="9015"/>
                  </a:cubicBezTo>
                  <a:cubicBezTo>
                    <a:pt x="739" y="8993"/>
                    <a:pt x="868" y="8964"/>
                    <a:pt x="1011" y="8964"/>
                  </a:cubicBezTo>
                  <a:cubicBezTo>
                    <a:pt x="1016" y="8964"/>
                    <a:pt x="1021" y="8964"/>
                    <a:pt x="1026" y="8964"/>
                  </a:cubicBezTo>
                  <a:cubicBezTo>
                    <a:pt x="1060" y="8963"/>
                    <a:pt x="1095" y="8962"/>
                    <a:pt x="1130" y="8962"/>
                  </a:cubicBezTo>
                  <a:cubicBezTo>
                    <a:pt x="1694" y="8962"/>
                    <a:pt x="2426" y="9097"/>
                    <a:pt x="3319" y="9251"/>
                  </a:cubicBezTo>
                  <a:cubicBezTo>
                    <a:pt x="3792" y="9332"/>
                    <a:pt x="4307" y="9416"/>
                    <a:pt x="4874" y="9480"/>
                  </a:cubicBezTo>
                  <a:cubicBezTo>
                    <a:pt x="5158" y="9510"/>
                    <a:pt x="5455" y="9537"/>
                    <a:pt x="5774" y="9549"/>
                  </a:cubicBezTo>
                  <a:cubicBezTo>
                    <a:pt x="5876" y="9553"/>
                    <a:pt x="5972" y="9557"/>
                    <a:pt x="6076" y="9557"/>
                  </a:cubicBezTo>
                  <a:cubicBezTo>
                    <a:pt x="6142" y="9557"/>
                    <a:pt x="6210" y="9555"/>
                    <a:pt x="6284" y="9551"/>
                  </a:cubicBezTo>
                  <a:cubicBezTo>
                    <a:pt x="6376" y="9547"/>
                    <a:pt x="6462" y="9545"/>
                    <a:pt x="6562" y="9537"/>
                  </a:cubicBezTo>
                  <a:lnTo>
                    <a:pt x="6889" y="9496"/>
                  </a:lnTo>
                  <a:cubicBezTo>
                    <a:pt x="8207" y="9449"/>
                    <a:pt x="9465" y="9253"/>
                    <a:pt x="10793" y="8798"/>
                  </a:cubicBezTo>
                  <a:cubicBezTo>
                    <a:pt x="11449" y="8584"/>
                    <a:pt x="12088" y="8309"/>
                    <a:pt x="12700" y="7984"/>
                  </a:cubicBezTo>
                  <a:cubicBezTo>
                    <a:pt x="12998" y="7822"/>
                    <a:pt x="13291" y="7655"/>
                    <a:pt x="13571" y="7477"/>
                  </a:cubicBezTo>
                  <a:cubicBezTo>
                    <a:pt x="13858" y="7301"/>
                    <a:pt x="14144" y="7115"/>
                    <a:pt x="14416" y="6922"/>
                  </a:cubicBezTo>
                  <a:cubicBezTo>
                    <a:pt x="15509" y="6151"/>
                    <a:pt x="16423" y="5316"/>
                    <a:pt x="17182" y="4486"/>
                  </a:cubicBezTo>
                  <a:cubicBezTo>
                    <a:pt x="18692" y="2839"/>
                    <a:pt x="19433" y="1449"/>
                    <a:pt x="19433" y="1449"/>
                  </a:cubicBezTo>
                  <a:cubicBezTo>
                    <a:pt x="19433" y="1449"/>
                    <a:pt x="17939" y="821"/>
                    <a:pt x="15848" y="400"/>
                  </a:cubicBezTo>
                  <a:cubicBezTo>
                    <a:pt x="14805" y="191"/>
                    <a:pt x="13545" y="5"/>
                    <a:pt x="12235" y="1"/>
                  </a:cubicBezTo>
                  <a:close/>
                </a:path>
              </a:pathLst>
            </a:custGeom>
            <a:solidFill>
              <a:srgbClr val="7EC2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2671400" y="1815775"/>
              <a:ext cx="465475" cy="465475"/>
            </a:xfrm>
            <a:custGeom>
              <a:avLst/>
              <a:gdLst/>
              <a:ahLst/>
              <a:cxnLst/>
              <a:rect l="l" t="t" r="r" b="b"/>
              <a:pathLst>
                <a:path w="18619" h="18619" extrusionOk="0">
                  <a:moveTo>
                    <a:pt x="9310" y="1"/>
                  </a:moveTo>
                  <a:cubicBezTo>
                    <a:pt x="4170" y="1"/>
                    <a:pt x="1" y="4168"/>
                    <a:pt x="1" y="9310"/>
                  </a:cubicBezTo>
                  <a:cubicBezTo>
                    <a:pt x="1" y="14451"/>
                    <a:pt x="4170" y="18619"/>
                    <a:pt x="9310" y="18619"/>
                  </a:cubicBezTo>
                  <a:cubicBezTo>
                    <a:pt x="14451" y="18619"/>
                    <a:pt x="18619" y="14451"/>
                    <a:pt x="18619" y="9310"/>
                  </a:cubicBezTo>
                  <a:cubicBezTo>
                    <a:pt x="18619" y="4168"/>
                    <a:pt x="14451" y="1"/>
                    <a:pt x="9310" y="1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2660625" y="1815025"/>
              <a:ext cx="284550" cy="232975"/>
            </a:xfrm>
            <a:custGeom>
              <a:avLst/>
              <a:gdLst/>
              <a:ahLst/>
              <a:cxnLst/>
              <a:rect l="l" t="t" r="r" b="b"/>
              <a:pathLst>
                <a:path w="11382" h="9319" extrusionOk="0">
                  <a:moveTo>
                    <a:pt x="4959" y="0"/>
                  </a:moveTo>
                  <a:cubicBezTo>
                    <a:pt x="4805" y="0"/>
                    <a:pt x="4647" y="15"/>
                    <a:pt x="4487" y="47"/>
                  </a:cubicBezTo>
                  <a:cubicBezTo>
                    <a:pt x="3147" y="307"/>
                    <a:pt x="2934" y="1522"/>
                    <a:pt x="3218" y="2619"/>
                  </a:cubicBezTo>
                  <a:cubicBezTo>
                    <a:pt x="3214" y="2619"/>
                    <a:pt x="3209" y="2619"/>
                    <a:pt x="3205" y="2619"/>
                  </a:cubicBezTo>
                  <a:cubicBezTo>
                    <a:pt x="2170" y="2619"/>
                    <a:pt x="1162" y="3081"/>
                    <a:pt x="632" y="4069"/>
                  </a:cubicBezTo>
                  <a:cubicBezTo>
                    <a:pt x="0" y="5246"/>
                    <a:pt x="907" y="6052"/>
                    <a:pt x="1952" y="6393"/>
                  </a:cubicBezTo>
                  <a:cubicBezTo>
                    <a:pt x="1786" y="6731"/>
                    <a:pt x="1688" y="7095"/>
                    <a:pt x="1735" y="7474"/>
                  </a:cubicBezTo>
                  <a:cubicBezTo>
                    <a:pt x="1850" y="8450"/>
                    <a:pt x="2711" y="8906"/>
                    <a:pt x="3568" y="9164"/>
                  </a:cubicBezTo>
                  <a:cubicBezTo>
                    <a:pt x="3917" y="9269"/>
                    <a:pt x="4257" y="9319"/>
                    <a:pt x="4580" y="9319"/>
                  </a:cubicBezTo>
                  <a:cubicBezTo>
                    <a:pt x="5623" y="9319"/>
                    <a:pt x="6504" y="8800"/>
                    <a:pt x="7024" y="7930"/>
                  </a:cubicBezTo>
                  <a:cubicBezTo>
                    <a:pt x="7233" y="8009"/>
                    <a:pt x="7454" y="8053"/>
                    <a:pt x="7676" y="8053"/>
                  </a:cubicBezTo>
                  <a:cubicBezTo>
                    <a:pt x="8072" y="8053"/>
                    <a:pt x="8473" y="7915"/>
                    <a:pt x="8824" y="7601"/>
                  </a:cubicBezTo>
                  <a:cubicBezTo>
                    <a:pt x="9278" y="7191"/>
                    <a:pt x="9489" y="6535"/>
                    <a:pt x="9438" y="5945"/>
                  </a:cubicBezTo>
                  <a:cubicBezTo>
                    <a:pt x="10154" y="5720"/>
                    <a:pt x="10727" y="5176"/>
                    <a:pt x="11013" y="4440"/>
                  </a:cubicBezTo>
                  <a:cubicBezTo>
                    <a:pt x="11382" y="3488"/>
                    <a:pt x="10766" y="2529"/>
                    <a:pt x="10029" y="1995"/>
                  </a:cubicBezTo>
                  <a:cubicBezTo>
                    <a:pt x="9504" y="1615"/>
                    <a:pt x="8817" y="1414"/>
                    <a:pt x="8142" y="1414"/>
                  </a:cubicBezTo>
                  <a:cubicBezTo>
                    <a:pt x="7831" y="1414"/>
                    <a:pt x="7522" y="1457"/>
                    <a:pt x="7233" y="1545"/>
                  </a:cubicBezTo>
                  <a:cubicBezTo>
                    <a:pt x="6822" y="653"/>
                    <a:pt x="5973" y="0"/>
                    <a:pt x="4959" y="0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2734425" y="1871525"/>
              <a:ext cx="135825" cy="116400"/>
            </a:xfrm>
            <a:custGeom>
              <a:avLst/>
              <a:gdLst/>
              <a:ahLst/>
              <a:cxnLst/>
              <a:rect l="l" t="t" r="r" b="b"/>
              <a:pathLst>
                <a:path w="5433" h="4656" extrusionOk="0">
                  <a:moveTo>
                    <a:pt x="2715" y="1"/>
                  </a:moveTo>
                  <a:cubicBezTo>
                    <a:pt x="1216" y="1"/>
                    <a:pt x="0" y="1042"/>
                    <a:pt x="0" y="2329"/>
                  </a:cubicBezTo>
                  <a:cubicBezTo>
                    <a:pt x="0" y="3614"/>
                    <a:pt x="1218" y="4655"/>
                    <a:pt x="2715" y="4655"/>
                  </a:cubicBezTo>
                  <a:cubicBezTo>
                    <a:pt x="4217" y="4655"/>
                    <a:pt x="5432" y="3614"/>
                    <a:pt x="5432" y="2329"/>
                  </a:cubicBezTo>
                  <a:cubicBezTo>
                    <a:pt x="5432" y="1044"/>
                    <a:pt x="4217" y="1"/>
                    <a:pt x="2715" y="1"/>
                  </a:cubicBezTo>
                  <a:close/>
                </a:path>
              </a:pathLst>
            </a:custGeom>
            <a:solidFill>
              <a:srgbClr val="307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2763575" y="1897050"/>
              <a:ext cx="83200" cy="72875"/>
            </a:xfrm>
            <a:custGeom>
              <a:avLst/>
              <a:gdLst/>
              <a:ahLst/>
              <a:cxnLst/>
              <a:rect l="l" t="t" r="r" b="b"/>
              <a:pathLst>
                <a:path w="3328" h="2915" extrusionOk="0">
                  <a:moveTo>
                    <a:pt x="2528" y="1"/>
                  </a:moveTo>
                  <a:cubicBezTo>
                    <a:pt x="2079" y="1"/>
                    <a:pt x="1710" y="448"/>
                    <a:pt x="1435" y="893"/>
                  </a:cubicBezTo>
                  <a:cubicBezTo>
                    <a:pt x="1212" y="807"/>
                    <a:pt x="991" y="719"/>
                    <a:pt x="770" y="625"/>
                  </a:cubicBezTo>
                  <a:cubicBezTo>
                    <a:pt x="713" y="600"/>
                    <a:pt x="658" y="589"/>
                    <a:pt x="605" y="589"/>
                  </a:cubicBezTo>
                  <a:cubicBezTo>
                    <a:pt x="243" y="589"/>
                    <a:pt x="0" y="1104"/>
                    <a:pt x="389" y="1279"/>
                  </a:cubicBezTo>
                  <a:cubicBezTo>
                    <a:pt x="612" y="1375"/>
                    <a:pt x="833" y="1468"/>
                    <a:pt x="1058" y="1558"/>
                  </a:cubicBezTo>
                  <a:cubicBezTo>
                    <a:pt x="911" y="1826"/>
                    <a:pt x="758" y="2147"/>
                    <a:pt x="751" y="2454"/>
                  </a:cubicBezTo>
                  <a:cubicBezTo>
                    <a:pt x="748" y="2687"/>
                    <a:pt x="949" y="2915"/>
                    <a:pt x="1173" y="2915"/>
                  </a:cubicBezTo>
                  <a:cubicBezTo>
                    <a:pt x="1235" y="2915"/>
                    <a:pt x="1299" y="2897"/>
                    <a:pt x="1361" y="2857"/>
                  </a:cubicBezTo>
                  <a:cubicBezTo>
                    <a:pt x="1423" y="2816"/>
                    <a:pt x="1470" y="2756"/>
                    <a:pt x="1496" y="2685"/>
                  </a:cubicBezTo>
                  <a:cubicBezTo>
                    <a:pt x="1504" y="2673"/>
                    <a:pt x="1511" y="2654"/>
                    <a:pt x="1529" y="2619"/>
                  </a:cubicBezTo>
                  <a:cubicBezTo>
                    <a:pt x="1576" y="2527"/>
                    <a:pt x="1619" y="2433"/>
                    <a:pt x="1668" y="2341"/>
                  </a:cubicBezTo>
                  <a:cubicBezTo>
                    <a:pt x="1744" y="2194"/>
                    <a:pt x="1832" y="2055"/>
                    <a:pt x="1918" y="1914"/>
                  </a:cubicBezTo>
                  <a:cubicBezTo>
                    <a:pt x="2267" y="2094"/>
                    <a:pt x="2647" y="2355"/>
                    <a:pt x="3013" y="2355"/>
                  </a:cubicBezTo>
                  <a:cubicBezTo>
                    <a:pt x="3029" y="2355"/>
                    <a:pt x="3045" y="2354"/>
                    <a:pt x="3061" y="2353"/>
                  </a:cubicBezTo>
                  <a:cubicBezTo>
                    <a:pt x="3221" y="2341"/>
                    <a:pt x="3327" y="2208"/>
                    <a:pt x="3293" y="2051"/>
                  </a:cubicBezTo>
                  <a:cubicBezTo>
                    <a:pt x="3192" y="1627"/>
                    <a:pt x="2732" y="1435"/>
                    <a:pt x="2362" y="1271"/>
                  </a:cubicBezTo>
                  <a:cubicBezTo>
                    <a:pt x="2591" y="964"/>
                    <a:pt x="2836" y="625"/>
                    <a:pt x="2842" y="279"/>
                  </a:cubicBezTo>
                  <a:cubicBezTo>
                    <a:pt x="2844" y="166"/>
                    <a:pt x="2754" y="25"/>
                    <a:pt x="2634" y="9"/>
                  </a:cubicBezTo>
                  <a:cubicBezTo>
                    <a:pt x="2598" y="3"/>
                    <a:pt x="2563" y="1"/>
                    <a:pt x="2528" y="1"/>
                  </a:cubicBezTo>
                  <a:close/>
                </a:path>
              </a:pathLst>
            </a:custGeom>
            <a:solidFill>
              <a:srgbClr val="0A63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2671350" y="1999200"/>
              <a:ext cx="465475" cy="282050"/>
            </a:xfrm>
            <a:custGeom>
              <a:avLst/>
              <a:gdLst/>
              <a:ahLst/>
              <a:cxnLst/>
              <a:rect l="l" t="t" r="r" b="b"/>
              <a:pathLst>
                <a:path w="18619" h="11282" extrusionOk="0">
                  <a:moveTo>
                    <a:pt x="214" y="0"/>
                  </a:moveTo>
                  <a:cubicBezTo>
                    <a:pt x="72" y="649"/>
                    <a:pt x="1" y="1310"/>
                    <a:pt x="1" y="1973"/>
                  </a:cubicBezTo>
                  <a:cubicBezTo>
                    <a:pt x="1" y="7114"/>
                    <a:pt x="4170" y="11282"/>
                    <a:pt x="9310" y="11282"/>
                  </a:cubicBezTo>
                  <a:cubicBezTo>
                    <a:pt x="14451" y="11282"/>
                    <a:pt x="18619" y="7114"/>
                    <a:pt x="18619" y="1973"/>
                  </a:cubicBezTo>
                  <a:cubicBezTo>
                    <a:pt x="18619" y="1788"/>
                    <a:pt x="18611" y="1604"/>
                    <a:pt x="18602" y="1422"/>
                  </a:cubicBezTo>
                  <a:cubicBezTo>
                    <a:pt x="17698" y="5616"/>
                    <a:pt x="13970" y="8761"/>
                    <a:pt x="9504" y="8761"/>
                  </a:cubicBezTo>
                  <a:cubicBezTo>
                    <a:pt x="4549" y="8761"/>
                    <a:pt x="498" y="4886"/>
                    <a:pt x="214" y="0"/>
                  </a:cubicBezTo>
                  <a:close/>
                </a:path>
              </a:pathLst>
            </a:custGeom>
            <a:solidFill>
              <a:srgbClr val="479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2970225" y="1889375"/>
              <a:ext cx="66600" cy="51700"/>
            </a:xfrm>
            <a:custGeom>
              <a:avLst/>
              <a:gdLst/>
              <a:ahLst/>
              <a:cxnLst/>
              <a:rect l="l" t="t" r="r" b="b"/>
              <a:pathLst>
                <a:path w="2664" h="2068" extrusionOk="0">
                  <a:moveTo>
                    <a:pt x="1332" y="1"/>
                  </a:moveTo>
                  <a:cubicBezTo>
                    <a:pt x="0" y="1"/>
                    <a:pt x="0" y="2067"/>
                    <a:pt x="1332" y="2067"/>
                  </a:cubicBezTo>
                  <a:cubicBezTo>
                    <a:pt x="2664" y="2067"/>
                    <a:pt x="2664" y="1"/>
                    <a:pt x="13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3029150" y="1936675"/>
              <a:ext cx="82100" cy="93350"/>
            </a:xfrm>
            <a:custGeom>
              <a:avLst/>
              <a:gdLst/>
              <a:ahLst/>
              <a:cxnLst/>
              <a:rect l="l" t="t" r="r" b="b"/>
              <a:pathLst>
                <a:path w="3284" h="3734" extrusionOk="0">
                  <a:moveTo>
                    <a:pt x="661" y="1"/>
                  </a:moveTo>
                  <a:cubicBezTo>
                    <a:pt x="5" y="1"/>
                    <a:pt x="1" y="953"/>
                    <a:pt x="563" y="1167"/>
                  </a:cubicBezTo>
                  <a:cubicBezTo>
                    <a:pt x="868" y="1282"/>
                    <a:pt x="1013" y="1750"/>
                    <a:pt x="1088" y="2031"/>
                  </a:cubicBezTo>
                  <a:cubicBezTo>
                    <a:pt x="1215" y="2516"/>
                    <a:pt x="1264" y="3181"/>
                    <a:pt x="1655" y="3522"/>
                  </a:cubicBezTo>
                  <a:cubicBezTo>
                    <a:pt x="1809" y="3656"/>
                    <a:pt x="2005" y="3734"/>
                    <a:pt x="2199" y="3734"/>
                  </a:cubicBezTo>
                  <a:cubicBezTo>
                    <a:pt x="2378" y="3734"/>
                    <a:pt x="2554" y="3668"/>
                    <a:pt x="2692" y="3522"/>
                  </a:cubicBezTo>
                  <a:cubicBezTo>
                    <a:pt x="3284" y="2900"/>
                    <a:pt x="2987" y="1791"/>
                    <a:pt x="2590" y="1131"/>
                  </a:cubicBezTo>
                  <a:cubicBezTo>
                    <a:pt x="2165" y="423"/>
                    <a:pt x="1532" y="73"/>
                    <a:pt x="722" y="3"/>
                  </a:cubicBezTo>
                  <a:cubicBezTo>
                    <a:pt x="701" y="1"/>
                    <a:pt x="681" y="1"/>
                    <a:pt x="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3" name="Google Shape;1483;p32"/>
          <p:cNvGrpSpPr/>
          <p:nvPr/>
        </p:nvGrpSpPr>
        <p:grpSpPr>
          <a:xfrm>
            <a:off x="444200" y="586949"/>
            <a:ext cx="11214704" cy="6073492"/>
            <a:chOff x="333150" y="440211"/>
            <a:chExt cx="8411028" cy="4555119"/>
          </a:xfrm>
        </p:grpSpPr>
        <p:sp>
          <p:nvSpPr>
            <p:cNvPr id="1484" name="Google Shape;1484;p32"/>
            <p:cNvSpPr/>
            <p:nvPr/>
          </p:nvSpPr>
          <p:spPr>
            <a:xfrm>
              <a:off x="333150" y="24563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8373842" y="2073266"/>
              <a:ext cx="110100" cy="110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2005600" y="4885231"/>
              <a:ext cx="110100" cy="110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4153100" y="4697831"/>
              <a:ext cx="1101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2"/>
            <p:cNvSpPr/>
            <p:nvPr/>
          </p:nvSpPr>
          <p:spPr>
            <a:xfrm flipH="1">
              <a:off x="8636178" y="3260625"/>
              <a:ext cx="108000" cy="110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2"/>
            <p:cNvSpPr/>
            <p:nvPr/>
          </p:nvSpPr>
          <p:spPr>
            <a:xfrm flipH="1">
              <a:off x="6616878" y="4807925"/>
              <a:ext cx="1080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2"/>
            <p:cNvSpPr/>
            <p:nvPr/>
          </p:nvSpPr>
          <p:spPr>
            <a:xfrm rot="-397287">
              <a:off x="562982" y="1793084"/>
              <a:ext cx="352945" cy="347925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2"/>
            <p:cNvSpPr/>
            <p:nvPr/>
          </p:nvSpPr>
          <p:spPr>
            <a:xfrm rot="-397278">
              <a:off x="8067794" y="2765868"/>
              <a:ext cx="201036" cy="198168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2"/>
            <p:cNvSpPr/>
            <p:nvPr/>
          </p:nvSpPr>
          <p:spPr>
            <a:xfrm flipH="1">
              <a:off x="7121703" y="479950"/>
              <a:ext cx="108000" cy="110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2"/>
            <p:cNvSpPr/>
            <p:nvPr/>
          </p:nvSpPr>
          <p:spPr>
            <a:xfrm rot="841299">
              <a:off x="1434625" y="457047"/>
              <a:ext cx="158142" cy="155900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5684097"/>
      </p:ext>
    </p:extLst>
  </p:cSld>
  <p:clrMapOvr>
    <a:masterClrMapping/>
  </p:clrMapOvr>
  <p:transition spd="slow" advTm="12672">
    <p:push dir="u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" name="Google Shape;1495;p33"/>
          <p:cNvGrpSpPr/>
          <p:nvPr/>
        </p:nvGrpSpPr>
        <p:grpSpPr>
          <a:xfrm>
            <a:off x="-11533" y="-829"/>
            <a:ext cx="12201861" cy="6860229"/>
            <a:chOff x="-8650" y="-622"/>
            <a:chExt cx="9151396" cy="5145172"/>
          </a:xfrm>
        </p:grpSpPr>
        <p:sp>
          <p:nvSpPr>
            <p:cNvPr id="1496" name="Google Shape;1496;p33"/>
            <p:cNvSpPr/>
            <p:nvPr/>
          </p:nvSpPr>
          <p:spPr>
            <a:xfrm>
              <a:off x="-8650" y="15100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3"/>
            <p:cNvSpPr/>
            <p:nvPr/>
          </p:nvSpPr>
          <p:spPr>
            <a:xfrm>
              <a:off x="364885" y="12830"/>
              <a:ext cx="47" cy="5129397"/>
            </a:xfrm>
            <a:custGeom>
              <a:avLst/>
              <a:gdLst/>
              <a:ahLst/>
              <a:cxnLst/>
              <a:rect l="l" t="t" r="r" b="b"/>
              <a:pathLst>
                <a:path w="1" h="208958" fill="none" extrusionOk="0">
                  <a:moveTo>
                    <a:pt x="0" y="1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3"/>
            <p:cNvSpPr/>
            <p:nvPr/>
          </p:nvSpPr>
          <p:spPr>
            <a:xfrm>
              <a:off x="730467" y="1226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3"/>
            <p:cNvSpPr/>
            <p:nvPr/>
          </p:nvSpPr>
          <p:spPr>
            <a:xfrm>
              <a:off x="1096049" y="11701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3"/>
            <p:cNvSpPr/>
            <p:nvPr/>
          </p:nvSpPr>
          <p:spPr>
            <a:xfrm>
              <a:off x="1461584" y="1111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1827166" y="10571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2192747" y="10007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2558283" y="944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2923864" y="890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3289399" y="8338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3"/>
            <p:cNvSpPr/>
            <p:nvPr/>
          </p:nvSpPr>
          <p:spPr>
            <a:xfrm>
              <a:off x="3654981" y="777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3"/>
            <p:cNvSpPr/>
            <p:nvPr/>
          </p:nvSpPr>
          <p:spPr>
            <a:xfrm>
              <a:off x="4020516" y="723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3"/>
            <p:cNvSpPr/>
            <p:nvPr/>
          </p:nvSpPr>
          <p:spPr>
            <a:xfrm>
              <a:off x="4386098" y="6644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3"/>
            <p:cNvSpPr/>
            <p:nvPr/>
          </p:nvSpPr>
          <p:spPr>
            <a:xfrm>
              <a:off x="4751680" y="607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3"/>
            <p:cNvSpPr/>
            <p:nvPr/>
          </p:nvSpPr>
          <p:spPr>
            <a:xfrm>
              <a:off x="5117215" y="5539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3"/>
            <p:cNvSpPr/>
            <p:nvPr/>
          </p:nvSpPr>
          <p:spPr>
            <a:xfrm>
              <a:off x="5482797" y="497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3"/>
            <p:cNvSpPr/>
            <p:nvPr/>
          </p:nvSpPr>
          <p:spPr>
            <a:xfrm>
              <a:off x="5848332" y="4410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3"/>
            <p:cNvSpPr/>
            <p:nvPr/>
          </p:nvSpPr>
          <p:spPr>
            <a:xfrm>
              <a:off x="6213914" y="3846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3"/>
            <p:cNvSpPr/>
            <p:nvPr/>
          </p:nvSpPr>
          <p:spPr>
            <a:xfrm>
              <a:off x="6579496" y="3305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3"/>
            <p:cNvSpPr/>
            <p:nvPr/>
          </p:nvSpPr>
          <p:spPr>
            <a:xfrm>
              <a:off x="6945031" y="2716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3"/>
            <p:cNvSpPr/>
            <p:nvPr/>
          </p:nvSpPr>
          <p:spPr>
            <a:xfrm>
              <a:off x="7310613" y="215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3"/>
            <p:cNvSpPr/>
            <p:nvPr/>
          </p:nvSpPr>
          <p:spPr>
            <a:xfrm>
              <a:off x="7676148" y="1612"/>
              <a:ext cx="47" cy="5129446"/>
            </a:xfrm>
            <a:custGeom>
              <a:avLst/>
              <a:gdLst/>
              <a:ahLst/>
              <a:cxnLst/>
              <a:rect l="l" t="t" r="r" b="b"/>
              <a:pathLst>
                <a:path w="1" h="208960" fill="none" extrusionOk="0">
                  <a:moveTo>
                    <a:pt x="0" y="1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3"/>
            <p:cNvSpPr/>
            <p:nvPr/>
          </p:nvSpPr>
          <p:spPr>
            <a:xfrm>
              <a:off x="8041729" y="104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3"/>
            <p:cNvSpPr/>
            <p:nvPr/>
          </p:nvSpPr>
          <p:spPr>
            <a:xfrm>
              <a:off x="8407311" y="483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3"/>
            <p:cNvSpPr/>
            <p:nvPr/>
          </p:nvSpPr>
          <p:spPr>
            <a:xfrm>
              <a:off x="8772846" y="-57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0" y="0"/>
                  </a:moveTo>
                  <a:lnTo>
                    <a:pt x="0" y="208959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3"/>
            <p:cNvSpPr/>
            <p:nvPr/>
          </p:nvSpPr>
          <p:spPr>
            <a:xfrm>
              <a:off x="9138428" y="-622"/>
              <a:ext cx="47" cy="5129421"/>
            </a:xfrm>
            <a:custGeom>
              <a:avLst/>
              <a:gdLst/>
              <a:ahLst/>
              <a:cxnLst/>
              <a:rect l="l" t="t" r="r" b="b"/>
              <a:pathLst>
                <a:path w="1" h="208959" fill="none" extrusionOk="0">
                  <a:moveTo>
                    <a:pt x="1" y="0"/>
                  </a:moveTo>
                  <a:lnTo>
                    <a:pt x="1" y="208958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3"/>
            <p:cNvSpPr/>
            <p:nvPr/>
          </p:nvSpPr>
          <p:spPr>
            <a:xfrm>
              <a:off x="-650" y="3800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33"/>
            <p:cNvSpPr/>
            <p:nvPr/>
          </p:nvSpPr>
          <p:spPr>
            <a:xfrm>
              <a:off x="338" y="355193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33"/>
            <p:cNvSpPr/>
            <p:nvPr/>
          </p:nvSpPr>
          <p:spPr>
            <a:xfrm>
              <a:off x="1326" y="69601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3"/>
            <p:cNvSpPr/>
            <p:nvPr/>
          </p:nvSpPr>
          <p:spPr>
            <a:xfrm>
              <a:off x="2353" y="1036829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3"/>
            <p:cNvSpPr/>
            <p:nvPr/>
          </p:nvSpPr>
          <p:spPr>
            <a:xfrm>
              <a:off x="3341" y="1377648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3"/>
            <p:cNvSpPr/>
            <p:nvPr/>
          </p:nvSpPr>
          <p:spPr>
            <a:xfrm>
              <a:off x="4369" y="1718466"/>
              <a:ext cx="9129135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3"/>
            <p:cNvSpPr/>
            <p:nvPr/>
          </p:nvSpPr>
          <p:spPr>
            <a:xfrm>
              <a:off x="5317" y="2059284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>
              <a:off x="6305" y="2400102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0"/>
                  </a:moveTo>
                  <a:lnTo>
                    <a:pt x="1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>
              <a:off x="7332" y="2740920"/>
              <a:ext cx="9129175" cy="0"/>
            </a:xfrm>
            <a:custGeom>
              <a:avLst/>
              <a:gdLst/>
              <a:ahLst/>
              <a:cxnLst/>
              <a:rect l="l" t="t" r="r" b="b"/>
              <a:pathLst>
                <a:path w="231016" fill="none" extrusionOk="0">
                  <a:moveTo>
                    <a:pt x="231015" y="0"/>
                  </a:move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>
              <a:off x="8320" y="3081691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>
              <a:off x="-642" y="3422509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>
              <a:off x="-1525" y="3763325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>
              <a:off x="-536" y="4104094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5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>
              <a:off x="493" y="4444911"/>
              <a:ext cx="9141264" cy="47"/>
            </a:xfrm>
            <a:custGeom>
              <a:avLst/>
              <a:gdLst/>
              <a:ahLst/>
              <a:cxnLst/>
              <a:rect l="l" t="t" r="r" b="b"/>
              <a:pathLst>
                <a:path w="231015" h="1" fill="none" extrusionOk="0">
                  <a:moveTo>
                    <a:pt x="231014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>
              <a:off x="1443" y="4785728"/>
              <a:ext cx="9141303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0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>
              <a:off x="7413" y="5144503"/>
              <a:ext cx="9129175" cy="47"/>
            </a:xfrm>
            <a:custGeom>
              <a:avLst/>
              <a:gdLst/>
              <a:ahLst/>
              <a:cxnLst/>
              <a:rect l="l" t="t" r="r" b="b"/>
              <a:pathLst>
                <a:path w="231016" h="1" fill="none" extrusionOk="0">
                  <a:moveTo>
                    <a:pt x="231016" y="1"/>
                  </a:moveTo>
                  <a:lnTo>
                    <a:pt x="1" y="1"/>
                  </a:lnTo>
                </a:path>
              </a:pathLst>
            </a:custGeom>
            <a:noFill/>
            <a:ln w="9525" cap="flat" cmpd="sng">
              <a:solidFill>
                <a:srgbClr val="D9EAD3"/>
              </a:solidFill>
              <a:prstDash val="solid"/>
              <a:miter lim="110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38" name="Google Shape;1538;p33"/>
          <p:cNvGrpSpPr/>
          <p:nvPr/>
        </p:nvGrpSpPr>
        <p:grpSpPr>
          <a:xfrm rot="-613018">
            <a:off x="521275" y="3839825"/>
            <a:ext cx="864373" cy="2433871"/>
            <a:chOff x="1587225" y="262250"/>
            <a:chExt cx="794125" cy="2235800"/>
          </a:xfrm>
        </p:grpSpPr>
        <p:sp>
          <p:nvSpPr>
            <p:cNvPr id="1539" name="Google Shape;1539;p33"/>
            <p:cNvSpPr/>
            <p:nvPr/>
          </p:nvSpPr>
          <p:spPr>
            <a:xfrm>
              <a:off x="1924175" y="262250"/>
              <a:ext cx="158025" cy="342650"/>
            </a:xfrm>
            <a:custGeom>
              <a:avLst/>
              <a:gdLst/>
              <a:ahLst/>
              <a:cxnLst/>
              <a:rect l="l" t="t" r="r" b="b"/>
              <a:pathLst>
                <a:path w="6321" h="13706" extrusionOk="0">
                  <a:moveTo>
                    <a:pt x="0" y="0"/>
                  </a:moveTo>
                  <a:lnTo>
                    <a:pt x="1829" y="13642"/>
                  </a:lnTo>
                  <a:lnTo>
                    <a:pt x="3407" y="13705"/>
                  </a:lnTo>
                  <a:lnTo>
                    <a:pt x="6320" y="2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>
              <a:off x="1682650" y="320050"/>
              <a:ext cx="295150" cy="322025"/>
            </a:xfrm>
            <a:custGeom>
              <a:avLst/>
              <a:gdLst/>
              <a:ahLst/>
              <a:cxnLst/>
              <a:rect l="l" t="t" r="r" b="b"/>
              <a:pathLst>
                <a:path w="11806" h="12881" extrusionOk="0">
                  <a:moveTo>
                    <a:pt x="4813" y="1"/>
                  </a:moveTo>
                  <a:lnTo>
                    <a:pt x="0" y="4105"/>
                  </a:lnTo>
                  <a:lnTo>
                    <a:pt x="10604" y="12881"/>
                  </a:lnTo>
                  <a:lnTo>
                    <a:pt x="11805" y="11856"/>
                  </a:lnTo>
                  <a:lnTo>
                    <a:pt x="48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>
              <a:off x="2000450" y="335850"/>
              <a:ext cx="309700" cy="309475"/>
            </a:xfrm>
            <a:custGeom>
              <a:avLst/>
              <a:gdLst/>
              <a:ahLst/>
              <a:cxnLst/>
              <a:rect l="l" t="t" r="r" b="b"/>
              <a:pathLst>
                <a:path w="12388" h="12379" extrusionOk="0">
                  <a:moveTo>
                    <a:pt x="7917" y="1"/>
                  </a:moveTo>
                  <a:lnTo>
                    <a:pt x="0" y="11260"/>
                  </a:lnTo>
                  <a:lnTo>
                    <a:pt x="1117" y="12378"/>
                  </a:lnTo>
                  <a:lnTo>
                    <a:pt x="12388" y="4478"/>
                  </a:lnTo>
                  <a:lnTo>
                    <a:pt x="79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33"/>
            <p:cNvSpPr/>
            <p:nvPr/>
          </p:nvSpPr>
          <p:spPr>
            <a:xfrm>
              <a:off x="1587225" y="558775"/>
              <a:ext cx="794125" cy="1939275"/>
            </a:xfrm>
            <a:custGeom>
              <a:avLst/>
              <a:gdLst/>
              <a:ahLst/>
              <a:cxnLst/>
              <a:rect l="l" t="t" r="r" b="b"/>
              <a:pathLst>
                <a:path w="31765" h="77571" extrusionOk="0">
                  <a:moveTo>
                    <a:pt x="15434" y="1"/>
                  </a:moveTo>
                  <a:cubicBezTo>
                    <a:pt x="6144" y="1"/>
                    <a:pt x="1" y="7320"/>
                    <a:pt x="825" y="27424"/>
                  </a:cubicBezTo>
                  <a:cubicBezTo>
                    <a:pt x="2307" y="63597"/>
                    <a:pt x="5749" y="77274"/>
                    <a:pt x="13066" y="77566"/>
                  </a:cubicBezTo>
                  <a:cubicBezTo>
                    <a:pt x="13145" y="77569"/>
                    <a:pt x="13223" y="77570"/>
                    <a:pt x="13300" y="77570"/>
                  </a:cubicBezTo>
                  <a:cubicBezTo>
                    <a:pt x="20480" y="77570"/>
                    <a:pt x="24954" y="64117"/>
                    <a:pt x="29274" y="28562"/>
                  </a:cubicBezTo>
                  <a:cubicBezTo>
                    <a:pt x="31764" y="8065"/>
                    <a:pt x="25867" y="403"/>
                    <a:pt x="16168" y="15"/>
                  </a:cubicBezTo>
                  <a:cubicBezTo>
                    <a:pt x="15921" y="6"/>
                    <a:pt x="15676" y="1"/>
                    <a:pt x="154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33"/>
            <p:cNvSpPr/>
            <p:nvPr/>
          </p:nvSpPr>
          <p:spPr>
            <a:xfrm>
              <a:off x="1648875" y="1851800"/>
              <a:ext cx="580750" cy="51625"/>
            </a:xfrm>
            <a:custGeom>
              <a:avLst/>
              <a:gdLst/>
              <a:ahLst/>
              <a:cxnLst/>
              <a:rect l="l" t="t" r="r" b="b"/>
              <a:pathLst>
                <a:path w="23230" h="2065" extrusionOk="0">
                  <a:moveTo>
                    <a:pt x="1" y="1"/>
                  </a:moveTo>
                  <a:lnTo>
                    <a:pt x="1" y="1"/>
                  </a:lnTo>
                  <a:cubicBezTo>
                    <a:pt x="22" y="191"/>
                    <a:pt x="41" y="385"/>
                    <a:pt x="62" y="571"/>
                  </a:cubicBezTo>
                  <a:cubicBezTo>
                    <a:pt x="4750" y="1565"/>
                    <a:pt x="9522" y="2064"/>
                    <a:pt x="14298" y="2064"/>
                  </a:cubicBezTo>
                  <a:cubicBezTo>
                    <a:pt x="17244" y="2064"/>
                    <a:pt x="20192" y="1874"/>
                    <a:pt x="23123" y="1494"/>
                  </a:cubicBezTo>
                  <a:cubicBezTo>
                    <a:pt x="23158" y="1309"/>
                    <a:pt x="23195" y="1117"/>
                    <a:pt x="23230" y="930"/>
                  </a:cubicBezTo>
                  <a:lnTo>
                    <a:pt x="23230" y="930"/>
                  </a:lnTo>
                  <a:cubicBezTo>
                    <a:pt x="20271" y="1317"/>
                    <a:pt x="17294" y="1511"/>
                    <a:pt x="14320" y="1511"/>
                  </a:cubicBezTo>
                  <a:cubicBezTo>
                    <a:pt x="9515" y="1511"/>
                    <a:pt x="4716" y="100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1740400" y="2320500"/>
              <a:ext cx="360600" cy="32000"/>
            </a:xfrm>
            <a:custGeom>
              <a:avLst/>
              <a:gdLst/>
              <a:ahLst/>
              <a:cxnLst/>
              <a:rect l="l" t="t" r="r" b="b"/>
              <a:pathLst>
                <a:path w="14424" h="1280" extrusionOk="0">
                  <a:moveTo>
                    <a:pt x="0" y="0"/>
                  </a:moveTo>
                  <a:lnTo>
                    <a:pt x="0" y="0"/>
                  </a:lnTo>
                  <a:cubicBezTo>
                    <a:pt x="74" y="199"/>
                    <a:pt x="147" y="402"/>
                    <a:pt x="223" y="591"/>
                  </a:cubicBezTo>
                  <a:cubicBezTo>
                    <a:pt x="3436" y="1049"/>
                    <a:pt x="6676" y="1279"/>
                    <a:pt x="9919" y="1279"/>
                  </a:cubicBezTo>
                  <a:cubicBezTo>
                    <a:pt x="11331" y="1279"/>
                    <a:pt x="12744" y="1236"/>
                    <a:pt x="14155" y="1148"/>
                  </a:cubicBezTo>
                  <a:cubicBezTo>
                    <a:pt x="14246" y="967"/>
                    <a:pt x="14334" y="769"/>
                    <a:pt x="14424" y="577"/>
                  </a:cubicBezTo>
                  <a:lnTo>
                    <a:pt x="14424" y="577"/>
                  </a:lnTo>
                  <a:cubicBezTo>
                    <a:pt x="12929" y="675"/>
                    <a:pt x="11432" y="724"/>
                    <a:pt x="9936" y="724"/>
                  </a:cubicBezTo>
                  <a:cubicBezTo>
                    <a:pt x="6613" y="724"/>
                    <a:pt x="3292" y="48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1680650" y="2084325"/>
              <a:ext cx="498750" cy="43500"/>
            </a:xfrm>
            <a:custGeom>
              <a:avLst/>
              <a:gdLst/>
              <a:ahLst/>
              <a:cxnLst/>
              <a:rect l="l" t="t" r="r" b="b"/>
              <a:pathLst>
                <a:path w="19950" h="1740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201"/>
                    <a:pt x="73" y="386"/>
                    <a:pt x="108" y="581"/>
                  </a:cubicBezTo>
                  <a:cubicBezTo>
                    <a:pt x="4255" y="1352"/>
                    <a:pt x="8459" y="1739"/>
                    <a:pt x="12668" y="1739"/>
                  </a:cubicBezTo>
                  <a:cubicBezTo>
                    <a:pt x="15046" y="1739"/>
                    <a:pt x="17425" y="1616"/>
                    <a:pt x="19797" y="1368"/>
                  </a:cubicBezTo>
                  <a:cubicBezTo>
                    <a:pt x="19848" y="1177"/>
                    <a:pt x="19899" y="995"/>
                    <a:pt x="19949" y="799"/>
                  </a:cubicBezTo>
                  <a:lnTo>
                    <a:pt x="19949" y="799"/>
                  </a:lnTo>
                  <a:cubicBezTo>
                    <a:pt x="17534" y="1056"/>
                    <a:pt x="15110" y="1184"/>
                    <a:pt x="12687" y="1184"/>
                  </a:cubicBezTo>
                  <a:cubicBezTo>
                    <a:pt x="8436" y="1184"/>
                    <a:pt x="4189" y="78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1606075" y="1161350"/>
              <a:ext cx="721400" cy="68025"/>
            </a:xfrm>
            <a:custGeom>
              <a:avLst/>
              <a:gdLst/>
              <a:ahLst/>
              <a:cxnLst/>
              <a:rect l="l" t="t" r="r" b="b"/>
              <a:pathLst>
                <a:path w="28856" h="2721" extrusionOk="0">
                  <a:moveTo>
                    <a:pt x="0" y="0"/>
                  </a:moveTo>
                  <a:cubicBezTo>
                    <a:pt x="0" y="184"/>
                    <a:pt x="4" y="373"/>
                    <a:pt x="5" y="561"/>
                  </a:cubicBezTo>
                  <a:cubicBezTo>
                    <a:pt x="5601" y="1999"/>
                    <a:pt x="11341" y="2720"/>
                    <a:pt x="17088" y="2720"/>
                  </a:cubicBezTo>
                  <a:cubicBezTo>
                    <a:pt x="21005" y="2720"/>
                    <a:pt x="24925" y="2385"/>
                    <a:pt x="28806" y="1713"/>
                  </a:cubicBezTo>
                  <a:cubicBezTo>
                    <a:pt x="28823" y="1526"/>
                    <a:pt x="28840" y="1339"/>
                    <a:pt x="28855" y="1154"/>
                  </a:cubicBezTo>
                  <a:lnTo>
                    <a:pt x="28855" y="1154"/>
                  </a:lnTo>
                  <a:cubicBezTo>
                    <a:pt x="24966" y="1830"/>
                    <a:pt x="21037" y="2167"/>
                    <a:pt x="17111" y="2167"/>
                  </a:cubicBezTo>
                  <a:cubicBezTo>
                    <a:pt x="11355" y="2167"/>
                    <a:pt x="5606" y="144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1614525" y="1390150"/>
              <a:ext cx="686250" cy="63650"/>
            </a:xfrm>
            <a:custGeom>
              <a:avLst/>
              <a:gdLst/>
              <a:ahLst/>
              <a:cxnLst/>
              <a:rect l="l" t="t" r="r" b="b"/>
              <a:pathLst>
                <a:path w="27450" h="2546" extrusionOk="0">
                  <a:moveTo>
                    <a:pt x="0" y="0"/>
                  </a:moveTo>
                  <a:lnTo>
                    <a:pt x="0" y="0"/>
                  </a:lnTo>
                  <a:cubicBezTo>
                    <a:pt x="10" y="188"/>
                    <a:pt x="18" y="382"/>
                    <a:pt x="28" y="567"/>
                  </a:cubicBezTo>
                  <a:cubicBezTo>
                    <a:pt x="5395" y="1885"/>
                    <a:pt x="10889" y="2546"/>
                    <a:pt x="16389" y="2546"/>
                  </a:cubicBezTo>
                  <a:cubicBezTo>
                    <a:pt x="20060" y="2546"/>
                    <a:pt x="23735" y="2251"/>
                    <a:pt x="27376" y="1661"/>
                  </a:cubicBezTo>
                  <a:cubicBezTo>
                    <a:pt x="27401" y="1478"/>
                    <a:pt x="27425" y="1284"/>
                    <a:pt x="27449" y="1099"/>
                  </a:cubicBezTo>
                  <a:lnTo>
                    <a:pt x="27449" y="1099"/>
                  </a:lnTo>
                  <a:cubicBezTo>
                    <a:pt x="23791" y="1695"/>
                    <a:pt x="20100" y="1992"/>
                    <a:pt x="16412" y="1992"/>
                  </a:cubicBezTo>
                  <a:cubicBezTo>
                    <a:pt x="10895" y="1992"/>
                    <a:pt x="5384" y="132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1628450" y="1620275"/>
              <a:ext cx="640075" cy="58200"/>
            </a:xfrm>
            <a:custGeom>
              <a:avLst/>
              <a:gdLst/>
              <a:ahLst/>
              <a:cxnLst/>
              <a:rect l="l" t="t" r="r" b="b"/>
              <a:pathLst>
                <a:path w="25603" h="2328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192"/>
                    <a:pt x="28" y="382"/>
                    <a:pt x="42" y="571"/>
                  </a:cubicBezTo>
                  <a:cubicBezTo>
                    <a:pt x="5113" y="1741"/>
                    <a:pt x="10290" y="2328"/>
                    <a:pt x="15473" y="2328"/>
                  </a:cubicBezTo>
                  <a:cubicBezTo>
                    <a:pt x="18827" y="2328"/>
                    <a:pt x="22184" y="2082"/>
                    <a:pt x="25515" y="1590"/>
                  </a:cubicBezTo>
                  <a:cubicBezTo>
                    <a:pt x="25544" y="1403"/>
                    <a:pt x="25573" y="1214"/>
                    <a:pt x="25602" y="1025"/>
                  </a:cubicBezTo>
                  <a:lnTo>
                    <a:pt x="25602" y="1025"/>
                  </a:lnTo>
                  <a:cubicBezTo>
                    <a:pt x="22250" y="1524"/>
                    <a:pt x="18873" y="1773"/>
                    <a:pt x="15499" y="1773"/>
                  </a:cubicBezTo>
                  <a:cubicBezTo>
                    <a:pt x="10293" y="1773"/>
                    <a:pt x="5093" y="118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33"/>
            <p:cNvSpPr/>
            <p:nvPr/>
          </p:nvSpPr>
          <p:spPr>
            <a:xfrm>
              <a:off x="1872850" y="939900"/>
              <a:ext cx="219875" cy="180725"/>
            </a:xfrm>
            <a:custGeom>
              <a:avLst/>
              <a:gdLst/>
              <a:ahLst/>
              <a:cxnLst/>
              <a:rect l="l" t="t" r="r" b="b"/>
              <a:pathLst>
                <a:path w="8795" h="7229" extrusionOk="0">
                  <a:moveTo>
                    <a:pt x="0" y="0"/>
                  </a:moveTo>
                  <a:cubicBezTo>
                    <a:pt x="0" y="1"/>
                    <a:pt x="1319" y="7114"/>
                    <a:pt x="4116" y="7227"/>
                  </a:cubicBezTo>
                  <a:cubicBezTo>
                    <a:pt x="4138" y="7228"/>
                    <a:pt x="4161" y="7228"/>
                    <a:pt x="4183" y="7228"/>
                  </a:cubicBezTo>
                  <a:cubicBezTo>
                    <a:pt x="6944" y="7228"/>
                    <a:pt x="8795" y="353"/>
                    <a:pt x="8795" y="35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33"/>
            <p:cNvSpPr/>
            <p:nvPr/>
          </p:nvSpPr>
          <p:spPr>
            <a:xfrm>
              <a:off x="1794375" y="920400"/>
              <a:ext cx="84100" cy="47050"/>
            </a:xfrm>
            <a:custGeom>
              <a:avLst/>
              <a:gdLst/>
              <a:ahLst/>
              <a:cxnLst/>
              <a:rect l="l" t="t" r="r" b="b"/>
              <a:pathLst>
                <a:path w="3364" h="1882" extrusionOk="0">
                  <a:moveTo>
                    <a:pt x="1602" y="1"/>
                  </a:moveTo>
                  <a:cubicBezTo>
                    <a:pt x="738" y="1"/>
                    <a:pt x="41" y="379"/>
                    <a:pt x="22" y="875"/>
                  </a:cubicBezTo>
                  <a:cubicBezTo>
                    <a:pt x="1" y="1392"/>
                    <a:pt x="728" y="1841"/>
                    <a:pt x="1645" y="1879"/>
                  </a:cubicBezTo>
                  <a:cubicBezTo>
                    <a:pt x="1684" y="1881"/>
                    <a:pt x="1724" y="1881"/>
                    <a:pt x="1763" y="1881"/>
                  </a:cubicBezTo>
                  <a:cubicBezTo>
                    <a:pt x="2626" y="1881"/>
                    <a:pt x="3323" y="1503"/>
                    <a:pt x="3343" y="1007"/>
                  </a:cubicBezTo>
                  <a:cubicBezTo>
                    <a:pt x="3363" y="490"/>
                    <a:pt x="2637" y="40"/>
                    <a:pt x="1720" y="3"/>
                  </a:cubicBezTo>
                  <a:cubicBezTo>
                    <a:pt x="1680" y="1"/>
                    <a:pt x="1641" y="1"/>
                    <a:pt x="1602" y="1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33"/>
            <p:cNvSpPr/>
            <p:nvPr/>
          </p:nvSpPr>
          <p:spPr>
            <a:xfrm>
              <a:off x="2073175" y="931575"/>
              <a:ext cx="84100" cy="47025"/>
            </a:xfrm>
            <a:custGeom>
              <a:avLst/>
              <a:gdLst/>
              <a:ahLst/>
              <a:cxnLst/>
              <a:rect l="l" t="t" r="r" b="b"/>
              <a:pathLst>
                <a:path w="3364" h="1881" extrusionOk="0">
                  <a:moveTo>
                    <a:pt x="1598" y="0"/>
                  </a:moveTo>
                  <a:cubicBezTo>
                    <a:pt x="736" y="0"/>
                    <a:pt x="42" y="379"/>
                    <a:pt x="21" y="874"/>
                  </a:cubicBezTo>
                  <a:cubicBezTo>
                    <a:pt x="1" y="1392"/>
                    <a:pt x="727" y="1841"/>
                    <a:pt x="1644" y="1878"/>
                  </a:cubicBezTo>
                  <a:cubicBezTo>
                    <a:pt x="1685" y="1879"/>
                    <a:pt x="1726" y="1880"/>
                    <a:pt x="1766" y="1880"/>
                  </a:cubicBezTo>
                  <a:cubicBezTo>
                    <a:pt x="2627" y="1880"/>
                    <a:pt x="3323" y="1501"/>
                    <a:pt x="3342" y="1007"/>
                  </a:cubicBezTo>
                  <a:cubicBezTo>
                    <a:pt x="3363" y="488"/>
                    <a:pt x="2638" y="39"/>
                    <a:pt x="1719" y="3"/>
                  </a:cubicBezTo>
                  <a:cubicBezTo>
                    <a:pt x="1679" y="1"/>
                    <a:pt x="1638" y="0"/>
                    <a:pt x="1598" y="0"/>
                  </a:cubicBezTo>
                  <a:close/>
                </a:path>
              </a:pathLst>
            </a:custGeom>
            <a:solidFill>
              <a:srgbClr val="F1B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33"/>
            <p:cNvSpPr/>
            <p:nvPr/>
          </p:nvSpPr>
          <p:spPr>
            <a:xfrm>
              <a:off x="1858350" y="756100"/>
              <a:ext cx="106475" cy="108825"/>
            </a:xfrm>
            <a:custGeom>
              <a:avLst/>
              <a:gdLst/>
              <a:ahLst/>
              <a:cxnLst/>
              <a:rect l="l" t="t" r="r" b="b"/>
              <a:pathLst>
                <a:path w="4259" h="4353" extrusionOk="0">
                  <a:moveTo>
                    <a:pt x="2129" y="0"/>
                  </a:moveTo>
                  <a:cubicBezTo>
                    <a:pt x="953" y="0"/>
                    <a:pt x="0" y="975"/>
                    <a:pt x="0" y="2177"/>
                  </a:cubicBezTo>
                  <a:cubicBezTo>
                    <a:pt x="0" y="3378"/>
                    <a:pt x="954" y="4352"/>
                    <a:pt x="2129" y="4352"/>
                  </a:cubicBezTo>
                  <a:cubicBezTo>
                    <a:pt x="3305" y="4352"/>
                    <a:pt x="4259" y="3378"/>
                    <a:pt x="4259" y="2177"/>
                  </a:cubicBezTo>
                  <a:cubicBezTo>
                    <a:pt x="4259" y="975"/>
                    <a:pt x="3304" y="0"/>
                    <a:pt x="21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33"/>
            <p:cNvSpPr/>
            <p:nvPr/>
          </p:nvSpPr>
          <p:spPr>
            <a:xfrm>
              <a:off x="2000750" y="760300"/>
              <a:ext cx="106500" cy="109050"/>
            </a:xfrm>
            <a:custGeom>
              <a:avLst/>
              <a:gdLst/>
              <a:ahLst/>
              <a:cxnLst/>
              <a:rect l="l" t="t" r="r" b="b"/>
              <a:pathLst>
                <a:path w="4260" h="4362" extrusionOk="0">
                  <a:moveTo>
                    <a:pt x="2130" y="1"/>
                  </a:moveTo>
                  <a:cubicBezTo>
                    <a:pt x="955" y="1"/>
                    <a:pt x="0" y="977"/>
                    <a:pt x="0" y="2181"/>
                  </a:cubicBezTo>
                  <a:cubicBezTo>
                    <a:pt x="0" y="3385"/>
                    <a:pt x="954" y="4361"/>
                    <a:pt x="2130" y="4361"/>
                  </a:cubicBezTo>
                  <a:cubicBezTo>
                    <a:pt x="3306" y="4361"/>
                    <a:pt x="4259" y="3385"/>
                    <a:pt x="4259" y="2181"/>
                  </a:cubicBezTo>
                  <a:cubicBezTo>
                    <a:pt x="4259" y="976"/>
                    <a:pt x="3306" y="1"/>
                    <a:pt x="2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33"/>
            <p:cNvSpPr/>
            <p:nvPr/>
          </p:nvSpPr>
          <p:spPr>
            <a:xfrm>
              <a:off x="1863275" y="771200"/>
              <a:ext cx="83025" cy="83025"/>
            </a:xfrm>
            <a:custGeom>
              <a:avLst/>
              <a:gdLst/>
              <a:ahLst/>
              <a:cxnLst/>
              <a:rect l="l" t="t" r="r" b="b"/>
              <a:pathLst>
                <a:path w="3321" h="3321" extrusionOk="0">
                  <a:moveTo>
                    <a:pt x="1660" y="1"/>
                  </a:moveTo>
                  <a:cubicBezTo>
                    <a:pt x="743" y="1"/>
                    <a:pt x="0" y="744"/>
                    <a:pt x="0" y="1661"/>
                  </a:cubicBezTo>
                  <a:cubicBezTo>
                    <a:pt x="0" y="2577"/>
                    <a:pt x="743" y="3321"/>
                    <a:pt x="1660" y="3321"/>
                  </a:cubicBezTo>
                  <a:cubicBezTo>
                    <a:pt x="2577" y="3321"/>
                    <a:pt x="3320" y="2577"/>
                    <a:pt x="3320" y="1661"/>
                  </a:cubicBezTo>
                  <a:cubicBezTo>
                    <a:pt x="3320" y="744"/>
                    <a:pt x="2577" y="1"/>
                    <a:pt x="1660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33"/>
            <p:cNvSpPr/>
            <p:nvPr/>
          </p:nvSpPr>
          <p:spPr>
            <a:xfrm>
              <a:off x="1898950" y="785425"/>
              <a:ext cx="37275" cy="37275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1"/>
                  </a:moveTo>
                  <a:cubicBezTo>
                    <a:pt x="333" y="1"/>
                    <a:pt x="0" y="335"/>
                    <a:pt x="0" y="746"/>
                  </a:cubicBezTo>
                  <a:cubicBezTo>
                    <a:pt x="0" y="1158"/>
                    <a:pt x="333" y="1491"/>
                    <a:pt x="745" y="1491"/>
                  </a:cubicBezTo>
                  <a:cubicBezTo>
                    <a:pt x="1156" y="1491"/>
                    <a:pt x="1490" y="1158"/>
                    <a:pt x="1490" y="746"/>
                  </a:cubicBezTo>
                  <a:cubicBezTo>
                    <a:pt x="1490" y="335"/>
                    <a:pt x="1156" y="1"/>
                    <a:pt x="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33"/>
            <p:cNvSpPr/>
            <p:nvPr/>
          </p:nvSpPr>
          <p:spPr>
            <a:xfrm>
              <a:off x="2003800" y="771200"/>
              <a:ext cx="86300" cy="83050"/>
            </a:xfrm>
            <a:custGeom>
              <a:avLst/>
              <a:gdLst/>
              <a:ahLst/>
              <a:cxnLst/>
              <a:rect l="l" t="t" r="r" b="b"/>
              <a:pathLst>
                <a:path w="3452" h="3322" extrusionOk="0">
                  <a:moveTo>
                    <a:pt x="1791" y="1"/>
                  </a:moveTo>
                  <a:cubicBezTo>
                    <a:pt x="1120" y="1"/>
                    <a:pt x="514" y="405"/>
                    <a:pt x="258" y="1025"/>
                  </a:cubicBezTo>
                  <a:cubicBezTo>
                    <a:pt x="1" y="1646"/>
                    <a:pt x="142" y="2360"/>
                    <a:pt x="617" y="2835"/>
                  </a:cubicBezTo>
                  <a:cubicBezTo>
                    <a:pt x="935" y="3153"/>
                    <a:pt x="1360" y="3321"/>
                    <a:pt x="1792" y="3321"/>
                  </a:cubicBezTo>
                  <a:cubicBezTo>
                    <a:pt x="2006" y="3321"/>
                    <a:pt x="2221" y="3280"/>
                    <a:pt x="2427" y="3195"/>
                  </a:cubicBezTo>
                  <a:cubicBezTo>
                    <a:pt x="3047" y="2938"/>
                    <a:pt x="3452" y="2332"/>
                    <a:pt x="3452" y="1661"/>
                  </a:cubicBezTo>
                  <a:cubicBezTo>
                    <a:pt x="3452" y="744"/>
                    <a:pt x="2708" y="1"/>
                    <a:pt x="1791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33"/>
            <p:cNvSpPr/>
            <p:nvPr/>
          </p:nvSpPr>
          <p:spPr>
            <a:xfrm>
              <a:off x="2042750" y="785425"/>
              <a:ext cx="37275" cy="37275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5" y="1"/>
                  </a:moveTo>
                  <a:cubicBezTo>
                    <a:pt x="334" y="1"/>
                    <a:pt x="0" y="335"/>
                    <a:pt x="0" y="746"/>
                  </a:cubicBezTo>
                  <a:cubicBezTo>
                    <a:pt x="0" y="1158"/>
                    <a:pt x="334" y="1491"/>
                    <a:pt x="745" y="1491"/>
                  </a:cubicBezTo>
                  <a:cubicBezTo>
                    <a:pt x="1156" y="1491"/>
                    <a:pt x="1490" y="1158"/>
                    <a:pt x="1490" y="746"/>
                  </a:cubicBezTo>
                  <a:cubicBezTo>
                    <a:pt x="1490" y="335"/>
                    <a:pt x="1156" y="1"/>
                    <a:pt x="7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33"/>
            <p:cNvSpPr/>
            <p:nvPr/>
          </p:nvSpPr>
          <p:spPr>
            <a:xfrm>
              <a:off x="1891475" y="700175"/>
              <a:ext cx="64125" cy="21975"/>
            </a:xfrm>
            <a:custGeom>
              <a:avLst/>
              <a:gdLst/>
              <a:ahLst/>
              <a:cxnLst/>
              <a:rect l="l" t="t" r="r" b="b"/>
              <a:pathLst>
                <a:path w="2565" h="879" extrusionOk="0">
                  <a:moveTo>
                    <a:pt x="1141" y="1"/>
                  </a:moveTo>
                  <a:cubicBezTo>
                    <a:pt x="410" y="1"/>
                    <a:pt x="0" y="596"/>
                    <a:pt x="0" y="596"/>
                  </a:cubicBezTo>
                  <a:cubicBezTo>
                    <a:pt x="244" y="798"/>
                    <a:pt x="623" y="879"/>
                    <a:pt x="993" y="879"/>
                  </a:cubicBezTo>
                  <a:cubicBezTo>
                    <a:pt x="1800" y="879"/>
                    <a:pt x="2565" y="495"/>
                    <a:pt x="1789" y="149"/>
                  </a:cubicBezTo>
                  <a:cubicBezTo>
                    <a:pt x="1551" y="43"/>
                    <a:pt x="1335" y="1"/>
                    <a:pt x="1141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3"/>
            <p:cNvSpPr/>
            <p:nvPr/>
          </p:nvSpPr>
          <p:spPr>
            <a:xfrm>
              <a:off x="2013775" y="700175"/>
              <a:ext cx="64150" cy="21975"/>
            </a:xfrm>
            <a:custGeom>
              <a:avLst/>
              <a:gdLst/>
              <a:ahLst/>
              <a:cxnLst/>
              <a:rect l="l" t="t" r="r" b="b"/>
              <a:pathLst>
                <a:path w="2566" h="879" extrusionOk="0">
                  <a:moveTo>
                    <a:pt x="1141" y="1"/>
                  </a:moveTo>
                  <a:cubicBezTo>
                    <a:pt x="411" y="1"/>
                    <a:pt x="0" y="596"/>
                    <a:pt x="0" y="596"/>
                  </a:cubicBezTo>
                  <a:cubicBezTo>
                    <a:pt x="244" y="798"/>
                    <a:pt x="623" y="879"/>
                    <a:pt x="993" y="879"/>
                  </a:cubicBezTo>
                  <a:cubicBezTo>
                    <a:pt x="1801" y="879"/>
                    <a:pt x="2566" y="495"/>
                    <a:pt x="1789" y="149"/>
                  </a:cubicBezTo>
                  <a:cubicBezTo>
                    <a:pt x="1552" y="43"/>
                    <a:pt x="1335" y="1"/>
                    <a:pt x="1141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60" name="Google Shape;1560;p33"/>
          <p:cNvGrpSpPr/>
          <p:nvPr/>
        </p:nvGrpSpPr>
        <p:grpSpPr>
          <a:xfrm rot="804429" flipH="1">
            <a:off x="10511026" y="756476"/>
            <a:ext cx="1455023" cy="1571189"/>
            <a:chOff x="2285779" y="3523413"/>
            <a:chExt cx="1506139" cy="1626387"/>
          </a:xfrm>
        </p:grpSpPr>
        <p:sp>
          <p:nvSpPr>
            <p:cNvPr id="1561" name="Google Shape;1561;p33"/>
            <p:cNvSpPr/>
            <p:nvPr/>
          </p:nvSpPr>
          <p:spPr>
            <a:xfrm>
              <a:off x="3129571" y="3523413"/>
              <a:ext cx="662346" cy="555205"/>
            </a:xfrm>
            <a:custGeom>
              <a:avLst/>
              <a:gdLst/>
              <a:ahLst/>
              <a:cxnLst/>
              <a:rect l="l" t="t" r="r" b="b"/>
              <a:pathLst>
                <a:path w="19022" h="15945" extrusionOk="0">
                  <a:moveTo>
                    <a:pt x="10146" y="0"/>
                  </a:moveTo>
                  <a:cubicBezTo>
                    <a:pt x="8106" y="0"/>
                    <a:pt x="5607" y="7298"/>
                    <a:pt x="5607" y="7298"/>
                  </a:cubicBezTo>
                  <a:cubicBezTo>
                    <a:pt x="6153" y="5309"/>
                    <a:pt x="6315" y="1584"/>
                    <a:pt x="5159" y="1584"/>
                  </a:cubicBezTo>
                  <a:cubicBezTo>
                    <a:pt x="5121" y="1584"/>
                    <a:pt x="5082" y="1588"/>
                    <a:pt x="5041" y="1596"/>
                  </a:cubicBezTo>
                  <a:cubicBezTo>
                    <a:pt x="3758" y="1854"/>
                    <a:pt x="3192" y="7770"/>
                    <a:pt x="3192" y="7770"/>
                  </a:cubicBezTo>
                  <a:cubicBezTo>
                    <a:pt x="3321" y="4534"/>
                    <a:pt x="1806" y="3092"/>
                    <a:pt x="888" y="3092"/>
                  </a:cubicBezTo>
                  <a:cubicBezTo>
                    <a:pt x="336" y="3092"/>
                    <a:pt x="1" y="3612"/>
                    <a:pt x="367" y="4577"/>
                  </a:cubicBezTo>
                  <a:cubicBezTo>
                    <a:pt x="1343" y="7144"/>
                    <a:pt x="991" y="10963"/>
                    <a:pt x="991" y="10963"/>
                  </a:cubicBezTo>
                  <a:lnTo>
                    <a:pt x="9185" y="15715"/>
                  </a:lnTo>
                  <a:cubicBezTo>
                    <a:pt x="9608" y="15560"/>
                    <a:pt x="10114" y="15503"/>
                    <a:pt x="10657" y="15503"/>
                  </a:cubicBezTo>
                  <a:cubicBezTo>
                    <a:pt x="12167" y="15503"/>
                    <a:pt x="13962" y="15944"/>
                    <a:pt x="15052" y="15944"/>
                  </a:cubicBezTo>
                  <a:cubicBezTo>
                    <a:pt x="15792" y="15944"/>
                    <a:pt x="16206" y="15740"/>
                    <a:pt x="15984" y="15056"/>
                  </a:cubicBezTo>
                  <a:cubicBezTo>
                    <a:pt x="15474" y="13488"/>
                    <a:pt x="12901" y="13236"/>
                    <a:pt x="11710" y="13204"/>
                  </a:cubicBezTo>
                  <a:lnTo>
                    <a:pt x="11710" y="13204"/>
                  </a:lnTo>
                  <a:cubicBezTo>
                    <a:pt x="13572" y="13181"/>
                    <a:pt x="19021" y="12971"/>
                    <a:pt x="18039" y="11305"/>
                  </a:cubicBezTo>
                  <a:cubicBezTo>
                    <a:pt x="17594" y="10551"/>
                    <a:pt x="16495" y="10316"/>
                    <a:pt x="15297" y="10316"/>
                  </a:cubicBezTo>
                  <a:cubicBezTo>
                    <a:pt x="13491" y="10316"/>
                    <a:pt x="11461" y="10850"/>
                    <a:pt x="11106" y="10948"/>
                  </a:cubicBezTo>
                  <a:lnTo>
                    <a:pt x="11106" y="10948"/>
                  </a:lnTo>
                  <a:cubicBezTo>
                    <a:pt x="11728" y="10772"/>
                    <a:pt x="17470" y="9105"/>
                    <a:pt x="16497" y="7452"/>
                  </a:cubicBezTo>
                  <a:cubicBezTo>
                    <a:pt x="16206" y="6958"/>
                    <a:pt x="15647" y="6781"/>
                    <a:pt x="14996" y="6781"/>
                  </a:cubicBezTo>
                  <a:cubicBezTo>
                    <a:pt x="13347" y="6781"/>
                    <a:pt x="11103" y="7916"/>
                    <a:pt x="11103" y="7916"/>
                  </a:cubicBezTo>
                  <a:cubicBezTo>
                    <a:pt x="11103" y="7916"/>
                    <a:pt x="16497" y="4063"/>
                    <a:pt x="15060" y="2778"/>
                  </a:cubicBezTo>
                  <a:cubicBezTo>
                    <a:pt x="14833" y="2576"/>
                    <a:pt x="14544" y="2491"/>
                    <a:pt x="14216" y="2491"/>
                  </a:cubicBezTo>
                  <a:cubicBezTo>
                    <a:pt x="12460" y="2491"/>
                    <a:pt x="9614" y="4935"/>
                    <a:pt x="9614" y="4935"/>
                  </a:cubicBezTo>
                  <a:cubicBezTo>
                    <a:pt x="9614" y="4935"/>
                    <a:pt x="12285" y="210"/>
                    <a:pt x="10230" y="4"/>
                  </a:cubicBezTo>
                  <a:cubicBezTo>
                    <a:pt x="10202" y="1"/>
                    <a:pt x="10174" y="0"/>
                    <a:pt x="10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3"/>
            <p:cNvSpPr/>
            <p:nvPr/>
          </p:nvSpPr>
          <p:spPr>
            <a:xfrm>
              <a:off x="2285779" y="3894051"/>
              <a:ext cx="1372744" cy="1255748"/>
            </a:xfrm>
            <a:custGeom>
              <a:avLst/>
              <a:gdLst/>
              <a:ahLst/>
              <a:cxnLst/>
              <a:rect l="l" t="t" r="r" b="b"/>
              <a:pathLst>
                <a:path w="39424" h="36064" extrusionOk="0">
                  <a:moveTo>
                    <a:pt x="22276" y="1"/>
                  </a:moveTo>
                  <a:cubicBezTo>
                    <a:pt x="18908" y="1"/>
                    <a:pt x="15568" y="1217"/>
                    <a:pt x="12927" y="3499"/>
                  </a:cubicBezTo>
                  <a:cubicBezTo>
                    <a:pt x="9789" y="6209"/>
                    <a:pt x="6042" y="10439"/>
                    <a:pt x="3834" y="16412"/>
                  </a:cubicBezTo>
                  <a:cubicBezTo>
                    <a:pt x="1" y="26778"/>
                    <a:pt x="12144" y="36063"/>
                    <a:pt x="20979" y="36063"/>
                  </a:cubicBezTo>
                  <a:cubicBezTo>
                    <a:pt x="22116" y="36063"/>
                    <a:pt x="23199" y="35909"/>
                    <a:pt x="24185" y="35584"/>
                  </a:cubicBezTo>
                  <a:cubicBezTo>
                    <a:pt x="32837" y="32733"/>
                    <a:pt x="39424" y="13757"/>
                    <a:pt x="35000" y="7072"/>
                  </a:cubicBezTo>
                  <a:cubicBezTo>
                    <a:pt x="33156" y="4286"/>
                    <a:pt x="30579" y="2406"/>
                    <a:pt x="27944" y="1216"/>
                  </a:cubicBezTo>
                  <a:cubicBezTo>
                    <a:pt x="26128" y="397"/>
                    <a:pt x="24197" y="1"/>
                    <a:pt x="22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3"/>
            <p:cNvSpPr/>
            <p:nvPr/>
          </p:nvSpPr>
          <p:spPr>
            <a:xfrm>
              <a:off x="2484992" y="4369641"/>
              <a:ext cx="528568" cy="692256"/>
            </a:xfrm>
            <a:custGeom>
              <a:avLst/>
              <a:gdLst/>
              <a:ahLst/>
              <a:cxnLst/>
              <a:rect l="l" t="t" r="r" b="b"/>
              <a:pathLst>
                <a:path w="15180" h="19881" extrusionOk="0">
                  <a:moveTo>
                    <a:pt x="1696" y="1"/>
                  </a:moveTo>
                  <a:cubicBezTo>
                    <a:pt x="1695" y="1"/>
                    <a:pt x="0" y="3469"/>
                    <a:pt x="2851" y="9709"/>
                  </a:cubicBezTo>
                  <a:cubicBezTo>
                    <a:pt x="5702" y="15951"/>
                    <a:pt x="12560" y="19880"/>
                    <a:pt x="15179" y="19880"/>
                  </a:cubicBezTo>
                  <a:cubicBezTo>
                    <a:pt x="15179" y="19880"/>
                    <a:pt x="7243" y="14332"/>
                    <a:pt x="4931" y="9555"/>
                  </a:cubicBezTo>
                  <a:cubicBezTo>
                    <a:pt x="2620" y="4778"/>
                    <a:pt x="1696" y="1"/>
                    <a:pt x="1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3"/>
            <p:cNvSpPr/>
            <p:nvPr/>
          </p:nvSpPr>
          <p:spPr>
            <a:xfrm>
              <a:off x="2635212" y="4112068"/>
              <a:ext cx="587657" cy="858696"/>
            </a:xfrm>
            <a:custGeom>
              <a:avLst/>
              <a:gdLst/>
              <a:ahLst/>
              <a:cxnLst/>
              <a:rect l="l" t="t" r="r" b="b"/>
              <a:pathLst>
                <a:path w="16877" h="24661" extrusionOk="0">
                  <a:moveTo>
                    <a:pt x="1388" y="0"/>
                  </a:moveTo>
                  <a:cubicBezTo>
                    <a:pt x="1388" y="0"/>
                    <a:pt x="287" y="1216"/>
                    <a:pt x="309" y="2465"/>
                  </a:cubicBezTo>
                  <a:cubicBezTo>
                    <a:pt x="309" y="2465"/>
                    <a:pt x="1" y="7475"/>
                    <a:pt x="3238" y="13562"/>
                  </a:cubicBezTo>
                  <a:cubicBezTo>
                    <a:pt x="6422" y="19552"/>
                    <a:pt x="13327" y="24661"/>
                    <a:pt x="16715" y="24661"/>
                  </a:cubicBezTo>
                  <a:cubicBezTo>
                    <a:pt x="16770" y="24661"/>
                    <a:pt x="16823" y="24660"/>
                    <a:pt x="16876" y="24657"/>
                  </a:cubicBezTo>
                  <a:cubicBezTo>
                    <a:pt x="16876" y="24657"/>
                    <a:pt x="7784" y="17261"/>
                    <a:pt x="5164" y="12097"/>
                  </a:cubicBezTo>
                  <a:cubicBezTo>
                    <a:pt x="2543" y="6935"/>
                    <a:pt x="1388" y="0"/>
                    <a:pt x="13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3"/>
            <p:cNvSpPr/>
            <p:nvPr/>
          </p:nvSpPr>
          <p:spPr>
            <a:xfrm>
              <a:off x="2832858" y="3983264"/>
              <a:ext cx="510705" cy="791528"/>
            </a:xfrm>
            <a:custGeom>
              <a:avLst/>
              <a:gdLst/>
              <a:ahLst/>
              <a:cxnLst/>
              <a:rect l="l" t="t" r="r" b="b"/>
              <a:pathLst>
                <a:path w="14667" h="22732" extrusionOk="0">
                  <a:moveTo>
                    <a:pt x="797" y="0"/>
                  </a:moveTo>
                  <a:lnTo>
                    <a:pt x="1" y="1542"/>
                  </a:lnTo>
                  <a:cubicBezTo>
                    <a:pt x="1" y="1542"/>
                    <a:pt x="181" y="7167"/>
                    <a:pt x="2570" y="12330"/>
                  </a:cubicBezTo>
                  <a:cubicBezTo>
                    <a:pt x="4958" y="17492"/>
                    <a:pt x="14667" y="22732"/>
                    <a:pt x="14667" y="22732"/>
                  </a:cubicBezTo>
                  <a:cubicBezTo>
                    <a:pt x="14667" y="22732"/>
                    <a:pt x="6191" y="15026"/>
                    <a:pt x="3494" y="9555"/>
                  </a:cubicBezTo>
                  <a:cubicBezTo>
                    <a:pt x="797" y="4084"/>
                    <a:pt x="797" y="0"/>
                    <a:pt x="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3"/>
            <p:cNvSpPr/>
            <p:nvPr/>
          </p:nvSpPr>
          <p:spPr>
            <a:xfrm>
              <a:off x="2997459" y="3921525"/>
              <a:ext cx="451929" cy="600401"/>
            </a:xfrm>
            <a:custGeom>
              <a:avLst/>
              <a:gdLst/>
              <a:ahLst/>
              <a:cxnLst/>
              <a:rect l="l" t="t" r="r" b="b"/>
              <a:pathLst>
                <a:path w="12979" h="17243" extrusionOk="0">
                  <a:moveTo>
                    <a:pt x="463" y="1"/>
                  </a:moveTo>
                  <a:lnTo>
                    <a:pt x="0" y="1388"/>
                  </a:lnTo>
                  <a:cubicBezTo>
                    <a:pt x="0" y="1388"/>
                    <a:pt x="1310" y="6704"/>
                    <a:pt x="5086" y="11636"/>
                  </a:cubicBezTo>
                  <a:cubicBezTo>
                    <a:pt x="8862" y="16568"/>
                    <a:pt x="12979" y="17243"/>
                    <a:pt x="12979" y="17243"/>
                  </a:cubicBezTo>
                  <a:cubicBezTo>
                    <a:pt x="12979" y="17243"/>
                    <a:pt x="6550" y="11405"/>
                    <a:pt x="4470" y="7937"/>
                  </a:cubicBezTo>
                  <a:cubicBezTo>
                    <a:pt x="2390" y="4470"/>
                    <a:pt x="463" y="1"/>
                    <a:pt x="4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3"/>
            <p:cNvSpPr/>
            <p:nvPr/>
          </p:nvSpPr>
          <p:spPr>
            <a:xfrm>
              <a:off x="3223415" y="3999351"/>
              <a:ext cx="216023" cy="276366"/>
            </a:xfrm>
            <a:custGeom>
              <a:avLst/>
              <a:gdLst/>
              <a:ahLst/>
              <a:cxnLst/>
              <a:rect l="l" t="t" r="r" b="b"/>
              <a:pathLst>
                <a:path w="6204" h="7937" extrusionOk="0">
                  <a:moveTo>
                    <a:pt x="0" y="0"/>
                  </a:moveTo>
                  <a:lnTo>
                    <a:pt x="6204" y="7937"/>
                  </a:lnTo>
                  <a:cubicBezTo>
                    <a:pt x="6204" y="7937"/>
                    <a:pt x="4410" y="30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3"/>
            <p:cNvSpPr/>
            <p:nvPr/>
          </p:nvSpPr>
          <p:spPr>
            <a:xfrm>
              <a:off x="2443311" y="4626901"/>
              <a:ext cx="888119" cy="124064"/>
            </a:xfrm>
            <a:custGeom>
              <a:avLst/>
              <a:gdLst/>
              <a:ahLst/>
              <a:cxnLst/>
              <a:rect l="l" t="t" r="r" b="b"/>
              <a:pathLst>
                <a:path w="25506" h="3563" extrusionOk="0">
                  <a:moveTo>
                    <a:pt x="1" y="1"/>
                  </a:moveTo>
                  <a:cubicBezTo>
                    <a:pt x="1" y="1"/>
                    <a:pt x="4393" y="2759"/>
                    <a:pt x="12403" y="3469"/>
                  </a:cubicBezTo>
                  <a:cubicBezTo>
                    <a:pt x="13128" y="3533"/>
                    <a:pt x="13830" y="3562"/>
                    <a:pt x="14506" y="3562"/>
                  </a:cubicBezTo>
                  <a:cubicBezTo>
                    <a:pt x="21293" y="3562"/>
                    <a:pt x="25505" y="618"/>
                    <a:pt x="25506" y="618"/>
                  </a:cubicBezTo>
                  <a:lnTo>
                    <a:pt x="25506" y="618"/>
                  </a:lnTo>
                  <a:cubicBezTo>
                    <a:pt x="22594" y="1398"/>
                    <a:pt x="19233" y="1676"/>
                    <a:pt x="15926" y="1676"/>
                  </a:cubicBezTo>
                  <a:cubicBezTo>
                    <a:pt x="7800" y="167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3"/>
            <p:cNvSpPr/>
            <p:nvPr/>
          </p:nvSpPr>
          <p:spPr>
            <a:xfrm>
              <a:off x="2468522" y="4400284"/>
              <a:ext cx="1010685" cy="141160"/>
            </a:xfrm>
            <a:custGeom>
              <a:avLst/>
              <a:gdLst/>
              <a:ahLst/>
              <a:cxnLst/>
              <a:rect l="l" t="t" r="r" b="b"/>
              <a:pathLst>
                <a:path w="29026" h="4054" extrusionOk="0">
                  <a:moveTo>
                    <a:pt x="1" y="1"/>
                  </a:moveTo>
                  <a:cubicBezTo>
                    <a:pt x="1" y="1"/>
                    <a:pt x="5001" y="3140"/>
                    <a:pt x="14115" y="3947"/>
                  </a:cubicBezTo>
                  <a:cubicBezTo>
                    <a:pt x="14942" y="4020"/>
                    <a:pt x="15741" y="4053"/>
                    <a:pt x="16511" y="4053"/>
                  </a:cubicBezTo>
                  <a:cubicBezTo>
                    <a:pt x="24234" y="4053"/>
                    <a:pt x="29025" y="703"/>
                    <a:pt x="29025" y="703"/>
                  </a:cubicBezTo>
                  <a:lnTo>
                    <a:pt x="29025" y="703"/>
                  </a:lnTo>
                  <a:cubicBezTo>
                    <a:pt x="25712" y="1591"/>
                    <a:pt x="21887" y="1907"/>
                    <a:pt x="18124" y="1907"/>
                  </a:cubicBezTo>
                  <a:cubicBezTo>
                    <a:pt x="8877" y="1907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33"/>
            <p:cNvSpPr/>
            <p:nvPr/>
          </p:nvSpPr>
          <p:spPr>
            <a:xfrm>
              <a:off x="2630859" y="4179134"/>
              <a:ext cx="835262" cy="116647"/>
            </a:xfrm>
            <a:custGeom>
              <a:avLst/>
              <a:gdLst/>
              <a:ahLst/>
              <a:cxnLst/>
              <a:rect l="l" t="t" r="r" b="b"/>
              <a:pathLst>
                <a:path w="23988" h="3350" extrusionOk="0">
                  <a:moveTo>
                    <a:pt x="1" y="0"/>
                  </a:moveTo>
                  <a:cubicBezTo>
                    <a:pt x="1" y="1"/>
                    <a:pt x="4133" y="2595"/>
                    <a:pt x="11666" y="3261"/>
                  </a:cubicBezTo>
                  <a:cubicBezTo>
                    <a:pt x="12348" y="3322"/>
                    <a:pt x="13008" y="3349"/>
                    <a:pt x="13643" y="3349"/>
                  </a:cubicBezTo>
                  <a:cubicBezTo>
                    <a:pt x="20026" y="3349"/>
                    <a:pt x="23987" y="581"/>
                    <a:pt x="23987" y="581"/>
                  </a:cubicBezTo>
                  <a:lnTo>
                    <a:pt x="23987" y="581"/>
                  </a:lnTo>
                  <a:cubicBezTo>
                    <a:pt x="21249" y="1315"/>
                    <a:pt x="18088" y="1575"/>
                    <a:pt x="14978" y="1575"/>
                  </a:cubicBezTo>
                  <a:cubicBezTo>
                    <a:pt x="7336" y="1575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33"/>
            <p:cNvSpPr/>
            <p:nvPr/>
          </p:nvSpPr>
          <p:spPr>
            <a:xfrm>
              <a:off x="2784630" y="3999351"/>
              <a:ext cx="558931" cy="90149"/>
            </a:xfrm>
            <a:custGeom>
              <a:avLst/>
              <a:gdLst/>
              <a:ahLst/>
              <a:cxnLst/>
              <a:rect l="l" t="t" r="r" b="b"/>
              <a:pathLst>
                <a:path w="16052" h="2589" extrusionOk="0">
                  <a:moveTo>
                    <a:pt x="1" y="0"/>
                  </a:moveTo>
                  <a:cubicBezTo>
                    <a:pt x="1" y="0"/>
                    <a:pt x="2764" y="2005"/>
                    <a:pt x="7806" y="2521"/>
                  </a:cubicBezTo>
                  <a:cubicBezTo>
                    <a:pt x="8263" y="2568"/>
                    <a:pt x="8704" y="2589"/>
                    <a:pt x="9129" y="2589"/>
                  </a:cubicBezTo>
                  <a:cubicBezTo>
                    <a:pt x="13402" y="2589"/>
                    <a:pt x="16052" y="449"/>
                    <a:pt x="16052" y="449"/>
                  </a:cubicBezTo>
                  <a:lnTo>
                    <a:pt x="16052" y="449"/>
                  </a:lnTo>
                  <a:cubicBezTo>
                    <a:pt x="14219" y="1016"/>
                    <a:pt x="12104" y="1217"/>
                    <a:pt x="10023" y="1217"/>
                  </a:cubicBezTo>
                  <a:cubicBezTo>
                    <a:pt x="4909" y="1217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3"/>
            <p:cNvSpPr/>
            <p:nvPr/>
          </p:nvSpPr>
          <p:spPr>
            <a:xfrm>
              <a:off x="2508079" y="4835550"/>
              <a:ext cx="800721" cy="111842"/>
            </a:xfrm>
            <a:custGeom>
              <a:avLst/>
              <a:gdLst/>
              <a:ahLst/>
              <a:cxnLst/>
              <a:rect l="l" t="t" r="r" b="b"/>
              <a:pathLst>
                <a:path w="22996" h="3212" extrusionOk="0">
                  <a:moveTo>
                    <a:pt x="0" y="1"/>
                  </a:moveTo>
                  <a:lnTo>
                    <a:pt x="0" y="1"/>
                  </a:lnTo>
                  <a:cubicBezTo>
                    <a:pt x="1" y="1"/>
                    <a:pt x="3961" y="2487"/>
                    <a:pt x="11183" y="3127"/>
                  </a:cubicBezTo>
                  <a:cubicBezTo>
                    <a:pt x="11837" y="3185"/>
                    <a:pt x="12469" y="3211"/>
                    <a:pt x="13078" y="3211"/>
                  </a:cubicBezTo>
                  <a:cubicBezTo>
                    <a:pt x="19198" y="3211"/>
                    <a:pt x="22995" y="557"/>
                    <a:pt x="22995" y="557"/>
                  </a:cubicBezTo>
                  <a:lnTo>
                    <a:pt x="22995" y="557"/>
                  </a:lnTo>
                  <a:cubicBezTo>
                    <a:pt x="20370" y="1260"/>
                    <a:pt x="17340" y="1510"/>
                    <a:pt x="14358" y="1510"/>
                  </a:cubicBezTo>
                  <a:cubicBezTo>
                    <a:pt x="7032" y="1510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3"/>
            <p:cNvSpPr/>
            <p:nvPr/>
          </p:nvSpPr>
          <p:spPr>
            <a:xfrm>
              <a:off x="3111151" y="4184600"/>
              <a:ext cx="255126" cy="233329"/>
            </a:xfrm>
            <a:custGeom>
              <a:avLst/>
              <a:gdLst/>
              <a:ahLst/>
              <a:cxnLst/>
              <a:rect l="l" t="t" r="r" b="b"/>
              <a:pathLst>
                <a:path w="7327" h="6701" extrusionOk="0">
                  <a:moveTo>
                    <a:pt x="3699" y="1"/>
                  </a:moveTo>
                  <a:cubicBezTo>
                    <a:pt x="2259" y="1"/>
                    <a:pt x="927" y="972"/>
                    <a:pt x="506" y="2454"/>
                  </a:cubicBezTo>
                  <a:cubicBezTo>
                    <a:pt x="0" y="4235"/>
                    <a:pt x="1004" y="6081"/>
                    <a:pt x="2747" y="6578"/>
                  </a:cubicBezTo>
                  <a:cubicBezTo>
                    <a:pt x="3041" y="6661"/>
                    <a:pt x="3337" y="6701"/>
                    <a:pt x="3628" y="6701"/>
                  </a:cubicBezTo>
                  <a:cubicBezTo>
                    <a:pt x="5068" y="6701"/>
                    <a:pt x="6400" y="5730"/>
                    <a:pt x="6821" y="4248"/>
                  </a:cubicBezTo>
                  <a:cubicBezTo>
                    <a:pt x="7327" y="2465"/>
                    <a:pt x="6323" y="619"/>
                    <a:pt x="4580" y="124"/>
                  </a:cubicBezTo>
                  <a:cubicBezTo>
                    <a:pt x="4286" y="40"/>
                    <a:pt x="3990" y="1"/>
                    <a:pt x="3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3"/>
            <p:cNvSpPr/>
            <p:nvPr/>
          </p:nvSpPr>
          <p:spPr>
            <a:xfrm>
              <a:off x="2814646" y="4110327"/>
              <a:ext cx="255231" cy="233712"/>
            </a:xfrm>
            <a:custGeom>
              <a:avLst/>
              <a:gdLst/>
              <a:ahLst/>
              <a:cxnLst/>
              <a:rect l="l" t="t" r="r" b="b"/>
              <a:pathLst>
                <a:path w="7330" h="6712" extrusionOk="0">
                  <a:moveTo>
                    <a:pt x="3704" y="1"/>
                  </a:moveTo>
                  <a:cubicBezTo>
                    <a:pt x="2264" y="1"/>
                    <a:pt x="930" y="974"/>
                    <a:pt x="508" y="2459"/>
                  </a:cubicBezTo>
                  <a:cubicBezTo>
                    <a:pt x="1" y="4245"/>
                    <a:pt x="1003" y="6094"/>
                    <a:pt x="2747" y="6589"/>
                  </a:cubicBezTo>
                  <a:cubicBezTo>
                    <a:pt x="3040" y="6672"/>
                    <a:pt x="3335" y="6712"/>
                    <a:pt x="3626" y="6712"/>
                  </a:cubicBezTo>
                  <a:cubicBezTo>
                    <a:pt x="5066" y="6712"/>
                    <a:pt x="6401" y="5738"/>
                    <a:pt x="6822" y="4253"/>
                  </a:cubicBezTo>
                  <a:cubicBezTo>
                    <a:pt x="7329" y="2468"/>
                    <a:pt x="6327" y="619"/>
                    <a:pt x="4583" y="124"/>
                  </a:cubicBezTo>
                  <a:cubicBezTo>
                    <a:pt x="4290" y="40"/>
                    <a:pt x="3995" y="1"/>
                    <a:pt x="3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3"/>
            <p:cNvSpPr/>
            <p:nvPr/>
          </p:nvSpPr>
          <p:spPr>
            <a:xfrm>
              <a:off x="3155931" y="4220641"/>
              <a:ext cx="188237" cy="178244"/>
            </a:xfrm>
            <a:custGeom>
              <a:avLst/>
              <a:gdLst/>
              <a:ahLst/>
              <a:cxnLst/>
              <a:rect l="l" t="t" r="r" b="b"/>
              <a:pathLst>
                <a:path w="5406" h="5119" extrusionOk="0">
                  <a:moveTo>
                    <a:pt x="2742" y="1"/>
                  </a:moveTo>
                  <a:cubicBezTo>
                    <a:pt x="1627" y="1"/>
                    <a:pt x="602" y="736"/>
                    <a:pt x="283" y="1861"/>
                  </a:cubicBezTo>
                  <a:cubicBezTo>
                    <a:pt x="1" y="2857"/>
                    <a:pt x="345" y="3924"/>
                    <a:pt x="1157" y="4567"/>
                  </a:cubicBezTo>
                  <a:cubicBezTo>
                    <a:pt x="1619" y="4932"/>
                    <a:pt x="2180" y="5118"/>
                    <a:pt x="2744" y="5118"/>
                  </a:cubicBezTo>
                  <a:cubicBezTo>
                    <a:pt x="3172" y="5118"/>
                    <a:pt x="3601" y="5011"/>
                    <a:pt x="3990" y="4794"/>
                  </a:cubicBezTo>
                  <a:cubicBezTo>
                    <a:pt x="4894" y="4291"/>
                    <a:pt x="5405" y="3292"/>
                    <a:pt x="5286" y="2265"/>
                  </a:cubicBezTo>
                  <a:cubicBezTo>
                    <a:pt x="5166" y="1236"/>
                    <a:pt x="4438" y="382"/>
                    <a:pt x="3444" y="99"/>
                  </a:cubicBezTo>
                  <a:cubicBezTo>
                    <a:pt x="3210" y="32"/>
                    <a:pt x="2974" y="1"/>
                    <a:pt x="2742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3"/>
            <p:cNvSpPr/>
            <p:nvPr/>
          </p:nvSpPr>
          <p:spPr>
            <a:xfrm>
              <a:off x="3187201" y="4244458"/>
              <a:ext cx="84508" cy="80016"/>
            </a:xfrm>
            <a:custGeom>
              <a:avLst/>
              <a:gdLst/>
              <a:ahLst/>
              <a:cxnLst/>
              <a:rect l="l" t="t" r="r" b="b"/>
              <a:pathLst>
                <a:path w="2427" h="2298" extrusionOk="0">
                  <a:moveTo>
                    <a:pt x="1232" y="1"/>
                  </a:moveTo>
                  <a:cubicBezTo>
                    <a:pt x="732" y="1"/>
                    <a:pt x="272" y="330"/>
                    <a:pt x="128" y="835"/>
                  </a:cubicBezTo>
                  <a:cubicBezTo>
                    <a:pt x="0" y="1282"/>
                    <a:pt x="155" y="1761"/>
                    <a:pt x="520" y="2050"/>
                  </a:cubicBezTo>
                  <a:cubicBezTo>
                    <a:pt x="727" y="2214"/>
                    <a:pt x="979" y="2298"/>
                    <a:pt x="1232" y="2298"/>
                  </a:cubicBezTo>
                  <a:cubicBezTo>
                    <a:pt x="1424" y="2298"/>
                    <a:pt x="1616" y="2250"/>
                    <a:pt x="1791" y="2153"/>
                  </a:cubicBezTo>
                  <a:cubicBezTo>
                    <a:pt x="2197" y="1927"/>
                    <a:pt x="2427" y="1478"/>
                    <a:pt x="2373" y="1016"/>
                  </a:cubicBezTo>
                  <a:cubicBezTo>
                    <a:pt x="2320" y="555"/>
                    <a:pt x="1993" y="171"/>
                    <a:pt x="1546" y="45"/>
                  </a:cubicBezTo>
                  <a:cubicBezTo>
                    <a:pt x="1441" y="15"/>
                    <a:pt x="1336" y="1"/>
                    <a:pt x="12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3"/>
            <p:cNvSpPr/>
            <p:nvPr/>
          </p:nvSpPr>
          <p:spPr>
            <a:xfrm>
              <a:off x="2858905" y="4136338"/>
              <a:ext cx="188272" cy="178209"/>
            </a:xfrm>
            <a:custGeom>
              <a:avLst/>
              <a:gdLst/>
              <a:ahLst/>
              <a:cxnLst/>
              <a:rect l="l" t="t" r="r" b="b"/>
              <a:pathLst>
                <a:path w="5407" h="5118" extrusionOk="0">
                  <a:moveTo>
                    <a:pt x="2744" y="0"/>
                  </a:moveTo>
                  <a:cubicBezTo>
                    <a:pt x="1629" y="0"/>
                    <a:pt x="604" y="735"/>
                    <a:pt x="284" y="1860"/>
                  </a:cubicBezTo>
                  <a:cubicBezTo>
                    <a:pt x="1" y="2856"/>
                    <a:pt x="346" y="3924"/>
                    <a:pt x="1157" y="4566"/>
                  </a:cubicBezTo>
                  <a:cubicBezTo>
                    <a:pt x="1619" y="4931"/>
                    <a:pt x="2181" y="5118"/>
                    <a:pt x="2745" y="5118"/>
                  </a:cubicBezTo>
                  <a:cubicBezTo>
                    <a:pt x="3173" y="5118"/>
                    <a:pt x="3602" y="5011"/>
                    <a:pt x="3992" y="4794"/>
                  </a:cubicBezTo>
                  <a:cubicBezTo>
                    <a:pt x="4895" y="4290"/>
                    <a:pt x="5407" y="3291"/>
                    <a:pt x="5287" y="2264"/>
                  </a:cubicBezTo>
                  <a:cubicBezTo>
                    <a:pt x="5166" y="1235"/>
                    <a:pt x="4440" y="381"/>
                    <a:pt x="3445" y="98"/>
                  </a:cubicBezTo>
                  <a:cubicBezTo>
                    <a:pt x="3211" y="32"/>
                    <a:pt x="2976" y="0"/>
                    <a:pt x="274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2890244" y="4160121"/>
              <a:ext cx="84508" cy="79982"/>
            </a:xfrm>
            <a:custGeom>
              <a:avLst/>
              <a:gdLst/>
              <a:ahLst/>
              <a:cxnLst/>
              <a:rect l="l" t="t" r="r" b="b"/>
              <a:pathLst>
                <a:path w="2427" h="2297" extrusionOk="0">
                  <a:moveTo>
                    <a:pt x="1231" y="0"/>
                  </a:moveTo>
                  <a:cubicBezTo>
                    <a:pt x="731" y="0"/>
                    <a:pt x="271" y="330"/>
                    <a:pt x="127" y="835"/>
                  </a:cubicBezTo>
                  <a:cubicBezTo>
                    <a:pt x="1" y="1282"/>
                    <a:pt x="155" y="1761"/>
                    <a:pt x="519" y="2050"/>
                  </a:cubicBezTo>
                  <a:cubicBezTo>
                    <a:pt x="727" y="2213"/>
                    <a:pt x="979" y="2297"/>
                    <a:pt x="1232" y="2297"/>
                  </a:cubicBezTo>
                  <a:cubicBezTo>
                    <a:pt x="1424" y="2297"/>
                    <a:pt x="1617" y="2249"/>
                    <a:pt x="1792" y="2152"/>
                  </a:cubicBezTo>
                  <a:cubicBezTo>
                    <a:pt x="2196" y="1926"/>
                    <a:pt x="2426" y="1477"/>
                    <a:pt x="2372" y="1015"/>
                  </a:cubicBezTo>
                  <a:cubicBezTo>
                    <a:pt x="2319" y="554"/>
                    <a:pt x="1993" y="172"/>
                    <a:pt x="1546" y="44"/>
                  </a:cubicBezTo>
                  <a:cubicBezTo>
                    <a:pt x="1441" y="14"/>
                    <a:pt x="1335" y="0"/>
                    <a:pt x="1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3"/>
            <p:cNvSpPr/>
            <p:nvPr/>
          </p:nvSpPr>
          <p:spPr>
            <a:xfrm>
              <a:off x="2965771" y="4394503"/>
              <a:ext cx="171140" cy="152059"/>
            </a:xfrm>
            <a:custGeom>
              <a:avLst/>
              <a:gdLst/>
              <a:ahLst/>
              <a:cxnLst/>
              <a:rect l="l" t="t" r="r" b="b"/>
              <a:pathLst>
                <a:path w="4915" h="4367" extrusionOk="0">
                  <a:moveTo>
                    <a:pt x="104" y="0"/>
                  </a:moveTo>
                  <a:cubicBezTo>
                    <a:pt x="33" y="493"/>
                    <a:pt x="1" y="992"/>
                    <a:pt x="9" y="1491"/>
                  </a:cubicBezTo>
                  <a:cubicBezTo>
                    <a:pt x="19" y="2375"/>
                    <a:pt x="165" y="3412"/>
                    <a:pt x="743" y="3898"/>
                  </a:cubicBezTo>
                  <a:cubicBezTo>
                    <a:pt x="1087" y="4191"/>
                    <a:pt x="1551" y="4366"/>
                    <a:pt x="2048" y="4366"/>
                  </a:cubicBezTo>
                  <a:cubicBezTo>
                    <a:pt x="2896" y="4366"/>
                    <a:pt x="3843" y="3854"/>
                    <a:pt x="4462" y="2537"/>
                  </a:cubicBezTo>
                  <a:cubicBezTo>
                    <a:pt x="4647" y="2150"/>
                    <a:pt x="4798" y="1691"/>
                    <a:pt x="4914" y="1157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3"/>
            <p:cNvSpPr/>
            <p:nvPr/>
          </p:nvSpPr>
          <p:spPr>
            <a:xfrm>
              <a:off x="3194304" y="4065581"/>
              <a:ext cx="141926" cy="55016"/>
            </a:xfrm>
            <a:custGeom>
              <a:avLst/>
              <a:gdLst/>
              <a:ahLst/>
              <a:cxnLst/>
              <a:rect l="l" t="t" r="r" b="b"/>
              <a:pathLst>
                <a:path w="4076" h="1580" extrusionOk="0">
                  <a:moveTo>
                    <a:pt x="2014" y="0"/>
                  </a:moveTo>
                  <a:cubicBezTo>
                    <a:pt x="1887" y="0"/>
                    <a:pt x="1753" y="10"/>
                    <a:pt x="1611" y="30"/>
                  </a:cubicBezTo>
                  <a:cubicBezTo>
                    <a:pt x="1" y="262"/>
                    <a:pt x="1891" y="1580"/>
                    <a:pt x="3363" y="1580"/>
                  </a:cubicBezTo>
                  <a:cubicBezTo>
                    <a:pt x="3621" y="1580"/>
                    <a:pt x="3865" y="1540"/>
                    <a:pt x="4075" y="1447"/>
                  </a:cubicBezTo>
                  <a:cubicBezTo>
                    <a:pt x="4075" y="1447"/>
                    <a:pt x="3585" y="0"/>
                    <a:pt x="2014" y="0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2941710" y="3993849"/>
              <a:ext cx="141926" cy="55050"/>
            </a:xfrm>
            <a:custGeom>
              <a:avLst/>
              <a:gdLst/>
              <a:ahLst/>
              <a:cxnLst/>
              <a:rect l="l" t="t" r="r" b="b"/>
              <a:pathLst>
                <a:path w="4076" h="1581" extrusionOk="0">
                  <a:moveTo>
                    <a:pt x="2014" y="1"/>
                  </a:moveTo>
                  <a:cubicBezTo>
                    <a:pt x="1887" y="1"/>
                    <a:pt x="1753" y="10"/>
                    <a:pt x="1611" y="31"/>
                  </a:cubicBezTo>
                  <a:cubicBezTo>
                    <a:pt x="1" y="263"/>
                    <a:pt x="1891" y="1580"/>
                    <a:pt x="3363" y="1580"/>
                  </a:cubicBezTo>
                  <a:cubicBezTo>
                    <a:pt x="3620" y="1580"/>
                    <a:pt x="3865" y="1540"/>
                    <a:pt x="4076" y="1447"/>
                  </a:cubicBezTo>
                  <a:cubicBezTo>
                    <a:pt x="4076" y="1447"/>
                    <a:pt x="3585" y="1"/>
                    <a:pt x="2014" y="1"/>
                  </a:cubicBezTo>
                  <a:close/>
                </a:path>
              </a:pathLst>
            </a:custGeom>
            <a:solidFill>
              <a:srgbClr val="6241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82" name="Google Shape;1582;p33"/>
          <p:cNvSpPr/>
          <p:nvPr/>
        </p:nvSpPr>
        <p:spPr>
          <a:xfrm rot="-3713999">
            <a:off x="11458706" y="1713286"/>
            <a:ext cx="146917" cy="14691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83" name="Google Shape;1583;p33"/>
          <p:cNvGrpSpPr/>
          <p:nvPr/>
        </p:nvGrpSpPr>
        <p:grpSpPr>
          <a:xfrm>
            <a:off x="294865" y="297239"/>
            <a:ext cx="11336700" cy="6224405"/>
            <a:chOff x="221148" y="222929"/>
            <a:chExt cx="8502525" cy="4668304"/>
          </a:xfrm>
        </p:grpSpPr>
        <p:sp>
          <p:nvSpPr>
            <p:cNvPr id="1584" name="Google Shape;1584;p33"/>
            <p:cNvSpPr/>
            <p:nvPr/>
          </p:nvSpPr>
          <p:spPr>
            <a:xfrm rot="-4114101">
              <a:off x="7239071" y="405897"/>
              <a:ext cx="327929" cy="323257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33"/>
            <p:cNvSpPr/>
            <p:nvPr/>
          </p:nvSpPr>
          <p:spPr>
            <a:xfrm rot="-3713999">
              <a:off x="240604" y="2230014"/>
              <a:ext cx="110188" cy="1101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33"/>
            <p:cNvSpPr/>
            <p:nvPr/>
          </p:nvSpPr>
          <p:spPr>
            <a:xfrm rot="-3713999">
              <a:off x="6578029" y="310251"/>
              <a:ext cx="110188" cy="110188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33"/>
            <p:cNvSpPr/>
            <p:nvPr/>
          </p:nvSpPr>
          <p:spPr>
            <a:xfrm rot="-3713999">
              <a:off x="7962079" y="4553414"/>
              <a:ext cx="110188" cy="1101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33"/>
            <p:cNvSpPr/>
            <p:nvPr/>
          </p:nvSpPr>
          <p:spPr>
            <a:xfrm rot="-3713999">
              <a:off x="8594029" y="2756714"/>
              <a:ext cx="110188" cy="11018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33"/>
            <p:cNvSpPr/>
            <p:nvPr/>
          </p:nvSpPr>
          <p:spPr>
            <a:xfrm rot="-3713999">
              <a:off x="6355654" y="4713964"/>
              <a:ext cx="110188" cy="11018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3"/>
            <p:cNvSpPr/>
            <p:nvPr/>
          </p:nvSpPr>
          <p:spPr>
            <a:xfrm rot="-3713999">
              <a:off x="3764854" y="4569114"/>
              <a:ext cx="110188" cy="1101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33"/>
            <p:cNvSpPr/>
            <p:nvPr/>
          </p:nvSpPr>
          <p:spPr>
            <a:xfrm rot="-3713999">
              <a:off x="1393129" y="4761589"/>
              <a:ext cx="110188" cy="110188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8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33"/>
            <p:cNvSpPr/>
            <p:nvPr/>
          </p:nvSpPr>
          <p:spPr>
            <a:xfrm rot="-4113905">
              <a:off x="981985" y="295158"/>
              <a:ext cx="473161" cy="466425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33"/>
            <p:cNvSpPr/>
            <p:nvPr/>
          </p:nvSpPr>
          <p:spPr>
            <a:xfrm rot="-4113866">
              <a:off x="602613" y="797567"/>
              <a:ext cx="171154" cy="193243"/>
            </a:xfrm>
            <a:custGeom>
              <a:avLst/>
              <a:gdLst/>
              <a:ahLst/>
              <a:cxnLst/>
              <a:rect l="l" t="t" r="r" b="b"/>
              <a:pathLst>
                <a:path w="5539" h="5460" extrusionOk="0">
                  <a:moveTo>
                    <a:pt x="2544" y="1"/>
                  </a:moveTo>
                  <a:lnTo>
                    <a:pt x="1882" y="1831"/>
                  </a:lnTo>
                  <a:lnTo>
                    <a:pt x="1" y="2323"/>
                  </a:lnTo>
                  <a:lnTo>
                    <a:pt x="1536" y="3517"/>
                  </a:lnTo>
                  <a:lnTo>
                    <a:pt x="1422" y="5459"/>
                  </a:lnTo>
                  <a:lnTo>
                    <a:pt x="3033" y="4369"/>
                  </a:lnTo>
                  <a:lnTo>
                    <a:pt x="4845" y="5077"/>
                  </a:lnTo>
                  <a:lnTo>
                    <a:pt x="4305" y="3208"/>
                  </a:lnTo>
                  <a:lnTo>
                    <a:pt x="5538" y="1703"/>
                  </a:lnTo>
                  <a:lnTo>
                    <a:pt x="3595" y="1639"/>
                  </a:lnTo>
                  <a:lnTo>
                    <a:pt x="2544" y="1"/>
                  </a:lnTo>
                  <a:close/>
                </a:path>
              </a:pathLst>
            </a:custGeom>
            <a:solidFill>
              <a:srgbClr val="FFD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617173"/>
      </p:ext>
    </p:extLst>
  </p:cSld>
  <p:clrMapOvr>
    <a:masterClrMapping/>
  </p:clrMapOvr>
  <p:transition spd="slow" advTm="12672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95" indent="0">
              <a:buNone/>
              <a:defRPr sz="2800"/>
            </a:lvl2pPr>
            <a:lvl3pPr marL="914196" indent="0">
              <a:buNone/>
              <a:defRPr sz="2400"/>
            </a:lvl3pPr>
            <a:lvl4pPr marL="1371294" indent="0">
              <a:buNone/>
              <a:defRPr sz="2000"/>
            </a:lvl4pPr>
            <a:lvl5pPr marL="1828392" indent="0">
              <a:buNone/>
              <a:defRPr sz="2000"/>
            </a:lvl5pPr>
            <a:lvl6pPr marL="2285494" indent="0">
              <a:buNone/>
              <a:defRPr sz="2000"/>
            </a:lvl6pPr>
            <a:lvl7pPr marL="2742586" indent="0">
              <a:buNone/>
              <a:defRPr sz="2000"/>
            </a:lvl7pPr>
            <a:lvl8pPr marL="3199680" indent="0">
              <a:buNone/>
              <a:defRPr sz="2000"/>
            </a:lvl8pPr>
            <a:lvl9pPr marL="3656775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95" indent="0">
              <a:buNone/>
              <a:defRPr sz="1500"/>
            </a:lvl2pPr>
            <a:lvl3pPr marL="914196" indent="0">
              <a:buNone/>
              <a:defRPr sz="1200"/>
            </a:lvl3pPr>
            <a:lvl4pPr marL="1371294" indent="0">
              <a:buNone/>
              <a:defRPr sz="1100"/>
            </a:lvl4pPr>
            <a:lvl5pPr marL="1828392" indent="0">
              <a:buNone/>
              <a:defRPr sz="1100"/>
            </a:lvl5pPr>
            <a:lvl6pPr marL="2285494" indent="0">
              <a:buNone/>
              <a:defRPr sz="1100"/>
            </a:lvl6pPr>
            <a:lvl7pPr marL="2742586" indent="0">
              <a:buNone/>
              <a:defRPr sz="1100"/>
            </a:lvl7pPr>
            <a:lvl8pPr marL="3199680" indent="0">
              <a:buNone/>
              <a:defRPr sz="1100"/>
            </a:lvl8pPr>
            <a:lvl9pPr marL="3656775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96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96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522782"/>
      </p:ext>
    </p:extLst>
  </p:cSld>
  <p:clrMapOvr>
    <a:masterClrMapping/>
  </p:clrMapOvr>
  <p:transition spd="slow" advTm="12672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0" name="Google Shape;10;p2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-633779" flipH="1">
            <a:off x="5659015" y="-1033201"/>
            <a:ext cx="11073285" cy="9446084"/>
            <a:chOff x="-2828475" y="-1908869"/>
            <a:chExt cx="10698766" cy="9126600"/>
          </a:xfrm>
        </p:grpSpPr>
        <p:sp>
          <p:nvSpPr>
            <p:cNvPr id="15" name="Google Shape;15;p2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 rot="2046408">
              <a:off x="817421" y="352777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2323757" y="-46672"/>
            <a:ext cx="4038123" cy="5754704"/>
            <a:chOff x="3079418" y="2910538"/>
            <a:chExt cx="1180737" cy="1682662"/>
          </a:xfrm>
        </p:grpSpPr>
        <p:sp>
          <p:nvSpPr>
            <p:cNvPr id="22" name="Google Shape;22;p2"/>
            <p:cNvSpPr/>
            <p:nvPr/>
          </p:nvSpPr>
          <p:spPr>
            <a:xfrm>
              <a:off x="3079418" y="2910538"/>
              <a:ext cx="1180737" cy="609347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768650" y="4075375"/>
              <a:ext cx="92375" cy="93375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50" y="4502500"/>
              <a:ext cx="93975" cy="90700"/>
            </a:xfrm>
            <a:custGeom>
              <a:avLst/>
              <a:gdLst/>
              <a:ahLst/>
              <a:cxnLst/>
              <a:rect l="l" t="t" r="r" b="b"/>
              <a:pathLst>
                <a:path w="3759" h="3628" extrusionOk="0">
                  <a:moveTo>
                    <a:pt x="2944" y="0"/>
                  </a:moveTo>
                  <a:lnTo>
                    <a:pt x="1811" y="661"/>
                  </a:lnTo>
                  <a:lnTo>
                    <a:pt x="622" y="104"/>
                  </a:lnTo>
                  <a:lnTo>
                    <a:pt x="899" y="1386"/>
                  </a:lnTo>
                  <a:lnTo>
                    <a:pt x="1" y="2345"/>
                  </a:lnTo>
                  <a:lnTo>
                    <a:pt x="1307" y="2476"/>
                  </a:lnTo>
                  <a:lnTo>
                    <a:pt x="1942" y="3628"/>
                  </a:lnTo>
                  <a:lnTo>
                    <a:pt x="2469" y="2425"/>
                  </a:lnTo>
                  <a:lnTo>
                    <a:pt x="3759" y="2178"/>
                  </a:lnTo>
                  <a:lnTo>
                    <a:pt x="2780" y="1303"/>
                  </a:lnTo>
                  <a:lnTo>
                    <a:pt x="2944" y="0"/>
                  </a:ln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-365268" y="2692692"/>
            <a:ext cx="12971891" cy="5167523"/>
            <a:chOff x="4853275" y="3998575"/>
            <a:chExt cx="2673000" cy="1065000"/>
          </a:xfrm>
        </p:grpSpPr>
        <p:sp>
          <p:nvSpPr>
            <p:cNvPr id="26" name="Google Shape;26;p2"/>
            <p:cNvSpPr/>
            <p:nvPr/>
          </p:nvSpPr>
          <p:spPr>
            <a:xfrm>
              <a:off x="4853275" y="3998575"/>
              <a:ext cx="2673000" cy="1065000"/>
            </a:xfrm>
            <a:custGeom>
              <a:avLst/>
              <a:gdLst/>
              <a:ahLst/>
              <a:cxnLst/>
              <a:rect l="l" t="t" r="r" b="b"/>
              <a:pathLst>
                <a:path w="106920" h="42600" extrusionOk="0">
                  <a:moveTo>
                    <a:pt x="50639" y="1"/>
                  </a:moveTo>
                  <a:cubicBezTo>
                    <a:pt x="50453" y="1"/>
                    <a:pt x="50266" y="1"/>
                    <a:pt x="50079" y="2"/>
                  </a:cubicBezTo>
                  <a:cubicBezTo>
                    <a:pt x="17720" y="223"/>
                    <a:pt x="2966" y="23557"/>
                    <a:pt x="408" y="28083"/>
                  </a:cubicBezTo>
                  <a:cubicBezTo>
                    <a:pt x="130" y="28568"/>
                    <a:pt x="0" y="28839"/>
                    <a:pt x="0" y="28839"/>
                  </a:cubicBezTo>
                  <a:lnTo>
                    <a:pt x="361" y="30903"/>
                  </a:lnTo>
                  <a:lnTo>
                    <a:pt x="1183" y="35536"/>
                  </a:lnTo>
                  <a:lnTo>
                    <a:pt x="1844" y="39270"/>
                  </a:lnTo>
                  <a:lnTo>
                    <a:pt x="2432" y="42600"/>
                  </a:lnTo>
                  <a:cubicBezTo>
                    <a:pt x="2432" y="42600"/>
                    <a:pt x="17028" y="19399"/>
                    <a:pt x="47765" y="18234"/>
                  </a:cubicBezTo>
                  <a:cubicBezTo>
                    <a:pt x="48697" y="18198"/>
                    <a:pt x="49615" y="18181"/>
                    <a:pt x="50518" y="18181"/>
                  </a:cubicBezTo>
                  <a:cubicBezTo>
                    <a:pt x="79377" y="18181"/>
                    <a:pt x="93208" y="35705"/>
                    <a:pt x="93208" y="35705"/>
                  </a:cubicBezTo>
                  <a:cubicBezTo>
                    <a:pt x="93208" y="35705"/>
                    <a:pt x="94818" y="36123"/>
                    <a:pt x="96929" y="36467"/>
                  </a:cubicBezTo>
                  <a:cubicBezTo>
                    <a:pt x="97641" y="36581"/>
                    <a:pt x="98409" y="36687"/>
                    <a:pt x="99194" y="36768"/>
                  </a:cubicBezTo>
                  <a:cubicBezTo>
                    <a:pt x="100030" y="36850"/>
                    <a:pt x="100881" y="36904"/>
                    <a:pt x="101697" y="36904"/>
                  </a:cubicBezTo>
                  <a:cubicBezTo>
                    <a:pt x="102071" y="36904"/>
                    <a:pt x="102437" y="36893"/>
                    <a:pt x="102791" y="36868"/>
                  </a:cubicBezTo>
                  <a:cubicBezTo>
                    <a:pt x="105112" y="36718"/>
                    <a:pt x="106920" y="35996"/>
                    <a:pt x="106843" y="34102"/>
                  </a:cubicBezTo>
                  <a:cubicBezTo>
                    <a:pt x="106826" y="33454"/>
                    <a:pt x="106579" y="32676"/>
                    <a:pt x="106068" y="31737"/>
                  </a:cubicBezTo>
                  <a:cubicBezTo>
                    <a:pt x="101456" y="23298"/>
                    <a:pt x="86068" y="1"/>
                    <a:pt x="50639" y="1"/>
                  </a:cubicBezTo>
                  <a:close/>
                </a:path>
              </a:pathLst>
            </a:custGeom>
            <a:solidFill>
              <a:srgbClr val="F4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853275" y="4084425"/>
              <a:ext cx="2673000" cy="979150"/>
            </a:xfrm>
            <a:custGeom>
              <a:avLst/>
              <a:gdLst/>
              <a:ahLst/>
              <a:cxnLst/>
              <a:rect l="l" t="t" r="r" b="b"/>
              <a:pathLst>
                <a:path w="106920" h="39166" extrusionOk="0">
                  <a:moveTo>
                    <a:pt x="50657" y="0"/>
                  </a:moveTo>
                  <a:cubicBezTo>
                    <a:pt x="23883" y="0"/>
                    <a:pt x="6394" y="17540"/>
                    <a:pt x="408" y="24649"/>
                  </a:cubicBezTo>
                  <a:cubicBezTo>
                    <a:pt x="130" y="25134"/>
                    <a:pt x="0" y="25405"/>
                    <a:pt x="0" y="25405"/>
                  </a:cubicBezTo>
                  <a:lnTo>
                    <a:pt x="361" y="27469"/>
                  </a:lnTo>
                  <a:lnTo>
                    <a:pt x="1183" y="32102"/>
                  </a:lnTo>
                  <a:lnTo>
                    <a:pt x="1844" y="35836"/>
                  </a:lnTo>
                  <a:lnTo>
                    <a:pt x="2432" y="39166"/>
                  </a:lnTo>
                  <a:cubicBezTo>
                    <a:pt x="2432" y="39166"/>
                    <a:pt x="17028" y="15965"/>
                    <a:pt x="47765" y="14800"/>
                  </a:cubicBezTo>
                  <a:cubicBezTo>
                    <a:pt x="48697" y="14764"/>
                    <a:pt x="49615" y="14747"/>
                    <a:pt x="50518" y="14747"/>
                  </a:cubicBezTo>
                  <a:cubicBezTo>
                    <a:pt x="79377" y="14747"/>
                    <a:pt x="93208" y="32271"/>
                    <a:pt x="93208" y="32271"/>
                  </a:cubicBezTo>
                  <a:cubicBezTo>
                    <a:pt x="93208" y="32271"/>
                    <a:pt x="94818" y="32689"/>
                    <a:pt x="96929" y="33033"/>
                  </a:cubicBezTo>
                  <a:cubicBezTo>
                    <a:pt x="97641" y="33147"/>
                    <a:pt x="98409" y="33253"/>
                    <a:pt x="99194" y="33334"/>
                  </a:cubicBezTo>
                  <a:cubicBezTo>
                    <a:pt x="100030" y="33416"/>
                    <a:pt x="100881" y="33470"/>
                    <a:pt x="101697" y="33470"/>
                  </a:cubicBezTo>
                  <a:cubicBezTo>
                    <a:pt x="102071" y="33470"/>
                    <a:pt x="102437" y="33459"/>
                    <a:pt x="102791" y="33434"/>
                  </a:cubicBezTo>
                  <a:cubicBezTo>
                    <a:pt x="105112" y="33284"/>
                    <a:pt x="106920" y="32562"/>
                    <a:pt x="106843" y="30668"/>
                  </a:cubicBezTo>
                  <a:cubicBezTo>
                    <a:pt x="99869" y="21784"/>
                    <a:pt x="80819" y="1224"/>
                    <a:pt x="53273" y="56"/>
                  </a:cubicBezTo>
                  <a:cubicBezTo>
                    <a:pt x="52391" y="18"/>
                    <a:pt x="51520" y="0"/>
                    <a:pt x="50657" y="0"/>
                  </a:cubicBezTo>
                  <a:close/>
                </a:path>
              </a:pathLst>
            </a:custGeom>
            <a:solidFill>
              <a:srgbClr val="FB92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62300" y="4163500"/>
              <a:ext cx="2560775" cy="900075"/>
            </a:xfrm>
            <a:custGeom>
              <a:avLst/>
              <a:gdLst/>
              <a:ahLst/>
              <a:cxnLst/>
              <a:rect l="l" t="t" r="r" b="b"/>
              <a:pathLst>
                <a:path w="102431" h="36003" extrusionOk="0">
                  <a:moveTo>
                    <a:pt x="52078" y="1"/>
                  </a:moveTo>
                  <a:cubicBezTo>
                    <a:pt x="22329" y="1"/>
                    <a:pt x="5689" y="17107"/>
                    <a:pt x="0" y="24306"/>
                  </a:cubicBezTo>
                  <a:lnTo>
                    <a:pt x="822" y="28939"/>
                  </a:lnTo>
                  <a:lnTo>
                    <a:pt x="1483" y="32673"/>
                  </a:lnTo>
                  <a:lnTo>
                    <a:pt x="2071" y="36003"/>
                  </a:lnTo>
                  <a:cubicBezTo>
                    <a:pt x="2071" y="36003"/>
                    <a:pt x="16667" y="12802"/>
                    <a:pt x="47404" y="11637"/>
                  </a:cubicBezTo>
                  <a:cubicBezTo>
                    <a:pt x="48336" y="11601"/>
                    <a:pt x="49254" y="11584"/>
                    <a:pt x="50157" y="11584"/>
                  </a:cubicBezTo>
                  <a:cubicBezTo>
                    <a:pt x="79016" y="11584"/>
                    <a:pt x="92847" y="29108"/>
                    <a:pt x="92847" y="29108"/>
                  </a:cubicBezTo>
                  <a:cubicBezTo>
                    <a:pt x="92847" y="29108"/>
                    <a:pt x="94457" y="29526"/>
                    <a:pt x="96568" y="29870"/>
                  </a:cubicBezTo>
                  <a:cubicBezTo>
                    <a:pt x="97280" y="29984"/>
                    <a:pt x="98048" y="30090"/>
                    <a:pt x="98833" y="30171"/>
                  </a:cubicBezTo>
                  <a:cubicBezTo>
                    <a:pt x="99669" y="30253"/>
                    <a:pt x="100520" y="30307"/>
                    <a:pt x="101336" y="30307"/>
                  </a:cubicBezTo>
                  <a:cubicBezTo>
                    <a:pt x="101710" y="30307"/>
                    <a:pt x="102076" y="30296"/>
                    <a:pt x="102430" y="30271"/>
                  </a:cubicBezTo>
                  <a:cubicBezTo>
                    <a:pt x="95663" y="19272"/>
                    <a:pt x="80068" y="289"/>
                    <a:pt x="52912" y="5"/>
                  </a:cubicBezTo>
                  <a:cubicBezTo>
                    <a:pt x="52633" y="2"/>
                    <a:pt x="52355" y="1"/>
                    <a:pt x="52078" y="1"/>
                  </a:cubicBezTo>
                  <a:close/>
                </a:path>
              </a:pathLst>
            </a:custGeom>
            <a:solidFill>
              <a:srgbClr val="FFE0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82825" y="4270425"/>
              <a:ext cx="2450300" cy="793150"/>
            </a:xfrm>
            <a:custGeom>
              <a:avLst/>
              <a:gdLst/>
              <a:ahLst/>
              <a:cxnLst/>
              <a:rect l="l" t="t" r="r" b="b"/>
              <a:pathLst>
                <a:path w="98012" h="31726" extrusionOk="0">
                  <a:moveTo>
                    <a:pt x="50675" y="0"/>
                  </a:moveTo>
                  <a:cubicBezTo>
                    <a:pt x="50614" y="0"/>
                    <a:pt x="50554" y="0"/>
                    <a:pt x="50494" y="0"/>
                  </a:cubicBezTo>
                  <a:cubicBezTo>
                    <a:pt x="20436" y="74"/>
                    <a:pt x="4302" y="18816"/>
                    <a:pt x="1" y="24662"/>
                  </a:cubicBezTo>
                  <a:lnTo>
                    <a:pt x="662" y="28396"/>
                  </a:lnTo>
                  <a:lnTo>
                    <a:pt x="1250" y="31726"/>
                  </a:lnTo>
                  <a:cubicBezTo>
                    <a:pt x="1250" y="31726"/>
                    <a:pt x="15846" y="8525"/>
                    <a:pt x="46583" y="7360"/>
                  </a:cubicBezTo>
                  <a:cubicBezTo>
                    <a:pt x="47515" y="7324"/>
                    <a:pt x="48433" y="7307"/>
                    <a:pt x="49336" y="7307"/>
                  </a:cubicBezTo>
                  <a:cubicBezTo>
                    <a:pt x="78195" y="7307"/>
                    <a:pt x="92026" y="24831"/>
                    <a:pt x="92026" y="24831"/>
                  </a:cubicBezTo>
                  <a:cubicBezTo>
                    <a:pt x="92026" y="24831"/>
                    <a:pt x="93636" y="25249"/>
                    <a:pt x="95747" y="25593"/>
                  </a:cubicBezTo>
                  <a:cubicBezTo>
                    <a:pt x="96459" y="25707"/>
                    <a:pt x="97227" y="25813"/>
                    <a:pt x="98012" y="25894"/>
                  </a:cubicBezTo>
                  <a:cubicBezTo>
                    <a:pt x="94894" y="20364"/>
                    <a:pt x="81334" y="0"/>
                    <a:pt x="50675" y="0"/>
                  </a:cubicBezTo>
                  <a:close/>
                </a:path>
              </a:pathLst>
            </a:custGeom>
            <a:solidFill>
              <a:srgbClr val="2FE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899375" y="4377875"/>
              <a:ext cx="2377125" cy="685700"/>
            </a:xfrm>
            <a:custGeom>
              <a:avLst/>
              <a:gdLst/>
              <a:ahLst/>
              <a:cxnLst/>
              <a:rect l="l" t="t" r="r" b="b"/>
              <a:pathLst>
                <a:path w="95085" h="27428" extrusionOk="0">
                  <a:moveTo>
                    <a:pt x="49625" y="1"/>
                  </a:moveTo>
                  <a:cubicBezTo>
                    <a:pt x="19628" y="1"/>
                    <a:pt x="4618" y="17463"/>
                    <a:pt x="0" y="24098"/>
                  </a:cubicBezTo>
                  <a:lnTo>
                    <a:pt x="588" y="27428"/>
                  </a:lnTo>
                  <a:cubicBezTo>
                    <a:pt x="588" y="27428"/>
                    <a:pt x="15184" y="4227"/>
                    <a:pt x="45921" y="3062"/>
                  </a:cubicBezTo>
                  <a:cubicBezTo>
                    <a:pt x="46853" y="3026"/>
                    <a:pt x="47771" y="3009"/>
                    <a:pt x="48674" y="3009"/>
                  </a:cubicBezTo>
                  <a:cubicBezTo>
                    <a:pt x="77533" y="3009"/>
                    <a:pt x="91364" y="20533"/>
                    <a:pt x="91364" y="20533"/>
                  </a:cubicBezTo>
                  <a:cubicBezTo>
                    <a:pt x="91364" y="20533"/>
                    <a:pt x="92974" y="20951"/>
                    <a:pt x="95085" y="21295"/>
                  </a:cubicBezTo>
                  <a:cubicBezTo>
                    <a:pt x="88257" y="12277"/>
                    <a:pt x="74907" y="560"/>
                    <a:pt x="51429" y="22"/>
                  </a:cubicBezTo>
                  <a:cubicBezTo>
                    <a:pt x="50822" y="8"/>
                    <a:pt x="50220" y="1"/>
                    <a:pt x="49625" y="1"/>
                  </a:cubicBezTo>
                  <a:close/>
                </a:path>
              </a:pathLst>
            </a:custGeom>
            <a:solidFill>
              <a:srgbClr val="799C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1;p2"/>
          <p:cNvSpPr txBox="1">
            <a:spLocks noGrp="1"/>
          </p:cNvSpPr>
          <p:nvPr>
            <p:ph type="ctrTitle"/>
          </p:nvPr>
        </p:nvSpPr>
        <p:spPr>
          <a:xfrm>
            <a:off x="2808633" y="1544300"/>
            <a:ext cx="6736400" cy="29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5200"/>
              <a:buNone/>
              <a:defRPr sz="6400">
                <a:solidFill>
                  <a:srgbClr val="41294A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subTitle" idx="1"/>
          </p:nvPr>
        </p:nvSpPr>
        <p:spPr>
          <a:xfrm>
            <a:off x="3089933" y="777400"/>
            <a:ext cx="6012000" cy="6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solidFill>
                  <a:srgbClr val="44335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2434611"/>
      </p:ext>
    </p:extLst>
  </p:cSld>
  <p:clrMapOvr>
    <a:masterClrMapping/>
  </p:clrMapOvr>
  <p:transition spd="slow" advTm="12672">
    <p:push dir="u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34;p3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35" name="Google Shape;35;p3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39;p3"/>
          <p:cNvGrpSpPr/>
          <p:nvPr/>
        </p:nvGrpSpPr>
        <p:grpSpPr>
          <a:xfrm>
            <a:off x="1199492" y="689071"/>
            <a:ext cx="10314615" cy="5667709"/>
            <a:chOff x="899619" y="516803"/>
            <a:chExt cx="7735961" cy="4250782"/>
          </a:xfrm>
        </p:grpSpPr>
        <p:sp>
          <p:nvSpPr>
            <p:cNvPr id="40" name="Google Shape;40;p3"/>
            <p:cNvSpPr/>
            <p:nvPr/>
          </p:nvSpPr>
          <p:spPr>
            <a:xfrm rot="-126081" flipH="1">
              <a:off x="5888707" y="6714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 flipH="1">
              <a:off x="8398638" y="51680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 flipH="1">
              <a:off x="8398638" y="45280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 rot="-126065" flipH="1">
              <a:off x="908082" y="3451994"/>
              <a:ext cx="927555" cy="478679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1280400" y="848933"/>
            <a:ext cx="9631200" cy="31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rgbClr val="41294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1671184" y="634771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3789010"/>
      </p:ext>
    </p:extLst>
  </p:cSld>
  <p:clrMapOvr>
    <a:masterClrMapping/>
  </p:clrMapOvr>
  <p:transition spd="slow" advTm="12672">
    <p:push dir="u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FFF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960133" y="1442668"/>
            <a:ext cx="10381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"/>
              <a:buAutoNum type="arabicPeriod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Font typeface="Josefin Slab SemiBold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Font typeface="Josefin Slab SemiBold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Font typeface="Josefin Slab SemiBold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Font typeface="Josefin Slab SemiBold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Font typeface="Josefin Slab SemiBold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Font typeface="Josefin Slab SemiBold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Font typeface="Josefin Slab SemiBold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Font typeface="Josefin Slab SemiBold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373896"/>
      </p:ext>
    </p:extLst>
  </p:cSld>
  <p:clrMapOvr>
    <a:masterClrMapping/>
  </p:clrMapOvr>
  <p:transition spd="slow" advTm="12672">
    <p:push dir="u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5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51" name="Google Shape;51;p5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55;p5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56" name="Google Shape;56;p5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5"/>
          <p:cNvSpPr/>
          <p:nvPr/>
        </p:nvSpPr>
        <p:spPr>
          <a:xfrm flipH="1">
            <a:off x="3670684" y="720238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5"/>
          <p:cNvSpPr txBox="1">
            <a:spLocks noGrp="1"/>
          </p:cNvSpPr>
          <p:nvPr>
            <p:ph type="ctrTitle"/>
          </p:nvPr>
        </p:nvSpPr>
        <p:spPr>
          <a:xfrm>
            <a:off x="1796233" y="3442184"/>
            <a:ext cx="2967600" cy="95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subTitle" idx="1"/>
          </p:nvPr>
        </p:nvSpPr>
        <p:spPr>
          <a:xfrm>
            <a:off x="1014633" y="4236567"/>
            <a:ext cx="4530800" cy="13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ctrTitle" idx="2"/>
          </p:nvPr>
        </p:nvSpPr>
        <p:spPr>
          <a:xfrm>
            <a:off x="7428200" y="3442177"/>
            <a:ext cx="2967600" cy="95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3"/>
          </p:nvPr>
        </p:nvSpPr>
        <p:spPr>
          <a:xfrm>
            <a:off x="6646600" y="4236567"/>
            <a:ext cx="4530800" cy="13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title" idx="4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9416019"/>
      </p:ext>
    </p:extLst>
  </p:cSld>
  <p:clrMapOvr>
    <a:masterClrMapping/>
  </p:clrMapOvr>
  <p:transition spd="slow" advTm="12672">
    <p:push dir="u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6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67" name="Google Shape;67;p6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6"/>
          <p:cNvSpPr/>
          <p:nvPr/>
        </p:nvSpPr>
        <p:spPr>
          <a:xfrm flipH="1">
            <a:off x="3670684" y="720238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2" name="Google Shape;72;p6"/>
          <p:cNvGrpSpPr/>
          <p:nvPr/>
        </p:nvGrpSpPr>
        <p:grpSpPr>
          <a:xfrm>
            <a:off x="1169422" y="1425781"/>
            <a:ext cx="10398985" cy="4893499"/>
            <a:chOff x="877066" y="1069336"/>
            <a:chExt cx="7799239" cy="3670124"/>
          </a:xfrm>
        </p:grpSpPr>
        <p:sp>
          <p:nvSpPr>
            <p:cNvPr id="73" name="Google Shape;73;p6"/>
            <p:cNvSpPr/>
            <p:nvPr/>
          </p:nvSpPr>
          <p:spPr>
            <a:xfrm rot="135208">
              <a:off x="6621556" y="3715628"/>
              <a:ext cx="1911243" cy="986362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6"/>
            <p:cNvSpPr/>
            <p:nvPr/>
          </p:nvSpPr>
          <p:spPr>
            <a:xfrm rot="-126081" flipH="1">
              <a:off x="894507" y="1104045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" name="Google Shape;77;p6"/>
          <p:cNvSpPr txBox="1">
            <a:spLocks noGrp="1"/>
          </p:cNvSpPr>
          <p:nvPr>
            <p:ph type="ctrTitle"/>
          </p:nvPr>
        </p:nvSpPr>
        <p:spPr>
          <a:xfrm>
            <a:off x="973000" y="3219700"/>
            <a:ext cx="3360800" cy="77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6"/>
          <p:cNvSpPr txBox="1">
            <a:spLocks noGrp="1"/>
          </p:cNvSpPr>
          <p:nvPr>
            <p:ph type="subTitle" idx="1"/>
          </p:nvPr>
        </p:nvSpPr>
        <p:spPr>
          <a:xfrm>
            <a:off x="973000" y="3792933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9" name="Google Shape;79;p6"/>
          <p:cNvSpPr txBox="1">
            <a:spLocks noGrp="1"/>
          </p:cNvSpPr>
          <p:nvPr>
            <p:ph type="ctrTitle" idx="2"/>
          </p:nvPr>
        </p:nvSpPr>
        <p:spPr>
          <a:xfrm>
            <a:off x="7858167" y="3219700"/>
            <a:ext cx="3360800" cy="77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subTitle" idx="3"/>
          </p:nvPr>
        </p:nvSpPr>
        <p:spPr>
          <a:xfrm>
            <a:off x="7858200" y="3792933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1" name="Google Shape;81;p6"/>
          <p:cNvSpPr txBox="1">
            <a:spLocks noGrp="1"/>
          </p:cNvSpPr>
          <p:nvPr>
            <p:ph type="ctrTitle" idx="4"/>
          </p:nvPr>
        </p:nvSpPr>
        <p:spPr>
          <a:xfrm>
            <a:off x="4415596" y="1773233"/>
            <a:ext cx="3360800" cy="77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6"/>
          <p:cNvSpPr txBox="1">
            <a:spLocks noGrp="1"/>
          </p:cNvSpPr>
          <p:nvPr>
            <p:ph type="subTitle" idx="5"/>
          </p:nvPr>
        </p:nvSpPr>
        <p:spPr>
          <a:xfrm>
            <a:off x="4415617" y="2346433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3" name="Google Shape;83;p6"/>
          <p:cNvSpPr txBox="1">
            <a:spLocks noGrp="1"/>
          </p:cNvSpPr>
          <p:nvPr>
            <p:ph type="ctrTitle" idx="6"/>
          </p:nvPr>
        </p:nvSpPr>
        <p:spPr>
          <a:xfrm>
            <a:off x="4419800" y="4650333"/>
            <a:ext cx="3360800" cy="77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24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400"/>
              <a:buNone/>
              <a:defRPr sz="32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subTitle" idx="7"/>
          </p:nvPr>
        </p:nvSpPr>
        <p:spPr>
          <a:xfrm>
            <a:off x="4419833" y="5223533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title" idx="8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1826089"/>
      </p:ext>
    </p:extLst>
  </p:cSld>
  <p:clrMapOvr>
    <a:masterClrMapping/>
  </p:clrMapOvr>
  <p:transition spd="slow" advTm="12672">
    <p:push dir="u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ítulo" type="titleOnly">
  <p:cSld name="Solo título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7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88" name="Google Shape;88;p7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92;p7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93" name="Google Shape;93;p7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9657619"/>
      </p:ext>
    </p:extLst>
  </p:cSld>
  <p:clrMapOvr>
    <a:masterClrMapping/>
  </p:clrMapOvr>
  <p:transition spd="slow" advTm="12672">
    <p:push dir="u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8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99" name="Google Shape;99;p8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8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8"/>
          <p:cNvSpPr txBox="1">
            <a:spLocks noGrp="1"/>
          </p:cNvSpPr>
          <p:nvPr>
            <p:ph type="body" idx="1"/>
          </p:nvPr>
        </p:nvSpPr>
        <p:spPr>
          <a:xfrm>
            <a:off x="960133" y="3661300"/>
            <a:ext cx="5189600" cy="26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200"/>
              <a:buChar char="●"/>
              <a:defRPr>
                <a:solidFill>
                  <a:srgbClr val="41294A"/>
                </a:solidFill>
              </a:defRPr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200"/>
              <a:buChar char="○"/>
              <a:defRPr sz="1600">
                <a:solidFill>
                  <a:srgbClr val="41294A"/>
                </a:solidFill>
              </a:defRPr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200"/>
              <a:buChar char="■"/>
              <a:defRPr sz="1600">
                <a:solidFill>
                  <a:srgbClr val="41294A"/>
                </a:solidFill>
              </a:defRPr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200"/>
              <a:buChar char="●"/>
              <a:defRPr sz="1600">
                <a:solidFill>
                  <a:srgbClr val="41294A"/>
                </a:solidFill>
              </a:defRPr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200"/>
              <a:buChar char="○"/>
              <a:defRPr sz="1600">
                <a:solidFill>
                  <a:srgbClr val="41294A"/>
                </a:solidFill>
              </a:defRPr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200"/>
              <a:buChar char="■"/>
              <a:defRPr sz="1600">
                <a:solidFill>
                  <a:srgbClr val="41294A"/>
                </a:solidFill>
              </a:defRPr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200"/>
              <a:buChar char="●"/>
              <a:defRPr sz="1600">
                <a:solidFill>
                  <a:srgbClr val="41294A"/>
                </a:solidFill>
              </a:defRPr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200"/>
              <a:buChar char="○"/>
              <a:defRPr sz="1600">
                <a:solidFill>
                  <a:srgbClr val="41294A"/>
                </a:solidFill>
              </a:defRPr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41294A"/>
              </a:buClr>
              <a:buSzPts val="1200"/>
              <a:buChar char="■"/>
              <a:defRPr sz="16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grpSp>
        <p:nvGrpSpPr>
          <p:cNvPr id="104" name="Google Shape;104;p8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105" name="Google Shape;105;p8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8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8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Google Shape;108;p8"/>
          <p:cNvSpPr txBox="1">
            <a:spLocks noGrp="1"/>
          </p:cNvSpPr>
          <p:nvPr>
            <p:ph type="title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3932211"/>
      </p:ext>
    </p:extLst>
  </p:cSld>
  <p:clrMapOvr>
    <a:masterClrMapping/>
  </p:clrMapOvr>
  <p:transition spd="slow" advTm="12672">
    <p:push dir="u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11" name="Google Shape;111;p9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4166500" y="3163251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subTitle" idx="2"/>
          </p:nvPr>
        </p:nvSpPr>
        <p:spPr>
          <a:xfrm>
            <a:off x="6913300" y="4246051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grpSp>
        <p:nvGrpSpPr>
          <p:cNvPr id="117" name="Google Shape;117;p9"/>
          <p:cNvGrpSpPr/>
          <p:nvPr/>
        </p:nvGrpSpPr>
        <p:grpSpPr>
          <a:xfrm>
            <a:off x="1662151" y="336000"/>
            <a:ext cx="9906256" cy="5983281"/>
            <a:chOff x="1246613" y="251999"/>
            <a:chExt cx="7429692" cy="4487461"/>
          </a:xfrm>
        </p:grpSpPr>
        <p:grpSp>
          <p:nvGrpSpPr>
            <p:cNvPr id="118" name="Google Shape;118;p9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119" name="Google Shape;119;p9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9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9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2" name="Google Shape;122;p9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9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875395"/>
      </p:ext>
    </p:extLst>
  </p:cSld>
  <p:clrMapOvr>
    <a:masterClrMapping/>
  </p:clrMapOvr>
  <p:transition spd="slow" advTm="12672">
    <p:push dir="u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10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126" name="Google Shape;126;p10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rgbClr val="E7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0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rgbClr val="DB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0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rgbClr val="C6EA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0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rgbClr val="F1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" name="Google Shape;130;p10"/>
          <p:cNvGrpSpPr/>
          <p:nvPr/>
        </p:nvGrpSpPr>
        <p:grpSpPr>
          <a:xfrm>
            <a:off x="1662151" y="720237"/>
            <a:ext cx="9906256" cy="5599043"/>
            <a:chOff x="1246613" y="540178"/>
            <a:chExt cx="7429692" cy="4199282"/>
          </a:xfrm>
        </p:grpSpPr>
        <p:sp>
          <p:nvSpPr>
            <p:cNvPr id="131" name="Google Shape;131;p10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0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0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>
            <a:off x="2955133" y="2503567"/>
            <a:ext cx="6282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5" name="Google Shape;135;p10"/>
          <p:cNvSpPr txBox="1">
            <a:spLocks noGrp="1"/>
          </p:cNvSpPr>
          <p:nvPr>
            <p:ph type="subTitle" idx="1"/>
          </p:nvPr>
        </p:nvSpPr>
        <p:spPr>
          <a:xfrm>
            <a:off x="3399200" y="4596767"/>
            <a:ext cx="53936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6" name="Google Shape;136;p10"/>
          <p:cNvSpPr txBox="1">
            <a:spLocks noGrp="1"/>
          </p:cNvSpPr>
          <p:nvPr>
            <p:ph type="title" idx="2" hasCustomPrompt="1"/>
          </p:nvPr>
        </p:nvSpPr>
        <p:spPr>
          <a:xfrm>
            <a:off x="3600367" y="1497533"/>
            <a:ext cx="4991200" cy="12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41383038"/>
      </p:ext>
    </p:extLst>
  </p:cSld>
  <p:clrMapOvr>
    <a:masterClrMapping/>
  </p:clrMapOvr>
  <p:transition spd="slow" advTm="12672">
    <p:push dir="u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1"/>
          <p:cNvSpPr txBox="1">
            <a:spLocks noGrp="1"/>
          </p:cNvSpPr>
          <p:nvPr>
            <p:ph type="title"/>
          </p:nvPr>
        </p:nvSpPr>
        <p:spPr>
          <a:xfrm>
            <a:off x="968800" y="700600"/>
            <a:ext cx="6522400" cy="54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9373980"/>
      </p:ext>
    </p:extLst>
  </p:cSld>
  <p:clrMapOvr>
    <a:masterClrMapping/>
  </p:clrMapOvr>
  <p:transition spd="slow" advTm="12672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theme" Target="../theme/theme6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6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6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9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05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</p:sldLayoutIdLst>
  <p:transition spd="slow" advTm="12672">
    <p:push dir="u"/>
  </p:transition>
  <p:txStyles>
    <p:titleStyle>
      <a:lvl1pPr algn="l" defTabSz="9141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2" indent="-228552" algn="l" defTabSz="9141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5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5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6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2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34" indent="-228552" algn="l" defTabSz="9141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2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4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6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5" algn="l" defTabSz="91419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4"/>
            <a:fld id="{E8BB9D82-32A4-430E-BFF6-2B8D309795D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564"/>
              <a:t>2022/1/5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68"/>
            <a:ext cx="3860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64"/>
            <a:fld id="{E08626DF-F94F-449D-A618-9BB38F1495E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856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</p:sldLayoutIdLst>
  <p:transition spd="slow" advTm="12672">
    <p:push dir="u"/>
  </p:transition>
  <p:txStyles>
    <p:titleStyle>
      <a:lvl1pPr algn="ctr" defTabSz="1218564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55" indent="-456955" algn="l" defTabSz="121856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86" indent="-380801" algn="l" defTabSz="1218564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201" indent="-304639" algn="l" defTabSz="121856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80" indent="-304639" algn="l" defTabSz="1218564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762" indent="-304639" algn="l" defTabSz="1218564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039" indent="-304639" algn="l" defTabSz="121856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322" indent="-304639" algn="l" defTabSz="121856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602" indent="-304639" algn="l" defTabSz="121856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881" indent="-304639" algn="l" defTabSz="121856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75" algn="l" defTabSz="12185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4" algn="l" defTabSz="12185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44" algn="l" defTabSz="12185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26" algn="l" defTabSz="12185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01" algn="l" defTabSz="12185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675" algn="l" defTabSz="12185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960" algn="l" defTabSz="12185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239" algn="l" defTabSz="12185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5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ransition spd="slow" advTm="12672">
    <p:push dir="u"/>
  </p:transition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200C33-A62E-41EB-BAD3-34AB53AA95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40FACE-8EBA-4E3C-B456-85182B5DB0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07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</p:sldLayoutIdLst>
  <p:transition spd="slow" advTm="12672">
    <p:push dir="u"/>
  </p:transition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B440FC-0B9E-4353-BAD3-61AB2F8C096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21487DC-2203-4477-BBAE-6BC5AFCA996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21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ransition spd="slow" advTm="12672">
    <p:push dir="u"/>
  </p:transition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Fredoka One"/>
              <a:buNone/>
              <a:defRPr sz="35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Quicksand Medium"/>
              <a:buChar char="●"/>
              <a:defRPr>
                <a:solidFill>
                  <a:schemeClr val="accent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Quicksand Medium"/>
              <a:buChar char="○"/>
              <a:defRPr>
                <a:solidFill>
                  <a:schemeClr val="accent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Quicksand Medium"/>
              <a:buChar char="■"/>
              <a:defRPr>
                <a:solidFill>
                  <a:schemeClr val="accent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Quicksand Medium"/>
              <a:buChar char="●"/>
              <a:defRPr>
                <a:solidFill>
                  <a:schemeClr val="accent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Quicksand Medium"/>
              <a:buChar char="○"/>
              <a:defRPr>
                <a:solidFill>
                  <a:schemeClr val="accent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Quicksand Medium"/>
              <a:buChar char="■"/>
              <a:defRPr>
                <a:solidFill>
                  <a:schemeClr val="accent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Quicksand Medium"/>
              <a:buChar char="●"/>
              <a:defRPr>
                <a:solidFill>
                  <a:schemeClr val="accent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Quicksand Medium"/>
              <a:buChar char="○"/>
              <a:defRPr>
                <a:solidFill>
                  <a:schemeClr val="accent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Quicksand Medium"/>
              <a:buChar char="■"/>
              <a:defRPr>
                <a:solidFill>
                  <a:schemeClr val="accent5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0715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3" r:id="rId12"/>
    <p:sldLayoutId id="2147484144" r:id="rId13"/>
    <p:sldLayoutId id="2147484145" r:id="rId14"/>
    <p:sldLayoutId id="2147484146" r:id="rId15"/>
    <p:sldLayoutId id="2147484147" r:id="rId16"/>
    <p:sldLayoutId id="2147484148" r:id="rId17"/>
    <p:sldLayoutId id="2147484149" r:id="rId18"/>
    <p:sldLayoutId id="2147484150" r:id="rId19"/>
    <p:sldLayoutId id="2147484151" r:id="rId20"/>
    <p:sldLayoutId id="2147484152" r:id="rId21"/>
    <p:sldLayoutId id="2147484153" r:id="rId22"/>
    <p:sldLayoutId id="2147484154" r:id="rId23"/>
    <p:sldLayoutId id="2147484155" r:id="rId24"/>
    <p:sldLayoutId id="2147484156" r:id="rId25"/>
    <p:sldLayoutId id="2147484157" r:id="rId26"/>
    <p:sldLayoutId id="2147484158" r:id="rId27"/>
    <p:sldLayoutId id="2147484159" r:id="rId28"/>
    <p:sldLayoutId id="2147484160" r:id="rId29"/>
    <p:sldLayoutId id="2147484161" r:id="rId30"/>
    <p:sldLayoutId id="2147484162" r:id="rId31"/>
  </p:sldLayoutIdLst>
  <p:transition spd="slow" advTm="12672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4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6131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564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4776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  <p:sldLayoutId id="2147484309" r:id="rId12"/>
    <p:sldLayoutId id="2147484310" r:id="rId13"/>
    <p:sldLayoutId id="2147484311" r:id="rId14"/>
    <p:sldLayoutId id="2147484312" r:id="rId15"/>
    <p:sldLayoutId id="2147484313" r:id="rId16"/>
    <p:sldLayoutId id="2147484314" r:id="rId17"/>
    <p:sldLayoutId id="2147484316" r:id="rId18"/>
    <p:sldLayoutId id="2147484317" r:id="rId19"/>
  </p:sldLayoutIdLst>
  <p:transition spd="slow" advTm="12672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65677F"/>
                </a:solidFill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835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  <p:sldLayoutId id="2147484331" r:id="rId12"/>
  </p:sldLayoutIdLst>
  <p:transition spd="slow" advTm="12672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11" Type="http://schemas.openxmlformats.org/officeDocument/2006/relationships/image" Target="../media/image31.gif"/><Relationship Id="rId5" Type="http://schemas.openxmlformats.org/officeDocument/2006/relationships/audio" Target="../media/audio3.wav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2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3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4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8.gif"/><Relationship Id="rId7" Type="http://schemas.openxmlformats.org/officeDocument/2006/relationships/image" Target="../media/image41.gif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5.xml"/><Relationship Id="rId6" Type="http://schemas.openxmlformats.org/officeDocument/2006/relationships/image" Target="../media/image24.png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6.xml"/><Relationship Id="rId6" Type="http://schemas.openxmlformats.org/officeDocument/2006/relationships/image" Target="../media/image45.png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48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7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89.xml"/><Relationship Id="rId1" Type="http://schemas.openxmlformats.org/officeDocument/2006/relationships/tags" Target="../tags/tag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7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112.xml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120.xml"/><Relationship Id="rId1" Type="http://schemas.openxmlformats.org/officeDocument/2006/relationships/tags" Target="../tags/tag8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3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F4A7F5-E7C1-4945-9086-42BEE58AC2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94" y="0"/>
            <a:ext cx="12238489" cy="68943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2A5F3C1-3101-497D-B673-391BE7F5458D}"/>
              </a:ext>
            </a:extLst>
          </p:cNvPr>
          <p:cNvSpPr txBox="1"/>
          <p:nvPr/>
        </p:nvSpPr>
        <p:spPr>
          <a:xfrm>
            <a:off x="1146410" y="423081"/>
            <a:ext cx="9186169" cy="3847203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/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17</a:t>
            </a:r>
          </a:p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8B3116B-9483-47C6-AB66-4A33CC261494}"/>
              </a:ext>
            </a:extLst>
          </p:cNvPr>
          <p:cNvSpPr txBox="1"/>
          <p:nvPr/>
        </p:nvSpPr>
        <p:spPr>
          <a:xfrm>
            <a:off x="1610434" y="-477364"/>
            <a:ext cx="9231816" cy="2308320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/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NGỌC LÂM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3336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1942;p40"/>
          <p:cNvGrpSpPr/>
          <p:nvPr/>
        </p:nvGrpSpPr>
        <p:grpSpPr>
          <a:xfrm>
            <a:off x="1722705" y="299768"/>
            <a:ext cx="534449" cy="635179"/>
            <a:chOff x="7602586" y="1339900"/>
            <a:chExt cx="446817" cy="536529"/>
          </a:xfrm>
        </p:grpSpPr>
        <p:sp>
          <p:nvSpPr>
            <p:cNvPr id="421" name="Google Shape;1943;p40"/>
            <p:cNvSpPr/>
            <p:nvPr/>
          </p:nvSpPr>
          <p:spPr>
            <a:xfrm>
              <a:off x="7602586" y="1382809"/>
              <a:ext cx="205134" cy="301049"/>
            </a:xfrm>
            <a:custGeom>
              <a:avLst/>
              <a:gdLst/>
              <a:ahLst/>
              <a:cxnLst/>
              <a:rect l="l" t="t" r="r" b="b"/>
              <a:pathLst>
                <a:path w="5890" h="8644" extrusionOk="0">
                  <a:moveTo>
                    <a:pt x="2662" y="0"/>
                  </a:moveTo>
                  <a:cubicBezTo>
                    <a:pt x="691" y="0"/>
                    <a:pt x="880" y="3990"/>
                    <a:pt x="3677" y="5463"/>
                  </a:cubicBezTo>
                  <a:cubicBezTo>
                    <a:pt x="3677" y="5463"/>
                    <a:pt x="3646" y="5462"/>
                    <a:pt x="3590" y="5462"/>
                  </a:cubicBezTo>
                  <a:cubicBezTo>
                    <a:pt x="3043" y="5462"/>
                    <a:pt x="121" y="5557"/>
                    <a:pt x="35" y="7595"/>
                  </a:cubicBezTo>
                  <a:cubicBezTo>
                    <a:pt x="1" y="8387"/>
                    <a:pt x="566" y="8643"/>
                    <a:pt x="1312" y="8643"/>
                  </a:cubicBezTo>
                  <a:cubicBezTo>
                    <a:pt x="2685" y="8643"/>
                    <a:pt x="4670" y="7775"/>
                    <a:pt x="4670" y="7775"/>
                  </a:cubicBezTo>
                  <a:lnTo>
                    <a:pt x="5890" y="4042"/>
                  </a:lnTo>
                  <a:cubicBezTo>
                    <a:pt x="5890" y="4042"/>
                    <a:pt x="4720" y="56"/>
                    <a:pt x="2703" y="1"/>
                  </a:cubicBezTo>
                  <a:cubicBezTo>
                    <a:pt x="2690" y="0"/>
                    <a:pt x="2676" y="0"/>
                    <a:pt x="26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1945;p40"/>
            <p:cNvSpPr/>
            <p:nvPr/>
          </p:nvSpPr>
          <p:spPr>
            <a:xfrm>
              <a:off x="7973862" y="1378594"/>
              <a:ext cx="75541" cy="60739"/>
            </a:xfrm>
            <a:custGeom>
              <a:avLst/>
              <a:gdLst/>
              <a:ahLst/>
              <a:cxnLst/>
              <a:rect l="l" t="t" r="r" b="b"/>
              <a:pathLst>
                <a:path w="2169" h="1744" extrusionOk="0">
                  <a:moveTo>
                    <a:pt x="1896" y="1"/>
                  </a:moveTo>
                  <a:cubicBezTo>
                    <a:pt x="1862" y="1"/>
                    <a:pt x="1827" y="7"/>
                    <a:pt x="1795" y="22"/>
                  </a:cubicBezTo>
                  <a:cubicBezTo>
                    <a:pt x="1687" y="69"/>
                    <a:pt x="1626" y="185"/>
                    <a:pt x="1649" y="301"/>
                  </a:cubicBezTo>
                  <a:lnTo>
                    <a:pt x="1" y="1557"/>
                  </a:lnTo>
                  <a:lnTo>
                    <a:pt x="272" y="1744"/>
                  </a:lnTo>
                  <a:lnTo>
                    <a:pt x="1778" y="475"/>
                  </a:lnTo>
                  <a:cubicBezTo>
                    <a:pt x="1815" y="495"/>
                    <a:pt x="1855" y="504"/>
                    <a:pt x="1896" y="504"/>
                  </a:cubicBezTo>
                  <a:cubicBezTo>
                    <a:pt x="1967" y="504"/>
                    <a:pt x="2038" y="474"/>
                    <a:pt x="2087" y="417"/>
                  </a:cubicBezTo>
                  <a:cubicBezTo>
                    <a:pt x="2164" y="328"/>
                    <a:pt x="2168" y="198"/>
                    <a:pt x="2098" y="102"/>
                  </a:cubicBezTo>
                  <a:cubicBezTo>
                    <a:pt x="2050" y="37"/>
                    <a:pt x="1974" y="1"/>
                    <a:pt x="18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1946;p40"/>
            <p:cNvSpPr/>
            <p:nvPr/>
          </p:nvSpPr>
          <p:spPr>
            <a:xfrm>
              <a:off x="7896403" y="1339900"/>
              <a:ext cx="34619" cy="84735"/>
            </a:xfrm>
            <a:custGeom>
              <a:avLst/>
              <a:gdLst/>
              <a:ahLst/>
              <a:cxnLst/>
              <a:rect l="l" t="t" r="r" b="b"/>
              <a:pathLst>
                <a:path w="994" h="2433" extrusionOk="0">
                  <a:moveTo>
                    <a:pt x="260" y="1"/>
                  </a:moveTo>
                  <a:cubicBezTo>
                    <a:pt x="236" y="1"/>
                    <a:pt x="212" y="4"/>
                    <a:pt x="188" y="11"/>
                  </a:cubicBezTo>
                  <a:cubicBezTo>
                    <a:pt x="75" y="44"/>
                    <a:pt x="1" y="152"/>
                    <a:pt x="9" y="270"/>
                  </a:cubicBezTo>
                  <a:cubicBezTo>
                    <a:pt x="17" y="387"/>
                    <a:pt x="105" y="483"/>
                    <a:pt x="222" y="501"/>
                  </a:cubicBezTo>
                  <a:lnTo>
                    <a:pt x="665" y="2419"/>
                  </a:lnTo>
                  <a:lnTo>
                    <a:pt x="994" y="2433"/>
                  </a:lnTo>
                  <a:lnTo>
                    <a:pt x="429" y="439"/>
                  </a:lnTo>
                  <a:cubicBezTo>
                    <a:pt x="517" y="359"/>
                    <a:pt x="537" y="231"/>
                    <a:pt x="480" y="128"/>
                  </a:cubicBezTo>
                  <a:cubicBezTo>
                    <a:pt x="434" y="48"/>
                    <a:pt x="349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1947;p40"/>
            <p:cNvSpPr/>
            <p:nvPr/>
          </p:nvSpPr>
          <p:spPr>
            <a:xfrm>
              <a:off x="7735146" y="1415721"/>
              <a:ext cx="311671" cy="408979"/>
            </a:xfrm>
            <a:custGeom>
              <a:avLst/>
              <a:gdLst/>
              <a:ahLst/>
              <a:cxnLst/>
              <a:rect l="l" t="t" r="r" b="b"/>
              <a:pathLst>
                <a:path w="8949" h="11743" extrusionOk="0">
                  <a:moveTo>
                    <a:pt x="5466" y="0"/>
                  </a:moveTo>
                  <a:cubicBezTo>
                    <a:pt x="3747" y="0"/>
                    <a:pt x="2172" y="1813"/>
                    <a:pt x="933" y="5168"/>
                  </a:cubicBezTo>
                  <a:lnTo>
                    <a:pt x="931" y="5169"/>
                  </a:lnTo>
                  <a:cubicBezTo>
                    <a:pt x="799" y="5527"/>
                    <a:pt x="669" y="5906"/>
                    <a:pt x="543" y="6300"/>
                  </a:cubicBezTo>
                  <a:cubicBezTo>
                    <a:pt x="472" y="6533"/>
                    <a:pt x="411" y="6752"/>
                    <a:pt x="362" y="6963"/>
                  </a:cubicBezTo>
                  <a:cubicBezTo>
                    <a:pt x="271" y="7349"/>
                    <a:pt x="217" y="7703"/>
                    <a:pt x="201" y="8026"/>
                  </a:cubicBezTo>
                  <a:cubicBezTo>
                    <a:pt x="1" y="11469"/>
                    <a:pt x="3561" y="11505"/>
                    <a:pt x="4384" y="11676"/>
                  </a:cubicBezTo>
                  <a:cubicBezTo>
                    <a:pt x="4553" y="11712"/>
                    <a:pt x="4787" y="11743"/>
                    <a:pt x="5058" y="11743"/>
                  </a:cubicBezTo>
                  <a:cubicBezTo>
                    <a:pt x="5923" y="11743"/>
                    <a:pt x="7165" y="11435"/>
                    <a:pt x="7898" y="10023"/>
                  </a:cubicBezTo>
                  <a:cubicBezTo>
                    <a:pt x="8064" y="9706"/>
                    <a:pt x="8203" y="9330"/>
                    <a:pt x="8308" y="8889"/>
                  </a:cubicBezTo>
                  <a:cubicBezTo>
                    <a:pt x="8403" y="8479"/>
                    <a:pt x="8470" y="8011"/>
                    <a:pt x="8494" y="7481"/>
                  </a:cubicBezTo>
                  <a:cubicBezTo>
                    <a:pt x="8494" y="7481"/>
                    <a:pt x="8548" y="7200"/>
                    <a:pt x="8598" y="6749"/>
                  </a:cubicBezTo>
                  <a:cubicBezTo>
                    <a:pt x="8774" y="5203"/>
                    <a:pt x="8949" y="1653"/>
                    <a:pt x="7012" y="475"/>
                  </a:cubicBezTo>
                  <a:cubicBezTo>
                    <a:pt x="6488" y="156"/>
                    <a:pt x="5971" y="0"/>
                    <a:pt x="54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1948;p40"/>
            <p:cNvSpPr/>
            <p:nvPr/>
          </p:nvSpPr>
          <p:spPr>
            <a:xfrm>
              <a:off x="7767641" y="1415722"/>
              <a:ext cx="279177" cy="235051"/>
            </a:xfrm>
            <a:custGeom>
              <a:avLst/>
              <a:gdLst/>
              <a:ahLst/>
              <a:cxnLst/>
              <a:rect l="l" t="t" r="r" b="b"/>
              <a:pathLst>
                <a:path w="8016" h="6749" extrusionOk="0">
                  <a:moveTo>
                    <a:pt x="4533" y="0"/>
                  </a:moveTo>
                  <a:cubicBezTo>
                    <a:pt x="2814" y="0"/>
                    <a:pt x="1239" y="1813"/>
                    <a:pt x="0" y="5168"/>
                  </a:cubicBezTo>
                  <a:cubicBezTo>
                    <a:pt x="2741" y="5273"/>
                    <a:pt x="6241" y="6295"/>
                    <a:pt x="7665" y="6749"/>
                  </a:cubicBezTo>
                  <a:cubicBezTo>
                    <a:pt x="7841" y="5203"/>
                    <a:pt x="8016" y="1655"/>
                    <a:pt x="6079" y="475"/>
                  </a:cubicBezTo>
                  <a:cubicBezTo>
                    <a:pt x="5555" y="156"/>
                    <a:pt x="5038" y="0"/>
                    <a:pt x="4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1949;p40"/>
            <p:cNvSpPr/>
            <p:nvPr/>
          </p:nvSpPr>
          <p:spPr>
            <a:xfrm>
              <a:off x="7742112" y="1658232"/>
              <a:ext cx="282381" cy="106607"/>
            </a:xfrm>
            <a:custGeom>
              <a:avLst/>
              <a:gdLst/>
              <a:ahLst/>
              <a:cxnLst/>
              <a:rect l="l" t="t" r="r" b="b"/>
              <a:pathLst>
                <a:path w="8108" h="3061" extrusionOk="0">
                  <a:moveTo>
                    <a:pt x="162" y="1"/>
                  </a:moveTo>
                  <a:cubicBezTo>
                    <a:pt x="71" y="386"/>
                    <a:pt x="17" y="740"/>
                    <a:pt x="1" y="1064"/>
                  </a:cubicBezTo>
                  <a:cubicBezTo>
                    <a:pt x="1955" y="1437"/>
                    <a:pt x="5751" y="2232"/>
                    <a:pt x="7698" y="3060"/>
                  </a:cubicBezTo>
                  <a:cubicBezTo>
                    <a:pt x="7864" y="2743"/>
                    <a:pt x="8003" y="2367"/>
                    <a:pt x="8108" y="1926"/>
                  </a:cubicBezTo>
                  <a:cubicBezTo>
                    <a:pt x="6540" y="1365"/>
                    <a:pt x="2738" y="100"/>
                    <a:pt x="1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1950;p40"/>
            <p:cNvSpPr/>
            <p:nvPr/>
          </p:nvSpPr>
          <p:spPr>
            <a:xfrm>
              <a:off x="7814660" y="1794097"/>
              <a:ext cx="55097" cy="82332"/>
            </a:xfrm>
            <a:custGeom>
              <a:avLst/>
              <a:gdLst/>
              <a:ahLst/>
              <a:cxnLst/>
              <a:rect l="l" t="t" r="r" b="b"/>
              <a:pathLst>
                <a:path w="1582" h="2364" extrusionOk="0">
                  <a:moveTo>
                    <a:pt x="582" y="1"/>
                  </a:moveTo>
                  <a:cubicBezTo>
                    <a:pt x="582" y="1"/>
                    <a:pt x="0" y="2364"/>
                    <a:pt x="242" y="2364"/>
                  </a:cubicBezTo>
                  <a:cubicBezTo>
                    <a:pt x="248" y="2364"/>
                    <a:pt x="256" y="2362"/>
                    <a:pt x="264" y="2358"/>
                  </a:cubicBezTo>
                  <a:cubicBezTo>
                    <a:pt x="560" y="2219"/>
                    <a:pt x="1581" y="221"/>
                    <a:pt x="1581" y="221"/>
                  </a:cubicBezTo>
                  <a:lnTo>
                    <a:pt x="5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1951;p40"/>
            <p:cNvSpPr/>
            <p:nvPr/>
          </p:nvSpPr>
          <p:spPr>
            <a:xfrm>
              <a:off x="7898597" y="1553224"/>
              <a:ext cx="57779" cy="39564"/>
            </a:xfrm>
            <a:custGeom>
              <a:avLst/>
              <a:gdLst/>
              <a:ahLst/>
              <a:cxnLst/>
              <a:rect l="l" t="t" r="r" b="b"/>
              <a:pathLst>
                <a:path w="1659" h="1136" extrusionOk="0">
                  <a:moveTo>
                    <a:pt x="1" y="1"/>
                  </a:moveTo>
                  <a:cubicBezTo>
                    <a:pt x="1" y="1"/>
                    <a:pt x="3" y="896"/>
                    <a:pt x="554" y="1105"/>
                  </a:cubicBezTo>
                  <a:cubicBezTo>
                    <a:pt x="607" y="1126"/>
                    <a:pt x="661" y="1135"/>
                    <a:pt x="715" y="1135"/>
                  </a:cubicBezTo>
                  <a:cubicBezTo>
                    <a:pt x="1206" y="1135"/>
                    <a:pt x="1658" y="350"/>
                    <a:pt x="1658" y="35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1952;p40"/>
            <p:cNvSpPr/>
            <p:nvPr/>
          </p:nvSpPr>
          <p:spPr>
            <a:xfrm>
              <a:off x="7922106" y="1448565"/>
              <a:ext cx="24623" cy="24936"/>
            </a:xfrm>
            <a:custGeom>
              <a:avLst/>
              <a:gdLst/>
              <a:ahLst/>
              <a:cxnLst/>
              <a:rect l="l" t="t" r="r" b="b"/>
              <a:pathLst>
                <a:path w="707" h="716" extrusionOk="0">
                  <a:moveTo>
                    <a:pt x="583" y="1"/>
                  </a:moveTo>
                  <a:cubicBezTo>
                    <a:pt x="445" y="1"/>
                    <a:pt x="1" y="571"/>
                    <a:pt x="1" y="571"/>
                  </a:cubicBezTo>
                  <a:lnTo>
                    <a:pt x="102" y="715"/>
                  </a:lnTo>
                  <a:cubicBezTo>
                    <a:pt x="102" y="715"/>
                    <a:pt x="706" y="100"/>
                    <a:pt x="607" y="9"/>
                  </a:cubicBezTo>
                  <a:cubicBezTo>
                    <a:pt x="601" y="3"/>
                    <a:pt x="593" y="1"/>
                    <a:pt x="583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1953;p40"/>
            <p:cNvSpPr/>
            <p:nvPr/>
          </p:nvSpPr>
          <p:spPr>
            <a:xfrm>
              <a:off x="7910125" y="1436340"/>
              <a:ext cx="15324" cy="29778"/>
            </a:xfrm>
            <a:custGeom>
              <a:avLst/>
              <a:gdLst/>
              <a:ahLst/>
              <a:cxnLst/>
              <a:rect l="l" t="t" r="r" b="b"/>
              <a:pathLst>
                <a:path w="440" h="855" extrusionOk="0">
                  <a:moveTo>
                    <a:pt x="302" y="0"/>
                  </a:moveTo>
                  <a:cubicBezTo>
                    <a:pt x="175" y="0"/>
                    <a:pt x="1" y="768"/>
                    <a:pt x="1" y="768"/>
                  </a:cubicBezTo>
                  <a:lnTo>
                    <a:pt x="154" y="855"/>
                  </a:lnTo>
                  <a:cubicBezTo>
                    <a:pt x="154" y="855"/>
                    <a:pt x="440" y="42"/>
                    <a:pt x="311" y="2"/>
                  </a:cubicBezTo>
                  <a:cubicBezTo>
                    <a:pt x="308" y="1"/>
                    <a:pt x="305" y="0"/>
                    <a:pt x="302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1954;p40"/>
            <p:cNvSpPr/>
            <p:nvPr/>
          </p:nvSpPr>
          <p:spPr>
            <a:xfrm>
              <a:off x="7890412" y="1431255"/>
              <a:ext cx="10065" cy="29778"/>
            </a:xfrm>
            <a:custGeom>
              <a:avLst/>
              <a:gdLst/>
              <a:ahLst/>
              <a:cxnLst/>
              <a:rect l="l" t="t" r="r" b="b"/>
              <a:pathLst>
                <a:path w="289" h="855" extrusionOk="0">
                  <a:moveTo>
                    <a:pt x="137" y="1"/>
                  </a:moveTo>
                  <a:cubicBezTo>
                    <a:pt x="136" y="1"/>
                    <a:pt x="135" y="1"/>
                    <a:pt x="135" y="1"/>
                  </a:cubicBezTo>
                  <a:cubicBezTo>
                    <a:pt x="0" y="9"/>
                    <a:pt x="115" y="828"/>
                    <a:pt x="115" y="828"/>
                  </a:cubicBezTo>
                  <a:lnTo>
                    <a:pt x="289" y="855"/>
                  </a:lnTo>
                  <a:cubicBezTo>
                    <a:pt x="289" y="855"/>
                    <a:pt x="269" y="1"/>
                    <a:pt x="137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1955;p40"/>
            <p:cNvSpPr/>
            <p:nvPr/>
          </p:nvSpPr>
          <p:spPr>
            <a:xfrm>
              <a:off x="8012835" y="1474616"/>
              <a:ext cx="21036" cy="27653"/>
            </a:xfrm>
            <a:custGeom>
              <a:avLst/>
              <a:gdLst/>
              <a:ahLst/>
              <a:cxnLst/>
              <a:rect l="l" t="t" r="r" b="b"/>
              <a:pathLst>
                <a:path w="604" h="794" extrusionOk="0">
                  <a:moveTo>
                    <a:pt x="473" y="0"/>
                  </a:moveTo>
                  <a:cubicBezTo>
                    <a:pt x="342" y="0"/>
                    <a:pt x="0" y="673"/>
                    <a:pt x="0" y="673"/>
                  </a:cubicBezTo>
                  <a:lnTo>
                    <a:pt x="128" y="793"/>
                  </a:lnTo>
                  <a:cubicBezTo>
                    <a:pt x="128" y="793"/>
                    <a:pt x="604" y="76"/>
                    <a:pt x="490" y="5"/>
                  </a:cubicBezTo>
                  <a:cubicBezTo>
                    <a:pt x="485" y="2"/>
                    <a:pt x="479" y="0"/>
                    <a:pt x="473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1956;p40"/>
            <p:cNvSpPr/>
            <p:nvPr/>
          </p:nvSpPr>
          <p:spPr>
            <a:xfrm>
              <a:off x="7997476" y="1463297"/>
              <a:ext cx="15324" cy="29812"/>
            </a:xfrm>
            <a:custGeom>
              <a:avLst/>
              <a:gdLst/>
              <a:ahLst/>
              <a:cxnLst/>
              <a:rect l="l" t="t" r="r" b="b"/>
              <a:pathLst>
                <a:path w="440" h="856" extrusionOk="0">
                  <a:moveTo>
                    <a:pt x="302" y="1"/>
                  </a:moveTo>
                  <a:cubicBezTo>
                    <a:pt x="175" y="1"/>
                    <a:pt x="1" y="769"/>
                    <a:pt x="1" y="769"/>
                  </a:cubicBezTo>
                  <a:lnTo>
                    <a:pt x="154" y="855"/>
                  </a:lnTo>
                  <a:cubicBezTo>
                    <a:pt x="154" y="855"/>
                    <a:pt x="440" y="43"/>
                    <a:pt x="311" y="2"/>
                  </a:cubicBezTo>
                  <a:cubicBezTo>
                    <a:pt x="308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1957;p40"/>
            <p:cNvSpPr/>
            <p:nvPr/>
          </p:nvSpPr>
          <p:spPr>
            <a:xfrm>
              <a:off x="7977798" y="1458247"/>
              <a:ext cx="10030" cy="29778"/>
            </a:xfrm>
            <a:custGeom>
              <a:avLst/>
              <a:gdLst/>
              <a:ahLst/>
              <a:cxnLst/>
              <a:rect l="l" t="t" r="r" b="b"/>
              <a:pathLst>
                <a:path w="288" h="855" extrusionOk="0">
                  <a:moveTo>
                    <a:pt x="136" y="0"/>
                  </a:moveTo>
                  <a:cubicBezTo>
                    <a:pt x="135" y="0"/>
                    <a:pt x="134" y="0"/>
                    <a:pt x="134" y="0"/>
                  </a:cubicBezTo>
                  <a:cubicBezTo>
                    <a:pt x="0" y="8"/>
                    <a:pt x="114" y="828"/>
                    <a:pt x="114" y="828"/>
                  </a:cubicBezTo>
                  <a:lnTo>
                    <a:pt x="288" y="854"/>
                  </a:lnTo>
                  <a:cubicBezTo>
                    <a:pt x="288" y="854"/>
                    <a:pt x="268" y="0"/>
                    <a:pt x="136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1958;p40"/>
            <p:cNvSpPr/>
            <p:nvPr/>
          </p:nvSpPr>
          <p:spPr>
            <a:xfrm>
              <a:off x="7945372" y="1486214"/>
              <a:ext cx="89298" cy="82924"/>
            </a:xfrm>
            <a:custGeom>
              <a:avLst/>
              <a:gdLst/>
              <a:ahLst/>
              <a:cxnLst/>
              <a:rect l="l" t="t" r="r" b="b"/>
              <a:pathLst>
                <a:path w="2564" h="2381" extrusionOk="0">
                  <a:moveTo>
                    <a:pt x="1263" y="0"/>
                  </a:moveTo>
                  <a:cubicBezTo>
                    <a:pt x="1169" y="0"/>
                    <a:pt x="1074" y="12"/>
                    <a:pt x="979" y="37"/>
                  </a:cubicBezTo>
                  <a:cubicBezTo>
                    <a:pt x="362" y="200"/>
                    <a:pt x="0" y="848"/>
                    <a:pt x="168" y="1483"/>
                  </a:cubicBezTo>
                  <a:cubicBezTo>
                    <a:pt x="309" y="2022"/>
                    <a:pt x="785" y="2380"/>
                    <a:pt x="1301" y="2380"/>
                  </a:cubicBezTo>
                  <a:cubicBezTo>
                    <a:pt x="1395" y="2380"/>
                    <a:pt x="1490" y="2368"/>
                    <a:pt x="1585" y="2343"/>
                  </a:cubicBezTo>
                  <a:cubicBezTo>
                    <a:pt x="2200" y="2181"/>
                    <a:pt x="2564" y="1534"/>
                    <a:pt x="2396" y="897"/>
                  </a:cubicBezTo>
                  <a:cubicBezTo>
                    <a:pt x="2254" y="359"/>
                    <a:pt x="1778" y="0"/>
                    <a:pt x="1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1959;p40"/>
            <p:cNvSpPr/>
            <p:nvPr/>
          </p:nvSpPr>
          <p:spPr>
            <a:xfrm>
              <a:off x="7967035" y="1500947"/>
              <a:ext cx="57465" cy="53391"/>
            </a:xfrm>
            <a:custGeom>
              <a:avLst/>
              <a:gdLst/>
              <a:ahLst/>
              <a:cxnLst/>
              <a:rect l="l" t="t" r="r" b="b"/>
              <a:pathLst>
                <a:path w="1650" h="1533" extrusionOk="0">
                  <a:moveTo>
                    <a:pt x="813" y="1"/>
                  </a:moveTo>
                  <a:cubicBezTo>
                    <a:pt x="752" y="1"/>
                    <a:pt x="690" y="9"/>
                    <a:pt x="629" y="25"/>
                  </a:cubicBezTo>
                  <a:cubicBezTo>
                    <a:pt x="234" y="129"/>
                    <a:pt x="0" y="545"/>
                    <a:pt x="108" y="956"/>
                  </a:cubicBezTo>
                  <a:cubicBezTo>
                    <a:pt x="200" y="1302"/>
                    <a:pt x="505" y="1533"/>
                    <a:pt x="836" y="1533"/>
                  </a:cubicBezTo>
                  <a:cubicBezTo>
                    <a:pt x="897" y="1533"/>
                    <a:pt x="959" y="1525"/>
                    <a:pt x="1020" y="1509"/>
                  </a:cubicBezTo>
                  <a:cubicBezTo>
                    <a:pt x="1416" y="1404"/>
                    <a:pt x="1650" y="988"/>
                    <a:pt x="1542" y="578"/>
                  </a:cubicBezTo>
                  <a:cubicBezTo>
                    <a:pt x="1450" y="232"/>
                    <a:pt x="1145" y="1"/>
                    <a:pt x="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1960;p40"/>
            <p:cNvSpPr/>
            <p:nvPr/>
          </p:nvSpPr>
          <p:spPr>
            <a:xfrm>
              <a:off x="7977031" y="1509688"/>
              <a:ext cx="18528" cy="17170"/>
            </a:xfrm>
            <a:custGeom>
              <a:avLst/>
              <a:gdLst/>
              <a:ahLst/>
              <a:cxnLst/>
              <a:rect l="l" t="t" r="r" b="b"/>
              <a:pathLst>
                <a:path w="532" h="493" extrusionOk="0">
                  <a:moveTo>
                    <a:pt x="263" y="0"/>
                  </a:moveTo>
                  <a:cubicBezTo>
                    <a:pt x="243" y="0"/>
                    <a:pt x="223" y="3"/>
                    <a:pt x="203" y="8"/>
                  </a:cubicBezTo>
                  <a:cubicBezTo>
                    <a:pt x="75" y="42"/>
                    <a:pt x="1" y="175"/>
                    <a:pt x="35" y="307"/>
                  </a:cubicBezTo>
                  <a:cubicBezTo>
                    <a:pt x="64" y="419"/>
                    <a:pt x="163" y="493"/>
                    <a:pt x="270" y="493"/>
                  </a:cubicBezTo>
                  <a:cubicBezTo>
                    <a:pt x="289" y="493"/>
                    <a:pt x="309" y="490"/>
                    <a:pt x="328" y="485"/>
                  </a:cubicBezTo>
                  <a:cubicBezTo>
                    <a:pt x="456" y="452"/>
                    <a:pt x="532" y="317"/>
                    <a:pt x="497" y="186"/>
                  </a:cubicBezTo>
                  <a:cubicBezTo>
                    <a:pt x="468" y="75"/>
                    <a:pt x="369" y="0"/>
                    <a:pt x="2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1961;p40"/>
            <p:cNvSpPr/>
            <p:nvPr/>
          </p:nvSpPr>
          <p:spPr>
            <a:xfrm>
              <a:off x="7845100" y="1455495"/>
              <a:ext cx="97726" cy="90760"/>
            </a:xfrm>
            <a:custGeom>
              <a:avLst/>
              <a:gdLst/>
              <a:ahLst/>
              <a:cxnLst/>
              <a:rect l="l" t="t" r="r" b="b"/>
              <a:pathLst>
                <a:path w="2806" h="2606" extrusionOk="0">
                  <a:moveTo>
                    <a:pt x="1382" y="1"/>
                  </a:moveTo>
                  <a:cubicBezTo>
                    <a:pt x="1279" y="1"/>
                    <a:pt x="1174" y="14"/>
                    <a:pt x="1070" y="41"/>
                  </a:cubicBezTo>
                  <a:cubicBezTo>
                    <a:pt x="397" y="219"/>
                    <a:pt x="0" y="928"/>
                    <a:pt x="184" y="1624"/>
                  </a:cubicBezTo>
                  <a:cubicBezTo>
                    <a:pt x="338" y="2213"/>
                    <a:pt x="859" y="2605"/>
                    <a:pt x="1423" y="2605"/>
                  </a:cubicBezTo>
                  <a:cubicBezTo>
                    <a:pt x="1526" y="2605"/>
                    <a:pt x="1631" y="2592"/>
                    <a:pt x="1736" y="2564"/>
                  </a:cubicBezTo>
                  <a:cubicBezTo>
                    <a:pt x="2409" y="2387"/>
                    <a:pt x="2806" y="1679"/>
                    <a:pt x="2622" y="983"/>
                  </a:cubicBezTo>
                  <a:cubicBezTo>
                    <a:pt x="2467" y="393"/>
                    <a:pt x="1946" y="1"/>
                    <a:pt x="1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1962;p40"/>
            <p:cNvSpPr/>
            <p:nvPr/>
          </p:nvSpPr>
          <p:spPr>
            <a:xfrm>
              <a:off x="7871465" y="1474895"/>
              <a:ext cx="62898" cy="58371"/>
            </a:xfrm>
            <a:custGeom>
              <a:avLst/>
              <a:gdLst/>
              <a:ahLst/>
              <a:cxnLst/>
              <a:rect l="l" t="t" r="r" b="b"/>
              <a:pathLst>
                <a:path w="1806" h="1676" extrusionOk="0">
                  <a:moveTo>
                    <a:pt x="891" y="0"/>
                  </a:moveTo>
                  <a:cubicBezTo>
                    <a:pt x="824" y="0"/>
                    <a:pt x="756" y="9"/>
                    <a:pt x="689" y="27"/>
                  </a:cubicBezTo>
                  <a:cubicBezTo>
                    <a:pt x="256" y="141"/>
                    <a:pt x="1" y="596"/>
                    <a:pt x="118" y="1044"/>
                  </a:cubicBezTo>
                  <a:cubicBezTo>
                    <a:pt x="218" y="1423"/>
                    <a:pt x="553" y="1676"/>
                    <a:pt x="916" y="1676"/>
                  </a:cubicBezTo>
                  <a:cubicBezTo>
                    <a:pt x="983" y="1676"/>
                    <a:pt x="1050" y="1667"/>
                    <a:pt x="1117" y="1650"/>
                  </a:cubicBezTo>
                  <a:cubicBezTo>
                    <a:pt x="1549" y="1536"/>
                    <a:pt x="1805" y="1080"/>
                    <a:pt x="1687" y="631"/>
                  </a:cubicBezTo>
                  <a:cubicBezTo>
                    <a:pt x="1587" y="253"/>
                    <a:pt x="1253" y="0"/>
                    <a:pt x="8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1963;p40"/>
            <p:cNvSpPr/>
            <p:nvPr/>
          </p:nvSpPr>
          <p:spPr>
            <a:xfrm>
              <a:off x="7882402" y="1484403"/>
              <a:ext cx="20270" cy="18842"/>
            </a:xfrm>
            <a:custGeom>
              <a:avLst/>
              <a:gdLst/>
              <a:ahLst/>
              <a:cxnLst/>
              <a:rect l="l" t="t" r="r" b="b"/>
              <a:pathLst>
                <a:path w="582" h="541" extrusionOk="0">
                  <a:moveTo>
                    <a:pt x="287" y="1"/>
                  </a:moveTo>
                  <a:cubicBezTo>
                    <a:pt x="265" y="1"/>
                    <a:pt x="244" y="3"/>
                    <a:pt x="222" y="9"/>
                  </a:cubicBezTo>
                  <a:cubicBezTo>
                    <a:pt x="83" y="46"/>
                    <a:pt x="0" y="193"/>
                    <a:pt x="38" y="338"/>
                  </a:cubicBezTo>
                  <a:cubicBezTo>
                    <a:pt x="70" y="459"/>
                    <a:pt x="178" y="540"/>
                    <a:pt x="295" y="540"/>
                  </a:cubicBezTo>
                  <a:cubicBezTo>
                    <a:pt x="317" y="540"/>
                    <a:pt x="338" y="538"/>
                    <a:pt x="360" y="532"/>
                  </a:cubicBezTo>
                  <a:cubicBezTo>
                    <a:pt x="499" y="495"/>
                    <a:pt x="582" y="349"/>
                    <a:pt x="544" y="204"/>
                  </a:cubicBezTo>
                  <a:cubicBezTo>
                    <a:pt x="512" y="82"/>
                    <a:pt x="403" y="1"/>
                    <a:pt x="2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3098;p51"/>
          <p:cNvGrpSpPr/>
          <p:nvPr/>
        </p:nvGrpSpPr>
        <p:grpSpPr>
          <a:xfrm>
            <a:off x="8458042" y="6076582"/>
            <a:ext cx="923246" cy="723873"/>
            <a:chOff x="7602588" y="1339900"/>
            <a:chExt cx="1119629" cy="877848"/>
          </a:xfrm>
        </p:grpSpPr>
        <p:sp>
          <p:nvSpPr>
            <p:cNvPr id="272" name="Google Shape;3099;p51"/>
            <p:cNvSpPr/>
            <p:nvPr/>
          </p:nvSpPr>
          <p:spPr>
            <a:xfrm>
              <a:off x="8449727" y="1670770"/>
              <a:ext cx="272490" cy="322259"/>
            </a:xfrm>
            <a:custGeom>
              <a:avLst/>
              <a:gdLst/>
              <a:ahLst/>
              <a:cxnLst/>
              <a:rect l="l" t="t" r="r" b="b"/>
              <a:pathLst>
                <a:path w="7824" h="9253" extrusionOk="0">
                  <a:moveTo>
                    <a:pt x="2725" y="1"/>
                  </a:moveTo>
                  <a:cubicBezTo>
                    <a:pt x="2593" y="1"/>
                    <a:pt x="2454" y="21"/>
                    <a:pt x="2311" y="63"/>
                  </a:cubicBezTo>
                  <a:cubicBezTo>
                    <a:pt x="133" y="701"/>
                    <a:pt x="1" y="5376"/>
                    <a:pt x="1" y="5376"/>
                  </a:cubicBezTo>
                  <a:lnTo>
                    <a:pt x="2400" y="9091"/>
                  </a:lnTo>
                  <a:cubicBezTo>
                    <a:pt x="2400" y="9091"/>
                    <a:pt x="3437" y="9253"/>
                    <a:pt x="4572" y="9253"/>
                  </a:cubicBezTo>
                  <a:cubicBezTo>
                    <a:pt x="6108" y="9253"/>
                    <a:pt x="7824" y="8957"/>
                    <a:pt x="7394" y="7566"/>
                  </a:cubicBezTo>
                  <a:cubicBezTo>
                    <a:pt x="7009" y="6321"/>
                    <a:pt x="5809" y="6018"/>
                    <a:pt x="4734" y="6018"/>
                  </a:cubicBezTo>
                  <a:cubicBezTo>
                    <a:pt x="3720" y="6018"/>
                    <a:pt x="2817" y="6288"/>
                    <a:pt x="2817" y="6288"/>
                  </a:cubicBezTo>
                  <a:cubicBezTo>
                    <a:pt x="5284" y="4027"/>
                    <a:pt x="4601" y="1"/>
                    <a:pt x="2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100;p51"/>
            <p:cNvSpPr/>
            <p:nvPr/>
          </p:nvSpPr>
          <p:spPr>
            <a:xfrm>
              <a:off x="8034499" y="1892313"/>
              <a:ext cx="311602" cy="325428"/>
            </a:xfrm>
            <a:custGeom>
              <a:avLst/>
              <a:gdLst/>
              <a:ahLst/>
              <a:cxnLst/>
              <a:rect l="l" t="t" r="r" b="b"/>
              <a:pathLst>
                <a:path w="8947" h="9344" extrusionOk="0">
                  <a:moveTo>
                    <a:pt x="2982" y="1"/>
                  </a:moveTo>
                  <a:cubicBezTo>
                    <a:pt x="2457" y="1"/>
                    <a:pt x="1971" y="122"/>
                    <a:pt x="1587" y="431"/>
                  </a:cubicBezTo>
                  <a:cubicBezTo>
                    <a:pt x="0" y="1709"/>
                    <a:pt x="2327" y="4521"/>
                    <a:pt x="5346" y="4521"/>
                  </a:cubicBezTo>
                  <a:cubicBezTo>
                    <a:pt x="5692" y="4521"/>
                    <a:pt x="6048" y="4484"/>
                    <a:pt x="6408" y="4404"/>
                  </a:cubicBezTo>
                  <a:lnTo>
                    <a:pt x="6408" y="4404"/>
                  </a:lnTo>
                  <a:cubicBezTo>
                    <a:pt x="6408" y="4404"/>
                    <a:pt x="3283" y="6892"/>
                    <a:pt x="4841" y="8888"/>
                  </a:cubicBezTo>
                  <a:cubicBezTo>
                    <a:pt x="5091" y="9209"/>
                    <a:pt x="5367" y="9343"/>
                    <a:pt x="5653" y="9343"/>
                  </a:cubicBezTo>
                  <a:cubicBezTo>
                    <a:pt x="7151" y="9343"/>
                    <a:pt x="8947" y="5661"/>
                    <a:pt x="8947" y="5661"/>
                  </a:cubicBezTo>
                  <a:lnTo>
                    <a:pt x="7268" y="1570"/>
                  </a:lnTo>
                  <a:cubicBezTo>
                    <a:pt x="7268" y="1570"/>
                    <a:pt x="4871" y="1"/>
                    <a:pt x="2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101;p51"/>
            <p:cNvSpPr/>
            <p:nvPr/>
          </p:nvSpPr>
          <p:spPr>
            <a:xfrm>
              <a:off x="8178237" y="1731929"/>
              <a:ext cx="95776" cy="50256"/>
            </a:xfrm>
            <a:custGeom>
              <a:avLst/>
              <a:gdLst/>
              <a:ahLst/>
              <a:cxnLst/>
              <a:rect l="l" t="t" r="r" b="b"/>
              <a:pathLst>
                <a:path w="2750" h="1443" extrusionOk="0">
                  <a:moveTo>
                    <a:pt x="312" y="1"/>
                  </a:moveTo>
                  <a:cubicBezTo>
                    <a:pt x="198" y="1"/>
                    <a:pt x="93" y="70"/>
                    <a:pt x="50" y="179"/>
                  </a:cubicBezTo>
                  <a:cubicBezTo>
                    <a:pt x="0" y="302"/>
                    <a:pt x="43" y="442"/>
                    <a:pt x="152" y="518"/>
                  </a:cubicBezTo>
                  <a:cubicBezTo>
                    <a:pt x="200" y="551"/>
                    <a:pt x="256" y="567"/>
                    <a:pt x="312" y="567"/>
                  </a:cubicBezTo>
                  <a:cubicBezTo>
                    <a:pt x="382" y="567"/>
                    <a:pt x="451" y="541"/>
                    <a:pt x="505" y="491"/>
                  </a:cubicBezTo>
                  <a:lnTo>
                    <a:pt x="2507" y="1442"/>
                  </a:lnTo>
                  <a:lnTo>
                    <a:pt x="2750" y="1162"/>
                  </a:lnTo>
                  <a:lnTo>
                    <a:pt x="596" y="265"/>
                  </a:lnTo>
                  <a:cubicBezTo>
                    <a:pt x="587" y="133"/>
                    <a:pt x="488" y="25"/>
                    <a:pt x="357" y="4"/>
                  </a:cubicBezTo>
                  <a:cubicBezTo>
                    <a:pt x="342" y="2"/>
                    <a:pt x="327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102;p51"/>
            <p:cNvSpPr/>
            <p:nvPr/>
          </p:nvSpPr>
          <p:spPr>
            <a:xfrm>
              <a:off x="8313616" y="1651231"/>
              <a:ext cx="21280" cy="99920"/>
            </a:xfrm>
            <a:custGeom>
              <a:avLst/>
              <a:gdLst/>
              <a:ahLst/>
              <a:cxnLst/>
              <a:rect l="l" t="t" r="r" b="b"/>
              <a:pathLst>
                <a:path w="611" h="2869" extrusionOk="0">
                  <a:moveTo>
                    <a:pt x="308" y="0"/>
                  </a:moveTo>
                  <a:cubicBezTo>
                    <a:pt x="180" y="0"/>
                    <a:pt x="66" y="87"/>
                    <a:pt x="34" y="212"/>
                  </a:cubicBezTo>
                  <a:cubicBezTo>
                    <a:pt x="1" y="340"/>
                    <a:pt x="60" y="474"/>
                    <a:pt x="178" y="535"/>
                  </a:cubicBezTo>
                  <a:lnTo>
                    <a:pt x="135" y="2868"/>
                  </a:lnTo>
                  <a:lnTo>
                    <a:pt x="489" y="2759"/>
                  </a:lnTo>
                  <a:lnTo>
                    <a:pt x="421" y="543"/>
                  </a:lnTo>
                  <a:cubicBezTo>
                    <a:pt x="542" y="490"/>
                    <a:pt x="611" y="360"/>
                    <a:pt x="587" y="230"/>
                  </a:cubicBezTo>
                  <a:cubicBezTo>
                    <a:pt x="562" y="101"/>
                    <a:pt x="450" y="5"/>
                    <a:pt x="318" y="1"/>
                  </a:cubicBezTo>
                  <a:cubicBezTo>
                    <a:pt x="315" y="0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103;p51"/>
            <p:cNvSpPr/>
            <p:nvPr/>
          </p:nvSpPr>
          <p:spPr>
            <a:xfrm>
              <a:off x="8206169" y="1736700"/>
              <a:ext cx="437294" cy="448892"/>
            </a:xfrm>
            <a:custGeom>
              <a:avLst/>
              <a:gdLst/>
              <a:ahLst/>
              <a:cxnLst/>
              <a:rect l="l" t="t" r="r" b="b"/>
              <a:pathLst>
                <a:path w="12556" h="12889" extrusionOk="0">
                  <a:moveTo>
                    <a:pt x="4026" y="0"/>
                  </a:moveTo>
                  <a:cubicBezTo>
                    <a:pt x="3211" y="0"/>
                    <a:pt x="2452" y="345"/>
                    <a:pt x="1772" y="1051"/>
                  </a:cubicBezTo>
                  <a:cubicBezTo>
                    <a:pt x="1" y="2890"/>
                    <a:pt x="1209" y="6703"/>
                    <a:pt x="1843" y="8336"/>
                  </a:cubicBezTo>
                  <a:cubicBezTo>
                    <a:pt x="2028" y="8813"/>
                    <a:pt x="2166" y="9103"/>
                    <a:pt x="2166" y="9103"/>
                  </a:cubicBezTo>
                  <a:cubicBezTo>
                    <a:pt x="2345" y="9673"/>
                    <a:pt x="2551" y="10162"/>
                    <a:pt x="2773" y="10581"/>
                  </a:cubicBezTo>
                  <a:cubicBezTo>
                    <a:pt x="3013" y="11031"/>
                    <a:pt x="3272" y="11400"/>
                    <a:pt x="3543" y="11699"/>
                  </a:cubicBezTo>
                  <a:cubicBezTo>
                    <a:pt x="4373" y="12615"/>
                    <a:pt x="5317" y="12888"/>
                    <a:pt x="6132" y="12888"/>
                  </a:cubicBezTo>
                  <a:cubicBezTo>
                    <a:pt x="6868" y="12888"/>
                    <a:pt x="7498" y="12665"/>
                    <a:pt x="7843" y="12491"/>
                  </a:cubicBezTo>
                  <a:cubicBezTo>
                    <a:pt x="8690" y="12069"/>
                    <a:pt x="12556" y="11009"/>
                    <a:pt x="11351" y="7319"/>
                  </a:cubicBezTo>
                  <a:cubicBezTo>
                    <a:pt x="11241" y="6970"/>
                    <a:pt x="11081" y="6601"/>
                    <a:pt x="10870" y="6207"/>
                  </a:cubicBezTo>
                  <a:cubicBezTo>
                    <a:pt x="10757" y="5991"/>
                    <a:pt x="10628" y="5769"/>
                    <a:pt x="10483" y="5538"/>
                  </a:cubicBezTo>
                  <a:cubicBezTo>
                    <a:pt x="10234" y="5145"/>
                    <a:pt x="9984" y="4769"/>
                    <a:pt x="9737" y="4418"/>
                  </a:cubicBezTo>
                  <a:lnTo>
                    <a:pt x="9735" y="4418"/>
                  </a:lnTo>
                  <a:cubicBezTo>
                    <a:pt x="7709" y="1526"/>
                    <a:pt x="5741" y="0"/>
                    <a:pt x="40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3104;p51"/>
            <p:cNvSpPr/>
            <p:nvPr/>
          </p:nvSpPr>
          <p:spPr>
            <a:xfrm>
              <a:off x="8206169" y="1736665"/>
              <a:ext cx="339046" cy="290357"/>
            </a:xfrm>
            <a:custGeom>
              <a:avLst/>
              <a:gdLst/>
              <a:ahLst/>
              <a:cxnLst/>
              <a:rect l="l" t="t" r="r" b="b"/>
              <a:pathLst>
                <a:path w="9735" h="8337" extrusionOk="0">
                  <a:moveTo>
                    <a:pt x="4027" y="1"/>
                  </a:moveTo>
                  <a:cubicBezTo>
                    <a:pt x="3211" y="1"/>
                    <a:pt x="2453" y="345"/>
                    <a:pt x="1772" y="1052"/>
                  </a:cubicBezTo>
                  <a:cubicBezTo>
                    <a:pt x="1" y="2891"/>
                    <a:pt x="1209" y="6704"/>
                    <a:pt x="1843" y="8337"/>
                  </a:cubicBezTo>
                  <a:cubicBezTo>
                    <a:pt x="3263" y="7435"/>
                    <a:pt x="6781" y="5317"/>
                    <a:pt x="9735" y="4419"/>
                  </a:cubicBezTo>
                  <a:cubicBezTo>
                    <a:pt x="7709" y="1527"/>
                    <a:pt x="5742" y="1"/>
                    <a:pt x="40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3105;p51"/>
            <p:cNvSpPr/>
            <p:nvPr/>
          </p:nvSpPr>
          <p:spPr>
            <a:xfrm>
              <a:off x="8302750" y="1952880"/>
              <a:ext cx="298820" cy="191307"/>
            </a:xfrm>
            <a:custGeom>
              <a:avLst/>
              <a:gdLst/>
              <a:ahLst/>
              <a:cxnLst/>
              <a:rect l="l" t="t" r="r" b="b"/>
              <a:pathLst>
                <a:path w="8580" h="5493" extrusionOk="0">
                  <a:moveTo>
                    <a:pt x="8099" y="0"/>
                  </a:moveTo>
                  <a:cubicBezTo>
                    <a:pt x="5323" y="847"/>
                    <a:pt x="1546" y="3314"/>
                    <a:pt x="0" y="4374"/>
                  </a:cubicBezTo>
                  <a:cubicBezTo>
                    <a:pt x="240" y="4824"/>
                    <a:pt x="499" y="5193"/>
                    <a:pt x="770" y="5492"/>
                  </a:cubicBezTo>
                  <a:cubicBezTo>
                    <a:pt x="2653" y="4032"/>
                    <a:pt x="6558" y="2079"/>
                    <a:pt x="8579" y="1112"/>
                  </a:cubicBezTo>
                  <a:cubicBezTo>
                    <a:pt x="8468" y="765"/>
                    <a:pt x="8308" y="394"/>
                    <a:pt x="8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3106;p51"/>
            <p:cNvSpPr/>
            <p:nvPr/>
          </p:nvSpPr>
          <p:spPr>
            <a:xfrm>
              <a:off x="8480898" y="2131480"/>
              <a:ext cx="82715" cy="86268"/>
            </a:xfrm>
            <a:custGeom>
              <a:avLst/>
              <a:gdLst/>
              <a:ahLst/>
              <a:cxnLst/>
              <a:rect l="l" t="t" r="r" b="b"/>
              <a:pathLst>
                <a:path w="2375" h="2477" extrusionOk="0">
                  <a:moveTo>
                    <a:pt x="1024" y="1"/>
                  </a:moveTo>
                  <a:lnTo>
                    <a:pt x="1" y="527"/>
                  </a:lnTo>
                  <a:cubicBezTo>
                    <a:pt x="1" y="527"/>
                    <a:pt x="1683" y="2410"/>
                    <a:pt x="2047" y="2475"/>
                  </a:cubicBezTo>
                  <a:cubicBezTo>
                    <a:pt x="2051" y="2476"/>
                    <a:pt x="2056" y="2477"/>
                    <a:pt x="2060" y="2477"/>
                  </a:cubicBezTo>
                  <a:cubicBezTo>
                    <a:pt x="2375" y="2477"/>
                    <a:pt x="1024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3107;p51"/>
            <p:cNvSpPr/>
            <p:nvPr/>
          </p:nvSpPr>
          <p:spPr>
            <a:xfrm>
              <a:off x="8331065" y="1772330"/>
              <a:ext cx="98875" cy="102358"/>
            </a:xfrm>
            <a:custGeom>
              <a:avLst/>
              <a:gdLst/>
              <a:ahLst/>
              <a:cxnLst/>
              <a:rect l="l" t="t" r="r" b="b"/>
              <a:pathLst>
                <a:path w="2839" h="2939" extrusionOk="0">
                  <a:moveTo>
                    <a:pt x="1420" y="0"/>
                  </a:moveTo>
                  <a:cubicBezTo>
                    <a:pt x="636" y="0"/>
                    <a:pt x="1" y="658"/>
                    <a:pt x="1" y="1469"/>
                  </a:cubicBezTo>
                  <a:cubicBezTo>
                    <a:pt x="1" y="2281"/>
                    <a:pt x="636" y="2938"/>
                    <a:pt x="1420" y="2938"/>
                  </a:cubicBezTo>
                  <a:cubicBezTo>
                    <a:pt x="2203" y="2938"/>
                    <a:pt x="2839" y="2281"/>
                    <a:pt x="2839" y="1469"/>
                  </a:cubicBezTo>
                  <a:cubicBezTo>
                    <a:pt x="2839" y="658"/>
                    <a:pt x="2203" y="0"/>
                    <a:pt x="14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3108;p51"/>
            <p:cNvSpPr/>
            <p:nvPr/>
          </p:nvSpPr>
          <p:spPr>
            <a:xfrm>
              <a:off x="8357152" y="1789430"/>
              <a:ext cx="63630" cy="65824"/>
            </a:xfrm>
            <a:custGeom>
              <a:avLst/>
              <a:gdLst/>
              <a:ahLst/>
              <a:cxnLst/>
              <a:rect l="l" t="t" r="r" b="b"/>
              <a:pathLst>
                <a:path w="1827" h="1890" extrusionOk="0">
                  <a:moveTo>
                    <a:pt x="913" y="0"/>
                  </a:moveTo>
                  <a:cubicBezTo>
                    <a:pt x="409" y="0"/>
                    <a:pt x="0" y="423"/>
                    <a:pt x="0" y="945"/>
                  </a:cubicBezTo>
                  <a:cubicBezTo>
                    <a:pt x="0" y="1467"/>
                    <a:pt x="409" y="1890"/>
                    <a:pt x="913" y="1890"/>
                  </a:cubicBezTo>
                  <a:cubicBezTo>
                    <a:pt x="1417" y="1890"/>
                    <a:pt x="1826" y="1467"/>
                    <a:pt x="1826" y="945"/>
                  </a:cubicBezTo>
                  <a:cubicBezTo>
                    <a:pt x="1826" y="423"/>
                    <a:pt x="1417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3109;p51"/>
            <p:cNvSpPr/>
            <p:nvPr/>
          </p:nvSpPr>
          <p:spPr>
            <a:xfrm>
              <a:off x="8387035" y="1797580"/>
              <a:ext cx="20548" cy="21245"/>
            </a:xfrm>
            <a:custGeom>
              <a:avLst/>
              <a:gdLst/>
              <a:ahLst/>
              <a:cxnLst/>
              <a:rect l="l" t="t" r="r" b="b"/>
              <a:pathLst>
                <a:path w="590" h="610" extrusionOk="0">
                  <a:moveTo>
                    <a:pt x="295" y="1"/>
                  </a:moveTo>
                  <a:cubicBezTo>
                    <a:pt x="132" y="1"/>
                    <a:pt x="1" y="137"/>
                    <a:pt x="1" y="305"/>
                  </a:cubicBezTo>
                  <a:cubicBezTo>
                    <a:pt x="1" y="473"/>
                    <a:pt x="132" y="610"/>
                    <a:pt x="295" y="610"/>
                  </a:cubicBezTo>
                  <a:cubicBezTo>
                    <a:pt x="457" y="610"/>
                    <a:pt x="589" y="473"/>
                    <a:pt x="589" y="305"/>
                  </a:cubicBezTo>
                  <a:cubicBezTo>
                    <a:pt x="589" y="137"/>
                    <a:pt x="457" y="1"/>
                    <a:pt x="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3110;p51"/>
            <p:cNvSpPr/>
            <p:nvPr/>
          </p:nvSpPr>
          <p:spPr>
            <a:xfrm>
              <a:off x="8238456" y="1833453"/>
              <a:ext cx="90377" cy="93512"/>
            </a:xfrm>
            <a:custGeom>
              <a:avLst/>
              <a:gdLst/>
              <a:ahLst/>
              <a:cxnLst/>
              <a:rect l="l" t="t" r="r" b="b"/>
              <a:pathLst>
                <a:path w="2595" h="2685" extrusionOk="0">
                  <a:moveTo>
                    <a:pt x="1297" y="1"/>
                  </a:moveTo>
                  <a:cubicBezTo>
                    <a:pt x="581" y="1"/>
                    <a:pt x="0" y="602"/>
                    <a:pt x="0" y="1343"/>
                  </a:cubicBezTo>
                  <a:cubicBezTo>
                    <a:pt x="0" y="2083"/>
                    <a:pt x="581" y="2684"/>
                    <a:pt x="1297" y="2684"/>
                  </a:cubicBezTo>
                  <a:cubicBezTo>
                    <a:pt x="2014" y="2684"/>
                    <a:pt x="2594" y="2083"/>
                    <a:pt x="2594" y="1343"/>
                  </a:cubicBezTo>
                  <a:cubicBezTo>
                    <a:pt x="2594" y="602"/>
                    <a:pt x="2014" y="1"/>
                    <a:pt x="12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3111;p51"/>
            <p:cNvSpPr/>
            <p:nvPr/>
          </p:nvSpPr>
          <p:spPr>
            <a:xfrm>
              <a:off x="8262244" y="1849057"/>
              <a:ext cx="58162" cy="60217"/>
            </a:xfrm>
            <a:custGeom>
              <a:avLst/>
              <a:gdLst/>
              <a:ahLst/>
              <a:cxnLst/>
              <a:rect l="l" t="t" r="r" b="b"/>
              <a:pathLst>
                <a:path w="1670" h="1729" extrusionOk="0">
                  <a:moveTo>
                    <a:pt x="835" y="1"/>
                  </a:moveTo>
                  <a:cubicBezTo>
                    <a:pt x="375" y="1"/>
                    <a:pt x="1" y="387"/>
                    <a:pt x="1" y="864"/>
                  </a:cubicBezTo>
                  <a:cubicBezTo>
                    <a:pt x="1" y="1341"/>
                    <a:pt x="375" y="1728"/>
                    <a:pt x="835" y="1728"/>
                  </a:cubicBezTo>
                  <a:cubicBezTo>
                    <a:pt x="1296" y="1728"/>
                    <a:pt x="1670" y="1341"/>
                    <a:pt x="1670" y="864"/>
                  </a:cubicBezTo>
                  <a:cubicBezTo>
                    <a:pt x="1670" y="387"/>
                    <a:pt x="1296" y="1"/>
                    <a:pt x="8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3112;p51"/>
            <p:cNvSpPr/>
            <p:nvPr/>
          </p:nvSpPr>
          <p:spPr>
            <a:xfrm>
              <a:off x="8289619" y="1856545"/>
              <a:ext cx="18702" cy="19434"/>
            </a:xfrm>
            <a:custGeom>
              <a:avLst/>
              <a:gdLst/>
              <a:ahLst/>
              <a:cxnLst/>
              <a:rect l="l" t="t" r="r" b="b"/>
              <a:pathLst>
                <a:path w="537" h="558" extrusionOk="0">
                  <a:moveTo>
                    <a:pt x="268" y="1"/>
                  </a:moveTo>
                  <a:cubicBezTo>
                    <a:pt x="120" y="1"/>
                    <a:pt x="0" y="125"/>
                    <a:pt x="0" y="279"/>
                  </a:cubicBezTo>
                  <a:cubicBezTo>
                    <a:pt x="0" y="432"/>
                    <a:pt x="120" y="557"/>
                    <a:pt x="268" y="557"/>
                  </a:cubicBezTo>
                  <a:cubicBezTo>
                    <a:pt x="416" y="557"/>
                    <a:pt x="537" y="432"/>
                    <a:pt x="537" y="279"/>
                  </a:cubicBezTo>
                  <a:cubicBezTo>
                    <a:pt x="537" y="125"/>
                    <a:pt x="416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3113;p51"/>
            <p:cNvSpPr/>
            <p:nvPr/>
          </p:nvSpPr>
          <p:spPr>
            <a:xfrm>
              <a:off x="8331065" y="1881865"/>
              <a:ext cx="68262" cy="50778"/>
            </a:xfrm>
            <a:custGeom>
              <a:avLst/>
              <a:gdLst/>
              <a:ahLst/>
              <a:cxnLst/>
              <a:rect l="l" t="t" r="r" b="b"/>
              <a:pathLst>
                <a:path w="1960" h="1458" extrusionOk="0">
                  <a:moveTo>
                    <a:pt x="1705" y="0"/>
                  </a:moveTo>
                  <a:lnTo>
                    <a:pt x="1" y="854"/>
                  </a:lnTo>
                  <a:cubicBezTo>
                    <a:pt x="1" y="854"/>
                    <a:pt x="596" y="1458"/>
                    <a:pt x="1108" y="1458"/>
                  </a:cubicBezTo>
                  <a:cubicBezTo>
                    <a:pt x="1218" y="1458"/>
                    <a:pt x="1325" y="1429"/>
                    <a:pt x="1420" y="1361"/>
                  </a:cubicBezTo>
                  <a:cubicBezTo>
                    <a:pt x="1959" y="976"/>
                    <a:pt x="1705" y="0"/>
                    <a:pt x="1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7" name="Google Shape;3114;p51"/>
            <p:cNvGrpSpPr/>
            <p:nvPr/>
          </p:nvGrpSpPr>
          <p:grpSpPr>
            <a:xfrm>
              <a:off x="7602588" y="1339900"/>
              <a:ext cx="624227" cy="536530"/>
              <a:chOff x="7602588" y="1339900"/>
              <a:chExt cx="624227" cy="536530"/>
            </a:xfrm>
          </p:grpSpPr>
          <p:sp>
            <p:nvSpPr>
              <p:cNvPr id="288" name="Google Shape;3115;p51"/>
              <p:cNvSpPr/>
              <p:nvPr/>
            </p:nvSpPr>
            <p:spPr>
              <a:xfrm>
                <a:off x="7602588" y="1382809"/>
                <a:ext cx="205134" cy="301049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8644" extrusionOk="0">
                    <a:moveTo>
                      <a:pt x="2662" y="0"/>
                    </a:moveTo>
                    <a:cubicBezTo>
                      <a:pt x="691" y="0"/>
                      <a:pt x="880" y="3990"/>
                      <a:pt x="3677" y="5463"/>
                    </a:cubicBezTo>
                    <a:cubicBezTo>
                      <a:pt x="3677" y="5463"/>
                      <a:pt x="3646" y="5462"/>
                      <a:pt x="3590" y="5462"/>
                    </a:cubicBezTo>
                    <a:cubicBezTo>
                      <a:pt x="3043" y="5462"/>
                      <a:pt x="121" y="5557"/>
                      <a:pt x="35" y="7595"/>
                    </a:cubicBezTo>
                    <a:cubicBezTo>
                      <a:pt x="1" y="8387"/>
                      <a:pt x="566" y="8643"/>
                      <a:pt x="1312" y="8643"/>
                    </a:cubicBezTo>
                    <a:cubicBezTo>
                      <a:pt x="2685" y="8643"/>
                      <a:pt x="4670" y="7775"/>
                      <a:pt x="4670" y="7775"/>
                    </a:cubicBezTo>
                    <a:lnTo>
                      <a:pt x="5890" y="4042"/>
                    </a:lnTo>
                    <a:cubicBezTo>
                      <a:pt x="5890" y="4042"/>
                      <a:pt x="4720" y="56"/>
                      <a:pt x="2703" y="1"/>
                    </a:cubicBezTo>
                    <a:cubicBezTo>
                      <a:pt x="2690" y="0"/>
                      <a:pt x="2676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3116;p51"/>
              <p:cNvSpPr/>
              <p:nvPr/>
            </p:nvSpPr>
            <p:spPr>
              <a:xfrm>
                <a:off x="7983649" y="1502270"/>
                <a:ext cx="243166" cy="304532"/>
              </a:xfrm>
              <a:custGeom>
                <a:avLst/>
                <a:gdLst/>
                <a:ahLst/>
                <a:cxnLst/>
                <a:rect l="l" t="t" r="r" b="b"/>
                <a:pathLst>
                  <a:path w="6982" h="8744" extrusionOk="0">
                    <a:moveTo>
                      <a:pt x="4458" y="0"/>
                    </a:moveTo>
                    <a:cubicBezTo>
                      <a:pt x="2684" y="0"/>
                      <a:pt x="517" y="2403"/>
                      <a:pt x="517" y="2403"/>
                    </a:cubicBezTo>
                    <a:lnTo>
                      <a:pt x="0" y="6296"/>
                    </a:lnTo>
                    <a:cubicBezTo>
                      <a:pt x="0" y="6296"/>
                      <a:pt x="2108" y="8744"/>
                      <a:pt x="3428" y="8744"/>
                    </a:cubicBezTo>
                    <a:cubicBezTo>
                      <a:pt x="3777" y="8744"/>
                      <a:pt x="4071" y="8573"/>
                      <a:pt x="4256" y="8141"/>
                    </a:cubicBezTo>
                    <a:cubicBezTo>
                      <a:pt x="5145" y="6073"/>
                      <a:pt x="1898" y="4641"/>
                      <a:pt x="1898" y="4641"/>
                    </a:cubicBezTo>
                    <a:cubicBezTo>
                      <a:pt x="5077" y="4525"/>
                      <a:pt x="6982" y="963"/>
                      <a:pt x="5140" y="140"/>
                    </a:cubicBezTo>
                    <a:cubicBezTo>
                      <a:pt x="4924" y="43"/>
                      <a:pt x="4694" y="0"/>
                      <a:pt x="44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3117;p51"/>
              <p:cNvSpPr/>
              <p:nvPr/>
            </p:nvSpPr>
            <p:spPr>
              <a:xfrm>
                <a:off x="7973862" y="1378594"/>
                <a:ext cx="75541" cy="6073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744" extrusionOk="0">
                    <a:moveTo>
                      <a:pt x="1896" y="1"/>
                    </a:moveTo>
                    <a:cubicBezTo>
                      <a:pt x="1862" y="1"/>
                      <a:pt x="1827" y="7"/>
                      <a:pt x="1795" y="22"/>
                    </a:cubicBezTo>
                    <a:cubicBezTo>
                      <a:pt x="1687" y="69"/>
                      <a:pt x="1626" y="185"/>
                      <a:pt x="1649" y="301"/>
                    </a:cubicBezTo>
                    <a:lnTo>
                      <a:pt x="1" y="1557"/>
                    </a:lnTo>
                    <a:lnTo>
                      <a:pt x="272" y="1744"/>
                    </a:lnTo>
                    <a:lnTo>
                      <a:pt x="1778" y="475"/>
                    </a:lnTo>
                    <a:cubicBezTo>
                      <a:pt x="1815" y="495"/>
                      <a:pt x="1855" y="504"/>
                      <a:pt x="1896" y="504"/>
                    </a:cubicBezTo>
                    <a:cubicBezTo>
                      <a:pt x="1967" y="504"/>
                      <a:pt x="2038" y="474"/>
                      <a:pt x="2087" y="417"/>
                    </a:cubicBezTo>
                    <a:cubicBezTo>
                      <a:pt x="2164" y="328"/>
                      <a:pt x="2168" y="198"/>
                      <a:pt x="2098" y="102"/>
                    </a:cubicBezTo>
                    <a:cubicBezTo>
                      <a:pt x="2050" y="37"/>
                      <a:pt x="1974" y="1"/>
                      <a:pt x="18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3118;p51"/>
              <p:cNvSpPr/>
              <p:nvPr/>
            </p:nvSpPr>
            <p:spPr>
              <a:xfrm>
                <a:off x="7896403" y="1339900"/>
                <a:ext cx="34619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2433" extrusionOk="0">
                    <a:moveTo>
                      <a:pt x="260" y="1"/>
                    </a:moveTo>
                    <a:cubicBezTo>
                      <a:pt x="236" y="1"/>
                      <a:pt x="212" y="4"/>
                      <a:pt x="188" y="11"/>
                    </a:cubicBezTo>
                    <a:cubicBezTo>
                      <a:pt x="75" y="44"/>
                      <a:pt x="1" y="152"/>
                      <a:pt x="9" y="270"/>
                    </a:cubicBezTo>
                    <a:cubicBezTo>
                      <a:pt x="17" y="387"/>
                      <a:pt x="105" y="483"/>
                      <a:pt x="222" y="501"/>
                    </a:cubicBezTo>
                    <a:lnTo>
                      <a:pt x="665" y="2419"/>
                    </a:lnTo>
                    <a:lnTo>
                      <a:pt x="994" y="2433"/>
                    </a:lnTo>
                    <a:lnTo>
                      <a:pt x="429" y="439"/>
                    </a:lnTo>
                    <a:cubicBezTo>
                      <a:pt x="517" y="359"/>
                      <a:pt x="537" y="231"/>
                      <a:pt x="480" y="128"/>
                    </a:cubicBezTo>
                    <a:cubicBezTo>
                      <a:pt x="434" y="48"/>
                      <a:pt x="349" y="1"/>
                      <a:pt x="2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3119;p51"/>
              <p:cNvSpPr/>
              <p:nvPr/>
            </p:nvSpPr>
            <p:spPr>
              <a:xfrm>
                <a:off x="7735146" y="1415721"/>
                <a:ext cx="311671" cy="408979"/>
              </a:xfrm>
              <a:custGeom>
                <a:avLst/>
                <a:gdLst/>
                <a:ahLst/>
                <a:cxnLst/>
                <a:rect l="l" t="t" r="r" b="b"/>
                <a:pathLst>
                  <a:path w="8949" h="11743" extrusionOk="0">
                    <a:moveTo>
                      <a:pt x="5466" y="0"/>
                    </a:moveTo>
                    <a:cubicBezTo>
                      <a:pt x="3747" y="0"/>
                      <a:pt x="2172" y="1813"/>
                      <a:pt x="933" y="5168"/>
                    </a:cubicBezTo>
                    <a:lnTo>
                      <a:pt x="931" y="5169"/>
                    </a:lnTo>
                    <a:cubicBezTo>
                      <a:pt x="799" y="5527"/>
                      <a:pt x="669" y="5906"/>
                      <a:pt x="543" y="6300"/>
                    </a:cubicBezTo>
                    <a:cubicBezTo>
                      <a:pt x="472" y="6533"/>
                      <a:pt x="411" y="6752"/>
                      <a:pt x="362" y="6963"/>
                    </a:cubicBezTo>
                    <a:cubicBezTo>
                      <a:pt x="271" y="7349"/>
                      <a:pt x="217" y="7703"/>
                      <a:pt x="201" y="8026"/>
                    </a:cubicBezTo>
                    <a:cubicBezTo>
                      <a:pt x="1" y="11469"/>
                      <a:pt x="3561" y="11505"/>
                      <a:pt x="4384" y="11676"/>
                    </a:cubicBezTo>
                    <a:cubicBezTo>
                      <a:pt x="4553" y="11712"/>
                      <a:pt x="4787" y="11743"/>
                      <a:pt x="5058" y="11743"/>
                    </a:cubicBezTo>
                    <a:cubicBezTo>
                      <a:pt x="5923" y="11743"/>
                      <a:pt x="7165" y="11435"/>
                      <a:pt x="7898" y="10023"/>
                    </a:cubicBezTo>
                    <a:cubicBezTo>
                      <a:pt x="8064" y="9706"/>
                      <a:pt x="8203" y="9330"/>
                      <a:pt x="8308" y="8889"/>
                    </a:cubicBezTo>
                    <a:cubicBezTo>
                      <a:pt x="8403" y="8479"/>
                      <a:pt x="8470" y="8011"/>
                      <a:pt x="8494" y="7481"/>
                    </a:cubicBezTo>
                    <a:cubicBezTo>
                      <a:pt x="8494" y="7481"/>
                      <a:pt x="8548" y="7200"/>
                      <a:pt x="8598" y="6749"/>
                    </a:cubicBezTo>
                    <a:cubicBezTo>
                      <a:pt x="8774" y="5203"/>
                      <a:pt x="8949" y="1653"/>
                      <a:pt x="7012" y="475"/>
                    </a:cubicBezTo>
                    <a:cubicBezTo>
                      <a:pt x="6488" y="156"/>
                      <a:pt x="5971" y="0"/>
                      <a:pt x="5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3120;p51"/>
              <p:cNvSpPr/>
              <p:nvPr/>
            </p:nvSpPr>
            <p:spPr>
              <a:xfrm>
                <a:off x="7767641" y="1415721"/>
                <a:ext cx="279177" cy="235051"/>
              </a:xfrm>
              <a:custGeom>
                <a:avLst/>
                <a:gdLst/>
                <a:ahLst/>
                <a:cxnLst/>
                <a:rect l="l" t="t" r="r" b="b"/>
                <a:pathLst>
                  <a:path w="8016" h="6749" extrusionOk="0">
                    <a:moveTo>
                      <a:pt x="4533" y="0"/>
                    </a:moveTo>
                    <a:cubicBezTo>
                      <a:pt x="2814" y="0"/>
                      <a:pt x="1239" y="1813"/>
                      <a:pt x="0" y="5168"/>
                    </a:cubicBezTo>
                    <a:cubicBezTo>
                      <a:pt x="2741" y="5273"/>
                      <a:pt x="6241" y="6295"/>
                      <a:pt x="7665" y="6749"/>
                    </a:cubicBezTo>
                    <a:cubicBezTo>
                      <a:pt x="7841" y="5203"/>
                      <a:pt x="8016" y="1655"/>
                      <a:pt x="6079" y="475"/>
                    </a:cubicBezTo>
                    <a:cubicBezTo>
                      <a:pt x="5555" y="156"/>
                      <a:pt x="5038" y="0"/>
                      <a:pt x="4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3121;p51"/>
              <p:cNvSpPr/>
              <p:nvPr/>
            </p:nvSpPr>
            <p:spPr>
              <a:xfrm>
                <a:off x="7742112" y="1658232"/>
                <a:ext cx="282381" cy="106607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3061" extrusionOk="0">
                    <a:moveTo>
                      <a:pt x="162" y="1"/>
                    </a:moveTo>
                    <a:cubicBezTo>
                      <a:pt x="71" y="386"/>
                      <a:pt x="17" y="740"/>
                      <a:pt x="1" y="1064"/>
                    </a:cubicBezTo>
                    <a:cubicBezTo>
                      <a:pt x="1955" y="1437"/>
                      <a:pt x="5751" y="2232"/>
                      <a:pt x="7698" y="3060"/>
                    </a:cubicBezTo>
                    <a:cubicBezTo>
                      <a:pt x="7864" y="2743"/>
                      <a:pt x="8003" y="2367"/>
                      <a:pt x="8108" y="1926"/>
                    </a:cubicBezTo>
                    <a:cubicBezTo>
                      <a:pt x="6540" y="1365"/>
                      <a:pt x="2738" y="100"/>
                      <a:pt x="1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3122;p51"/>
              <p:cNvSpPr/>
              <p:nvPr/>
            </p:nvSpPr>
            <p:spPr>
              <a:xfrm>
                <a:off x="7814660" y="1794097"/>
                <a:ext cx="55097" cy="82332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2364" extrusionOk="0">
                    <a:moveTo>
                      <a:pt x="582" y="1"/>
                    </a:moveTo>
                    <a:cubicBezTo>
                      <a:pt x="582" y="1"/>
                      <a:pt x="0" y="2364"/>
                      <a:pt x="242" y="2364"/>
                    </a:cubicBezTo>
                    <a:cubicBezTo>
                      <a:pt x="248" y="2364"/>
                      <a:pt x="256" y="2362"/>
                      <a:pt x="264" y="2358"/>
                    </a:cubicBezTo>
                    <a:cubicBezTo>
                      <a:pt x="560" y="2219"/>
                      <a:pt x="1581" y="221"/>
                      <a:pt x="1581" y="221"/>
                    </a:cubicBezTo>
                    <a:lnTo>
                      <a:pt x="5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3123;p51"/>
              <p:cNvSpPr/>
              <p:nvPr/>
            </p:nvSpPr>
            <p:spPr>
              <a:xfrm>
                <a:off x="7898597" y="1553224"/>
                <a:ext cx="57779" cy="39564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1136" extrusionOk="0">
                    <a:moveTo>
                      <a:pt x="1" y="1"/>
                    </a:moveTo>
                    <a:cubicBezTo>
                      <a:pt x="1" y="1"/>
                      <a:pt x="3" y="896"/>
                      <a:pt x="554" y="1105"/>
                    </a:cubicBezTo>
                    <a:cubicBezTo>
                      <a:pt x="607" y="1126"/>
                      <a:pt x="661" y="1135"/>
                      <a:pt x="715" y="1135"/>
                    </a:cubicBezTo>
                    <a:cubicBezTo>
                      <a:pt x="1206" y="1135"/>
                      <a:pt x="1658" y="350"/>
                      <a:pt x="1658" y="35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3124;p51"/>
              <p:cNvSpPr/>
              <p:nvPr/>
            </p:nvSpPr>
            <p:spPr>
              <a:xfrm>
                <a:off x="7922106" y="1448565"/>
                <a:ext cx="24623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6" extrusionOk="0">
                    <a:moveTo>
                      <a:pt x="583" y="1"/>
                    </a:moveTo>
                    <a:cubicBezTo>
                      <a:pt x="445" y="1"/>
                      <a:pt x="1" y="571"/>
                      <a:pt x="1" y="571"/>
                    </a:cubicBezTo>
                    <a:lnTo>
                      <a:pt x="102" y="715"/>
                    </a:lnTo>
                    <a:cubicBezTo>
                      <a:pt x="102" y="715"/>
                      <a:pt x="706" y="100"/>
                      <a:pt x="607" y="9"/>
                    </a:cubicBezTo>
                    <a:cubicBezTo>
                      <a:pt x="601" y="3"/>
                      <a:pt x="593" y="1"/>
                      <a:pt x="583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3125;p51"/>
              <p:cNvSpPr/>
              <p:nvPr/>
            </p:nvSpPr>
            <p:spPr>
              <a:xfrm>
                <a:off x="7910125" y="1436340"/>
                <a:ext cx="15324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5" extrusionOk="0">
                    <a:moveTo>
                      <a:pt x="302" y="0"/>
                    </a:moveTo>
                    <a:cubicBezTo>
                      <a:pt x="175" y="0"/>
                      <a:pt x="1" y="768"/>
                      <a:pt x="1" y="768"/>
                    </a:cubicBezTo>
                    <a:lnTo>
                      <a:pt x="154" y="855"/>
                    </a:lnTo>
                    <a:cubicBezTo>
                      <a:pt x="154" y="855"/>
                      <a:pt x="440" y="42"/>
                      <a:pt x="311" y="2"/>
                    </a:cubicBezTo>
                    <a:cubicBezTo>
                      <a:pt x="308" y="1"/>
                      <a:pt x="305" y="0"/>
                      <a:pt x="302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3126;p51"/>
              <p:cNvSpPr/>
              <p:nvPr/>
            </p:nvSpPr>
            <p:spPr>
              <a:xfrm>
                <a:off x="7890412" y="1431255"/>
                <a:ext cx="10065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9" h="855" extrusionOk="0">
                    <a:moveTo>
                      <a:pt x="137" y="1"/>
                    </a:moveTo>
                    <a:cubicBezTo>
                      <a:pt x="136" y="1"/>
                      <a:pt x="135" y="1"/>
                      <a:pt x="135" y="1"/>
                    </a:cubicBezTo>
                    <a:cubicBezTo>
                      <a:pt x="0" y="9"/>
                      <a:pt x="115" y="828"/>
                      <a:pt x="115" y="828"/>
                    </a:cubicBezTo>
                    <a:lnTo>
                      <a:pt x="289" y="855"/>
                    </a:lnTo>
                    <a:cubicBezTo>
                      <a:pt x="289" y="855"/>
                      <a:pt x="269" y="1"/>
                      <a:pt x="137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127;p51"/>
              <p:cNvSpPr/>
              <p:nvPr/>
            </p:nvSpPr>
            <p:spPr>
              <a:xfrm>
                <a:off x="8012835" y="1474616"/>
                <a:ext cx="21036" cy="27653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94" extrusionOk="0">
                    <a:moveTo>
                      <a:pt x="473" y="0"/>
                    </a:moveTo>
                    <a:cubicBezTo>
                      <a:pt x="342" y="0"/>
                      <a:pt x="0" y="673"/>
                      <a:pt x="0" y="673"/>
                    </a:cubicBezTo>
                    <a:lnTo>
                      <a:pt x="128" y="793"/>
                    </a:lnTo>
                    <a:cubicBezTo>
                      <a:pt x="128" y="793"/>
                      <a:pt x="604" y="76"/>
                      <a:pt x="490" y="5"/>
                    </a:cubicBezTo>
                    <a:cubicBezTo>
                      <a:pt x="485" y="2"/>
                      <a:pt x="479" y="0"/>
                      <a:pt x="473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128;p51"/>
              <p:cNvSpPr/>
              <p:nvPr/>
            </p:nvSpPr>
            <p:spPr>
              <a:xfrm>
                <a:off x="7997476" y="1463297"/>
                <a:ext cx="15324" cy="2981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856" extrusionOk="0">
                    <a:moveTo>
                      <a:pt x="302" y="1"/>
                    </a:moveTo>
                    <a:cubicBezTo>
                      <a:pt x="175" y="1"/>
                      <a:pt x="1" y="769"/>
                      <a:pt x="1" y="769"/>
                    </a:cubicBezTo>
                    <a:lnTo>
                      <a:pt x="154" y="855"/>
                    </a:lnTo>
                    <a:cubicBezTo>
                      <a:pt x="154" y="855"/>
                      <a:pt x="440" y="43"/>
                      <a:pt x="311" y="2"/>
                    </a:cubicBezTo>
                    <a:cubicBezTo>
                      <a:pt x="308" y="1"/>
                      <a:pt x="305" y="1"/>
                      <a:pt x="302" y="1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129;p51"/>
              <p:cNvSpPr/>
              <p:nvPr/>
            </p:nvSpPr>
            <p:spPr>
              <a:xfrm>
                <a:off x="7977798" y="1458247"/>
                <a:ext cx="10030" cy="29778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55" extrusionOk="0">
                    <a:moveTo>
                      <a:pt x="136" y="0"/>
                    </a:moveTo>
                    <a:cubicBezTo>
                      <a:pt x="135" y="0"/>
                      <a:pt x="134" y="0"/>
                      <a:pt x="134" y="0"/>
                    </a:cubicBezTo>
                    <a:cubicBezTo>
                      <a:pt x="0" y="8"/>
                      <a:pt x="114" y="828"/>
                      <a:pt x="114" y="828"/>
                    </a:cubicBezTo>
                    <a:lnTo>
                      <a:pt x="288" y="854"/>
                    </a:lnTo>
                    <a:cubicBezTo>
                      <a:pt x="288" y="854"/>
                      <a:pt x="268" y="0"/>
                      <a:pt x="136" y="0"/>
                    </a:cubicBezTo>
                    <a:close/>
                  </a:path>
                </a:pathLst>
              </a:custGeom>
              <a:solidFill>
                <a:srgbClr val="3929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130;p51"/>
              <p:cNvSpPr/>
              <p:nvPr/>
            </p:nvSpPr>
            <p:spPr>
              <a:xfrm>
                <a:off x="7945372" y="1486214"/>
                <a:ext cx="89298" cy="82924"/>
              </a:xfrm>
              <a:custGeom>
                <a:avLst/>
                <a:gdLst/>
                <a:ahLst/>
                <a:cxnLst/>
                <a:rect l="l" t="t" r="r" b="b"/>
                <a:pathLst>
                  <a:path w="2564" h="2381" extrusionOk="0">
                    <a:moveTo>
                      <a:pt x="1263" y="0"/>
                    </a:moveTo>
                    <a:cubicBezTo>
                      <a:pt x="1169" y="0"/>
                      <a:pt x="1074" y="12"/>
                      <a:pt x="979" y="37"/>
                    </a:cubicBezTo>
                    <a:cubicBezTo>
                      <a:pt x="362" y="200"/>
                      <a:pt x="0" y="848"/>
                      <a:pt x="168" y="1483"/>
                    </a:cubicBezTo>
                    <a:cubicBezTo>
                      <a:pt x="309" y="2022"/>
                      <a:pt x="785" y="2380"/>
                      <a:pt x="1301" y="2380"/>
                    </a:cubicBezTo>
                    <a:cubicBezTo>
                      <a:pt x="1395" y="2380"/>
                      <a:pt x="1490" y="2368"/>
                      <a:pt x="1585" y="2343"/>
                    </a:cubicBezTo>
                    <a:cubicBezTo>
                      <a:pt x="2200" y="2181"/>
                      <a:pt x="2564" y="1534"/>
                      <a:pt x="2396" y="897"/>
                    </a:cubicBezTo>
                    <a:cubicBezTo>
                      <a:pt x="2254" y="359"/>
                      <a:pt x="1778" y="0"/>
                      <a:pt x="1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131;p51"/>
              <p:cNvSpPr/>
              <p:nvPr/>
            </p:nvSpPr>
            <p:spPr>
              <a:xfrm>
                <a:off x="7967035" y="1500947"/>
                <a:ext cx="57465" cy="53391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33" extrusionOk="0">
                    <a:moveTo>
                      <a:pt x="813" y="1"/>
                    </a:moveTo>
                    <a:cubicBezTo>
                      <a:pt x="752" y="1"/>
                      <a:pt x="690" y="9"/>
                      <a:pt x="629" y="25"/>
                    </a:cubicBezTo>
                    <a:cubicBezTo>
                      <a:pt x="234" y="129"/>
                      <a:pt x="0" y="545"/>
                      <a:pt x="108" y="956"/>
                    </a:cubicBezTo>
                    <a:cubicBezTo>
                      <a:pt x="200" y="1302"/>
                      <a:pt x="505" y="1533"/>
                      <a:pt x="836" y="1533"/>
                    </a:cubicBezTo>
                    <a:cubicBezTo>
                      <a:pt x="897" y="1533"/>
                      <a:pt x="959" y="1525"/>
                      <a:pt x="1020" y="1509"/>
                    </a:cubicBezTo>
                    <a:cubicBezTo>
                      <a:pt x="1416" y="1404"/>
                      <a:pt x="1650" y="988"/>
                      <a:pt x="1542" y="578"/>
                    </a:cubicBezTo>
                    <a:cubicBezTo>
                      <a:pt x="1450" y="232"/>
                      <a:pt x="1145" y="1"/>
                      <a:pt x="8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132;p51"/>
              <p:cNvSpPr/>
              <p:nvPr/>
            </p:nvSpPr>
            <p:spPr>
              <a:xfrm>
                <a:off x="7977031" y="1509688"/>
                <a:ext cx="18528" cy="1717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493" extrusionOk="0">
                    <a:moveTo>
                      <a:pt x="263" y="0"/>
                    </a:moveTo>
                    <a:cubicBezTo>
                      <a:pt x="243" y="0"/>
                      <a:pt x="223" y="3"/>
                      <a:pt x="203" y="8"/>
                    </a:cubicBezTo>
                    <a:cubicBezTo>
                      <a:pt x="75" y="42"/>
                      <a:pt x="1" y="175"/>
                      <a:pt x="35" y="307"/>
                    </a:cubicBezTo>
                    <a:cubicBezTo>
                      <a:pt x="64" y="419"/>
                      <a:pt x="163" y="493"/>
                      <a:pt x="270" y="493"/>
                    </a:cubicBezTo>
                    <a:cubicBezTo>
                      <a:pt x="289" y="493"/>
                      <a:pt x="309" y="490"/>
                      <a:pt x="328" y="485"/>
                    </a:cubicBezTo>
                    <a:cubicBezTo>
                      <a:pt x="456" y="452"/>
                      <a:pt x="532" y="317"/>
                      <a:pt x="497" y="186"/>
                    </a:cubicBezTo>
                    <a:cubicBezTo>
                      <a:pt x="468" y="75"/>
                      <a:pt x="369" y="0"/>
                      <a:pt x="2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133;p51"/>
              <p:cNvSpPr/>
              <p:nvPr/>
            </p:nvSpPr>
            <p:spPr>
              <a:xfrm>
                <a:off x="7845100" y="1455495"/>
                <a:ext cx="97726" cy="90760"/>
              </a:xfrm>
              <a:custGeom>
                <a:avLst/>
                <a:gdLst/>
                <a:ahLst/>
                <a:cxnLst/>
                <a:rect l="l" t="t" r="r" b="b"/>
                <a:pathLst>
                  <a:path w="2806" h="2606" extrusionOk="0">
                    <a:moveTo>
                      <a:pt x="1382" y="1"/>
                    </a:moveTo>
                    <a:cubicBezTo>
                      <a:pt x="1279" y="1"/>
                      <a:pt x="1174" y="14"/>
                      <a:pt x="1070" y="41"/>
                    </a:cubicBezTo>
                    <a:cubicBezTo>
                      <a:pt x="397" y="219"/>
                      <a:pt x="0" y="928"/>
                      <a:pt x="184" y="1624"/>
                    </a:cubicBezTo>
                    <a:cubicBezTo>
                      <a:pt x="338" y="2213"/>
                      <a:pt x="859" y="2605"/>
                      <a:pt x="1423" y="2605"/>
                    </a:cubicBezTo>
                    <a:cubicBezTo>
                      <a:pt x="1526" y="2605"/>
                      <a:pt x="1631" y="2592"/>
                      <a:pt x="1736" y="2564"/>
                    </a:cubicBezTo>
                    <a:cubicBezTo>
                      <a:pt x="2409" y="2387"/>
                      <a:pt x="2806" y="1679"/>
                      <a:pt x="2622" y="983"/>
                    </a:cubicBezTo>
                    <a:cubicBezTo>
                      <a:pt x="2467" y="393"/>
                      <a:pt x="1946" y="1"/>
                      <a:pt x="13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134;p51"/>
              <p:cNvSpPr/>
              <p:nvPr/>
            </p:nvSpPr>
            <p:spPr>
              <a:xfrm>
                <a:off x="7871465" y="1474895"/>
                <a:ext cx="62898" cy="58371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1676" extrusionOk="0">
                    <a:moveTo>
                      <a:pt x="891" y="0"/>
                    </a:moveTo>
                    <a:cubicBezTo>
                      <a:pt x="824" y="0"/>
                      <a:pt x="756" y="9"/>
                      <a:pt x="689" y="27"/>
                    </a:cubicBezTo>
                    <a:cubicBezTo>
                      <a:pt x="256" y="141"/>
                      <a:pt x="1" y="596"/>
                      <a:pt x="118" y="1044"/>
                    </a:cubicBezTo>
                    <a:cubicBezTo>
                      <a:pt x="218" y="1423"/>
                      <a:pt x="553" y="1676"/>
                      <a:pt x="916" y="1676"/>
                    </a:cubicBezTo>
                    <a:cubicBezTo>
                      <a:pt x="983" y="1676"/>
                      <a:pt x="1050" y="1667"/>
                      <a:pt x="1117" y="1650"/>
                    </a:cubicBezTo>
                    <a:cubicBezTo>
                      <a:pt x="1549" y="1536"/>
                      <a:pt x="1805" y="1080"/>
                      <a:pt x="1687" y="631"/>
                    </a:cubicBezTo>
                    <a:cubicBezTo>
                      <a:pt x="1587" y="253"/>
                      <a:pt x="1253" y="0"/>
                      <a:pt x="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135;p51"/>
              <p:cNvSpPr/>
              <p:nvPr/>
            </p:nvSpPr>
            <p:spPr>
              <a:xfrm>
                <a:off x="7882402" y="1484403"/>
                <a:ext cx="20270" cy="18842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41" extrusionOk="0">
                    <a:moveTo>
                      <a:pt x="287" y="1"/>
                    </a:moveTo>
                    <a:cubicBezTo>
                      <a:pt x="265" y="1"/>
                      <a:pt x="244" y="3"/>
                      <a:pt x="222" y="9"/>
                    </a:cubicBezTo>
                    <a:cubicBezTo>
                      <a:pt x="83" y="46"/>
                      <a:pt x="0" y="193"/>
                      <a:pt x="38" y="338"/>
                    </a:cubicBezTo>
                    <a:cubicBezTo>
                      <a:pt x="70" y="459"/>
                      <a:pt x="178" y="540"/>
                      <a:pt x="295" y="540"/>
                    </a:cubicBezTo>
                    <a:cubicBezTo>
                      <a:pt x="317" y="540"/>
                      <a:pt x="338" y="538"/>
                      <a:pt x="360" y="532"/>
                    </a:cubicBezTo>
                    <a:cubicBezTo>
                      <a:pt x="499" y="495"/>
                      <a:pt x="582" y="349"/>
                      <a:pt x="544" y="204"/>
                    </a:cubicBezTo>
                    <a:cubicBezTo>
                      <a:pt x="512" y="82"/>
                      <a:pt x="403" y="1"/>
                      <a:pt x="28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-301797" y="0"/>
            <a:ext cx="5643569" cy="7969028"/>
            <a:chOff x="-301797" y="0"/>
            <a:chExt cx="5643569" cy="7969028"/>
          </a:xfrm>
        </p:grpSpPr>
        <p:grpSp>
          <p:nvGrpSpPr>
            <p:cNvPr id="11" name="Group 10"/>
            <p:cNvGrpSpPr/>
            <p:nvPr/>
          </p:nvGrpSpPr>
          <p:grpSpPr>
            <a:xfrm>
              <a:off x="-301797" y="0"/>
              <a:ext cx="5643569" cy="7969028"/>
              <a:chOff x="-429747" y="-3788"/>
              <a:chExt cx="6858000" cy="7969028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36" t="421" r="79088" b="83379"/>
              <a:stretch/>
            </p:blipFill>
            <p:spPr>
              <a:xfrm>
                <a:off x="865783" y="-3788"/>
                <a:ext cx="152400" cy="1111028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29747" y="1107240"/>
                <a:ext cx="6858000" cy="6858000"/>
              </a:xfrm>
              <a:prstGeom prst="rect">
                <a:avLst/>
              </a:prstGeom>
            </p:spPr>
          </p:pic>
        </p:grpSp>
        <p:sp>
          <p:nvSpPr>
            <p:cNvPr id="233" name="Rounded Rectangle 232"/>
            <p:cNvSpPr/>
            <p:nvPr/>
          </p:nvSpPr>
          <p:spPr>
            <a:xfrm>
              <a:off x="1385534" y="4407699"/>
              <a:ext cx="2133600" cy="658813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srgbClr val="0D0D0D"/>
                  </a:solidFill>
                  <a:latin typeface="Times New Roman" pitchFamily="18" charset="0"/>
                </a:rPr>
                <a:t>35 : 5 =</a:t>
              </a:r>
            </a:p>
          </p:txBody>
        </p:sp>
        <p:sp>
          <p:nvSpPr>
            <p:cNvPr id="234" name="Rounded Rectangle 233"/>
            <p:cNvSpPr/>
            <p:nvPr/>
          </p:nvSpPr>
          <p:spPr>
            <a:xfrm>
              <a:off x="1385534" y="5206216"/>
              <a:ext cx="2133600" cy="6858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srgbClr val="0D0D0D"/>
                  </a:solidFill>
                  <a:latin typeface="Times New Roman" pitchFamily="18" charset="0"/>
                </a:rPr>
                <a:t>45 : 5 =</a:t>
              </a:r>
            </a:p>
          </p:txBody>
        </p:sp>
        <p:sp>
          <p:nvSpPr>
            <p:cNvPr id="235" name="Rounded Rectangle 234"/>
            <p:cNvSpPr/>
            <p:nvPr/>
          </p:nvSpPr>
          <p:spPr>
            <a:xfrm>
              <a:off x="1385534" y="3607595"/>
              <a:ext cx="2133600" cy="660400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srgbClr val="0D0D0D"/>
                  </a:solidFill>
                  <a:latin typeface="Times New Roman" pitchFamily="18" charset="0"/>
                </a:rPr>
                <a:t>30 : 5 =</a:t>
              </a:r>
            </a:p>
          </p:txBody>
        </p:sp>
        <p:sp>
          <p:nvSpPr>
            <p:cNvPr id="236" name="Rounded Rectangle 235"/>
            <p:cNvSpPr/>
            <p:nvPr/>
          </p:nvSpPr>
          <p:spPr>
            <a:xfrm>
              <a:off x="1385534" y="2803592"/>
              <a:ext cx="2119312" cy="663575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srgbClr val="0D0D0D"/>
                  </a:solidFill>
                  <a:latin typeface="Times New Roman" pitchFamily="18" charset="0"/>
                </a:rPr>
                <a:t>20 : 5 =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12517" y="0"/>
            <a:ext cx="5704057" cy="7969028"/>
            <a:chOff x="6712517" y="0"/>
            <a:chExt cx="5704057" cy="7969028"/>
          </a:xfrm>
        </p:grpSpPr>
        <p:grpSp>
          <p:nvGrpSpPr>
            <p:cNvPr id="12" name="Group 11"/>
            <p:cNvGrpSpPr/>
            <p:nvPr/>
          </p:nvGrpSpPr>
          <p:grpSpPr>
            <a:xfrm>
              <a:off x="6712517" y="0"/>
              <a:ext cx="5704057" cy="7969028"/>
              <a:chOff x="5898159" y="-3788"/>
              <a:chExt cx="6858000" cy="7969028"/>
            </a:xfrm>
          </p:grpSpPr>
          <p:pic>
            <p:nvPicPr>
              <p:cNvPr id="248" name="Picture 24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8159" y="110724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254" name="Picture 253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36" t="421" r="79088" b="83379"/>
              <a:stretch/>
            </p:blipFill>
            <p:spPr>
              <a:xfrm>
                <a:off x="11276545" y="-3788"/>
                <a:ext cx="152400" cy="1111028"/>
              </a:xfrm>
              <a:prstGeom prst="rect">
                <a:avLst/>
              </a:prstGeom>
            </p:spPr>
          </p:pic>
        </p:grpSp>
        <p:sp>
          <p:nvSpPr>
            <p:cNvPr id="249" name="Rounded Rectangle 42">
              <a:extLst>
                <a:ext uri="{FF2B5EF4-FFF2-40B4-BE49-F238E27FC236}">
                  <a16:creationId xmlns="" xmlns:a16="http://schemas.microsoft.com/office/drawing/2014/main" id="{2C500E14-70C7-4700-A9EF-5F3D879C9FC9}"/>
                </a:ext>
              </a:extLst>
            </p:cNvPr>
            <p:cNvSpPr/>
            <p:nvPr/>
          </p:nvSpPr>
          <p:spPr>
            <a:xfrm>
              <a:off x="8020062" y="3569871"/>
              <a:ext cx="3124200" cy="68762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srgbClr val="0D0D0D"/>
                  </a:solidFill>
                  <a:latin typeface="Times New Roman" pitchFamily="18" charset="0"/>
                </a:rPr>
                <a:t>36 : 5 =</a:t>
              </a:r>
            </a:p>
          </p:txBody>
        </p:sp>
        <p:sp>
          <p:nvSpPr>
            <p:cNvPr id="250" name="Rounded Rectangle 44">
              <a:extLst>
                <a:ext uri="{FF2B5EF4-FFF2-40B4-BE49-F238E27FC236}">
                  <a16:creationId xmlns="" xmlns:a16="http://schemas.microsoft.com/office/drawing/2014/main" id="{374151ED-30F5-416A-A33A-AF884F76ECF2}"/>
                </a:ext>
              </a:extLst>
            </p:cNvPr>
            <p:cNvSpPr/>
            <p:nvPr/>
          </p:nvSpPr>
          <p:spPr>
            <a:xfrm>
              <a:off x="8044460" y="2814999"/>
              <a:ext cx="3124200" cy="654516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srgbClr val="0D0D0D"/>
                  </a:solidFill>
                  <a:latin typeface="Times New Roman" pitchFamily="18" charset="0"/>
                </a:rPr>
                <a:t>11 : 5 =</a:t>
              </a:r>
            </a:p>
          </p:txBody>
        </p:sp>
        <p:sp>
          <p:nvSpPr>
            <p:cNvPr id="251" name="Rounded Rectangle 40">
              <a:extLst>
                <a:ext uri="{FF2B5EF4-FFF2-40B4-BE49-F238E27FC236}">
                  <a16:creationId xmlns="" xmlns:a16="http://schemas.microsoft.com/office/drawing/2014/main" id="{1615D2B0-E15D-4048-A1D0-9AB7A6EE71CB}"/>
                </a:ext>
              </a:extLst>
            </p:cNvPr>
            <p:cNvSpPr/>
            <p:nvPr/>
          </p:nvSpPr>
          <p:spPr>
            <a:xfrm>
              <a:off x="8008015" y="4354160"/>
              <a:ext cx="3124200" cy="646112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srgbClr val="0D0D0D"/>
                  </a:solidFill>
                  <a:latin typeface="Times New Roman" pitchFamily="18" charset="0"/>
                </a:rPr>
                <a:t>57 : 5 =</a:t>
              </a:r>
            </a:p>
          </p:txBody>
        </p:sp>
        <p:sp>
          <p:nvSpPr>
            <p:cNvPr id="252" name="Rounded Rectangle 22">
              <a:extLst>
                <a:ext uri="{FF2B5EF4-FFF2-40B4-BE49-F238E27FC236}">
                  <a16:creationId xmlns="" xmlns:a16="http://schemas.microsoft.com/office/drawing/2014/main" id="{7AD7F492-ACBF-4FAC-AA29-34845A5F5280}"/>
                </a:ext>
              </a:extLst>
            </p:cNvPr>
            <p:cNvSpPr/>
            <p:nvPr/>
          </p:nvSpPr>
          <p:spPr>
            <a:xfrm>
              <a:off x="8008015" y="5162326"/>
              <a:ext cx="3124200" cy="65577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dirty="0">
                  <a:solidFill>
                    <a:srgbClr val="0D0D0D"/>
                  </a:solidFill>
                  <a:latin typeface="Times New Roman" pitchFamily="18" charset="0"/>
                </a:rPr>
                <a:t>89 : 5 =</a:t>
              </a:r>
            </a:p>
          </p:txBody>
        </p:sp>
      </p:grpSp>
      <p:sp>
        <p:nvSpPr>
          <p:cNvPr id="253" name="Rounded Rectangle 252"/>
          <p:cNvSpPr/>
          <p:nvPr/>
        </p:nvSpPr>
        <p:spPr>
          <a:xfrm>
            <a:off x="2150302" y="70518"/>
            <a:ext cx="7994124" cy="1021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Dấu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hiệu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chia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hết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cho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5</a:t>
            </a:r>
          </a:p>
        </p:txBody>
      </p:sp>
      <p:sp>
        <p:nvSpPr>
          <p:cNvPr id="255" name="Text Box 14"/>
          <p:cNvSpPr txBox="1">
            <a:spLocks noChangeArrowheads="1"/>
          </p:cNvSpPr>
          <p:nvPr/>
        </p:nvSpPr>
        <p:spPr bwMode="auto">
          <a:xfrm>
            <a:off x="2843444" y="2835783"/>
            <a:ext cx="6858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 </a:t>
            </a:r>
          </a:p>
        </p:txBody>
      </p:sp>
      <p:sp>
        <p:nvSpPr>
          <p:cNvPr id="256" name="Text Box 15"/>
          <p:cNvSpPr txBox="1">
            <a:spLocks noChangeArrowheads="1"/>
          </p:cNvSpPr>
          <p:nvPr/>
        </p:nvSpPr>
        <p:spPr bwMode="auto">
          <a:xfrm>
            <a:off x="2779779" y="3676326"/>
            <a:ext cx="51127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6</a:t>
            </a:r>
          </a:p>
        </p:txBody>
      </p:sp>
      <p:sp>
        <p:nvSpPr>
          <p:cNvPr id="257" name="Text Box 18"/>
          <p:cNvSpPr txBox="1">
            <a:spLocks noChangeArrowheads="1"/>
          </p:cNvSpPr>
          <p:nvPr/>
        </p:nvSpPr>
        <p:spPr bwMode="auto">
          <a:xfrm>
            <a:off x="2776429" y="4442662"/>
            <a:ext cx="685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7</a:t>
            </a:r>
          </a:p>
        </p:txBody>
      </p:sp>
      <p:sp>
        <p:nvSpPr>
          <p:cNvPr id="258" name="Text Box 19"/>
          <p:cNvSpPr txBox="1">
            <a:spLocks noChangeArrowheads="1"/>
          </p:cNvSpPr>
          <p:nvPr/>
        </p:nvSpPr>
        <p:spPr bwMode="auto">
          <a:xfrm>
            <a:off x="2894243" y="5240027"/>
            <a:ext cx="685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259" name="Text Box 14">
            <a:extLst>
              <a:ext uri="{FF2B5EF4-FFF2-40B4-BE49-F238E27FC236}">
                <a16:creationId xmlns="" xmlns:a16="http://schemas.microsoft.com/office/drawing/2014/main" id="{493ACFEA-CC26-46C7-8F26-C8CB979CE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3630" y="2849749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 2 (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1)</a:t>
            </a:r>
          </a:p>
        </p:txBody>
      </p:sp>
      <p:sp>
        <p:nvSpPr>
          <p:cNvPr id="260" name="Text Box 15">
            <a:extLst>
              <a:ext uri="{FF2B5EF4-FFF2-40B4-BE49-F238E27FC236}">
                <a16:creationId xmlns="" xmlns:a16="http://schemas.microsoft.com/office/drawing/2014/main" id="{FCCE906A-65EE-464F-9B4F-52F38A6CF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2938" y="3603644"/>
            <a:ext cx="1779146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 7 (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1)</a:t>
            </a:r>
          </a:p>
        </p:txBody>
      </p:sp>
      <p:sp>
        <p:nvSpPr>
          <p:cNvPr id="261" name="Text Box 18">
            <a:extLst>
              <a:ext uri="{FF2B5EF4-FFF2-40B4-BE49-F238E27FC236}">
                <a16:creationId xmlns="" xmlns:a16="http://schemas.microsoft.com/office/drawing/2014/main" id="{7BE9B9DB-C050-4A73-8163-04C85EEAE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7477" y="4367173"/>
            <a:ext cx="1752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11 (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2)</a:t>
            </a:r>
          </a:p>
        </p:txBody>
      </p:sp>
      <p:sp>
        <p:nvSpPr>
          <p:cNvPr id="262" name="Text Box 18">
            <a:extLst>
              <a:ext uri="{FF2B5EF4-FFF2-40B4-BE49-F238E27FC236}">
                <a16:creationId xmlns="" xmlns:a16="http://schemas.microsoft.com/office/drawing/2014/main" id="{7BE9B9DB-C050-4A73-8163-04C85EEAE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9768" y="5191026"/>
            <a:ext cx="1752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17 (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4)</a:t>
            </a:r>
          </a:p>
        </p:txBody>
      </p:sp>
      <p:sp>
        <p:nvSpPr>
          <p:cNvPr id="263" name="Text Box 20"/>
          <p:cNvSpPr txBox="1">
            <a:spLocks noChangeArrowheads="1"/>
          </p:cNvSpPr>
          <p:nvPr/>
        </p:nvSpPr>
        <p:spPr bwMode="auto">
          <a:xfrm>
            <a:off x="1619935" y="2851480"/>
            <a:ext cx="381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64" name="Text Box 21"/>
          <p:cNvSpPr txBox="1">
            <a:spLocks noChangeArrowheads="1"/>
          </p:cNvSpPr>
          <p:nvPr/>
        </p:nvSpPr>
        <p:spPr bwMode="auto">
          <a:xfrm>
            <a:off x="1621490" y="3659542"/>
            <a:ext cx="45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65" name="Text Box 24"/>
          <p:cNvSpPr txBox="1">
            <a:spLocks noChangeArrowheads="1"/>
          </p:cNvSpPr>
          <p:nvPr/>
        </p:nvSpPr>
        <p:spPr bwMode="auto">
          <a:xfrm>
            <a:off x="1627274" y="5259397"/>
            <a:ext cx="45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66" name="Text Box 28"/>
          <p:cNvSpPr txBox="1">
            <a:spLocks noChangeArrowheads="1"/>
          </p:cNvSpPr>
          <p:nvPr/>
        </p:nvSpPr>
        <p:spPr bwMode="auto">
          <a:xfrm>
            <a:off x="1608470" y="4446570"/>
            <a:ext cx="4810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268" name="Rounded Rectangle 37">
            <a:extLst>
              <a:ext uri="{FF2B5EF4-FFF2-40B4-BE49-F238E27FC236}">
                <a16:creationId xmlns="" xmlns:a16="http://schemas.microsoft.com/office/drawing/2014/main" id="{C78C13A2-01E4-48DA-B1C4-972E31277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9330" y="1456642"/>
            <a:ext cx="3090433" cy="836709"/>
          </a:xfrm>
          <a:prstGeom prst="roundRect">
            <a:avLst>
              <a:gd name="adj" fmla="val 16667"/>
            </a:avLst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D0D0D"/>
                </a:solidFill>
                <a:latin typeface="Times New Roman" panose="02020603050405020304" pitchFamily="18" charset="0"/>
              </a:rPr>
              <a:t> 5</a:t>
            </a:r>
          </a:p>
        </p:txBody>
      </p:sp>
      <p:sp>
        <p:nvSpPr>
          <p:cNvPr id="267" name="Rounded Rectangle 266"/>
          <p:cNvSpPr>
            <a:spLocks noChangeArrowheads="1"/>
          </p:cNvSpPr>
          <p:nvPr/>
        </p:nvSpPr>
        <p:spPr bwMode="auto">
          <a:xfrm>
            <a:off x="974301" y="1668763"/>
            <a:ext cx="2996727" cy="608013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69" name="Picture 26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12" y="3282970"/>
            <a:ext cx="2459107" cy="2459107"/>
          </a:xfrm>
          <a:prstGeom prst="rect">
            <a:avLst/>
          </a:prstGeom>
        </p:spPr>
      </p:pic>
      <p:grpSp>
        <p:nvGrpSpPr>
          <p:cNvPr id="309" name="Google Shape;3063;p51"/>
          <p:cNvGrpSpPr/>
          <p:nvPr/>
        </p:nvGrpSpPr>
        <p:grpSpPr>
          <a:xfrm rot="2450672">
            <a:off x="288655" y="5936204"/>
            <a:ext cx="831106" cy="848012"/>
            <a:chOff x="2997875" y="3624050"/>
            <a:chExt cx="1748875" cy="1784450"/>
          </a:xfrm>
        </p:grpSpPr>
        <p:sp>
          <p:nvSpPr>
            <p:cNvPr id="310" name="Google Shape;3064;p51"/>
            <p:cNvSpPr/>
            <p:nvPr/>
          </p:nvSpPr>
          <p:spPr>
            <a:xfrm>
              <a:off x="4310200" y="3861000"/>
              <a:ext cx="168225" cy="292750"/>
            </a:xfrm>
            <a:custGeom>
              <a:avLst/>
              <a:gdLst/>
              <a:ahLst/>
              <a:cxnLst/>
              <a:rect l="l" t="t" r="r" b="b"/>
              <a:pathLst>
                <a:path w="6729" h="11710" extrusionOk="0">
                  <a:moveTo>
                    <a:pt x="4852" y="1"/>
                  </a:moveTo>
                  <a:cubicBezTo>
                    <a:pt x="4150" y="1"/>
                    <a:pt x="3713" y="711"/>
                    <a:pt x="3602" y="1364"/>
                  </a:cubicBezTo>
                  <a:cubicBezTo>
                    <a:pt x="3422" y="2424"/>
                    <a:pt x="3672" y="3497"/>
                    <a:pt x="3740" y="4554"/>
                  </a:cubicBezTo>
                  <a:cubicBezTo>
                    <a:pt x="3874" y="6638"/>
                    <a:pt x="2706" y="8552"/>
                    <a:pt x="618" y="9081"/>
                  </a:cubicBezTo>
                  <a:cubicBezTo>
                    <a:pt x="0" y="9238"/>
                    <a:pt x="195" y="10132"/>
                    <a:pt x="756" y="10132"/>
                  </a:cubicBezTo>
                  <a:cubicBezTo>
                    <a:pt x="787" y="10132"/>
                    <a:pt x="819" y="10129"/>
                    <a:pt x="852" y="10124"/>
                  </a:cubicBezTo>
                  <a:cubicBezTo>
                    <a:pt x="1206" y="10819"/>
                    <a:pt x="1806" y="11709"/>
                    <a:pt x="2642" y="11709"/>
                  </a:cubicBezTo>
                  <a:cubicBezTo>
                    <a:pt x="2679" y="11709"/>
                    <a:pt x="2717" y="11707"/>
                    <a:pt x="2756" y="11704"/>
                  </a:cubicBezTo>
                  <a:cubicBezTo>
                    <a:pt x="3543" y="11627"/>
                    <a:pt x="4325" y="10900"/>
                    <a:pt x="4829" y="10338"/>
                  </a:cubicBezTo>
                  <a:cubicBezTo>
                    <a:pt x="6073" y="8950"/>
                    <a:pt x="6654" y="7115"/>
                    <a:pt x="6699" y="5271"/>
                  </a:cubicBezTo>
                  <a:cubicBezTo>
                    <a:pt x="6728" y="4143"/>
                    <a:pt x="6566" y="3009"/>
                    <a:pt x="6313" y="1912"/>
                  </a:cubicBezTo>
                  <a:cubicBezTo>
                    <a:pt x="6147" y="1194"/>
                    <a:pt x="5934" y="205"/>
                    <a:pt x="5085" y="26"/>
                  </a:cubicBezTo>
                  <a:cubicBezTo>
                    <a:pt x="5004" y="9"/>
                    <a:pt x="4926" y="1"/>
                    <a:pt x="4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065;p51"/>
            <p:cNvSpPr/>
            <p:nvPr/>
          </p:nvSpPr>
          <p:spPr>
            <a:xfrm>
              <a:off x="4455025" y="4092125"/>
              <a:ext cx="279175" cy="261125"/>
            </a:xfrm>
            <a:custGeom>
              <a:avLst/>
              <a:gdLst/>
              <a:ahLst/>
              <a:cxnLst/>
              <a:rect l="l" t="t" r="r" b="b"/>
              <a:pathLst>
                <a:path w="11167" h="10445" extrusionOk="0">
                  <a:moveTo>
                    <a:pt x="9785" y="0"/>
                  </a:moveTo>
                  <a:cubicBezTo>
                    <a:pt x="9022" y="0"/>
                    <a:pt x="8478" y="1021"/>
                    <a:pt x="8257" y="1628"/>
                  </a:cubicBezTo>
                  <a:cubicBezTo>
                    <a:pt x="7949" y="2473"/>
                    <a:pt x="7923" y="3390"/>
                    <a:pt x="7683" y="4253"/>
                  </a:cubicBezTo>
                  <a:cubicBezTo>
                    <a:pt x="7313" y="5580"/>
                    <a:pt x="6199" y="6132"/>
                    <a:pt x="4984" y="6581"/>
                  </a:cubicBezTo>
                  <a:cubicBezTo>
                    <a:pt x="3606" y="7089"/>
                    <a:pt x="2157" y="7384"/>
                    <a:pt x="689" y="7454"/>
                  </a:cubicBezTo>
                  <a:cubicBezTo>
                    <a:pt x="14" y="7487"/>
                    <a:pt x="0" y="8525"/>
                    <a:pt x="658" y="8525"/>
                  </a:cubicBezTo>
                  <a:cubicBezTo>
                    <a:pt x="668" y="8525"/>
                    <a:pt x="679" y="8525"/>
                    <a:pt x="689" y="8524"/>
                  </a:cubicBezTo>
                  <a:lnTo>
                    <a:pt x="728" y="8522"/>
                  </a:lnTo>
                  <a:lnTo>
                    <a:pt x="728" y="8522"/>
                  </a:lnTo>
                  <a:cubicBezTo>
                    <a:pt x="454" y="9489"/>
                    <a:pt x="1297" y="10320"/>
                    <a:pt x="2222" y="10427"/>
                  </a:cubicBezTo>
                  <a:cubicBezTo>
                    <a:pt x="2322" y="10439"/>
                    <a:pt x="2422" y="10444"/>
                    <a:pt x="2522" y="10444"/>
                  </a:cubicBezTo>
                  <a:cubicBezTo>
                    <a:pt x="3008" y="10444"/>
                    <a:pt x="3494" y="10320"/>
                    <a:pt x="3966" y="10213"/>
                  </a:cubicBezTo>
                  <a:cubicBezTo>
                    <a:pt x="4586" y="10070"/>
                    <a:pt x="5204" y="9913"/>
                    <a:pt x="5812" y="9722"/>
                  </a:cubicBezTo>
                  <a:cubicBezTo>
                    <a:pt x="7890" y="9068"/>
                    <a:pt x="10066" y="8053"/>
                    <a:pt x="10739" y="5812"/>
                  </a:cubicBezTo>
                  <a:cubicBezTo>
                    <a:pt x="11045" y="4794"/>
                    <a:pt x="11167" y="3628"/>
                    <a:pt x="11164" y="2567"/>
                  </a:cubicBezTo>
                  <a:cubicBezTo>
                    <a:pt x="11161" y="1777"/>
                    <a:pt x="10946" y="234"/>
                    <a:pt x="9976" y="21"/>
                  </a:cubicBezTo>
                  <a:cubicBezTo>
                    <a:pt x="9911" y="7"/>
                    <a:pt x="9847" y="0"/>
                    <a:pt x="9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066;p51"/>
            <p:cNvSpPr/>
            <p:nvPr/>
          </p:nvSpPr>
          <p:spPr>
            <a:xfrm>
              <a:off x="4486825" y="4676975"/>
              <a:ext cx="259925" cy="142550"/>
            </a:xfrm>
            <a:custGeom>
              <a:avLst/>
              <a:gdLst/>
              <a:ahLst/>
              <a:cxnLst/>
              <a:rect l="l" t="t" r="r" b="b"/>
              <a:pathLst>
                <a:path w="10397" h="5702" extrusionOk="0">
                  <a:moveTo>
                    <a:pt x="9071" y="0"/>
                  </a:moveTo>
                  <a:cubicBezTo>
                    <a:pt x="8999" y="0"/>
                    <a:pt x="8924" y="8"/>
                    <a:pt x="8847" y="25"/>
                  </a:cubicBezTo>
                  <a:cubicBezTo>
                    <a:pt x="8492" y="103"/>
                    <a:pt x="8246" y="352"/>
                    <a:pt x="7991" y="595"/>
                  </a:cubicBezTo>
                  <a:cubicBezTo>
                    <a:pt x="7661" y="912"/>
                    <a:pt x="7333" y="1228"/>
                    <a:pt x="6988" y="1526"/>
                  </a:cubicBezTo>
                  <a:cubicBezTo>
                    <a:pt x="6262" y="2147"/>
                    <a:pt x="5425" y="2681"/>
                    <a:pt x="4440" y="2683"/>
                  </a:cubicBezTo>
                  <a:cubicBezTo>
                    <a:pt x="4433" y="2683"/>
                    <a:pt x="4427" y="2683"/>
                    <a:pt x="4420" y="2683"/>
                  </a:cubicBezTo>
                  <a:cubicBezTo>
                    <a:pt x="3295" y="2683"/>
                    <a:pt x="2128" y="2361"/>
                    <a:pt x="1025" y="2173"/>
                  </a:cubicBezTo>
                  <a:cubicBezTo>
                    <a:pt x="990" y="2167"/>
                    <a:pt x="956" y="2164"/>
                    <a:pt x="923" y="2164"/>
                  </a:cubicBezTo>
                  <a:cubicBezTo>
                    <a:pt x="453" y="2164"/>
                    <a:pt x="213" y="2736"/>
                    <a:pt x="440" y="3037"/>
                  </a:cubicBezTo>
                  <a:cubicBezTo>
                    <a:pt x="334" y="3378"/>
                    <a:pt x="55" y="3611"/>
                    <a:pt x="27" y="3993"/>
                  </a:cubicBezTo>
                  <a:cubicBezTo>
                    <a:pt x="1" y="4360"/>
                    <a:pt x="174" y="4699"/>
                    <a:pt x="505" y="4865"/>
                  </a:cubicBezTo>
                  <a:cubicBezTo>
                    <a:pt x="866" y="5047"/>
                    <a:pt x="1329" y="5098"/>
                    <a:pt x="1720" y="5196"/>
                  </a:cubicBezTo>
                  <a:cubicBezTo>
                    <a:pt x="2201" y="5317"/>
                    <a:pt x="2683" y="5445"/>
                    <a:pt x="3170" y="5543"/>
                  </a:cubicBezTo>
                  <a:cubicBezTo>
                    <a:pt x="3688" y="5647"/>
                    <a:pt x="4211" y="5702"/>
                    <a:pt x="4731" y="5702"/>
                  </a:cubicBezTo>
                  <a:cubicBezTo>
                    <a:pt x="5770" y="5702"/>
                    <a:pt x="6796" y="5482"/>
                    <a:pt x="7739" y="4987"/>
                  </a:cubicBezTo>
                  <a:cubicBezTo>
                    <a:pt x="9050" y="4298"/>
                    <a:pt x="10396" y="2828"/>
                    <a:pt x="10235" y="1237"/>
                  </a:cubicBezTo>
                  <a:cubicBezTo>
                    <a:pt x="10172" y="622"/>
                    <a:pt x="9715" y="0"/>
                    <a:pt x="9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067;p51"/>
            <p:cNvSpPr/>
            <p:nvPr/>
          </p:nvSpPr>
          <p:spPr>
            <a:xfrm>
              <a:off x="4363550" y="4983075"/>
              <a:ext cx="241075" cy="119825"/>
            </a:xfrm>
            <a:custGeom>
              <a:avLst/>
              <a:gdLst/>
              <a:ahLst/>
              <a:cxnLst/>
              <a:rect l="l" t="t" r="r" b="b"/>
              <a:pathLst>
                <a:path w="9643" h="4793" extrusionOk="0">
                  <a:moveTo>
                    <a:pt x="8667" y="1"/>
                  </a:moveTo>
                  <a:cubicBezTo>
                    <a:pt x="7898" y="1"/>
                    <a:pt x="6794" y="738"/>
                    <a:pt x="6371" y="1041"/>
                  </a:cubicBezTo>
                  <a:cubicBezTo>
                    <a:pt x="5895" y="1383"/>
                    <a:pt x="5495" y="1633"/>
                    <a:pt x="5003" y="1633"/>
                  </a:cubicBezTo>
                  <a:cubicBezTo>
                    <a:pt x="4815" y="1633"/>
                    <a:pt x="4613" y="1596"/>
                    <a:pt x="4388" y="1514"/>
                  </a:cubicBezTo>
                  <a:cubicBezTo>
                    <a:pt x="3364" y="1137"/>
                    <a:pt x="2370" y="660"/>
                    <a:pt x="1393" y="176"/>
                  </a:cubicBezTo>
                  <a:cubicBezTo>
                    <a:pt x="1308" y="133"/>
                    <a:pt x="1224" y="114"/>
                    <a:pt x="1145" y="114"/>
                  </a:cubicBezTo>
                  <a:cubicBezTo>
                    <a:pt x="1026" y="114"/>
                    <a:pt x="918" y="156"/>
                    <a:pt x="828" y="222"/>
                  </a:cubicBezTo>
                  <a:cubicBezTo>
                    <a:pt x="716" y="234"/>
                    <a:pt x="610" y="280"/>
                    <a:pt x="527" y="356"/>
                  </a:cubicBezTo>
                  <a:cubicBezTo>
                    <a:pt x="0" y="807"/>
                    <a:pt x="50" y="1604"/>
                    <a:pt x="491" y="2099"/>
                  </a:cubicBezTo>
                  <a:cubicBezTo>
                    <a:pt x="1014" y="2683"/>
                    <a:pt x="1895" y="3017"/>
                    <a:pt x="2574" y="3382"/>
                  </a:cubicBezTo>
                  <a:cubicBezTo>
                    <a:pt x="3372" y="3811"/>
                    <a:pt x="4172" y="4282"/>
                    <a:pt x="5009" y="4633"/>
                  </a:cubicBezTo>
                  <a:cubicBezTo>
                    <a:pt x="5268" y="4742"/>
                    <a:pt x="5522" y="4792"/>
                    <a:pt x="5771" y="4792"/>
                  </a:cubicBezTo>
                  <a:cubicBezTo>
                    <a:pt x="6248" y="4792"/>
                    <a:pt x="6702" y="4605"/>
                    <a:pt x="7124" y="4288"/>
                  </a:cubicBezTo>
                  <a:cubicBezTo>
                    <a:pt x="8133" y="3532"/>
                    <a:pt x="9643" y="2192"/>
                    <a:pt x="9453" y="767"/>
                  </a:cubicBezTo>
                  <a:cubicBezTo>
                    <a:pt x="9378" y="201"/>
                    <a:pt x="9068" y="1"/>
                    <a:pt x="8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068;p51"/>
            <p:cNvSpPr/>
            <p:nvPr/>
          </p:nvSpPr>
          <p:spPr>
            <a:xfrm>
              <a:off x="3266200" y="3861000"/>
              <a:ext cx="168225" cy="292750"/>
            </a:xfrm>
            <a:custGeom>
              <a:avLst/>
              <a:gdLst/>
              <a:ahLst/>
              <a:cxnLst/>
              <a:rect l="l" t="t" r="r" b="b"/>
              <a:pathLst>
                <a:path w="6729" h="11710" extrusionOk="0">
                  <a:moveTo>
                    <a:pt x="1876" y="1"/>
                  </a:moveTo>
                  <a:cubicBezTo>
                    <a:pt x="1801" y="1"/>
                    <a:pt x="1724" y="9"/>
                    <a:pt x="1643" y="26"/>
                  </a:cubicBezTo>
                  <a:cubicBezTo>
                    <a:pt x="795" y="205"/>
                    <a:pt x="582" y="1194"/>
                    <a:pt x="416" y="1912"/>
                  </a:cubicBezTo>
                  <a:cubicBezTo>
                    <a:pt x="162" y="3009"/>
                    <a:pt x="1" y="4143"/>
                    <a:pt x="28" y="5271"/>
                  </a:cubicBezTo>
                  <a:cubicBezTo>
                    <a:pt x="75" y="7115"/>
                    <a:pt x="656" y="8950"/>
                    <a:pt x="1898" y="10338"/>
                  </a:cubicBezTo>
                  <a:cubicBezTo>
                    <a:pt x="2404" y="10900"/>
                    <a:pt x="3184" y="11627"/>
                    <a:pt x="3973" y="11704"/>
                  </a:cubicBezTo>
                  <a:cubicBezTo>
                    <a:pt x="4012" y="11707"/>
                    <a:pt x="4050" y="11709"/>
                    <a:pt x="4087" y="11709"/>
                  </a:cubicBezTo>
                  <a:cubicBezTo>
                    <a:pt x="4922" y="11709"/>
                    <a:pt x="5521" y="10819"/>
                    <a:pt x="5876" y="10124"/>
                  </a:cubicBezTo>
                  <a:cubicBezTo>
                    <a:pt x="5909" y="10129"/>
                    <a:pt x="5941" y="10132"/>
                    <a:pt x="5971" y="10132"/>
                  </a:cubicBezTo>
                  <a:cubicBezTo>
                    <a:pt x="6534" y="10132"/>
                    <a:pt x="6729" y="9238"/>
                    <a:pt x="6111" y="9081"/>
                  </a:cubicBezTo>
                  <a:cubicBezTo>
                    <a:pt x="4023" y="8552"/>
                    <a:pt x="2855" y="6638"/>
                    <a:pt x="2989" y="4554"/>
                  </a:cubicBezTo>
                  <a:cubicBezTo>
                    <a:pt x="3056" y="3497"/>
                    <a:pt x="3307" y="2424"/>
                    <a:pt x="3127" y="1364"/>
                  </a:cubicBezTo>
                  <a:cubicBezTo>
                    <a:pt x="3016" y="711"/>
                    <a:pt x="2578" y="1"/>
                    <a:pt x="1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069;p51"/>
            <p:cNvSpPr/>
            <p:nvPr/>
          </p:nvSpPr>
          <p:spPr>
            <a:xfrm>
              <a:off x="3010375" y="4092125"/>
              <a:ext cx="279225" cy="261125"/>
            </a:xfrm>
            <a:custGeom>
              <a:avLst/>
              <a:gdLst/>
              <a:ahLst/>
              <a:cxnLst/>
              <a:rect l="l" t="t" r="r" b="b"/>
              <a:pathLst>
                <a:path w="11169" h="10445" extrusionOk="0">
                  <a:moveTo>
                    <a:pt x="1383" y="0"/>
                  </a:moveTo>
                  <a:cubicBezTo>
                    <a:pt x="1321" y="0"/>
                    <a:pt x="1257" y="7"/>
                    <a:pt x="1192" y="21"/>
                  </a:cubicBezTo>
                  <a:cubicBezTo>
                    <a:pt x="222" y="234"/>
                    <a:pt x="8" y="1777"/>
                    <a:pt x="5" y="2567"/>
                  </a:cubicBezTo>
                  <a:cubicBezTo>
                    <a:pt x="1" y="3628"/>
                    <a:pt x="123" y="4794"/>
                    <a:pt x="428" y="5812"/>
                  </a:cubicBezTo>
                  <a:cubicBezTo>
                    <a:pt x="1103" y="8053"/>
                    <a:pt x="3279" y="9068"/>
                    <a:pt x="5356" y="9722"/>
                  </a:cubicBezTo>
                  <a:cubicBezTo>
                    <a:pt x="5965" y="9913"/>
                    <a:pt x="6581" y="10070"/>
                    <a:pt x="7202" y="10213"/>
                  </a:cubicBezTo>
                  <a:cubicBezTo>
                    <a:pt x="7674" y="10320"/>
                    <a:pt x="8159" y="10444"/>
                    <a:pt x="8646" y="10444"/>
                  </a:cubicBezTo>
                  <a:cubicBezTo>
                    <a:pt x="8747" y="10444"/>
                    <a:pt x="8847" y="10439"/>
                    <a:pt x="8947" y="10427"/>
                  </a:cubicBezTo>
                  <a:cubicBezTo>
                    <a:pt x="9871" y="10320"/>
                    <a:pt x="10714" y="9489"/>
                    <a:pt x="10440" y="8522"/>
                  </a:cubicBezTo>
                  <a:lnTo>
                    <a:pt x="10440" y="8522"/>
                  </a:lnTo>
                  <a:lnTo>
                    <a:pt x="10478" y="8524"/>
                  </a:lnTo>
                  <a:cubicBezTo>
                    <a:pt x="10489" y="8525"/>
                    <a:pt x="10499" y="8525"/>
                    <a:pt x="10509" y="8525"/>
                  </a:cubicBezTo>
                  <a:cubicBezTo>
                    <a:pt x="11169" y="8525"/>
                    <a:pt x="11155" y="7487"/>
                    <a:pt x="10478" y="7454"/>
                  </a:cubicBezTo>
                  <a:cubicBezTo>
                    <a:pt x="9011" y="7384"/>
                    <a:pt x="7563" y="7089"/>
                    <a:pt x="6185" y="6581"/>
                  </a:cubicBezTo>
                  <a:cubicBezTo>
                    <a:pt x="4968" y="6132"/>
                    <a:pt x="3854" y="5580"/>
                    <a:pt x="3485" y="4253"/>
                  </a:cubicBezTo>
                  <a:cubicBezTo>
                    <a:pt x="3244" y="3390"/>
                    <a:pt x="3219" y="2473"/>
                    <a:pt x="2911" y="1628"/>
                  </a:cubicBezTo>
                  <a:cubicBezTo>
                    <a:pt x="2691" y="1021"/>
                    <a:pt x="2146" y="0"/>
                    <a:pt x="13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070;p51"/>
            <p:cNvSpPr/>
            <p:nvPr/>
          </p:nvSpPr>
          <p:spPr>
            <a:xfrm>
              <a:off x="2997875" y="4676975"/>
              <a:ext cx="259925" cy="142550"/>
            </a:xfrm>
            <a:custGeom>
              <a:avLst/>
              <a:gdLst/>
              <a:ahLst/>
              <a:cxnLst/>
              <a:rect l="l" t="t" r="r" b="b"/>
              <a:pathLst>
                <a:path w="10397" h="5702" extrusionOk="0">
                  <a:moveTo>
                    <a:pt x="1325" y="0"/>
                  </a:moveTo>
                  <a:cubicBezTo>
                    <a:pt x="682" y="0"/>
                    <a:pt x="225" y="622"/>
                    <a:pt x="162" y="1237"/>
                  </a:cubicBezTo>
                  <a:cubicBezTo>
                    <a:pt x="1" y="2828"/>
                    <a:pt x="1347" y="4298"/>
                    <a:pt x="2658" y="4987"/>
                  </a:cubicBezTo>
                  <a:cubicBezTo>
                    <a:pt x="3601" y="5482"/>
                    <a:pt x="4627" y="5702"/>
                    <a:pt x="5666" y="5702"/>
                  </a:cubicBezTo>
                  <a:cubicBezTo>
                    <a:pt x="6186" y="5702"/>
                    <a:pt x="6709" y="5647"/>
                    <a:pt x="7227" y="5543"/>
                  </a:cubicBezTo>
                  <a:cubicBezTo>
                    <a:pt x="7714" y="5445"/>
                    <a:pt x="8196" y="5317"/>
                    <a:pt x="8679" y="5196"/>
                  </a:cubicBezTo>
                  <a:cubicBezTo>
                    <a:pt x="9068" y="5098"/>
                    <a:pt x="9531" y="5047"/>
                    <a:pt x="9892" y="4865"/>
                  </a:cubicBezTo>
                  <a:cubicBezTo>
                    <a:pt x="10224" y="4699"/>
                    <a:pt x="10396" y="4360"/>
                    <a:pt x="10370" y="3993"/>
                  </a:cubicBezTo>
                  <a:cubicBezTo>
                    <a:pt x="10343" y="3611"/>
                    <a:pt x="10063" y="3378"/>
                    <a:pt x="9957" y="3037"/>
                  </a:cubicBezTo>
                  <a:cubicBezTo>
                    <a:pt x="10184" y="2736"/>
                    <a:pt x="9944" y="2164"/>
                    <a:pt x="9474" y="2164"/>
                  </a:cubicBezTo>
                  <a:cubicBezTo>
                    <a:pt x="9441" y="2164"/>
                    <a:pt x="9407" y="2167"/>
                    <a:pt x="9372" y="2173"/>
                  </a:cubicBezTo>
                  <a:cubicBezTo>
                    <a:pt x="8269" y="2361"/>
                    <a:pt x="7102" y="2683"/>
                    <a:pt x="5977" y="2683"/>
                  </a:cubicBezTo>
                  <a:cubicBezTo>
                    <a:pt x="5970" y="2683"/>
                    <a:pt x="5964" y="2683"/>
                    <a:pt x="5957" y="2683"/>
                  </a:cubicBezTo>
                  <a:cubicBezTo>
                    <a:pt x="4972" y="2681"/>
                    <a:pt x="4133" y="2147"/>
                    <a:pt x="3409" y="1526"/>
                  </a:cubicBezTo>
                  <a:cubicBezTo>
                    <a:pt x="3063" y="1228"/>
                    <a:pt x="2735" y="912"/>
                    <a:pt x="2405" y="595"/>
                  </a:cubicBezTo>
                  <a:cubicBezTo>
                    <a:pt x="2151" y="352"/>
                    <a:pt x="1905" y="103"/>
                    <a:pt x="1549" y="25"/>
                  </a:cubicBezTo>
                  <a:cubicBezTo>
                    <a:pt x="1472" y="8"/>
                    <a:pt x="1397" y="0"/>
                    <a:pt x="13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071;p51"/>
            <p:cNvSpPr/>
            <p:nvPr/>
          </p:nvSpPr>
          <p:spPr>
            <a:xfrm>
              <a:off x="3139975" y="4983075"/>
              <a:ext cx="241100" cy="119825"/>
            </a:xfrm>
            <a:custGeom>
              <a:avLst/>
              <a:gdLst/>
              <a:ahLst/>
              <a:cxnLst/>
              <a:rect l="l" t="t" r="r" b="b"/>
              <a:pathLst>
                <a:path w="9644" h="4793" extrusionOk="0">
                  <a:moveTo>
                    <a:pt x="976" y="1"/>
                  </a:moveTo>
                  <a:cubicBezTo>
                    <a:pt x="575" y="1"/>
                    <a:pt x="265" y="201"/>
                    <a:pt x="189" y="767"/>
                  </a:cubicBezTo>
                  <a:cubicBezTo>
                    <a:pt x="0" y="2192"/>
                    <a:pt x="1510" y="3532"/>
                    <a:pt x="2520" y="4288"/>
                  </a:cubicBezTo>
                  <a:cubicBezTo>
                    <a:pt x="2942" y="4605"/>
                    <a:pt x="3395" y="4792"/>
                    <a:pt x="3873" y="4792"/>
                  </a:cubicBezTo>
                  <a:cubicBezTo>
                    <a:pt x="4121" y="4792"/>
                    <a:pt x="4376" y="4742"/>
                    <a:pt x="4635" y="4633"/>
                  </a:cubicBezTo>
                  <a:cubicBezTo>
                    <a:pt x="5470" y="4282"/>
                    <a:pt x="6272" y="3811"/>
                    <a:pt x="7070" y="3382"/>
                  </a:cubicBezTo>
                  <a:cubicBezTo>
                    <a:pt x="7748" y="3017"/>
                    <a:pt x="8630" y="2683"/>
                    <a:pt x="9152" y="2099"/>
                  </a:cubicBezTo>
                  <a:cubicBezTo>
                    <a:pt x="9592" y="1604"/>
                    <a:pt x="9644" y="807"/>
                    <a:pt x="9117" y="356"/>
                  </a:cubicBezTo>
                  <a:cubicBezTo>
                    <a:pt x="9033" y="280"/>
                    <a:pt x="8928" y="234"/>
                    <a:pt x="8816" y="222"/>
                  </a:cubicBezTo>
                  <a:cubicBezTo>
                    <a:pt x="8726" y="156"/>
                    <a:pt x="8617" y="114"/>
                    <a:pt x="8499" y="114"/>
                  </a:cubicBezTo>
                  <a:cubicBezTo>
                    <a:pt x="8419" y="114"/>
                    <a:pt x="8335" y="133"/>
                    <a:pt x="8249" y="176"/>
                  </a:cubicBezTo>
                  <a:cubicBezTo>
                    <a:pt x="7274" y="660"/>
                    <a:pt x="6279" y="1137"/>
                    <a:pt x="5256" y="1514"/>
                  </a:cubicBezTo>
                  <a:cubicBezTo>
                    <a:pt x="5031" y="1596"/>
                    <a:pt x="4829" y="1633"/>
                    <a:pt x="4640" y="1633"/>
                  </a:cubicBezTo>
                  <a:cubicBezTo>
                    <a:pt x="4149" y="1633"/>
                    <a:pt x="3747" y="1383"/>
                    <a:pt x="3271" y="1041"/>
                  </a:cubicBezTo>
                  <a:cubicBezTo>
                    <a:pt x="2849" y="738"/>
                    <a:pt x="1745" y="1"/>
                    <a:pt x="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072;p51"/>
            <p:cNvSpPr/>
            <p:nvPr/>
          </p:nvSpPr>
          <p:spPr>
            <a:xfrm>
              <a:off x="3535250" y="3624050"/>
              <a:ext cx="688450" cy="493100"/>
            </a:xfrm>
            <a:custGeom>
              <a:avLst/>
              <a:gdLst/>
              <a:ahLst/>
              <a:cxnLst/>
              <a:rect l="l" t="t" r="r" b="b"/>
              <a:pathLst>
                <a:path w="27538" h="19724" extrusionOk="0">
                  <a:moveTo>
                    <a:pt x="13237" y="1"/>
                  </a:moveTo>
                  <a:cubicBezTo>
                    <a:pt x="10420" y="1"/>
                    <a:pt x="7666" y="789"/>
                    <a:pt x="5435" y="2569"/>
                  </a:cubicBezTo>
                  <a:cubicBezTo>
                    <a:pt x="3487" y="4124"/>
                    <a:pt x="2172" y="6778"/>
                    <a:pt x="1316" y="9116"/>
                  </a:cubicBezTo>
                  <a:cubicBezTo>
                    <a:pt x="253" y="12019"/>
                    <a:pt x="1" y="15271"/>
                    <a:pt x="83" y="18338"/>
                  </a:cubicBezTo>
                  <a:cubicBezTo>
                    <a:pt x="88" y="18560"/>
                    <a:pt x="204" y="18710"/>
                    <a:pt x="357" y="18789"/>
                  </a:cubicBezTo>
                  <a:cubicBezTo>
                    <a:pt x="37" y="19066"/>
                    <a:pt x="273" y="19724"/>
                    <a:pt x="776" y="19724"/>
                  </a:cubicBezTo>
                  <a:cubicBezTo>
                    <a:pt x="810" y="19724"/>
                    <a:pt x="845" y="19721"/>
                    <a:pt x="882" y="19714"/>
                  </a:cubicBezTo>
                  <a:cubicBezTo>
                    <a:pt x="3757" y="19205"/>
                    <a:pt x="6662" y="18878"/>
                    <a:pt x="9580" y="18735"/>
                  </a:cubicBezTo>
                  <a:cubicBezTo>
                    <a:pt x="10589" y="18686"/>
                    <a:pt x="11596" y="18665"/>
                    <a:pt x="12602" y="18665"/>
                  </a:cubicBezTo>
                  <a:cubicBezTo>
                    <a:pt x="14430" y="18665"/>
                    <a:pt x="16255" y="18732"/>
                    <a:pt x="18085" y="18810"/>
                  </a:cubicBezTo>
                  <a:cubicBezTo>
                    <a:pt x="18931" y="18846"/>
                    <a:pt x="19777" y="18875"/>
                    <a:pt x="20623" y="18875"/>
                  </a:cubicBezTo>
                  <a:cubicBezTo>
                    <a:pt x="21167" y="18875"/>
                    <a:pt x="21711" y="18863"/>
                    <a:pt x="22254" y="18833"/>
                  </a:cubicBezTo>
                  <a:cubicBezTo>
                    <a:pt x="23589" y="18760"/>
                    <a:pt x="25073" y="18650"/>
                    <a:pt x="26340" y="18187"/>
                  </a:cubicBezTo>
                  <a:cubicBezTo>
                    <a:pt x="27537" y="17749"/>
                    <a:pt x="27132" y="16157"/>
                    <a:pt x="27085" y="15171"/>
                  </a:cubicBezTo>
                  <a:cubicBezTo>
                    <a:pt x="27016" y="13719"/>
                    <a:pt x="26938" y="12262"/>
                    <a:pt x="26788" y="10815"/>
                  </a:cubicBezTo>
                  <a:cubicBezTo>
                    <a:pt x="26660" y="9562"/>
                    <a:pt x="26439" y="8330"/>
                    <a:pt x="25919" y="7176"/>
                  </a:cubicBezTo>
                  <a:cubicBezTo>
                    <a:pt x="25416" y="6060"/>
                    <a:pt x="24665" y="5057"/>
                    <a:pt x="23808" y="4187"/>
                  </a:cubicBezTo>
                  <a:cubicBezTo>
                    <a:pt x="22225" y="2577"/>
                    <a:pt x="20218" y="1403"/>
                    <a:pt x="18064" y="743"/>
                  </a:cubicBezTo>
                  <a:cubicBezTo>
                    <a:pt x="16493" y="261"/>
                    <a:pt x="14854" y="1"/>
                    <a:pt x="1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073;p51"/>
            <p:cNvSpPr/>
            <p:nvPr/>
          </p:nvSpPr>
          <p:spPr>
            <a:xfrm>
              <a:off x="3988300" y="3698850"/>
              <a:ext cx="79325" cy="54450"/>
            </a:xfrm>
            <a:custGeom>
              <a:avLst/>
              <a:gdLst/>
              <a:ahLst/>
              <a:cxnLst/>
              <a:rect l="l" t="t" r="r" b="b"/>
              <a:pathLst>
                <a:path w="3173" h="2178" extrusionOk="0">
                  <a:moveTo>
                    <a:pt x="1594" y="1"/>
                  </a:moveTo>
                  <a:cubicBezTo>
                    <a:pt x="1381" y="1"/>
                    <a:pt x="1172" y="64"/>
                    <a:pt x="994" y="183"/>
                  </a:cubicBezTo>
                  <a:cubicBezTo>
                    <a:pt x="773" y="216"/>
                    <a:pt x="564" y="307"/>
                    <a:pt x="387" y="511"/>
                  </a:cubicBezTo>
                  <a:cubicBezTo>
                    <a:pt x="0" y="953"/>
                    <a:pt x="170" y="1634"/>
                    <a:pt x="642" y="1943"/>
                  </a:cubicBezTo>
                  <a:cubicBezTo>
                    <a:pt x="891" y="2106"/>
                    <a:pt x="1226" y="2178"/>
                    <a:pt x="1560" y="2178"/>
                  </a:cubicBezTo>
                  <a:cubicBezTo>
                    <a:pt x="1832" y="2178"/>
                    <a:pt x="2102" y="2130"/>
                    <a:pt x="2324" y="2047"/>
                  </a:cubicBezTo>
                  <a:cubicBezTo>
                    <a:pt x="2815" y="1863"/>
                    <a:pt x="3172" y="1333"/>
                    <a:pt x="2987" y="807"/>
                  </a:cubicBezTo>
                  <a:cubicBezTo>
                    <a:pt x="2815" y="314"/>
                    <a:pt x="2167" y="40"/>
                    <a:pt x="1681" y="4"/>
                  </a:cubicBezTo>
                  <a:cubicBezTo>
                    <a:pt x="1652" y="2"/>
                    <a:pt x="1623" y="1"/>
                    <a:pt x="1594" y="1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074;p51"/>
            <p:cNvSpPr/>
            <p:nvPr/>
          </p:nvSpPr>
          <p:spPr>
            <a:xfrm>
              <a:off x="3684025" y="3701125"/>
              <a:ext cx="71700" cy="48425"/>
            </a:xfrm>
            <a:custGeom>
              <a:avLst/>
              <a:gdLst/>
              <a:ahLst/>
              <a:cxnLst/>
              <a:rect l="l" t="t" r="r" b="b"/>
              <a:pathLst>
                <a:path w="2868" h="1937" extrusionOk="0">
                  <a:moveTo>
                    <a:pt x="1286" y="1"/>
                  </a:moveTo>
                  <a:cubicBezTo>
                    <a:pt x="778" y="1"/>
                    <a:pt x="262" y="234"/>
                    <a:pt x="118" y="760"/>
                  </a:cubicBezTo>
                  <a:cubicBezTo>
                    <a:pt x="0" y="1191"/>
                    <a:pt x="227" y="1584"/>
                    <a:pt x="594" y="1763"/>
                  </a:cubicBezTo>
                  <a:cubicBezTo>
                    <a:pt x="780" y="1882"/>
                    <a:pt x="1004" y="1936"/>
                    <a:pt x="1230" y="1936"/>
                  </a:cubicBezTo>
                  <a:cubicBezTo>
                    <a:pt x="1536" y="1936"/>
                    <a:pt x="1848" y="1837"/>
                    <a:pt x="2084" y="1660"/>
                  </a:cubicBezTo>
                  <a:cubicBezTo>
                    <a:pt x="2161" y="1622"/>
                    <a:pt x="2235" y="1578"/>
                    <a:pt x="2307" y="1529"/>
                  </a:cubicBezTo>
                  <a:cubicBezTo>
                    <a:pt x="2868" y="1129"/>
                    <a:pt x="2611" y="339"/>
                    <a:pt x="2014" y="141"/>
                  </a:cubicBezTo>
                  <a:cubicBezTo>
                    <a:pt x="2000" y="136"/>
                    <a:pt x="1984" y="132"/>
                    <a:pt x="1968" y="128"/>
                  </a:cubicBezTo>
                  <a:cubicBezTo>
                    <a:pt x="1761" y="36"/>
                    <a:pt x="1518" y="2"/>
                    <a:pt x="1290" y="1"/>
                  </a:cubicBezTo>
                  <a:cubicBezTo>
                    <a:pt x="1289" y="1"/>
                    <a:pt x="1288" y="1"/>
                    <a:pt x="1286" y="1"/>
                  </a:cubicBezTo>
                  <a:close/>
                </a:path>
              </a:pathLst>
            </a:custGeom>
            <a:solidFill>
              <a:srgbClr val="A6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075;p51"/>
            <p:cNvSpPr/>
            <p:nvPr/>
          </p:nvSpPr>
          <p:spPr>
            <a:xfrm>
              <a:off x="3799125" y="3689425"/>
              <a:ext cx="126800" cy="83050"/>
            </a:xfrm>
            <a:custGeom>
              <a:avLst/>
              <a:gdLst/>
              <a:ahLst/>
              <a:cxnLst/>
              <a:rect l="l" t="t" r="r" b="b"/>
              <a:pathLst>
                <a:path w="5072" h="3322" extrusionOk="0">
                  <a:moveTo>
                    <a:pt x="2504" y="1"/>
                  </a:moveTo>
                  <a:cubicBezTo>
                    <a:pt x="1033" y="1"/>
                    <a:pt x="0" y="1456"/>
                    <a:pt x="202" y="2850"/>
                  </a:cubicBezTo>
                  <a:cubicBezTo>
                    <a:pt x="242" y="3121"/>
                    <a:pt x="430" y="3238"/>
                    <a:pt x="635" y="3238"/>
                  </a:cubicBezTo>
                  <a:cubicBezTo>
                    <a:pt x="944" y="3238"/>
                    <a:pt x="1294" y="2972"/>
                    <a:pt x="1234" y="2566"/>
                  </a:cubicBezTo>
                  <a:cubicBezTo>
                    <a:pt x="1131" y="1845"/>
                    <a:pt x="1785" y="1072"/>
                    <a:pt x="2516" y="1072"/>
                  </a:cubicBezTo>
                  <a:cubicBezTo>
                    <a:pt x="2551" y="1072"/>
                    <a:pt x="2587" y="1074"/>
                    <a:pt x="2622" y="1077"/>
                  </a:cubicBezTo>
                  <a:cubicBezTo>
                    <a:pt x="3350" y="1154"/>
                    <a:pt x="3907" y="1943"/>
                    <a:pt x="3768" y="2652"/>
                  </a:cubicBezTo>
                  <a:cubicBezTo>
                    <a:pt x="3689" y="3056"/>
                    <a:pt x="4030" y="3322"/>
                    <a:pt x="4344" y="3322"/>
                  </a:cubicBezTo>
                  <a:cubicBezTo>
                    <a:pt x="4552" y="3322"/>
                    <a:pt x="4747" y="3206"/>
                    <a:pt x="4801" y="2936"/>
                  </a:cubicBezTo>
                  <a:cubicBezTo>
                    <a:pt x="5072" y="1556"/>
                    <a:pt x="4083" y="83"/>
                    <a:pt x="2624" y="4"/>
                  </a:cubicBezTo>
                  <a:cubicBezTo>
                    <a:pt x="2583" y="2"/>
                    <a:pt x="2543" y="1"/>
                    <a:pt x="2504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076;p51"/>
            <p:cNvSpPr/>
            <p:nvPr/>
          </p:nvSpPr>
          <p:spPr>
            <a:xfrm>
              <a:off x="3627225" y="5025100"/>
              <a:ext cx="535700" cy="383400"/>
            </a:xfrm>
            <a:custGeom>
              <a:avLst/>
              <a:gdLst/>
              <a:ahLst/>
              <a:cxnLst/>
              <a:rect l="l" t="t" r="r" b="b"/>
              <a:pathLst>
                <a:path w="21428" h="15336" extrusionOk="0">
                  <a:moveTo>
                    <a:pt x="10346" y="1"/>
                  </a:moveTo>
                  <a:cubicBezTo>
                    <a:pt x="10216" y="1"/>
                    <a:pt x="10084" y="4"/>
                    <a:pt x="9952" y="10"/>
                  </a:cubicBezTo>
                  <a:cubicBezTo>
                    <a:pt x="7995" y="99"/>
                    <a:pt x="6290" y="969"/>
                    <a:pt x="4773" y="2160"/>
                  </a:cubicBezTo>
                  <a:cubicBezTo>
                    <a:pt x="3315" y="3304"/>
                    <a:pt x="1908" y="4660"/>
                    <a:pt x="1322" y="6465"/>
                  </a:cubicBezTo>
                  <a:cubicBezTo>
                    <a:pt x="1318" y="6478"/>
                    <a:pt x="1314" y="6491"/>
                    <a:pt x="1312" y="6504"/>
                  </a:cubicBezTo>
                  <a:lnTo>
                    <a:pt x="1099" y="6557"/>
                  </a:lnTo>
                  <a:lnTo>
                    <a:pt x="1093" y="6559"/>
                  </a:lnTo>
                  <a:cubicBezTo>
                    <a:pt x="994" y="6486"/>
                    <a:pt x="879" y="6454"/>
                    <a:pt x="766" y="6454"/>
                  </a:cubicBezTo>
                  <a:cubicBezTo>
                    <a:pt x="376" y="6454"/>
                    <a:pt x="0" y="6833"/>
                    <a:pt x="293" y="7222"/>
                  </a:cubicBezTo>
                  <a:cubicBezTo>
                    <a:pt x="1379" y="8667"/>
                    <a:pt x="2566" y="10031"/>
                    <a:pt x="3871" y="11283"/>
                  </a:cubicBezTo>
                  <a:cubicBezTo>
                    <a:pt x="5109" y="12471"/>
                    <a:pt x="6446" y="13671"/>
                    <a:pt x="7966" y="14488"/>
                  </a:cubicBezTo>
                  <a:cubicBezTo>
                    <a:pt x="8940" y="15010"/>
                    <a:pt x="10004" y="15336"/>
                    <a:pt x="11079" y="15336"/>
                  </a:cubicBezTo>
                  <a:cubicBezTo>
                    <a:pt x="11635" y="15336"/>
                    <a:pt x="12195" y="15249"/>
                    <a:pt x="12746" y="15057"/>
                  </a:cubicBezTo>
                  <a:cubicBezTo>
                    <a:pt x="14297" y="14517"/>
                    <a:pt x="15555" y="13399"/>
                    <a:pt x="16686" y="12245"/>
                  </a:cubicBezTo>
                  <a:cubicBezTo>
                    <a:pt x="17992" y="10908"/>
                    <a:pt x="19201" y="9479"/>
                    <a:pt x="20301" y="7969"/>
                  </a:cubicBezTo>
                  <a:cubicBezTo>
                    <a:pt x="20718" y="7399"/>
                    <a:pt x="21428" y="6670"/>
                    <a:pt x="21065" y="5908"/>
                  </a:cubicBezTo>
                  <a:cubicBezTo>
                    <a:pt x="20910" y="5583"/>
                    <a:pt x="20614" y="5357"/>
                    <a:pt x="20352" y="5124"/>
                  </a:cubicBezTo>
                  <a:cubicBezTo>
                    <a:pt x="20000" y="4813"/>
                    <a:pt x="19648" y="4504"/>
                    <a:pt x="19291" y="4198"/>
                  </a:cubicBezTo>
                  <a:cubicBezTo>
                    <a:pt x="16769" y="2044"/>
                    <a:pt x="13782" y="1"/>
                    <a:pt x="10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077;p51"/>
            <p:cNvSpPr/>
            <p:nvPr/>
          </p:nvSpPr>
          <p:spPr>
            <a:xfrm>
              <a:off x="3169750" y="3940275"/>
              <a:ext cx="714975" cy="1298500"/>
            </a:xfrm>
            <a:custGeom>
              <a:avLst/>
              <a:gdLst/>
              <a:ahLst/>
              <a:cxnLst/>
              <a:rect l="l" t="t" r="r" b="b"/>
              <a:pathLst>
                <a:path w="28599" h="51940" extrusionOk="0">
                  <a:moveTo>
                    <a:pt x="24529" y="1"/>
                  </a:moveTo>
                  <a:cubicBezTo>
                    <a:pt x="24513" y="1"/>
                    <a:pt x="24495" y="1"/>
                    <a:pt x="24477" y="3"/>
                  </a:cubicBezTo>
                  <a:cubicBezTo>
                    <a:pt x="19195" y="450"/>
                    <a:pt x="14110" y="2411"/>
                    <a:pt x="9922" y="5665"/>
                  </a:cubicBezTo>
                  <a:cubicBezTo>
                    <a:pt x="7802" y="7314"/>
                    <a:pt x="5944" y="9286"/>
                    <a:pt x="4625" y="11636"/>
                  </a:cubicBezTo>
                  <a:cubicBezTo>
                    <a:pt x="3382" y="13847"/>
                    <a:pt x="2607" y="16297"/>
                    <a:pt x="2152" y="18784"/>
                  </a:cubicBezTo>
                  <a:lnTo>
                    <a:pt x="2152" y="18787"/>
                  </a:lnTo>
                  <a:cubicBezTo>
                    <a:pt x="1970" y="19547"/>
                    <a:pt x="1820" y="20314"/>
                    <a:pt x="1700" y="21081"/>
                  </a:cubicBezTo>
                  <a:cubicBezTo>
                    <a:pt x="0" y="31979"/>
                    <a:pt x="4508" y="44346"/>
                    <a:pt x="14075" y="50345"/>
                  </a:cubicBezTo>
                  <a:cubicBezTo>
                    <a:pt x="15249" y="51080"/>
                    <a:pt x="16608" y="51940"/>
                    <a:pt x="18036" y="51940"/>
                  </a:cubicBezTo>
                  <a:cubicBezTo>
                    <a:pt x="18202" y="51940"/>
                    <a:pt x="18368" y="51928"/>
                    <a:pt x="18536" y="51904"/>
                  </a:cubicBezTo>
                  <a:cubicBezTo>
                    <a:pt x="19337" y="51784"/>
                    <a:pt x="20101" y="51463"/>
                    <a:pt x="20858" y="51186"/>
                  </a:cubicBezTo>
                  <a:cubicBezTo>
                    <a:pt x="21662" y="50893"/>
                    <a:pt x="22460" y="50583"/>
                    <a:pt x="23234" y="50219"/>
                  </a:cubicBezTo>
                  <a:cubicBezTo>
                    <a:pt x="25946" y="48942"/>
                    <a:pt x="28496" y="46640"/>
                    <a:pt x="28561" y="43432"/>
                  </a:cubicBezTo>
                  <a:cubicBezTo>
                    <a:pt x="28564" y="43297"/>
                    <a:pt x="28525" y="43189"/>
                    <a:pt x="28460" y="43108"/>
                  </a:cubicBezTo>
                  <a:cubicBezTo>
                    <a:pt x="28496" y="32597"/>
                    <a:pt x="28532" y="22088"/>
                    <a:pt x="28568" y="11579"/>
                  </a:cubicBezTo>
                  <a:lnTo>
                    <a:pt x="28598" y="2626"/>
                  </a:lnTo>
                  <a:cubicBezTo>
                    <a:pt x="28598" y="2390"/>
                    <a:pt x="28474" y="2235"/>
                    <a:pt x="28310" y="2160"/>
                  </a:cubicBezTo>
                  <a:cubicBezTo>
                    <a:pt x="28108" y="1494"/>
                    <a:pt x="27672" y="927"/>
                    <a:pt x="27034" y="589"/>
                  </a:cubicBezTo>
                  <a:cubicBezTo>
                    <a:pt x="27029" y="587"/>
                    <a:pt x="27023" y="585"/>
                    <a:pt x="27018" y="583"/>
                  </a:cubicBezTo>
                  <a:cubicBezTo>
                    <a:pt x="26677" y="366"/>
                    <a:pt x="26282" y="191"/>
                    <a:pt x="25888" y="122"/>
                  </a:cubicBezTo>
                  <a:cubicBezTo>
                    <a:pt x="25766" y="100"/>
                    <a:pt x="25643" y="88"/>
                    <a:pt x="25521" y="88"/>
                  </a:cubicBezTo>
                  <a:cubicBezTo>
                    <a:pt x="25406" y="88"/>
                    <a:pt x="25292" y="98"/>
                    <a:pt x="25179" y="122"/>
                  </a:cubicBezTo>
                  <a:cubicBezTo>
                    <a:pt x="25089" y="139"/>
                    <a:pt x="24992" y="158"/>
                    <a:pt x="24906" y="196"/>
                  </a:cubicBezTo>
                  <a:cubicBezTo>
                    <a:pt x="24831" y="81"/>
                    <a:pt x="24707" y="1"/>
                    <a:pt x="245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078;p51"/>
            <p:cNvSpPr/>
            <p:nvPr/>
          </p:nvSpPr>
          <p:spPr>
            <a:xfrm>
              <a:off x="3631675" y="4057025"/>
              <a:ext cx="214825" cy="295275"/>
            </a:xfrm>
            <a:custGeom>
              <a:avLst/>
              <a:gdLst/>
              <a:ahLst/>
              <a:cxnLst/>
              <a:rect l="l" t="t" r="r" b="b"/>
              <a:pathLst>
                <a:path w="8593" h="11811" extrusionOk="0">
                  <a:moveTo>
                    <a:pt x="4031" y="1"/>
                  </a:moveTo>
                  <a:cubicBezTo>
                    <a:pt x="3522" y="1"/>
                    <a:pt x="3016" y="115"/>
                    <a:pt x="2561" y="363"/>
                  </a:cubicBezTo>
                  <a:cubicBezTo>
                    <a:pt x="779" y="981"/>
                    <a:pt x="68" y="3188"/>
                    <a:pt x="39" y="5010"/>
                  </a:cubicBezTo>
                  <a:cubicBezTo>
                    <a:pt x="1" y="7388"/>
                    <a:pt x="500" y="9862"/>
                    <a:pt x="2655" y="11211"/>
                  </a:cubicBezTo>
                  <a:cubicBezTo>
                    <a:pt x="3233" y="11572"/>
                    <a:pt x="3866" y="11811"/>
                    <a:pt x="4499" y="11811"/>
                  </a:cubicBezTo>
                  <a:cubicBezTo>
                    <a:pt x="4934" y="11811"/>
                    <a:pt x="5369" y="11698"/>
                    <a:pt x="5785" y="11434"/>
                  </a:cubicBezTo>
                  <a:cubicBezTo>
                    <a:pt x="6633" y="10897"/>
                    <a:pt x="7288" y="10085"/>
                    <a:pt x="7697" y="9173"/>
                  </a:cubicBezTo>
                  <a:cubicBezTo>
                    <a:pt x="8553" y="7265"/>
                    <a:pt x="8593" y="4872"/>
                    <a:pt x="7833" y="2924"/>
                  </a:cubicBezTo>
                  <a:cubicBezTo>
                    <a:pt x="7390" y="1789"/>
                    <a:pt x="6624" y="790"/>
                    <a:pt x="5480" y="303"/>
                  </a:cubicBezTo>
                  <a:cubicBezTo>
                    <a:pt x="5021" y="107"/>
                    <a:pt x="4524" y="1"/>
                    <a:pt x="4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079;p51"/>
            <p:cNvSpPr/>
            <p:nvPr/>
          </p:nvSpPr>
          <p:spPr>
            <a:xfrm>
              <a:off x="3434975" y="4129700"/>
              <a:ext cx="125300" cy="115425"/>
            </a:xfrm>
            <a:custGeom>
              <a:avLst/>
              <a:gdLst/>
              <a:ahLst/>
              <a:cxnLst/>
              <a:rect l="l" t="t" r="r" b="b"/>
              <a:pathLst>
                <a:path w="5012" h="4617" extrusionOk="0">
                  <a:moveTo>
                    <a:pt x="2435" y="0"/>
                  </a:moveTo>
                  <a:cubicBezTo>
                    <a:pt x="1914" y="0"/>
                    <a:pt x="1392" y="186"/>
                    <a:pt x="975" y="581"/>
                  </a:cubicBezTo>
                  <a:cubicBezTo>
                    <a:pt x="1" y="1501"/>
                    <a:pt x="88" y="3013"/>
                    <a:pt x="1024" y="3920"/>
                  </a:cubicBezTo>
                  <a:cubicBezTo>
                    <a:pt x="1070" y="3965"/>
                    <a:pt x="1123" y="4002"/>
                    <a:pt x="1183" y="4028"/>
                  </a:cubicBezTo>
                  <a:cubicBezTo>
                    <a:pt x="1511" y="4382"/>
                    <a:pt x="1960" y="4617"/>
                    <a:pt x="2453" y="4617"/>
                  </a:cubicBezTo>
                  <a:cubicBezTo>
                    <a:pt x="2480" y="4617"/>
                    <a:pt x="2507" y="4616"/>
                    <a:pt x="2535" y="4614"/>
                  </a:cubicBezTo>
                  <a:cubicBezTo>
                    <a:pt x="2834" y="4597"/>
                    <a:pt x="3122" y="4498"/>
                    <a:pt x="3369" y="4326"/>
                  </a:cubicBezTo>
                  <a:cubicBezTo>
                    <a:pt x="3490" y="4285"/>
                    <a:pt x="3608" y="4233"/>
                    <a:pt x="3721" y="4170"/>
                  </a:cubicBezTo>
                  <a:cubicBezTo>
                    <a:pt x="4892" y="3495"/>
                    <a:pt x="5012" y="1992"/>
                    <a:pt x="4274" y="954"/>
                  </a:cubicBezTo>
                  <a:cubicBezTo>
                    <a:pt x="3835" y="338"/>
                    <a:pt x="3136" y="0"/>
                    <a:pt x="2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080;p51"/>
            <p:cNvSpPr/>
            <p:nvPr/>
          </p:nvSpPr>
          <p:spPr>
            <a:xfrm>
              <a:off x="3430375" y="4382225"/>
              <a:ext cx="272300" cy="266950"/>
            </a:xfrm>
            <a:custGeom>
              <a:avLst/>
              <a:gdLst/>
              <a:ahLst/>
              <a:cxnLst/>
              <a:rect l="l" t="t" r="r" b="b"/>
              <a:pathLst>
                <a:path w="10892" h="10678" extrusionOk="0">
                  <a:moveTo>
                    <a:pt x="5203" y="1"/>
                  </a:moveTo>
                  <a:cubicBezTo>
                    <a:pt x="5185" y="1"/>
                    <a:pt x="5168" y="2"/>
                    <a:pt x="5151" y="4"/>
                  </a:cubicBezTo>
                  <a:cubicBezTo>
                    <a:pt x="293" y="394"/>
                    <a:pt x="1" y="7415"/>
                    <a:pt x="3392" y="9862"/>
                  </a:cubicBezTo>
                  <a:cubicBezTo>
                    <a:pt x="4174" y="10425"/>
                    <a:pt x="5157" y="10677"/>
                    <a:pt x="6121" y="10677"/>
                  </a:cubicBezTo>
                  <a:cubicBezTo>
                    <a:pt x="6300" y="10677"/>
                    <a:pt x="6477" y="10669"/>
                    <a:pt x="6653" y="10652"/>
                  </a:cubicBezTo>
                  <a:cubicBezTo>
                    <a:pt x="7792" y="10541"/>
                    <a:pt x="8642" y="9995"/>
                    <a:pt x="9322" y="9089"/>
                  </a:cubicBezTo>
                  <a:cubicBezTo>
                    <a:pt x="10591" y="7394"/>
                    <a:pt x="10891" y="5040"/>
                    <a:pt x="10005" y="3109"/>
                  </a:cubicBezTo>
                  <a:cubicBezTo>
                    <a:pt x="9458" y="1920"/>
                    <a:pt x="8463" y="1020"/>
                    <a:pt x="7292" y="525"/>
                  </a:cubicBezTo>
                  <a:cubicBezTo>
                    <a:pt x="6858" y="213"/>
                    <a:pt x="6363" y="15"/>
                    <a:pt x="5852" y="15"/>
                  </a:cubicBezTo>
                  <a:cubicBezTo>
                    <a:pt x="5714" y="15"/>
                    <a:pt x="5574" y="30"/>
                    <a:pt x="5434" y="61"/>
                  </a:cubicBezTo>
                  <a:cubicBezTo>
                    <a:pt x="5363" y="21"/>
                    <a:pt x="5283" y="1"/>
                    <a:pt x="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081;p51"/>
            <p:cNvSpPr/>
            <p:nvPr/>
          </p:nvSpPr>
          <p:spPr>
            <a:xfrm>
              <a:off x="3274050" y="4530200"/>
              <a:ext cx="107025" cy="105000"/>
            </a:xfrm>
            <a:custGeom>
              <a:avLst/>
              <a:gdLst/>
              <a:ahLst/>
              <a:cxnLst/>
              <a:rect l="l" t="t" r="r" b="b"/>
              <a:pathLst>
                <a:path w="4281" h="4200" extrusionOk="0">
                  <a:moveTo>
                    <a:pt x="1916" y="0"/>
                  </a:moveTo>
                  <a:cubicBezTo>
                    <a:pt x="861" y="0"/>
                    <a:pt x="319" y="872"/>
                    <a:pt x="293" y="1794"/>
                  </a:cubicBezTo>
                  <a:cubicBezTo>
                    <a:pt x="0" y="2573"/>
                    <a:pt x="453" y="3538"/>
                    <a:pt x="1249" y="3957"/>
                  </a:cubicBezTo>
                  <a:cubicBezTo>
                    <a:pt x="1561" y="4122"/>
                    <a:pt x="1900" y="4200"/>
                    <a:pt x="2231" y="4200"/>
                  </a:cubicBezTo>
                  <a:cubicBezTo>
                    <a:pt x="3129" y="4200"/>
                    <a:pt x="3977" y="3629"/>
                    <a:pt x="4108" y="2647"/>
                  </a:cubicBezTo>
                  <a:cubicBezTo>
                    <a:pt x="4281" y="1344"/>
                    <a:pt x="3344" y="38"/>
                    <a:pt x="1968" y="1"/>
                  </a:cubicBezTo>
                  <a:cubicBezTo>
                    <a:pt x="1950" y="0"/>
                    <a:pt x="1933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082;p51"/>
            <p:cNvSpPr/>
            <p:nvPr/>
          </p:nvSpPr>
          <p:spPr>
            <a:xfrm>
              <a:off x="3404725" y="4762625"/>
              <a:ext cx="235525" cy="264725"/>
            </a:xfrm>
            <a:custGeom>
              <a:avLst/>
              <a:gdLst/>
              <a:ahLst/>
              <a:cxnLst/>
              <a:rect l="l" t="t" r="r" b="b"/>
              <a:pathLst>
                <a:path w="9421" h="10589" extrusionOk="0">
                  <a:moveTo>
                    <a:pt x="4233" y="0"/>
                  </a:moveTo>
                  <a:cubicBezTo>
                    <a:pt x="2615" y="0"/>
                    <a:pt x="1026" y="1002"/>
                    <a:pt x="416" y="2695"/>
                  </a:cubicBezTo>
                  <a:cubicBezTo>
                    <a:pt x="390" y="2763"/>
                    <a:pt x="379" y="2834"/>
                    <a:pt x="383" y="2907"/>
                  </a:cubicBezTo>
                  <a:cubicBezTo>
                    <a:pt x="220" y="3393"/>
                    <a:pt x="134" y="3906"/>
                    <a:pt x="107" y="4417"/>
                  </a:cubicBezTo>
                  <a:cubicBezTo>
                    <a:pt x="0" y="6380"/>
                    <a:pt x="750" y="8500"/>
                    <a:pt x="2374" y="9686"/>
                  </a:cubicBezTo>
                  <a:cubicBezTo>
                    <a:pt x="3126" y="10235"/>
                    <a:pt x="4157" y="10589"/>
                    <a:pt x="5151" y="10589"/>
                  </a:cubicBezTo>
                  <a:cubicBezTo>
                    <a:pt x="6104" y="10589"/>
                    <a:pt x="7023" y="10265"/>
                    <a:pt x="7633" y="9478"/>
                  </a:cubicBezTo>
                  <a:cubicBezTo>
                    <a:pt x="7634" y="9475"/>
                    <a:pt x="7635" y="9474"/>
                    <a:pt x="7637" y="9472"/>
                  </a:cubicBezTo>
                  <a:cubicBezTo>
                    <a:pt x="7667" y="9444"/>
                    <a:pt x="7695" y="9412"/>
                    <a:pt x="7719" y="9378"/>
                  </a:cubicBezTo>
                  <a:cubicBezTo>
                    <a:pt x="9420" y="6984"/>
                    <a:pt x="9048" y="3178"/>
                    <a:pt x="6942" y="1117"/>
                  </a:cubicBezTo>
                  <a:cubicBezTo>
                    <a:pt x="6160" y="351"/>
                    <a:pt x="5191" y="0"/>
                    <a:pt x="4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083;p51"/>
            <p:cNvSpPr/>
            <p:nvPr/>
          </p:nvSpPr>
          <p:spPr>
            <a:xfrm>
              <a:off x="3720150" y="4568725"/>
              <a:ext cx="176700" cy="401900"/>
            </a:xfrm>
            <a:custGeom>
              <a:avLst/>
              <a:gdLst/>
              <a:ahLst/>
              <a:cxnLst/>
              <a:rect l="l" t="t" r="r" b="b"/>
              <a:pathLst>
                <a:path w="7068" h="16076" extrusionOk="0">
                  <a:moveTo>
                    <a:pt x="5508" y="0"/>
                  </a:moveTo>
                  <a:cubicBezTo>
                    <a:pt x="4501" y="0"/>
                    <a:pt x="3610" y="759"/>
                    <a:pt x="2939" y="1433"/>
                  </a:cubicBezTo>
                  <a:cubicBezTo>
                    <a:pt x="2149" y="2231"/>
                    <a:pt x="1511" y="3168"/>
                    <a:pt x="1060" y="4196"/>
                  </a:cubicBezTo>
                  <a:cubicBezTo>
                    <a:pt x="180" y="6196"/>
                    <a:pt x="0" y="8466"/>
                    <a:pt x="674" y="10557"/>
                  </a:cubicBezTo>
                  <a:cubicBezTo>
                    <a:pt x="1429" y="12906"/>
                    <a:pt x="3131" y="14914"/>
                    <a:pt x="5346" y="16009"/>
                  </a:cubicBezTo>
                  <a:cubicBezTo>
                    <a:pt x="5422" y="16049"/>
                    <a:pt x="5507" y="16070"/>
                    <a:pt x="5592" y="16070"/>
                  </a:cubicBezTo>
                  <a:cubicBezTo>
                    <a:pt x="5641" y="16070"/>
                    <a:pt x="5691" y="16063"/>
                    <a:pt x="5739" y="16049"/>
                  </a:cubicBezTo>
                  <a:cubicBezTo>
                    <a:pt x="5796" y="16067"/>
                    <a:pt x="5857" y="16075"/>
                    <a:pt x="5918" y="16075"/>
                  </a:cubicBezTo>
                  <a:cubicBezTo>
                    <a:pt x="6186" y="16075"/>
                    <a:pt x="6463" y="15904"/>
                    <a:pt x="6481" y="15560"/>
                  </a:cubicBezTo>
                  <a:cubicBezTo>
                    <a:pt x="6634" y="12607"/>
                    <a:pt x="6766" y="9652"/>
                    <a:pt x="6881" y="6697"/>
                  </a:cubicBezTo>
                  <a:cubicBezTo>
                    <a:pt x="6937" y="5255"/>
                    <a:pt x="6987" y="3812"/>
                    <a:pt x="7035" y="2370"/>
                  </a:cubicBezTo>
                  <a:cubicBezTo>
                    <a:pt x="7068" y="1354"/>
                    <a:pt x="6927" y="99"/>
                    <a:pt x="5653" y="5"/>
                  </a:cubicBezTo>
                  <a:cubicBezTo>
                    <a:pt x="5604" y="2"/>
                    <a:pt x="5556" y="0"/>
                    <a:pt x="55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084;p51"/>
            <p:cNvSpPr/>
            <p:nvPr/>
          </p:nvSpPr>
          <p:spPr>
            <a:xfrm>
              <a:off x="3876100" y="3940275"/>
              <a:ext cx="715000" cy="1298500"/>
            </a:xfrm>
            <a:custGeom>
              <a:avLst/>
              <a:gdLst/>
              <a:ahLst/>
              <a:cxnLst/>
              <a:rect l="l" t="t" r="r" b="b"/>
              <a:pathLst>
                <a:path w="28600" h="51940" extrusionOk="0">
                  <a:moveTo>
                    <a:pt x="4070" y="1"/>
                  </a:moveTo>
                  <a:cubicBezTo>
                    <a:pt x="3893" y="1"/>
                    <a:pt x="3768" y="81"/>
                    <a:pt x="3692" y="196"/>
                  </a:cubicBezTo>
                  <a:cubicBezTo>
                    <a:pt x="3607" y="158"/>
                    <a:pt x="3511" y="139"/>
                    <a:pt x="3421" y="122"/>
                  </a:cubicBezTo>
                  <a:cubicBezTo>
                    <a:pt x="3307" y="98"/>
                    <a:pt x="3193" y="88"/>
                    <a:pt x="3079" y="88"/>
                  </a:cubicBezTo>
                  <a:cubicBezTo>
                    <a:pt x="2956" y="88"/>
                    <a:pt x="2833" y="100"/>
                    <a:pt x="2711" y="122"/>
                  </a:cubicBezTo>
                  <a:cubicBezTo>
                    <a:pt x="2317" y="191"/>
                    <a:pt x="1921" y="366"/>
                    <a:pt x="1580" y="583"/>
                  </a:cubicBezTo>
                  <a:cubicBezTo>
                    <a:pt x="1576" y="585"/>
                    <a:pt x="1571" y="587"/>
                    <a:pt x="1565" y="589"/>
                  </a:cubicBezTo>
                  <a:cubicBezTo>
                    <a:pt x="928" y="927"/>
                    <a:pt x="491" y="1494"/>
                    <a:pt x="290" y="2160"/>
                  </a:cubicBezTo>
                  <a:cubicBezTo>
                    <a:pt x="126" y="2235"/>
                    <a:pt x="0" y="2390"/>
                    <a:pt x="1" y="2626"/>
                  </a:cubicBezTo>
                  <a:lnTo>
                    <a:pt x="32" y="11579"/>
                  </a:lnTo>
                  <a:cubicBezTo>
                    <a:pt x="67" y="22088"/>
                    <a:pt x="103" y="32597"/>
                    <a:pt x="139" y="43108"/>
                  </a:cubicBezTo>
                  <a:cubicBezTo>
                    <a:pt x="74" y="43189"/>
                    <a:pt x="36" y="43297"/>
                    <a:pt x="38" y="43432"/>
                  </a:cubicBezTo>
                  <a:cubicBezTo>
                    <a:pt x="102" y="46640"/>
                    <a:pt x="2653" y="48942"/>
                    <a:pt x="5366" y="50219"/>
                  </a:cubicBezTo>
                  <a:cubicBezTo>
                    <a:pt x="6139" y="50583"/>
                    <a:pt x="6938" y="50893"/>
                    <a:pt x="7741" y="51186"/>
                  </a:cubicBezTo>
                  <a:cubicBezTo>
                    <a:pt x="8498" y="51463"/>
                    <a:pt x="9263" y="51784"/>
                    <a:pt x="10063" y="51904"/>
                  </a:cubicBezTo>
                  <a:cubicBezTo>
                    <a:pt x="10231" y="51928"/>
                    <a:pt x="10398" y="51940"/>
                    <a:pt x="10563" y="51940"/>
                  </a:cubicBezTo>
                  <a:cubicBezTo>
                    <a:pt x="11990" y="51940"/>
                    <a:pt x="13350" y="51080"/>
                    <a:pt x="14523" y="50345"/>
                  </a:cubicBezTo>
                  <a:cubicBezTo>
                    <a:pt x="24091" y="44346"/>
                    <a:pt x="28599" y="31979"/>
                    <a:pt x="26899" y="21081"/>
                  </a:cubicBezTo>
                  <a:cubicBezTo>
                    <a:pt x="26780" y="20314"/>
                    <a:pt x="26629" y="19547"/>
                    <a:pt x="26446" y="18787"/>
                  </a:cubicBezTo>
                  <a:lnTo>
                    <a:pt x="26446" y="18784"/>
                  </a:lnTo>
                  <a:cubicBezTo>
                    <a:pt x="25993" y="16297"/>
                    <a:pt x="25216" y="13847"/>
                    <a:pt x="23975" y="11636"/>
                  </a:cubicBezTo>
                  <a:cubicBezTo>
                    <a:pt x="22655" y="9286"/>
                    <a:pt x="20797" y="7314"/>
                    <a:pt x="18678" y="5665"/>
                  </a:cubicBezTo>
                  <a:cubicBezTo>
                    <a:pt x="14490" y="2411"/>
                    <a:pt x="9404" y="450"/>
                    <a:pt x="4122" y="3"/>
                  </a:cubicBezTo>
                  <a:cubicBezTo>
                    <a:pt x="4104" y="1"/>
                    <a:pt x="4087" y="1"/>
                    <a:pt x="4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085;p51"/>
            <p:cNvSpPr/>
            <p:nvPr/>
          </p:nvSpPr>
          <p:spPr>
            <a:xfrm>
              <a:off x="3914325" y="4057025"/>
              <a:ext cx="214825" cy="295275"/>
            </a:xfrm>
            <a:custGeom>
              <a:avLst/>
              <a:gdLst/>
              <a:ahLst/>
              <a:cxnLst/>
              <a:rect l="l" t="t" r="r" b="b"/>
              <a:pathLst>
                <a:path w="8593" h="11811" extrusionOk="0">
                  <a:moveTo>
                    <a:pt x="4561" y="1"/>
                  </a:moveTo>
                  <a:cubicBezTo>
                    <a:pt x="4068" y="1"/>
                    <a:pt x="3571" y="107"/>
                    <a:pt x="3112" y="303"/>
                  </a:cubicBezTo>
                  <a:cubicBezTo>
                    <a:pt x="1970" y="790"/>
                    <a:pt x="1204" y="1789"/>
                    <a:pt x="760" y="2924"/>
                  </a:cubicBezTo>
                  <a:cubicBezTo>
                    <a:pt x="1" y="4872"/>
                    <a:pt x="40" y="7265"/>
                    <a:pt x="897" y="9173"/>
                  </a:cubicBezTo>
                  <a:cubicBezTo>
                    <a:pt x="1305" y="10085"/>
                    <a:pt x="1959" y="10897"/>
                    <a:pt x="2809" y="11434"/>
                  </a:cubicBezTo>
                  <a:cubicBezTo>
                    <a:pt x="3225" y="11698"/>
                    <a:pt x="3660" y="11811"/>
                    <a:pt x="4095" y="11811"/>
                  </a:cubicBezTo>
                  <a:cubicBezTo>
                    <a:pt x="4727" y="11811"/>
                    <a:pt x="5360" y="11572"/>
                    <a:pt x="5938" y="11211"/>
                  </a:cubicBezTo>
                  <a:cubicBezTo>
                    <a:pt x="8094" y="9862"/>
                    <a:pt x="8593" y="7388"/>
                    <a:pt x="8554" y="5010"/>
                  </a:cubicBezTo>
                  <a:cubicBezTo>
                    <a:pt x="8525" y="3188"/>
                    <a:pt x="7813" y="981"/>
                    <a:pt x="6032" y="363"/>
                  </a:cubicBezTo>
                  <a:cubicBezTo>
                    <a:pt x="5577" y="115"/>
                    <a:pt x="5071" y="1"/>
                    <a:pt x="4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086;p51"/>
            <p:cNvSpPr/>
            <p:nvPr/>
          </p:nvSpPr>
          <p:spPr>
            <a:xfrm>
              <a:off x="4200575" y="4129700"/>
              <a:ext cx="125275" cy="115425"/>
            </a:xfrm>
            <a:custGeom>
              <a:avLst/>
              <a:gdLst/>
              <a:ahLst/>
              <a:cxnLst/>
              <a:rect l="l" t="t" r="r" b="b"/>
              <a:pathLst>
                <a:path w="5011" h="4617" extrusionOk="0">
                  <a:moveTo>
                    <a:pt x="2576" y="0"/>
                  </a:moveTo>
                  <a:cubicBezTo>
                    <a:pt x="1874" y="0"/>
                    <a:pt x="1175" y="338"/>
                    <a:pt x="736" y="954"/>
                  </a:cubicBezTo>
                  <a:cubicBezTo>
                    <a:pt x="1" y="1992"/>
                    <a:pt x="120" y="3495"/>
                    <a:pt x="1291" y="4170"/>
                  </a:cubicBezTo>
                  <a:cubicBezTo>
                    <a:pt x="1402" y="4233"/>
                    <a:pt x="1520" y="4285"/>
                    <a:pt x="1642" y="4326"/>
                  </a:cubicBezTo>
                  <a:cubicBezTo>
                    <a:pt x="1888" y="4498"/>
                    <a:pt x="2177" y="4597"/>
                    <a:pt x="2477" y="4614"/>
                  </a:cubicBezTo>
                  <a:cubicBezTo>
                    <a:pt x="2504" y="4616"/>
                    <a:pt x="2531" y="4617"/>
                    <a:pt x="2559" y="4617"/>
                  </a:cubicBezTo>
                  <a:cubicBezTo>
                    <a:pt x="3052" y="4617"/>
                    <a:pt x="3499" y="4382"/>
                    <a:pt x="3829" y="4028"/>
                  </a:cubicBezTo>
                  <a:cubicBezTo>
                    <a:pt x="3887" y="4002"/>
                    <a:pt x="3940" y="3965"/>
                    <a:pt x="3986" y="3920"/>
                  </a:cubicBezTo>
                  <a:cubicBezTo>
                    <a:pt x="4922" y="3013"/>
                    <a:pt x="5011" y="1501"/>
                    <a:pt x="4037" y="581"/>
                  </a:cubicBezTo>
                  <a:cubicBezTo>
                    <a:pt x="3618" y="186"/>
                    <a:pt x="3096" y="0"/>
                    <a:pt x="25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087;p51"/>
            <p:cNvSpPr/>
            <p:nvPr/>
          </p:nvSpPr>
          <p:spPr>
            <a:xfrm>
              <a:off x="4058125" y="4382225"/>
              <a:ext cx="272325" cy="266950"/>
            </a:xfrm>
            <a:custGeom>
              <a:avLst/>
              <a:gdLst/>
              <a:ahLst/>
              <a:cxnLst/>
              <a:rect l="l" t="t" r="r" b="b"/>
              <a:pathLst>
                <a:path w="10893" h="10678" extrusionOk="0">
                  <a:moveTo>
                    <a:pt x="5691" y="1"/>
                  </a:moveTo>
                  <a:cubicBezTo>
                    <a:pt x="5610" y="1"/>
                    <a:pt x="5530" y="21"/>
                    <a:pt x="5458" y="61"/>
                  </a:cubicBezTo>
                  <a:cubicBezTo>
                    <a:pt x="5318" y="30"/>
                    <a:pt x="5178" y="15"/>
                    <a:pt x="5040" y="15"/>
                  </a:cubicBezTo>
                  <a:cubicBezTo>
                    <a:pt x="4530" y="15"/>
                    <a:pt x="4035" y="213"/>
                    <a:pt x="3601" y="525"/>
                  </a:cubicBezTo>
                  <a:cubicBezTo>
                    <a:pt x="2430" y="1020"/>
                    <a:pt x="1434" y="1920"/>
                    <a:pt x="889" y="3109"/>
                  </a:cubicBezTo>
                  <a:cubicBezTo>
                    <a:pt x="1" y="5040"/>
                    <a:pt x="303" y="7394"/>
                    <a:pt x="1572" y="9089"/>
                  </a:cubicBezTo>
                  <a:cubicBezTo>
                    <a:pt x="2252" y="9995"/>
                    <a:pt x="3101" y="10541"/>
                    <a:pt x="4241" y="10652"/>
                  </a:cubicBezTo>
                  <a:cubicBezTo>
                    <a:pt x="4416" y="10669"/>
                    <a:pt x="4594" y="10677"/>
                    <a:pt x="4772" y="10677"/>
                  </a:cubicBezTo>
                  <a:cubicBezTo>
                    <a:pt x="5736" y="10677"/>
                    <a:pt x="6719" y="10425"/>
                    <a:pt x="7501" y="9862"/>
                  </a:cubicBezTo>
                  <a:cubicBezTo>
                    <a:pt x="10892" y="7415"/>
                    <a:pt x="10600" y="394"/>
                    <a:pt x="5742" y="4"/>
                  </a:cubicBezTo>
                  <a:cubicBezTo>
                    <a:pt x="5725" y="2"/>
                    <a:pt x="5708" y="1"/>
                    <a:pt x="56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088;p51"/>
            <p:cNvSpPr/>
            <p:nvPr/>
          </p:nvSpPr>
          <p:spPr>
            <a:xfrm>
              <a:off x="4379750" y="4530200"/>
              <a:ext cx="107050" cy="105000"/>
            </a:xfrm>
            <a:custGeom>
              <a:avLst/>
              <a:gdLst/>
              <a:ahLst/>
              <a:cxnLst/>
              <a:rect l="l" t="t" r="r" b="b"/>
              <a:pathLst>
                <a:path w="4282" h="4200" extrusionOk="0">
                  <a:moveTo>
                    <a:pt x="2365" y="0"/>
                  </a:moveTo>
                  <a:cubicBezTo>
                    <a:pt x="2348" y="0"/>
                    <a:pt x="2331" y="0"/>
                    <a:pt x="2313" y="1"/>
                  </a:cubicBezTo>
                  <a:cubicBezTo>
                    <a:pt x="936" y="38"/>
                    <a:pt x="0" y="1344"/>
                    <a:pt x="174" y="2647"/>
                  </a:cubicBezTo>
                  <a:cubicBezTo>
                    <a:pt x="303" y="3629"/>
                    <a:pt x="1151" y="4200"/>
                    <a:pt x="2049" y="4200"/>
                  </a:cubicBezTo>
                  <a:cubicBezTo>
                    <a:pt x="2380" y="4200"/>
                    <a:pt x="2719" y="4122"/>
                    <a:pt x="3031" y="3957"/>
                  </a:cubicBezTo>
                  <a:cubicBezTo>
                    <a:pt x="3829" y="3538"/>
                    <a:pt x="4281" y="2573"/>
                    <a:pt x="3989" y="1794"/>
                  </a:cubicBezTo>
                  <a:cubicBezTo>
                    <a:pt x="3961" y="872"/>
                    <a:pt x="3420" y="0"/>
                    <a:pt x="23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089;p51"/>
            <p:cNvSpPr/>
            <p:nvPr/>
          </p:nvSpPr>
          <p:spPr>
            <a:xfrm>
              <a:off x="4120600" y="4762625"/>
              <a:ext cx="235475" cy="264725"/>
            </a:xfrm>
            <a:custGeom>
              <a:avLst/>
              <a:gdLst/>
              <a:ahLst/>
              <a:cxnLst/>
              <a:rect l="l" t="t" r="r" b="b"/>
              <a:pathLst>
                <a:path w="9419" h="10589" extrusionOk="0">
                  <a:moveTo>
                    <a:pt x="5186" y="0"/>
                  </a:moveTo>
                  <a:cubicBezTo>
                    <a:pt x="4228" y="0"/>
                    <a:pt x="3260" y="351"/>
                    <a:pt x="2479" y="1117"/>
                  </a:cubicBezTo>
                  <a:cubicBezTo>
                    <a:pt x="372" y="3178"/>
                    <a:pt x="0" y="6984"/>
                    <a:pt x="1700" y="9378"/>
                  </a:cubicBezTo>
                  <a:cubicBezTo>
                    <a:pt x="1726" y="9412"/>
                    <a:pt x="1753" y="9444"/>
                    <a:pt x="1784" y="9472"/>
                  </a:cubicBezTo>
                  <a:cubicBezTo>
                    <a:pt x="1785" y="9474"/>
                    <a:pt x="1787" y="9475"/>
                    <a:pt x="1788" y="9478"/>
                  </a:cubicBezTo>
                  <a:cubicBezTo>
                    <a:pt x="2398" y="10265"/>
                    <a:pt x="3317" y="10589"/>
                    <a:pt x="4269" y="10589"/>
                  </a:cubicBezTo>
                  <a:cubicBezTo>
                    <a:pt x="5264" y="10589"/>
                    <a:pt x="6294" y="10235"/>
                    <a:pt x="7046" y="9686"/>
                  </a:cubicBezTo>
                  <a:cubicBezTo>
                    <a:pt x="8670" y="8500"/>
                    <a:pt x="9419" y="6380"/>
                    <a:pt x="9313" y="4417"/>
                  </a:cubicBezTo>
                  <a:cubicBezTo>
                    <a:pt x="9285" y="3906"/>
                    <a:pt x="9201" y="3393"/>
                    <a:pt x="9038" y="2907"/>
                  </a:cubicBezTo>
                  <a:cubicBezTo>
                    <a:pt x="9042" y="2834"/>
                    <a:pt x="9030" y="2763"/>
                    <a:pt x="9005" y="2695"/>
                  </a:cubicBezTo>
                  <a:cubicBezTo>
                    <a:pt x="8395" y="1002"/>
                    <a:pt x="6805" y="0"/>
                    <a:pt x="5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090;p51"/>
            <p:cNvSpPr/>
            <p:nvPr/>
          </p:nvSpPr>
          <p:spPr>
            <a:xfrm>
              <a:off x="3863975" y="4568725"/>
              <a:ext cx="176725" cy="401900"/>
            </a:xfrm>
            <a:custGeom>
              <a:avLst/>
              <a:gdLst/>
              <a:ahLst/>
              <a:cxnLst/>
              <a:rect l="l" t="t" r="r" b="b"/>
              <a:pathLst>
                <a:path w="7069" h="16076" extrusionOk="0">
                  <a:moveTo>
                    <a:pt x="1561" y="0"/>
                  </a:moveTo>
                  <a:cubicBezTo>
                    <a:pt x="1512" y="0"/>
                    <a:pt x="1464" y="2"/>
                    <a:pt x="1415" y="5"/>
                  </a:cubicBezTo>
                  <a:cubicBezTo>
                    <a:pt x="141" y="99"/>
                    <a:pt x="1" y="1354"/>
                    <a:pt x="34" y="2370"/>
                  </a:cubicBezTo>
                  <a:cubicBezTo>
                    <a:pt x="80" y="3812"/>
                    <a:pt x="132" y="5255"/>
                    <a:pt x="187" y="6697"/>
                  </a:cubicBezTo>
                  <a:cubicBezTo>
                    <a:pt x="302" y="9652"/>
                    <a:pt x="436" y="12607"/>
                    <a:pt x="587" y="15560"/>
                  </a:cubicBezTo>
                  <a:cubicBezTo>
                    <a:pt x="605" y="15904"/>
                    <a:pt x="882" y="16075"/>
                    <a:pt x="1150" y="16075"/>
                  </a:cubicBezTo>
                  <a:cubicBezTo>
                    <a:pt x="1211" y="16075"/>
                    <a:pt x="1272" y="16067"/>
                    <a:pt x="1329" y="16049"/>
                  </a:cubicBezTo>
                  <a:cubicBezTo>
                    <a:pt x="1377" y="16063"/>
                    <a:pt x="1427" y="16070"/>
                    <a:pt x="1476" y="16070"/>
                  </a:cubicBezTo>
                  <a:cubicBezTo>
                    <a:pt x="1562" y="16070"/>
                    <a:pt x="1647" y="16049"/>
                    <a:pt x="1724" y="16009"/>
                  </a:cubicBezTo>
                  <a:cubicBezTo>
                    <a:pt x="3937" y="14914"/>
                    <a:pt x="5639" y="12906"/>
                    <a:pt x="6396" y="10557"/>
                  </a:cubicBezTo>
                  <a:cubicBezTo>
                    <a:pt x="7068" y="8466"/>
                    <a:pt x="6890" y="6196"/>
                    <a:pt x="6008" y="4196"/>
                  </a:cubicBezTo>
                  <a:cubicBezTo>
                    <a:pt x="5557" y="3168"/>
                    <a:pt x="4919" y="2231"/>
                    <a:pt x="4129" y="1433"/>
                  </a:cubicBezTo>
                  <a:cubicBezTo>
                    <a:pt x="3459" y="759"/>
                    <a:pt x="2568" y="0"/>
                    <a:pt x="15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091;p51"/>
            <p:cNvSpPr/>
            <p:nvPr/>
          </p:nvSpPr>
          <p:spPr>
            <a:xfrm>
              <a:off x="3641600" y="3983400"/>
              <a:ext cx="495050" cy="1417075"/>
            </a:xfrm>
            <a:custGeom>
              <a:avLst/>
              <a:gdLst/>
              <a:ahLst/>
              <a:cxnLst/>
              <a:rect l="l" t="t" r="r" b="b"/>
              <a:pathLst>
                <a:path w="19802" h="56683" extrusionOk="0">
                  <a:moveTo>
                    <a:pt x="9596" y="0"/>
                  </a:moveTo>
                  <a:cubicBezTo>
                    <a:pt x="9589" y="0"/>
                    <a:pt x="9582" y="1"/>
                    <a:pt x="9575" y="1"/>
                  </a:cubicBezTo>
                  <a:cubicBezTo>
                    <a:pt x="9295" y="13"/>
                    <a:pt x="9024" y="236"/>
                    <a:pt x="9039" y="535"/>
                  </a:cubicBezTo>
                  <a:cubicBezTo>
                    <a:pt x="9044" y="637"/>
                    <a:pt x="9043" y="738"/>
                    <a:pt x="9035" y="838"/>
                  </a:cubicBezTo>
                  <a:cubicBezTo>
                    <a:pt x="9035" y="854"/>
                    <a:pt x="9032" y="870"/>
                    <a:pt x="9031" y="886"/>
                  </a:cubicBezTo>
                  <a:cubicBezTo>
                    <a:pt x="9020" y="938"/>
                    <a:pt x="9011" y="989"/>
                    <a:pt x="8999" y="1041"/>
                  </a:cubicBezTo>
                  <a:cubicBezTo>
                    <a:pt x="9012" y="1172"/>
                    <a:pt x="9008" y="1304"/>
                    <a:pt x="8988" y="1434"/>
                  </a:cubicBezTo>
                  <a:lnTo>
                    <a:pt x="8988" y="43028"/>
                  </a:lnTo>
                  <a:cubicBezTo>
                    <a:pt x="7246" y="46288"/>
                    <a:pt x="3875" y="48071"/>
                    <a:pt x="565" y="49393"/>
                  </a:cubicBezTo>
                  <a:cubicBezTo>
                    <a:pt x="1" y="49617"/>
                    <a:pt x="158" y="50465"/>
                    <a:pt x="654" y="50465"/>
                  </a:cubicBezTo>
                  <a:cubicBezTo>
                    <a:pt x="714" y="50465"/>
                    <a:pt x="780" y="50452"/>
                    <a:pt x="849" y="50425"/>
                  </a:cubicBezTo>
                  <a:cubicBezTo>
                    <a:pt x="3938" y="49193"/>
                    <a:pt x="7066" y="47589"/>
                    <a:pt x="9068" y="44899"/>
                  </a:cubicBezTo>
                  <a:cubicBezTo>
                    <a:pt x="9581" y="48638"/>
                    <a:pt x="9936" y="52394"/>
                    <a:pt x="10129" y="56166"/>
                  </a:cubicBezTo>
                  <a:cubicBezTo>
                    <a:pt x="10147" y="56510"/>
                    <a:pt x="10425" y="56682"/>
                    <a:pt x="10693" y="56682"/>
                  </a:cubicBezTo>
                  <a:cubicBezTo>
                    <a:pt x="10961" y="56682"/>
                    <a:pt x="11219" y="56511"/>
                    <a:pt x="11201" y="56166"/>
                  </a:cubicBezTo>
                  <a:cubicBezTo>
                    <a:pt x="11012" y="52538"/>
                    <a:pt x="10678" y="48923"/>
                    <a:pt x="10198" y="45320"/>
                  </a:cubicBezTo>
                  <a:lnTo>
                    <a:pt x="10198" y="45320"/>
                  </a:lnTo>
                  <a:cubicBezTo>
                    <a:pt x="12513" y="47985"/>
                    <a:pt x="15528" y="49973"/>
                    <a:pt x="18919" y="51035"/>
                  </a:cubicBezTo>
                  <a:cubicBezTo>
                    <a:pt x="18979" y="51053"/>
                    <a:pt x="19035" y="51062"/>
                    <a:pt x="19088" y="51062"/>
                  </a:cubicBezTo>
                  <a:cubicBezTo>
                    <a:pt x="19621" y="51062"/>
                    <a:pt x="19801" y="50189"/>
                    <a:pt x="19204" y="50003"/>
                  </a:cubicBezTo>
                  <a:cubicBezTo>
                    <a:pt x="15574" y="48867"/>
                    <a:pt x="12349" y="46577"/>
                    <a:pt x="10105" y="43504"/>
                  </a:cubicBezTo>
                  <a:cubicBezTo>
                    <a:pt x="10084" y="43475"/>
                    <a:pt x="10060" y="43447"/>
                    <a:pt x="10034" y="43422"/>
                  </a:cubicBezTo>
                  <a:cubicBezTo>
                    <a:pt x="10051" y="43368"/>
                    <a:pt x="10059" y="43312"/>
                    <a:pt x="10059" y="43255"/>
                  </a:cubicBezTo>
                  <a:lnTo>
                    <a:pt x="10059" y="1435"/>
                  </a:lnTo>
                  <a:cubicBezTo>
                    <a:pt x="10059" y="1385"/>
                    <a:pt x="10052" y="1335"/>
                    <a:pt x="10040" y="1286"/>
                  </a:cubicBezTo>
                  <a:cubicBezTo>
                    <a:pt x="10096" y="1040"/>
                    <a:pt x="10120" y="788"/>
                    <a:pt x="10109" y="535"/>
                  </a:cubicBezTo>
                  <a:cubicBezTo>
                    <a:pt x="10096" y="263"/>
                    <a:pt x="9883" y="0"/>
                    <a:pt x="95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092;p51"/>
            <p:cNvSpPr/>
            <p:nvPr/>
          </p:nvSpPr>
          <p:spPr>
            <a:xfrm>
              <a:off x="3730425" y="3794325"/>
              <a:ext cx="123600" cy="108175"/>
            </a:xfrm>
            <a:custGeom>
              <a:avLst/>
              <a:gdLst/>
              <a:ahLst/>
              <a:cxnLst/>
              <a:rect l="l" t="t" r="r" b="b"/>
              <a:pathLst>
                <a:path w="4944" h="4327" extrusionOk="0">
                  <a:moveTo>
                    <a:pt x="2401" y="1"/>
                  </a:moveTo>
                  <a:cubicBezTo>
                    <a:pt x="1756" y="1"/>
                    <a:pt x="1128" y="283"/>
                    <a:pt x="715" y="823"/>
                  </a:cubicBezTo>
                  <a:cubicBezTo>
                    <a:pt x="1" y="1760"/>
                    <a:pt x="206" y="3120"/>
                    <a:pt x="1176" y="3860"/>
                  </a:cubicBezTo>
                  <a:cubicBezTo>
                    <a:pt x="1587" y="4174"/>
                    <a:pt x="2069" y="4326"/>
                    <a:pt x="2542" y="4326"/>
                  </a:cubicBezTo>
                  <a:cubicBezTo>
                    <a:pt x="3187" y="4326"/>
                    <a:pt x="3815" y="4044"/>
                    <a:pt x="4227" y="3504"/>
                  </a:cubicBezTo>
                  <a:cubicBezTo>
                    <a:pt x="4943" y="2567"/>
                    <a:pt x="4737" y="1207"/>
                    <a:pt x="3768" y="467"/>
                  </a:cubicBezTo>
                  <a:cubicBezTo>
                    <a:pt x="3357" y="153"/>
                    <a:pt x="2875" y="1"/>
                    <a:pt x="2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093;p51"/>
            <p:cNvSpPr/>
            <p:nvPr/>
          </p:nvSpPr>
          <p:spPr>
            <a:xfrm>
              <a:off x="3748325" y="3810475"/>
              <a:ext cx="79550" cy="69600"/>
            </a:xfrm>
            <a:custGeom>
              <a:avLst/>
              <a:gdLst/>
              <a:ahLst/>
              <a:cxnLst/>
              <a:rect l="l" t="t" r="r" b="b"/>
              <a:pathLst>
                <a:path w="3182" h="2784" extrusionOk="0">
                  <a:moveTo>
                    <a:pt x="1545" y="0"/>
                  </a:moveTo>
                  <a:cubicBezTo>
                    <a:pt x="1131" y="0"/>
                    <a:pt x="726" y="182"/>
                    <a:pt x="461" y="529"/>
                  </a:cubicBezTo>
                  <a:cubicBezTo>
                    <a:pt x="1" y="1131"/>
                    <a:pt x="133" y="2007"/>
                    <a:pt x="758" y="2484"/>
                  </a:cubicBezTo>
                  <a:cubicBezTo>
                    <a:pt x="1021" y="2685"/>
                    <a:pt x="1331" y="2783"/>
                    <a:pt x="1636" y="2783"/>
                  </a:cubicBezTo>
                  <a:cubicBezTo>
                    <a:pt x="2051" y="2783"/>
                    <a:pt x="2456" y="2602"/>
                    <a:pt x="2721" y="2255"/>
                  </a:cubicBezTo>
                  <a:cubicBezTo>
                    <a:pt x="3182" y="1651"/>
                    <a:pt x="3048" y="777"/>
                    <a:pt x="2425" y="300"/>
                  </a:cubicBezTo>
                  <a:cubicBezTo>
                    <a:pt x="2160" y="98"/>
                    <a:pt x="1850" y="0"/>
                    <a:pt x="1545" y="0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094;p51"/>
            <p:cNvSpPr/>
            <p:nvPr/>
          </p:nvSpPr>
          <p:spPr>
            <a:xfrm>
              <a:off x="3792850" y="3836175"/>
              <a:ext cx="25675" cy="22400"/>
            </a:xfrm>
            <a:custGeom>
              <a:avLst/>
              <a:gdLst/>
              <a:ahLst/>
              <a:cxnLst/>
              <a:rect l="l" t="t" r="r" b="b"/>
              <a:pathLst>
                <a:path w="1027" h="896" extrusionOk="0">
                  <a:moveTo>
                    <a:pt x="499" y="0"/>
                  </a:moveTo>
                  <a:cubicBezTo>
                    <a:pt x="366" y="0"/>
                    <a:pt x="236" y="58"/>
                    <a:pt x="150" y="169"/>
                  </a:cubicBezTo>
                  <a:cubicBezTo>
                    <a:pt x="1" y="364"/>
                    <a:pt x="44" y="646"/>
                    <a:pt x="246" y="799"/>
                  </a:cubicBezTo>
                  <a:cubicBezTo>
                    <a:pt x="331" y="864"/>
                    <a:pt x="430" y="896"/>
                    <a:pt x="528" y="896"/>
                  </a:cubicBezTo>
                  <a:cubicBezTo>
                    <a:pt x="662" y="896"/>
                    <a:pt x="792" y="837"/>
                    <a:pt x="878" y="725"/>
                  </a:cubicBezTo>
                  <a:cubicBezTo>
                    <a:pt x="1026" y="532"/>
                    <a:pt x="983" y="250"/>
                    <a:pt x="781" y="97"/>
                  </a:cubicBezTo>
                  <a:cubicBezTo>
                    <a:pt x="697" y="32"/>
                    <a:pt x="597" y="0"/>
                    <a:pt x="4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095;p51"/>
            <p:cNvSpPr/>
            <p:nvPr/>
          </p:nvSpPr>
          <p:spPr>
            <a:xfrm>
              <a:off x="3887600" y="3795875"/>
              <a:ext cx="123575" cy="108175"/>
            </a:xfrm>
            <a:custGeom>
              <a:avLst/>
              <a:gdLst/>
              <a:ahLst/>
              <a:cxnLst/>
              <a:rect l="l" t="t" r="r" b="b"/>
              <a:pathLst>
                <a:path w="4943" h="4327" extrusionOk="0">
                  <a:moveTo>
                    <a:pt x="2400" y="1"/>
                  </a:moveTo>
                  <a:cubicBezTo>
                    <a:pt x="1756" y="1"/>
                    <a:pt x="1128" y="283"/>
                    <a:pt x="715" y="823"/>
                  </a:cubicBezTo>
                  <a:cubicBezTo>
                    <a:pt x="1" y="1760"/>
                    <a:pt x="206" y="3119"/>
                    <a:pt x="1176" y="3860"/>
                  </a:cubicBezTo>
                  <a:cubicBezTo>
                    <a:pt x="1586" y="4174"/>
                    <a:pt x="2068" y="4326"/>
                    <a:pt x="2541" y="4326"/>
                  </a:cubicBezTo>
                  <a:cubicBezTo>
                    <a:pt x="3186" y="4326"/>
                    <a:pt x="3814" y="4044"/>
                    <a:pt x="4227" y="3504"/>
                  </a:cubicBezTo>
                  <a:cubicBezTo>
                    <a:pt x="4943" y="2567"/>
                    <a:pt x="4738" y="1207"/>
                    <a:pt x="3766" y="467"/>
                  </a:cubicBezTo>
                  <a:cubicBezTo>
                    <a:pt x="3356" y="153"/>
                    <a:pt x="2874" y="1"/>
                    <a:pt x="24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096;p51"/>
            <p:cNvSpPr/>
            <p:nvPr/>
          </p:nvSpPr>
          <p:spPr>
            <a:xfrm>
              <a:off x="3905500" y="3812025"/>
              <a:ext cx="79525" cy="69600"/>
            </a:xfrm>
            <a:custGeom>
              <a:avLst/>
              <a:gdLst/>
              <a:ahLst/>
              <a:cxnLst/>
              <a:rect l="l" t="t" r="r" b="b"/>
              <a:pathLst>
                <a:path w="3181" h="2784" extrusionOk="0">
                  <a:moveTo>
                    <a:pt x="1545" y="1"/>
                  </a:moveTo>
                  <a:cubicBezTo>
                    <a:pt x="1130" y="1"/>
                    <a:pt x="726" y="182"/>
                    <a:pt x="461" y="529"/>
                  </a:cubicBezTo>
                  <a:cubicBezTo>
                    <a:pt x="0" y="1131"/>
                    <a:pt x="133" y="2007"/>
                    <a:pt x="757" y="2484"/>
                  </a:cubicBezTo>
                  <a:cubicBezTo>
                    <a:pt x="1021" y="2686"/>
                    <a:pt x="1331" y="2783"/>
                    <a:pt x="1635" y="2783"/>
                  </a:cubicBezTo>
                  <a:cubicBezTo>
                    <a:pt x="2050" y="2783"/>
                    <a:pt x="2454" y="2602"/>
                    <a:pt x="2720" y="2255"/>
                  </a:cubicBezTo>
                  <a:cubicBezTo>
                    <a:pt x="3180" y="1652"/>
                    <a:pt x="3048" y="777"/>
                    <a:pt x="2425" y="300"/>
                  </a:cubicBezTo>
                  <a:cubicBezTo>
                    <a:pt x="2160" y="99"/>
                    <a:pt x="1850" y="1"/>
                    <a:pt x="1545" y="1"/>
                  </a:cubicBezTo>
                  <a:close/>
                </a:path>
              </a:pathLst>
            </a:custGeom>
            <a:solidFill>
              <a:srgbClr val="392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097;p51"/>
            <p:cNvSpPr/>
            <p:nvPr/>
          </p:nvSpPr>
          <p:spPr>
            <a:xfrm>
              <a:off x="3950025" y="3837725"/>
              <a:ext cx="25625" cy="22425"/>
            </a:xfrm>
            <a:custGeom>
              <a:avLst/>
              <a:gdLst/>
              <a:ahLst/>
              <a:cxnLst/>
              <a:rect l="l" t="t" r="r" b="b"/>
              <a:pathLst>
                <a:path w="1025" h="897" extrusionOk="0">
                  <a:moveTo>
                    <a:pt x="498" y="0"/>
                  </a:moveTo>
                  <a:cubicBezTo>
                    <a:pt x="364" y="0"/>
                    <a:pt x="234" y="58"/>
                    <a:pt x="149" y="170"/>
                  </a:cubicBezTo>
                  <a:cubicBezTo>
                    <a:pt x="0" y="364"/>
                    <a:pt x="44" y="646"/>
                    <a:pt x="245" y="799"/>
                  </a:cubicBezTo>
                  <a:cubicBezTo>
                    <a:pt x="330" y="864"/>
                    <a:pt x="430" y="896"/>
                    <a:pt x="528" y="896"/>
                  </a:cubicBezTo>
                  <a:cubicBezTo>
                    <a:pt x="661" y="896"/>
                    <a:pt x="791" y="838"/>
                    <a:pt x="876" y="725"/>
                  </a:cubicBezTo>
                  <a:cubicBezTo>
                    <a:pt x="1025" y="532"/>
                    <a:pt x="984" y="250"/>
                    <a:pt x="781" y="97"/>
                  </a:cubicBezTo>
                  <a:cubicBezTo>
                    <a:pt x="696" y="32"/>
                    <a:pt x="596" y="0"/>
                    <a:pt x="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2" name="Text Box 20"/>
          <p:cNvSpPr txBox="1">
            <a:spLocks noChangeArrowheads="1"/>
          </p:cNvSpPr>
          <p:nvPr/>
        </p:nvSpPr>
        <p:spPr bwMode="auto">
          <a:xfrm>
            <a:off x="8258364" y="2857314"/>
            <a:ext cx="381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443" name="Text Box 20"/>
          <p:cNvSpPr txBox="1">
            <a:spLocks noChangeArrowheads="1"/>
          </p:cNvSpPr>
          <p:nvPr/>
        </p:nvSpPr>
        <p:spPr bwMode="auto">
          <a:xfrm>
            <a:off x="8258364" y="3623962"/>
            <a:ext cx="381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444" name="Text Box 20"/>
          <p:cNvSpPr txBox="1">
            <a:spLocks noChangeArrowheads="1"/>
          </p:cNvSpPr>
          <p:nvPr/>
        </p:nvSpPr>
        <p:spPr bwMode="auto">
          <a:xfrm>
            <a:off x="8240831" y="4382427"/>
            <a:ext cx="381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445" name="Text Box 20"/>
          <p:cNvSpPr txBox="1">
            <a:spLocks noChangeArrowheads="1"/>
          </p:cNvSpPr>
          <p:nvPr/>
        </p:nvSpPr>
        <p:spPr bwMode="auto">
          <a:xfrm>
            <a:off x="8241431" y="5211549"/>
            <a:ext cx="381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pic>
        <p:nvPicPr>
          <p:cNvPr id="147" name="Picture 11" descr="Digit 30">
            <a:extLst>
              <a:ext uri="{FF2B5EF4-FFF2-40B4-BE49-F238E27FC236}">
                <a16:creationId xmlns="" xmlns:a16="http://schemas.microsoft.com/office/drawing/2014/main" id="{31F174FD-1562-421E-8B23-C11569649E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" y="34004"/>
            <a:ext cx="1513044" cy="77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45489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chuong-het-gio-reng-mp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 animBg="1"/>
      <p:bldP spid="255" grpId="0"/>
      <p:bldP spid="256" grpId="0"/>
      <p:bldP spid="257" grpId="0"/>
      <p:bldP spid="258" grpId="0"/>
      <p:bldP spid="259" grpId="0"/>
      <p:bldP spid="260" grpId="0"/>
      <p:bldP spid="261" grpId="0"/>
      <p:bldP spid="262" grpId="0"/>
      <p:bldP spid="263" grpId="0"/>
      <p:bldP spid="264" grpId="0"/>
      <p:bldP spid="265" grpId="0"/>
      <p:bldP spid="266" grpId="0"/>
      <p:bldP spid="268" grpId="0" animBg="1"/>
      <p:bldP spid="267" grpId="0" animBg="1"/>
      <p:bldP spid="442" grpId="0"/>
      <p:bldP spid="443" grpId="0"/>
      <p:bldP spid="444" grpId="0"/>
      <p:bldP spid="4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Rounded Rectangle 31"/>
          <p:cNvSpPr>
            <a:spLocks noChangeArrowheads="1"/>
          </p:cNvSpPr>
          <p:nvPr/>
        </p:nvSpPr>
        <p:spPr bwMode="auto">
          <a:xfrm>
            <a:off x="1631438" y="1885872"/>
            <a:ext cx="8828744" cy="95250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25400" algn="ctr">
            <a:solidFill>
              <a:schemeClr val="accent2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D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19471" name="Rounded Rectangle 32"/>
          <p:cNvSpPr>
            <a:spLocks noChangeArrowheads="1"/>
          </p:cNvSpPr>
          <p:nvPr/>
        </p:nvSpPr>
        <p:spPr bwMode="auto">
          <a:xfrm>
            <a:off x="1610532" y="4227449"/>
            <a:ext cx="8946632" cy="99060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19476" name="TextBox 9"/>
          <p:cNvSpPr txBox="1">
            <a:spLocks noChangeArrowheads="1"/>
          </p:cNvSpPr>
          <p:nvPr/>
        </p:nvSpPr>
        <p:spPr bwMode="auto">
          <a:xfrm>
            <a:off x="-263009" y="3205740"/>
            <a:ext cx="4911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i="1" dirty="0" err="1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800" b="1" i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altLang="en-US" sz="2400" b="1" i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77" name="WordArt 29" descr="Paper bag"/>
          <p:cNvSpPr>
            <a:spLocks noChangeArrowheads="1" noChangeShapeType="1" noTextEdit="1"/>
          </p:cNvSpPr>
          <p:nvPr/>
        </p:nvSpPr>
        <p:spPr bwMode="auto">
          <a:xfrm>
            <a:off x="4038600" y="542926"/>
            <a:ext cx="4419600" cy="600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560246"/>
            <a:ext cx="2007436" cy="1574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9" y="-90487"/>
            <a:ext cx="857250" cy="246697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19309">
            <a:off x="152199" y="5102343"/>
            <a:ext cx="857250" cy="2466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3313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" grpId="0" animBg="1"/>
      <p:bldP spid="19471" grpId="0" animBg="1"/>
      <p:bldP spid="1947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2852861" y="1967785"/>
            <a:ext cx="7292976" cy="2992438"/>
            <a:chOff x="216" y="1157"/>
            <a:chExt cx="4594" cy="1885"/>
          </a:xfrm>
        </p:grpSpPr>
        <p:sp>
          <p:nvSpPr>
            <p:cNvPr id="7" name="AutoShape 15"/>
            <p:cNvSpPr>
              <a:spLocks noChangeArrowheads="1"/>
            </p:cNvSpPr>
            <p:nvPr/>
          </p:nvSpPr>
          <p:spPr bwMode="auto">
            <a:xfrm>
              <a:off x="216" y="1157"/>
              <a:ext cx="4594" cy="1885"/>
            </a:xfrm>
            <a:prstGeom prst="cloudCallout">
              <a:avLst>
                <a:gd name="adj1" fmla="val -47681"/>
                <a:gd name="adj2" fmla="val 74856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800">
                <a:solidFill>
                  <a:srgbClr val="000000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953" y="1278"/>
              <a:ext cx="3120" cy="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4400" dirty="0" err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4400" dirty="0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altLang="en-US" sz="4400" dirty="0" err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altLang="en-US" sz="4400" dirty="0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altLang="en-US" sz="4400" dirty="0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altLang="en-US" sz="4400" dirty="0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en-US" sz="4400" dirty="0" err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altLang="en-US" sz="4400" dirty="0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4400" dirty="0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altLang="en-US" sz="4400" dirty="0" err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4400" dirty="0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altLang="en-US" sz="4400" dirty="0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altLang="en-US" sz="4400" dirty="0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altLang="en-US" sz="4400" dirty="0" err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altLang="en-US" sz="4400" dirty="0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dirty="0" err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4400" dirty="0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</p:grp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1226774" y="2159873"/>
            <a:ext cx="9320880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FF3300"/>
                </a:solidFill>
                <a:latin typeface=".VnTime" panose="020B7200000000000000" pitchFamily="34" charset="0"/>
              </a:rPr>
              <a:t>: </a:t>
            </a:r>
          </a:p>
          <a:p>
            <a:pPr algn="just"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FF3300"/>
                </a:solidFill>
                <a:latin typeface=".VnTime" panose="020B7200000000000000" pitchFamily="34" charset="0"/>
              </a:rPr>
              <a:t>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2, 4, 6, 8.</a:t>
            </a:r>
          </a:p>
          <a:p>
            <a:pPr algn="just" defTabSz="91440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  <a:endParaRPr lang="en-US" altLang="en-US" sz="3600" dirty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1226774" y="1271577"/>
            <a:ext cx="96490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6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endParaRPr lang="en-US" altLang="en-US" sz="3600" b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18581" y="2830368"/>
            <a:ext cx="12468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91181" y="2830368"/>
            <a:ext cx="200059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250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808289" y="2818934"/>
            <a:ext cx="23718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4860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68389" y="2830368"/>
            <a:ext cx="199837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620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8632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2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66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8702" y="958855"/>
            <a:ext cx="8813989" cy="1569656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3: CHINH PHỤC</a:t>
            </a:r>
          </a:p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THỬ THÁCH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4436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3.33333E-6 L 2.083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4216" objId="6"/>
        <p14:stopEvt time="15448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22">
            <a:extLst>
              <a:ext uri="{FF2B5EF4-FFF2-40B4-BE49-F238E27FC236}">
                <a16:creationId xmlns="" xmlns:a16="http://schemas.microsoft.com/office/drawing/2014/main" id="{06F0C06B-DC52-490F-A368-193FC1B1A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559" y="1691432"/>
            <a:ext cx="111077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a)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5?</a:t>
            </a:r>
            <a:endParaRPr lang="en-US" altLang="en-US" sz="36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3684">
            <a:off x="10163410" y="3787545"/>
            <a:ext cx="857250" cy="28575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70381" y="-277676"/>
            <a:ext cx="762000" cy="2667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2859" y="-945774"/>
            <a:ext cx="762000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95158" y="-923049"/>
            <a:ext cx="762000" cy="2667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1500" y="-590708"/>
            <a:ext cx="762000" cy="1905000"/>
          </a:xfrm>
          <a:prstGeom prst="rect">
            <a:avLst/>
          </a:prstGeom>
        </p:spPr>
      </p:pic>
      <p:sp>
        <p:nvSpPr>
          <p:cNvPr id="42" name="Text Box 22">
            <a:extLst>
              <a:ext uri="{FF2B5EF4-FFF2-40B4-BE49-F238E27FC236}">
                <a16:creationId xmlns="" xmlns:a16="http://schemas.microsoft.com/office/drawing/2014/main" id="{43F1D409-8ECD-4ADE-B4EC-D5B09C592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559" y="3328580"/>
            <a:ext cx="111077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b)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5?</a:t>
            </a:r>
          </a:p>
        </p:txBody>
      </p:sp>
      <p:sp>
        <p:nvSpPr>
          <p:cNvPr id="43" name="Hình chữ nhật góc tròn 19">
            <a:extLst>
              <a:ext uri="{FF2B5EF4-FFF2-40B4-BE49-F238E27FC236}">
                <a16:creationId xmlns="" xmlns:a16="http://schemas.microsoft.com/office/drawing/2014/main" id="{D494A3D2-201B-4ED8-83C4-AD7196B9AB06}"/>
              </a:ext>
            </a:extLst>
          </p:cNvPr>
          <p:cNvSpPr/>
          <p:nvPr/>
        </p:nvSpPr>
        <p:spPr>
          <a:xfrm>
            <a:off x="169892" y="369757"/>
            <a:ext cx="1515619" cy="6463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E0E744A2-BD89-4E45-9D8B-546D00538519}"/>
              </a:ext>
            </a:extLst>
          </p:cNvPr>
          <p:cNvSpPr/>
          <p:nvPr/>
        </p:nvSpPr>
        <p:spPr>
          <a:xfrm>
            <a:off x="1797803" y="387245"/>
            <a:ext cx="10224305" cy="6113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Box 22">
            <a:extLst>
              <a:ext uri="{FF2B5EF4-FFF2-40B4-BE49-F238E27FC236}">
                <a16:creationId xmlns="" xmlns:a16="http://schemas.microsoft.com/office/drawing/2014/main" id="{24B94E25-DBB2-4082-B725-02554962D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83" y="387245"/>
            <a:ext cx="111077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35; 8; 57; 660; 4674; 3000; 945; 5553</a:t>
            </a:r>
          </a:p>
        </p:txBody>
      </p:sp>
      <p:sp>
        <p:nvSpPr>
          <p:cNvPr id="10" name="Text Box 22">
            <a:extLst>
              <a:ext uri="{FF2B5EF4-FFF2-40B4-BE49-F238E27FC236}">
                <a16:creationId xmlns="" xmlns:a16="http://schemas.microsoft.com/office/drawing/2014/main" id="{24B94E25-DBB2-4082-B725-02554962D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286" y="2414770"/>
            <a:ext cx="5152017" cy="6469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b="1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22">
            <a:extLst>
              <a:ext uri="{FF2B5EF4-FFF2-40B4-BE49-F238E27FC236}">
                <a16:creationId xmlns="" xmlns:a16="http://schemas.microsoft.com/office/drawing/2014/main" id="{24B94E25-DBB2-4082-B725-02554962D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286" y="4120157"/>
            <a:ext cx="5152017" cy="6469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b="1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89822" y="2415991"/>
            <a:ext cx="9156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35;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442128" y="2433019"/>
            <a:ext cx="1146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660;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348312" y="2429660"/>
            <a:ext cx="13773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3000;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91303" y="2447783"/>
            <a:ext cx="8771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945</a:t>
            </a:r>
          </a:p>
        </p:txBody>
      </p:sp>
      <p:sp>
        <p:nvSpPr>
          <p:cNvPr id="6" name="Rectangle 5"/>
          <p:cNvSpPr/>
          <p:nvPr/>
        </p:nvSpPr>
        <p:spPr>
          <a:xfrm>
            <a:off x="4298901" y="4128244"/>
            <a:ext cx="87556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400" b="1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57;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965471" y="4136331"/>
            <a:ext cx="1311578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400" b="1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4674;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789823" y="4120157"/>
            <a:ext cx="65755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400" b="1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8;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036963" y="4128243"/>
            <a:ext cx="105670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400" b="1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5553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717" y="1952023"/>
            <a:ext cx="2521823" cy="2521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09" y="2160947"/>
            <a:ext cx="1366713" cy="5125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59" y="6191379"/>
            <a:ext cx="7403474" cy="5774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523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10" grpId="0" animBg="1"/>
      <p:bldP spid="11" grpId="0" animBg="1"/>
      <p:bldP spid="5" grpId="0"/>
      <p:bldP spid="24" grpId="0"/>
      <p:bldP spid="25" grpId="0"/>
      <p:bldP spid="26" grpId="0"/>
      <p:bldP spid="28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Hình chữ nhật góc tròn 19">
            <a:extLst>
              <a:ext uri="{FF2B5EF4-FFF2-40B4-BE49-F238E27FC236}">
                <a16:creationId xmlns="" xmlns:a16="http://schemas.microsoft.com/office/drawing/2014/main" id="{2AD77034-7F7F-4EB0-A539-281000D41021}"/>
              </a:ext>
            </a:extLst>
          </p:cNvPr>
          <p:cNvSpPr/>
          <p:nvPr/>
        </p:nvSpPr>
        <p:spPr>
          <a:xfrm>
            <a:off x="123924" y="-11713"/>
            <a:ext cx="1515619" cy="63276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36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9" name="Hình chữ nhật góc tròn 4">
            <a:extLst>
              <a:ext uri="{FF2B5EF4-FFF2-40B4-BE49-F238E27FC236}">
                <a16:creationId xmlns="" xmlns:a16="http://schemas.microsoft.com/office/drawing/2014/main" id="{3B473633-BD5E-4AA0-8256-D3C02981DE25}"/>
              </a:ext>
            </a:extLst>
          </p:cNvPr>
          <p:cNvSpPr/>
          <p:nvPr/>
        </p:nvSpPr>
        <p:spPr>
          <a:xfrm>
            <a:off x="533666" y="5620920"/>
            <a:ext cx="3256512" cy="687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81" name="Picture 10" descr="C:\Users\HP\Documents\C hường\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315" y="3478431"/>
            <a:ext cx="173620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10" descr="C:\Users\HP\Documents\C hường\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59" y="3429000"/>
            <a:ext cx="173620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014261" y="85136"/>
            <a:ext cx="1381568" cy="1531808"/>
            <a:chOff x="8721187" y="744049"/>
            <a:chExt cx="1381568" cy="1531808"/>
          </a:xfrm>
        </p:grpSpPr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1865" y="744049"/>
              <a:ext cx="1320215" cy="1320215"/>
            </a:xfrm>
            <a:prstGeom prst="rect">
              <a:avLst/>
            </a:prstGeom>
          </p:spPr>
        </p:pic>
        <p:sp>
          <p:nvSpPr>
            <p:cNvPr id="105" name="Oval 104"/>
            <p:cNvSpPr/>
            <p:nvPr/>
          </p:nvSpPr>
          <p:spPr>
            <a:xfrm>
              <a:off x="8991524" y="1021930"/>
              <a:ext cx="840897" cy="764452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Cloud 105"/>
            <p:cNvSpPr/>
            <p:nvPr/>
          </p:nvSpPr>
          <p:spPr>
            <a:xfrm>
              <a:off x="8721187" y="1627550"/>
              <a:ext cx="1381568" cy="648307"/>
            </a:xfrm>
            <a:prstGeom prst="cloud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E7F0F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5" name="Picture 15" descr="C:\Users\HP\Documents\C hường\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796" y="43217"/>
            <a:ext cx="4608481" cy="535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311327" y="1101075"/>
            <a:ext cx="636437" cy="748749"/>
            <a:chOff x="5311327" y="1101075"/>
            <a:chExt cx="636437" cy="748749"/>
          </a:xfrm>
        </p:grpSpPr>
        <p:pic>
          <p:nvPicPr>
            <p:cNvPr id="100" name="Picture 17" descr="C:\Users\HP\Documents\C hường\T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1327" y="1101075"/>
              <a:ext cx="636437" cy="748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/>
            <p:cNvSpPr/>
            <p:nvPr/>
          </p:nvSpPr>
          <p:spPr>
            <a:xfrm>
              <a:off x="5344701" y="1240479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endParaRPr lang="en-US" sz="20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00192" y="916021"/>
            <a:ext cx="636437" cy="748749"/>
            <a:chOff x="6000192" y="916021"/>
            <a:chExt cx="636437" cy="748749"/>
          </a:xfrm>
        </p:grpSpPr>
        <p:pic>
          <p:nvPicPr>
            <p:cNvPr id="97" name="Picture 17" descr="C:\Users\HP\Documents\C hường\T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00192" y="916021"/>
              <a:ext cx="636437" cy="748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Rectangle 107"/>
            <p:cNvSpPr/>
            <p:nvPr/>
          </p:nvSpPr>
          <p:spPr>
            <a:xfrm>
              <a:off x="6163112" y="1080373"/>
              <a:ext cx="36420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24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81828" y="1859638"/>
            <a:ext cx="636437" cy="948907"/>
            <a:chOff x="4481828" y="1859638"/>
            <a:chExt cx="636437" cy="948907"/>
          </a:xfrm>
        </p:grpSpPr>
        <p:pic>
          <p:nvPicPr>
            <p:cNvPr id="103" name="Picture 17" descr="C:\Users\HP\Documents\C hường\T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1828" y="1859638"/>
              <a:ext cx="636437" cy="748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Rectangle 108"/>
            <p:cNvSpPr/>
            <p:nvPr/>
          </p:nvSpPr>
          <p:spPr>
            <a:xfrm>
              <a:off x="4490614" y="2039104"/>
              <a:ext cx="56938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660</a:t>
              </a:r>
            </a:p>
            <a:p>
              <a:endParaRPr lang="en-US" sz="24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96866" y="2283944"/>
            <a:ext cx="700008" cy="965425"/>
            <a:chOff x="7196866" y="2237450"/>
            <a:chExt cx="700008" cy="965425"/>
          </a:xfrm>
        </p:grpSpPr>
        <p:pic>
          <p:nvPicPr>
            <p:cNvPr id="99" name="Picture 17" descr="C:\Users\HP\Documents\C hường\T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96866" y="2237450"/>
              <a:ext cx="636437" cy="748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Rectangle 109"/>
            <p:cNvSpPr/>
            <p:nvPr/>
          </p:nvSpPr>
          <p:spPr>
            <a:xfrm>
              <a:off x="7223074" y="2464211"/>
              <a:ext cx="67380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3000</a:t>
              </a:r>
            </a:p>
            <a:p>
              <a:endParaRPr lang="en-US" sz="24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44266" y="2460995"/>
            <a:ext cx="636437" cy="748749"/>
            <a:chOff x="5444266" y="2460995"/>
            <a:chExt cx="636437" cy="748749"/>
          </a:xfrm>
        </p:grpSpPr>
        <p:pic>
          <p:nvPicPr>
            <p:cNvPr id="98" name="Picture 17" descr="C:\Users\HP\Documents\C hường\T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266" y="2460995"/>
              <a:ext cx="636437" cy="748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Rectangle 110"/>
            <p:cNvSpPr/>
            <p:nvPr/>
          </p:nvSpPr>
          <p:spPr>
            <a:xfrm>
              <a:off x="5461321" y="2649600"/>
              <a:ext cx="5693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945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605817" y="1290395"/>
            <a:ext cx="667249" cy="748749"/>
            <a:chOff x="6605817" y="1290395"/>
            <a:chExt cx="667249" cy="748749"/>
          </a:xfrm>
        </p:grpSpPr>
        <p:pic>
          <p:nvPicPr>
            <p:cNvPr id="102" name="Picture 17" descr="C:\Users\HP\Documents\C hường\T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6629" y="1290395"/>
              <a:ext cx="636437" cy="748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Rectangle 111"/>
            <p:cNvSpPr/>
            <p:nvPr/>
          </p:nvSpPr>
          <p:spPr>
            <a:xfrm>
              <a:off x="6605817" y="1480492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5553</a:t>
              </a:r>
              <a:endParaRPr lang="en-US" sz="16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34866" y="2577707"/>
            <a:ext cx="636437" cy="748749"/>
            <a:chOff x="6434866" y="2577707"/>
            <a:chExt cx="636437" cy="748749"/>
          </a:xfrm>
        </p:grpSpPr>
        <p:pic>
          <p:nvPicPr>
            <p:cNvPr id="101" name="Picture 17" descr="C:\Users\HP\Documents\C hường\T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434866" y="2577707"/>
              <a:ext cx="636437" cy="748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Rectangle 112"/>
            <p:cNvSpPr/>
            <p:nvPr/>
          </p:nvSpPr>
          <p:spPr>
            <a:xfrm>
              <a:off x="6556188" y="2786144"/>
              <a:ext cx="44114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chemeClr val="accent6"/>
                  </a:solidFill>
                  <a:latin typeface="Times New Roman" pitchFamily="18" charset="0"/>
                  <a:cs typeface="Times New Roman" pitchFamily="18" charset="0"/>
                </a:rPr>
                <a:t>57</a:t>
              </a:r>
              <a:endParaRPr lang="en-US" sz="180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14" name="Hình chữ nhật góc tròn 4">
            <a:extLst>
              <a:ext uri="{FF2B5EF4-FFF2-40B4-BE49-F238E27FC236}">
                <a16:creationId xmlns="" xmlns:a16="http://schemas.microsoft.com/office/drawing/2014/main" id="{3B473633-BD5E-4AA0-8256-D3C02981DE25}"/>
              </a:ext>
            </a:extLst>
          </p:cNvPr>
          <p:cNvSpPr/>
          <p:nvPr/>
        </p:nvSpPr>
        <p:spPr>
          <a:xfrm>
            <a:off x="8104160" y="5554602"/>
            <a:ext cx="3560572" cy="687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858415" y="786215"/>
            <a:ext cx="1198900" cy="489477"/>
            <a:chOff x="8154092" y="981834"/>
            <a:chExt cx="1198900" cy="489477"/>
          </a:xfrm>
        </p:grpSpPr>
        <p:sp>
          <p:nvSpPr>
            <p:cNvPr id="15" name="Chevron 14"/>
            <p:cNvSpPr/>
            <p:nvPr/>
          </p:nvSpPr>
          <p:spPr>
            <a:xfrm>
              <a:off x="8154092" y="981836"/>
              <a:ext cx="489475" cy="489475"/>
            </a:xfrm>
            <a:prstGeom prst="chevro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1" name="Chevron 120"/>
            <p:cNvSpPr/>
            <p:nvPr/>
          </p:nvSpPr>
          <p:spPr>
            <a:xfrm>
              <a:off x="8498576" y="981835"/>
              <a:ext cx="489475" cy="489475"/>
            </a:xfrm>
            <a:prstGeom prst="chevro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2" name="Chevron 121"/>
            <p:cNvSpPr/>
            <p:nvPr/>
          </p:nvSpPr>
          <p:spPr>
            <a:xfrm>
              <a:off x="8863517" y="981834"/>
              <a:ext cx="489475" cy="489475"/>
            </a:xfrm>
            <a:prstGeom prst="chevro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Cloud 15"/>
          <p:cNvSpPr/>
          <p:nvPr/>
        </p:nvSpPr>
        <p:spPr>
          <a:xfrm>
            <a:off x="9090309" y="85136"/>
            <a:ext cx="3061877" cy="1828801"/>
          </a:xfrm>
          <a:prstGeom prst="cloud">
            <a:avLst/>
          </a:prstGeom>
          <a:noFill/>
          <a:ln w="3810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ln w="22225">
                  <a:solidFill>
                    <a:schemeClr val="accent4">
                      <a:lumMod val="2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Số</a:t>
            </a:r>
            <a:r>
              <a:rPr lang="en-US" sz="2000" b="1" dirty="0">
                <a:ln w="22225">
                  <a:solidFill>
                    <a:schemeClr val="accent4">
                      <a:lumMod val="2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b="1" dirty="0" err="1">
                <a:ln w="22225">
                  <a:solidFill>
                    <a:schemeClr val="accent4">
                      <a:lumMod val="2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không</a:t>
            </a:r>
            <a:r>
              <a:rPr lang="en-US" sz="2000" b="1" dirty="0">
                <a:ln w="22225">
                  <a:solidFill>
                    <a:schemeClr val="accent4">
                      <a:lumMod val="2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chia </a:t>
            </a:r>
            <a:r>
              <a:rPr lang="en-US" sz="2000" b="1" dirty="0" err="1">
                <a:ln w="22225">
                  <a:solidFill>
                    <a:schemeClr val="accent4">
                      <a:lumMod val="2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hết</a:t>
            </a:r>
            <a:r>
              <a:rPr lang="en-US" sz="2000" b="1" dirty="0">
                <a:ln w="22225">
                  <a:solidFill>
                    <a:schemeClr val="accent4">
                      <a:lumMod val="2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b="1" dirty="0" err="1">
                <a:ln w="22225">
                  <a:solidFill>
                    <a:schemeClr val="accent4">
                      <a:lumMod val="2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cho</a:t>
            </a:r>
            <a:r>
              <a:rPr lang="en-US" sz="2000" b="1" dirty="0">
                <a:ln w="22225">
                  <a:solidFill>
                    <a:schemeClr val="accent4">
                      <a:lumMod val="2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b="1" dirty="0" err="1">
                <a:ln w="22225">
                  <a:solidFill>
                    <a:schemeClr val="accent4">
                      <a:lumMod val="2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cả</a:t>
            </a:r>
            <a:r>
              <a:rPr lang="en-US" sz="2000" b="1" dirty="0">
                <a:ln w="22225">
                  <a:solidFill>
                    <a:schemeClr val="accent4">
                      <a:lumMod val="2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 </a:t>
            </a:r>
            <a:r>
              <a:rPr lang="en-US" sz="2000" b="1" dirty="0" err="1">
                <a:ln w="22225">
                  <a:solidFill>
                    <a:schemeClr val="accent4">
                      <a:lumMod val="2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và</a:t>
            </a:r>
            <a:r>
              <a:rPr lang="en-US" sz="2000" b="1" dirty="0">
                <a:ln w="22225">
                  <a:solidFill>
                    <a:schemeClr val="accent4">
                      <a:lumMod val="2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5</a:t>
            </a:r>
          </a:p>
        </p:txBody>
      </p:sp>
      <p:sp>
        <p:nvSpPr>
          <p:cNvPr id="2" name="Flowchart: Terminator 1"/>
          <p:cNvSpPr/>
          <p:nvPr/>
        </p:nvSpPr>
        <p:spPr>
          <a:xfrm>
            <a:off x="4298482" y="5093697"/>
            <a:ext cx="3297373" cy="767784"/>
          </a:xfrm>
          <a:prstGeom prst="flowChartTermina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</a:rPr>
              <a:t>Số</a:t>
            </a:r>
            <a:r>
              <a:rPr lang="en-US" sz="1800" b="1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</a:rPr>
              <a:t> chia </a:t>
            </a:r>
            <a:r>
              <a:rPr lang="en-US" sz="1800" b="1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</a:rPr>
              <a:t>hết</a:t>
            </a:r>
            <a:r>
              <a:rPr lang="en-US" sz="1800" b="1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</a:rPr>
              <a:t> </a:t>
            </a:r>
            <a:r>
              <a:rPr lang="en-US" sz="1800" b="1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</a:rPr>
              <a:t>cho</a:t>
            </a:r>
            <a:r>
              <a:rPr lang="en-US" sz="1800" b="1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</a:rPr>
              <a:t> 2 </a:t>
            </a:r>
            <a:r>
              <a:rPr lang="en-US" sz="1800" b="1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</a:rPr>
              <a:t>nhưng</a:t>
            </a:r>
            <a:r>
              <a:rPr lang="en-US" sz="1800" b="1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</a:rPr>
              <a:t> </a:t>
            </a:r>
            <a:r>
              <a:rPr lang="en-US" sz="1800" b="1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</a:rPr>
              <a:t>không</a:t>
            </a:r>
            <a:r>
              <a:rPr lang="en-US" sz="1800" b="1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</a:rPr>
              <a:t> chia </a:t>
            </a:r>
            <a:r>
              <a:rPr lang="en-US" sz="1800" b="1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</a:rPr>
              <a:t>hết</a:t>
            </a:r>
            <a:r>
              <a:rPr lang="en-US" sz="1800" b="1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</a:rPr>
              <a:t> </a:t>
            </a:r>
            <a:r>
              <a:rPr lang="en-US" sz="1800" b="1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</a:rPr>
              <a:t>cho</a:t>
            </a:r>
            <a:r>
              <a:rPr lang="en-US" sz="1800" b="1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</a:rPr>
              <a:t> 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1110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25911 0.4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0.43151 0.3344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32448 0.3157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38138 0.5159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695 L -0.09896 0.503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114" grpId="0" animBg="1"/>
      <p:bldP spid="16" grpId="0" animBg="1"/>
      <p:bldP spid="2" grpId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7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03289" y="4851982"/>
            <a:ext cx="7616191" cy="830993"/>
          </a:xfrm>
          <a:prstGeom prst="rect">
            <a:avLst/>
          </a:prstGeom>
        </p:spPr>
        <p:txBody>
          <a:bodyPr wrap="square" lIns="91424" tIns="45718" rIns="91424" bIns="45718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4: VỀ ĐÍCH</a:t>
            </a:r>
          </a:p>
        </p:txBody>
      </p:sp>
      <p:pic>
        <p:nvPicPr>
          <p:cNvPr id="5" name="Trao thuong_Beethoven Vir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992.83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1856" y="4064974"/>
            <a:ext cx="233699" cy="23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53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4.44444E-6 L -1.2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Hình chữ nhật góc tròn 4">
            <a:extLst>
              <a:ext uri="{FF2B5EF4-FFF2-40B4-BE49-F238E27FC236}">
                <a16:creationId xmlns="" xmlns:a16="http://schemas.microsoft.com/office/drawing/2014/main" id="{3B473633-BD5E-4AA0-8256-D3C02981DE25}"/>
              </a:ext>
            </a:extLst>
          </p:cNvPr>
          <p:cNvSpPr/>
          <p:nvPr/>
        </p:nvSpPr>
        <p:spPr>
          <a:xfrm>
            <a:off x="120901" y="-8330"/>
            <a:ext cx="10285136" cy="14162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2; 0; 7; 8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6" name="Group 215">
            <a:extLst>
              <a:ext uri="{FF2B5EF4-FFF2-40B4-BE49-F238E27FC236}">
                <a16:creationId xmlns="" xmlns:a16="http://schemas.microsoft.com/office/drawing/2014/main" id="{3B910D63-6DB7-4834-A83D-92BB3F77095D}"/>
              </a:ext>
            </a:extLst>
          </p:cNvPr>
          <p:cNvGrpSpPr/>
          <p:nvPr/>
        </p:nvGrpSpPr>
        <p:grpSpPr>
          <a:xfrm>
            <a:off x="8122077" y="3551033"/>
            <a:ext cx="1896857" cy="2907148"/>
            <a:chOff x="8582969" y="2125519"/>
            <a:chExt cx="2109907" cy="4015989"/>
          </a:xfrm>
        </p:grpSpPr>
        <p:sp>
          <p:nvSpPr>
            <p:cNvPr id="217" name="Cube 216">
              <a:extLst>
                <a:ext uri="{FF2B5EF4-FFF2-40B4-BE49-F238E27FC236}">
                  <a16:creationId xmlns="" xmlns:a16="http://schemas.microsoft.com/office/drawing/2014/main" id="{82727937-6B99-460F-AFBE-C1B123CD6E90}"/>
                </a:ext>
              </a:extLst>
            </p:cNvPr>
            <p:cNvSpPr/>
            <p:nvPr/>
          </p:nvSpPr>
          <p:spPr>
            <a:xfrm flipH="1">
              <a:off x="8582969" y="2575230"/>
              <a:ext cx="2082514" cy="3566278"/>
            </a:xfrm>
            <a:prstGeom prst="cube">
              <a:avLst>
                <a:gd name="adj" fmla="val 20548"/>
              </a:avLst>
            </a:prstGeom>
            <a:solidFill>
              <a:srgbClr val="FEF0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Cube 217">
              <a:extLst>
                <a:ext uri="{FF2B5EF4-FFF2-40B4-BE49-F238E27FC236}">
                  <a16:creationId xmlns="" xmlns:a16="http://schemas.microsoft.com/office/drawing/2014/main" id="{BBABDFBF-A961-4C7B-9500-F903A3DE669D}"/>
                </a:ext>
              </a:extLst>
            </p:cNvPr>
            <p:cNvSpPr/>
            <p:nvPr/>
          </p:nvSpPr>
          <p:spPr>
            <a:xfrm flipH="1">
              <a:off x="8610362" y="2125519"/>
              <a:ext cx="2082514" cy="961208"/>
            </a:xfrm>
            <a:prstGeom prst="cube">
              <a:avLst>
                <a:gd name="adj" fmla="val 48767"/>
              </a:avLst>
            </a:prstGeom>
            <a:solidFill>
              <a:schemeClr val="bg2">
                <a:lumMod val="7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="" xmlns:a16="http://schemas.microsoft.com/office/drawing/2014/main" id="{C4336F57-8562-4E95-A1E0-9C7B44782355}"/>
              </a:ext>
            </a:extLst>
          </p:cNvPr>
          <p:cNvGrpSpPr/>
          <p:nvPr/>
        </p:nvGrpSpPr>
        <p:grpSpPr>
          <a:xfrm>
            <a:off x="1865166" y="4640447"/>
            <a:ext cx="1733725" cy="1819037"/>
            <a:chOff x="3459892" y="3703502"/>
            <a:chExt cx="2082514" cy="2274749"/>
          </a:xfrm>
        </p:grpSpPr>
        <p:sp>
          <p:nvSpPr>
            <p:cNvPr id="151" name="Cube 150">
              <a:extLst>
                <a:ext uri="{FF2B5EF4-FFF2-40B4-BE49-F238E27FC236}">
                  <a16:creationId xmlns="" xmlns:a16="http://schemas.microsoft.com/office/drawing/2014/main" id="{FC6D65DC-903C-4706-80F2-0F26488B212F}"/>
                </a:ext>
              </a:extLst>
            </p:cNvPr>
            <p:cNvSpPr/>
            <p:nvPr/>
          </p:nvSpPr>
          <p:spPr>
            <a:xfrm flipH="1">
              <a:off x="3501292" y="4136769"/>
              <a:ext cx="2041113" cy="1841482"/>
            </a:xfrm>
            <a:prstGeom prst="cube">
              <a:avLst>
                <a:gd name="adj" fmla="val 21554"/>
              </a:avLst>
            </a:prstGeom>
            <a:solidFill>
              <a:srgbClr val="C2C923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Cube 151">
              <a:extLst>
                <a:ext uri="{FF2B5EF4-FFF2-40B4-BE49-F238E27FC236}">
                  <a16:creationId xmlns="" xmlns:a16="http://schemas.microsoft.com/office/drawing/2014/main" id="{DB046499-571C-4062-8C08-CDD03D133652}"/>
                </a:ext>
              </a:extLst>
            </p:cNvPr>
            <p:cNvSpPr/>
            <p:nvPr/>
          </p:nvSpPr>
          <p:spPr>
            <a:xfrm flipH="1">
              <a:off x="3459892" y="3703502"/>
              <a:ext cx="2082514" cy="880445"/>
            </a:xfrm>
            <a:prstGeom prst="cube">
              <a:avLst>
                <a:gd name="adj" fmla="val 48767"/>
              </a:avLst>
            </a:prstGeom>
            <a:solidFill>
              <a:srgbClr val="C2C92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="" xmlns:a16="http://schemas.microsoft.com/office/drawing/2014/main" id="{F6B5A57C-6BAF-4399-B07E-1DDCA2528208}"/>
              </a:ext>
            </a:extLst>
          </p:cNvPr>
          <p:cNvGrpSpPr/>
          <p:nvPr/>
        </p:nvGrpSpPr>
        <p:grpSpPr>
          <a:xfrm>
            <a:off x="417767" y="4986358"/>
            <a:ext cx="1768891" cy="1471824"/>
            <a:chOff x="1772006" y="4230987"/>
            <a:chExt cx="2082514" cy="1910522"/>
          </a:xfrm>
        </p:grpSpPr>
        <p:sp>
          <p:nvSpPr>
            <p:cNvPr id="136" name="Cube 135">
              <a:extLst>
                <a:ext uri="{FF2B5EF4-FFF2-40B4-BE49-F238E27FC236}">
                  <a16:creationId xmlns="" xmlns:a16="http://schemas.microsoft.com/office/drawing/2014/main" id="{9303B1DA-561B-47E5-A1EF-E3BD9792E49C}"/>
                </a:ext>
              </a:extLst>
            </p:cNvPr>
            <p:cNvSpPr/>
            <p:nvPr/>
          </p:nvSpPr>
          <p:spPr>
            <a:xfrm flipH="1">
              <a:off x="1772006" y="4689802"/>
              <a:ext cx="2082514" cy="1451707"/>
            </a:xfrm>
            <a:prstGeom prst="cube">
              <a:avLst>
                <a:gd name="adj" fmla="val 25554"/>
              </a:avLst>
            </a:prstGeom>
            <a:solidFill>
              <a:srgbClr val="CB1B4A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Cube 136">
              <a:extLst>
                <a:ext uri="{FF2B5EF4-FFF2-40B4-BE49-F238E27FC236}">
                  <a16:creationId xmlns="" xmlns:a16="http://schemas.microsoft.com/office/drawing/2014/main" id="{54162715-AD53-47DE-BF69-1E1532CEE94D}"/>
                </a:ext>
              </a:extLst>
            </p:cNvPr>
            <p:cNvSpPr/>
            <p:nvPr/>
          </p:nvSpPr>
          <p:spPr>
            <a:xfrm flipH="1">
              <a:off x="1772006" y="4230987"/>
              <a:ext cx="2082514" cy="880445"/>
            </a:xfrm>
            <a:prstGeom prst="cube">
              <a:avLst>
                <a:gd name="adj" fmla="val 48767"/>
              </a:avLst>
            </a:prstGeom>
            <a:solidFill>
              <a:srgbClr val="CB1B4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9" name="TextBox 198">
            <a:extLst>
              <a:ext uri="{FF2B5EF4-FFF2-40B4-BE49-F238E27FC236}">
                <a16:creationId xmlns="" xmlns:a16="http://schemas.microsoft.com/office/drawing/2014/main" id="{63E94E13-DFF3-4CE9-ABD2-E7B51AA4952E}"/>
              </a:ext>
            </a:extLst>
          </p:cNvPr>
          <p:cNvSpPr txBox="1"/>
          <p:nvPr/>
        </p:nvSpPr>
        <p:spPr>
          <a:xfrm>
            <a:off x="2248422" y="5532131"/>
            <a:ext cx="1243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600" b="1" dirty="0">
                <a:solidFill>
                  <a:srgbClr val="C2C923"/>
                </a:solidFill>
                <a:latin typeface="Open Sans" panose="020B0606030504020204" pitchFamily="34" charset="0"/>
              </a:rPr>
              <a:t>2870</a:t>
            </a:r>
            <a:endParaRPr lang="en-GB" sz="3600" b="1" dirty="0">
              <a:solidFill>
                <a:srgbClr val="C2C923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="" xmlns:a16="http://schemas.microsoft.com/office/drawing/2014/main" id="{00175784-A13C-41C3-A4A2-B8DF5F78B3C0}"/>
              </a:ext>
            </a:extLst>
          </p:cNvPr>
          <p:cNvSpPr txBox="1"/>
          <p:nvPr/>
        </p:nvSpPr>
        <p:spPr>
          <a:xfrm>
            <a:off x="736719" y="5719420"/>
            <a:ext cx="1404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600" b="1" dirty="0">
                <a:solidFill>
                  <a:srgbClr val="CB1B4A"/>
                </a:solidFill>
                <a:latin typeface="Open Sans" panose="020B0606030504020204" pitchFamily="34" charset="0"/>
              </a:rPr>
              <a:t>2780</a:t>
            </a:r>
            <a:endParaRPr lang="en-GB" sz="3600" b="1" dirty="0">
              <a:solidFill>
                <a:srgbClr val="CB1B4A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147" name="Group 146">
            <a:extLst>
              <a:ext uri="{FF2B5EF4-FFF2-40B4-BE49-F238E27FC236}">
                <a16:creationId xmlns="" xmlns:a16="http://schemas.microsoft.com/office/drawing/2014/main" id="{F9FBB972-2ED0-4F95-8E12-FBD13FEDE62B}"/>
              </a:ext>
            </a:extLst>
          </p:cNvPr>
          <p:cNvGrpSpPr/>
          <p:nvPr/>
        </p:nvGrpSpPr>
        <p:grpSpPr>
          <a:xfrm>
            <a:off x="3292993" y="4348838"/>
            <a:ext cx="1911568" cy="2109344"/>
            <a:chOff x="5166593" y="3180488"/>
            <a:chExt cx="2082515" cy="2961021"/>
          </a:xfrm>
        </p:grpSpPr>
        <p:sp>
          <p:nvSpPr>
            <p:cNvPr id="148" name="Cube 147">
              <a:extLst>
                <a:ext uri="{FF2B5EF4-FFF2-40B4-BE49-F238E27FC236}">
                  <a16:creationId xmlns="" xmlns:a16="http://schemas.microsoft.com/office/drawing/2014/main" id="{9B3761EC-5709-4C06-828F-4842BF73FFE5}"/>
                </a:ext>
              </a:extLst>
            </p:cNvPr>
            <p:cNvSpPr/>
            <p:nvPr/>
          </p:nvSpPr>
          <p:spPr>
            <a:xfrm flipH="1">
              <a:off x="5166593" y="3609284"/>
              <a:ext cx="2082514" cy="2532225"/>
            </a:xfrm>
            <a:prstGeom prst="cube">
              <a:avLst>
                <a:gd name="adj" fmla="val 20624"/>
              </a:avLst>
            </a:prstGeom>
            <a:solidFill>
              <a:srgbClr val="42AFB6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Cube 148">
              <a:extLst>
                <a:ext uri="{FF2B5EF4-FFF2-40B4-BE49-F238E27FC236}">
                  <a16:creationId xmlns="" xmlns:a16="http://schemas.microsoft.com/office/drawing/2014/main" id="{E505CB29-6500-438B-9399-F94851220119}"/>
                </a:ext>
              </a:extLst>
            </p:cNvPr>
            <p:cNvSpPr/>
            <p:nvPr/>
          </p:nvSpPr>
          <p:spPr>
            <a:xfrm flipH="1">
              <a:off x="5166594" y="3180488"/>
              <a:ext cx="2082514" cy="880445"/>
            </a:xfrm>
            <a:prstGeom prst="cube">
              <a:avLst>
                <a:gd name="adj" fmla="val 48767"/>
              </a:avLst>
            </a:prstGeom>
            <a:solidFill>
              <a:srgbClr val="42AF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="" xmlns:a16="http://schemas.microsoft.com/office/drawing/2014/main" id="{FFDE079C-B066-4F5D-AEAF-231587C7EE25}"/>
              </a:ext>
            </a:extLst>
          </p:cNvPr>
          <p:cNvGrpSpPr/>
          <p:nvPr/>
        </p:nvGrpSpPr>
        <p:grpSpPr>
          <a:xfrm>
            <a:off x="4917430" y="4137641"/>
            <a:ext cx="1899637" cy="2320542"/>
            <a:chOff x="6876935" y="2717255"/>
            <a:chExt cx="2094882" cy="3424253"/>
          </a:xfrm>
        </p:grpSpPr>
        <p:sp>
          <p:nvSpPr>
            <p:cNvPr id="145" name="Cube 144">
              <a:extLst>
                <a:ext uri="{FF2B5EF4-FFF2-40B4-BE49-F238E27FC236}">
                  <a16:creationId xmlns="" xmlns:a16="http://schemas.microsoft.com/office/drawing/2014/main" id="{85C732A0-4BD9-4F8A-821E-D93CFF883478}"/>
                </a:ext>
              </a:extLst>
            </p:cNvPr>
            <p:cNvSpPr/>
            <p:nvPr/>
          </p:nvSpPr>
          <p:spPr>
            <a:xfrm flipH="1">
              <a:off x="6876935" y="3120049"/>
              <a:ext cx="2082514" cy="3021459"/>
            </a:xfrm>
            <a:prstGeom prst="cube">
              <a:avLst>
                <a:gd name="adj" fmla="val 20319"/>
              </a:avLst>
            </a:prstGeom>
            <a:solidFill>
              <a:srgbClr val="FCB414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Cube 145">
              <a:extLst>
                <a:ext uri="{FF2B5EF4-FFF2-40B4-BE49-F238E27FC236}">
                  <a16:creationId xmlns="" xmlns:a16="http://schemas.microsoft.com/office/drawing/2014/main" id="{7F2EC127-DD46-4486-A15B-02A16AAE6B29}"/>
                </a:ext>
              </a:extLst>
            </p:cNvPr>
            <p:cNvSpPr/>
            <p:nvPr/>
          </p:nvSpPr>
          <p:spPr>
            <a:xfrm flipH="1">
              <a:off x="6889303" y="2717255"/>
              <a:ext cx="2082514" cy="880446"/>
            </a:xfrm>
            <a:prstGeom prst="cube">
              <a:avLst>
                <a:gd name="adj" fmla="val 48767"/>
              </a:avLst>
            </a:prstGeom>
            <a:solidFill>
              <a:srgbClr val="FCB41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="" xmlns:a16="http://schemas.microsoft.com/office/drawing/2014/main" id="{3B910D63-6DB7-4834-A83D-92BB3F77095D}"/>
              </a:ext>
            </a:extLst>
          </p:cNvPr>
          <p:cNvGrpSpPr/>
          <p:nvPr/>
        </p:nvGrpSpPr>
        <p:grpSpPr>
          <a:xfrm>
            <a:off x="6542739" y="3960882"/>
            <a:ext cx="1949863" cy="2501347"/>
            <a:chOff x="8582969" y="2325942"/>
            <a:chExt cx="2093247" cy="3815566"/>
          </a:xfrm>
        </p:grpSpPr>
        <p:sp>
          <p:nvSpPr>
            <p:cNvPr id="142" name="Cube 141">
              <a:extLst>
                <a:ext uri="{FF2B5EF4-FFF2-40B4-BE49-F238E27FC236}">
                  <a16:creationId xmlns="" xmlns:a16="http://schemas.microsoft.com/office/drawing/2014/main" id="{82727937-6B99-460F-AFBE-C1B123CD6E90}"/>
                </a:ext>
              </a:extLst>
            </p:cNvPr>
            <p:cNvSpPr/>
            <p:nvPr/>
          </p:nvSpPr>
          <p:spPr>
            <a:xfrm flipH="1">
              <a:off x="8582969" y="2575230"/>
              <a:ext cx="2082514" cy="3566278"/>
            </a:xfrm>
            <a:prstGeom prst="cube">
              <a:avLst>
                <a:gd name="adj" fmla="val 20548"/>
              </a:avLst>
            </a:prstGeom>
            <a:solidFill>
              <a:srgbClr val="007A7D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Cube 142">
              <a:extLst>
                <a:ext uri="{FF2B5EF4-FFF2-40B4-BE49-F238E27FC236}">
                  <a16:creationId xmlns="" xmlns:a16="http://schemas.microsoft.com/office/drawing/2014/main" id="{BBABDFBF-A961-4C7B-9500-F903A3DE669D}"/>
                </a:ext>
              </a:extLst>
            </p:cNvPr>
            <p:cNvSpPr/>
            <p:nvPr/>
          </p:nvSpPr>
          <p:spPr>
            <a:xfrm flipH="1">
              <a:off x="8593701" y="2325942"/>
              <a:ext cx="2082515" cy="880445"/>
            </a:xfrm>
            <a:prstGeom prst="cube">
              <a:avLst>
                <a:gd name="adj" fmla="val 48767"/>
              </a:avLst>
            </a:prstGeom>
            <a:solidFill>
              <a:srgbClr val="007A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="" xmlns:a16="http://schemas.microsoft.com/office/drawing/2014/main" id="{3B910D63-6DB7-4834-A83D-92BB3F77095D}"/>
              </a:ext>
            </a:extLst>
          </p:cNvPr>
          <p:cNvGrpSpPr/>
          <p:nvPr/>
        </p:nvGrpSpPr>
        <p:grpSpPr>
          <a:xfrm>
            <a:off x="9699321" y="3231210"/>
            <a:ext cx="1800718" cy="3226972"/>
            <a:chOff x="8580000" y="2195452"/>
            <a:chExt cx="2085483" cy="3946056"/>
          </a:xfrm>
        </p:grpSpPr>
        <p:sp>
          <p:nvSpPr>
            <p:cNvPr id="225" name="Cube 224">
              <a:extLst>
                <a:ext uri="{FF2B5EF4-FFF2-40B4-BE49-F238E27FC236}">
                  <a16:creationId xmlns="" xmlns:a16="http://schemas.microsoft.com/office/drawing/2014/main" id="{82727937-6B99-460F-AFBE-C1B123CD6E90}"/>
                </a:ext>
              </a:extLst>
            </p:cNvPr>
            <p:cNvSpPr/>
            <p:nvPr/>
          </p:nvSpPr>
          <p:spPr>
            <a:xfrm flipH="1">
              <a:off x="8582969" y="2575230"/>
              <a:ext cx="2082514" cy="3566278"/>
            </a:xfrm>
            <a:prstGeom prst="cube">
              <a:avLst>
                <a:gd name="adj" fmla="val 20548"/>
              </a:avLst>
            </a:prstGeom>
            <a:solidFill>
              <a:srgbClr val="007A7D">
                <a:alpha val="2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Cube 225">
              <a:extLst>
                <a:ext uri="{FF2B5EF4-FFF2-40B4-BE49-F238E27FC236}">
                  <a16:creationId xmlns="" xmlns:a16="http://schemas.microsoft.com/office/drawing/2014/main" id="{BBABDFBF-A961-4C7B-9500-F903A3DE669D}"/>
                </a:ext>
              </a:extLst>
            </p:cNvPr>
            <p:cNvSpPr/>
            <p:nvPr/>
          </p:nvSpPr>
          <p:spPr>
            <a:xfrm flipH="1">
              <a:off x="8580000" y="2195452"/>
              <a:ext cx="2082514" cy="787525"/>
            </a:xfrm>
            <a:prstGeom prst="cube">
              <a:avLst>
                <a:gd name="adj" fmla="val 48767"/>
              </a:avLst>
            </a:prstGeom>
            <a:solidFill>
              <a:schemeClr val="tx1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="" xmlns:a16="http://schemas.microsoft.com/office/drawing/2014/main" id="{45A1C847-695F-4419-8CB2-089C682BB6E5}"/>
              </a:ext>
            </a:extLst>
          </p:cNvPr>
          <p:cNvGrpSpPr/>
          <p:nvPr/>
        </p:nvGrpSpPr>
        <p:grpSpPr>
          <a:xfrm>
            <a:off x="1168575" y="3267343"/>
            <a:ext cx="885235" cy="2009536"/>
            <a:chOff x="2240471" y="1920396"/>
            <a:chExt cx="1042187" cy="2608507"/>
          </a:xfrm>
          <a:solidFill>
            <a:srgbClr val="282F39"/>
          </a:solidFill>
        </p:grpSpPr>
        <p:sp>
          <p:nvSpPr>
            <p:cNvPr id="168" name="Oval 167">
              <a:extLst>
                <a:ext uri="{FF2B5EF4-FFF2-40B4-BE49-F238E27FC236}">
                  <a16:creationId xmlns="" xmlns:a16="http://schemas.microsoft.com/office/drawing/2014/main" id="{EBC6D4DC-5E07-4C01-8DDC-970BDBA879AF}"/>
                </a:ext>
              </a:extLst>
            </p:cNvPr>
            <p:cNvSpPr/>
            <p:nvPr/>
          </p:nvSpPr>
          <p:spPr>
            <a:xfrm>
              <a:off x="2406397" y="4449972"/>
              <a:ext cx="353584" cy="78931"/>
            </a:xfrm>
            <a:prstGeom prst="ellipse">
              <a:avLst/>
            </a:prstGeom>
            <a:solidFill>
              <a:srgbClr val="282F39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="" xmlns:a16="http://schemas.microsoft.com/office/drawing/2014/main" id="{DFE8FD01-0220-4ABE-BF10-BFFA8CFFD5B5}"/>
                </a:ext>
              </a:extLst>
            </p:cNvPr>
            <p:cNvSpPr/>
            <p:nvPr/>
          </p:nvSpPr>
          <p:spPr>
            <a:xfrm>
              <a:off x="2758822" y="4449972"/>
              <a:ext cx="353584" cy="78931"/>
            </a:xfrm>
            <a:prstGeom prst="ellipse">
              <a:avLst/>
            </a:prstGeom>
            <a:solidFill>
              <a:srgbClr val="282F39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="" xmlns:a16="http://schemas.microsoft.com/office/drawing/2014/main" id="{02F22A91-8781-40B5-BB97-5D0AB3D91F5F}"/>
                </a:ext>
              </a:extLst>
            </p:cNvPr>
            <p:cNvGrpSpPr/>
            <p:nvPr/>
          </p:nvGrpSpPr>
          <p:grpSpPr>
            <a:xfrm>
              <a:off x="2240471" y="1920396"/>
              <a:ext cx="1042187" cy="2561669"/>
              <a:chOff x="3046413" y="2012950"/>
              <a:chExt cx="1851025" cy="4549776"/>
            </a:xfrm>
            <a:grpFill/>
          </p:grpSpPr>
          <p:sp>
            <p:nvSpPr>
              <p:cNvPr id="171" name="Freeform 6">
                <a:extLst>
                  <a:ext uri="{FF2B5EF4-FFF2-40B4-BE49-F238E27FC236}">
                    <a16:creationId xmlns="" xmlns:a16="http://schemas.microsoft.com/office/drawing/2014/main" id="{2678DEC9-1EBE-4259-99A5-83D27C8AEB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4575" y="2012950"/>
                <a:ext cx="776287" cy="757238"/>
              </a:xfrm>
              <a:custGeom>
                <a:avLst/>
                <a:gdLst>
                  <a:gd name="T0" fmla="*/ 77 w 244"/>
                  <a:gd name="T1" fmla="*/ 229 h 238"/>
                  <a:gd name="T2" fmla="*/ 128 w 244"/>
                  <a:gd name="T3" fmla="*/ 237 h 238"/>
                  <a:gd name="T4" fmla="*/ 172 w 244"/>
                  <a:gd name="T5" fmla="*/ 227 h 238"/>
                  <a:gd name="T6" fmla="*/ 214 w 244"/>
                  <a:gd name="T7" fmla="*/ 198 h 238"/>
                  <a:gd name="T8" fmla="*/ 244 w 244"/>
                  <a:gd name="T9" fmla="*/ 118 h 238"/>
                  <a:gd name="T10" fmla="*/ 222 w 244"/>
                  <a:gd name="T11" fmla="*/ 52 h 238"/>
                  <a:gd name="T12" fmla="*/ 116 w 244"/>
                  <a:gd name="T13" fmla="*/ 2 h 238"/>
                  <a:gd name="T14" fmla="*/ 61 w 244"/>
                  <a:gd name="T15" fmla="*/ 17 h 238"/>
                  <a:gd name="T16" fmla="*/ 13 w 244"/>
                  <a:gd name="T17" fmla="*/ 68 h 238"/>
                  <a:gd name="T18" fmla="*/ 0 w 244"/>
                  <a:gd name="T19" fmla="*/ 121 h 238"/>
                  <a:gd name="T20" fmla="*/ 13 w 244"/>
                  <a:gd name="T21" fmla="*/ 173 h 238"/>
                  <a:gd name="T22" fmla="*/ 77 w 244"/>
                  <a:gd name="T23" fmla="*/ 229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4" h="238">
                    <a:moveTo>
                      <a:pt x="77" y="229"/>
                    </a:moveTo>
                    <a:cubicBezTo>
                      <a:pt x="93" y="236"/>
                      <a:pt x="110" y="238"/>
                      <a:pt x="128" y="237"/>
                    </a:cubicBezTo>
                    <a:cubicBezTo>
                      <a:pt x="143" y="236"/>
                      <a:pt x="158" y="233"/>
                      <a:pt x="172" y="227"/>
                    </a:cubicBezTo>
                    <a:cubicBezTo>
                      <a:pt x="188" y="220"/>
                      <a:pt x="202" y="211"/>
                      <a:pt x="214" y="198"/>
                    </a:cubicBezTo>
                    <a:cubicBezTo>
                      <a:pt x="234" y="175"/>
                      <a:pt x="244" y="148"/>
                      <a:pt x="244" y="118"/>
                    </a:cubicBezTo>
                    <a:cubicBezTo>
                      <a:pt x="244" y="93"/>
                      <a:pt x="237" y="71"/>
                      <a:pt x="222" y="52"/>
                    </a:cubicBezTo>
                    <a:cubicBezTo>
                      <a:pt x="197" y="19"/>
                      <a:pt x="164" y="2"/>
                      <a:pt x="116" y="2"/>
                    </a:cubicBezTo>
                    <a:cubicBezTo>
                      <a:pt x="97" y="0"/>
                      <a:pt x="74" y="10"/>
                      <a:pt x="61" y="17"/>
                    </a:cubicBezTo>
                    <a:cubicBezTo>
                      <a:pt x="40" y="29"/>
                      <a:pt x="24" y="46"/>
                      <a:pt x="13" y="68"/>
                    </a:cubicBezTo>
                    <a:cubicBezTo>
                      <a:pt x="4" y="85"/>
                      <a:pt x="0" y="103"/>
                      <a:pt x="0" y="121"/>
                    </a:cubicBezTo>
                    <a:cubicBezTo>
                      <a:pt x="0" y="139"/>
                      <a:pt x="5" y="157"/>
                      <a:pt x="13" y="173"/>
                    </a:cubicBezTo>
                    <a:cubicBezTo>
                      <a:pt x="28" y="200"/>
                      <a:pt x="49" y="218"/>
                      <a:pt x="77" y="2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2" name="Freeform 7">
                <a:extLst>
                  <a:ext uri="{FF2B5EF4-FFF2-40B4-BE49-F238E27FC236}">
                    <a16:creationId xmlns="" xmlns:a16="http://schemas.microsoft.com/office/drawing/2014/main" id="{F6724A24-D86E-47F8-807C-A19B2BB5D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1013" y="65627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3" name="Line 9">
                <a:extLst>
                  <a:ext uri="{FF2B5EF4-FFF2-40B4-BE49-F238E27FC236}">
                    <a16:creationId xmlns="" xmlns:a16="http://schemas.microsoft.com/office/drawing/2014/main" id="{3DD735DC-4227-4223-9F96-E3CC439D65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6500" y="6556375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4" name="Line 10">
                <a:extLst>
                  <a:ext uri="{FF2B5EF4-FFF2-40B4-BE49-F238E27FC236}">
                    <a16:creationId xmlns="" xmlns:a16="http://schemas.microsoft.com/office/drawing/2014/main" id="{7ABBF4CF-D001-49A5-8AD7-4F5FEE7000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6500" y="6556375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75" name="Freeform 11">
                <a:extLst>
                  <a:ext uri="{FF2B5EF4-FFF2-40B4-BE49-F238E27FC236}">
                    <a16:creationId xmlns="" xmlns:a16="http://schemas.microsoft.com/office/drawing/2014/main" id="{27721D6E-7A61-4C2F-A6BC-FF94793AB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6413" y="2824163"/>
                <a:ext cx="1851025" cy="3738563"/>
              </a:xfrm>
              <a:custGeom>
                <a:avLst/>
                <a:gdLst>
                  <a:gd name="T0" fmla="*/ 569 w 582"/>
                  <a:gd name="T1" fmla="*/ 93 h 1175"/>
                  <a:gd name="T2" fmla="*/ 500 w 582"/>
                  <a:gd name="T3" fmla="*/ 20 h 1175"/>
                  <a:gd name="T4" fmla="*/ 410 w 582"/>
                  <a:gd name="T5" fmla="*/ 1 h 1175"/>
                  <a:gd name="T6" fmla="*/ 80 w 582"/>
                  <a:gd name="T7" fmla="*/ 20 h 1175"/>
                  <a:gd name="T8" fmla="*/ 0 w 582"/>
                  <a:gd name="T9" fmla="*/ 147 h 1175"/>
                  <a:gd name="T10" fmla="*/ 9 w 582"/>
                  <a:gd name="T11" fmla="*/ 547 h 1175"/>
                  <a:gd name="T12" fmla="*/ 100 w 582"/>
                  <a:gd name="T13" fmla="*/ 542 h 1175"/>
                  <a:gd name="T14" fmla="*/ 106 w 582"/>
                  <a:gd name="T15" fmla="*/ 197 h 1175"/>
                  <a:gd name="T16" fmla="*/ 109 w 582"/>
                  <a:gd name="T17" fmla="*/ 189 h 1175"/>
                  <a:gd name="T18" fmla="*/ 133 w 582"/>
                  <a:gd name="T19" fmla="*/ 194 h 1175"/>
                  <a:gd name="T20" fmla="*/ 133 w 582"/>
                  <a:gd name="T21" fmla="*/ 968 h 1175"/>
                  <a:gd name="T22" fmla="*/ 132 w 582"/>
                  <a:gd name="T23" fmla="*/ 1103 h 1175"/>
                  <a:gd name="T24" fmla="*/ 188 w 582"/>
                  <a:gd name="T25" fmla="*/ 1173 h 1175"/>
                  <a:gd name="T26" fmla="*/ 204 w 582"/>
                  <a:gd name="T27" fmla="*/ 1175 h 1175"/>
                  <a:gd name="T28" fmla="*/ 251 w 582"/>
                  <a:gd name="T29" fmla="*/ 1158 h 1175"/>
                  <a:gd name="T30" fmla="*/ 265 w 582"/>
                  <a:gd name="T31" fmla="*/ 1142 h 1175"/>
                  <a:gd name="T32" fmla="*/ 273 w 582"/>
                  <a:gd name="T33" fmla="*/ 1123 h 1175"/>
                  <a:gd name="T34" fmla="*/ 276 w 582"/>
                  <a:gd name="T35" fmla="*/ 1103 h 1175"/>
                  <a:gd name="T36" fmla="*/ 276 w 582"/>
                  <a:gd name="T37" fmla="*/ 582 h 1175"/>
                  <a:gd name="T38" fmla="*/ 281 w 582"/>
                  <a:gd name="T39" fmla="*/ 572 h 1175"/>
                  <a:gd name="T40" fmla="*/ 305 w 582"/>
                  <a:gd name="T41" fmla="*/ 577 h 1175"/>
                  <a:gd name="T42" fmla="*/ 305 w 582"/>
                  <a:gd name="T43" fmla="*/ 1102 h 1175"/>
                  <a:gd name="T44" fmla="*/ 305 w 582"/>
                  <a:gd name="T45" fmla="*/ 1105 h 1175"/>
                  <a:gd name="T46" fmla="*/ 313 w 582"/>
                  <a:gd name="T47" fmla="*/ 1136 h 1175"/>
                  <a:gd name="T48" fmla="*/ 361 w 582"/>
                  <a:gd name="T49" fmla="*/ 1173 h 1175"/>
                  <a:gd name="T50" fmla="*/ 438 w 582"/>
                  <a:gd name="T51" fmla="*/ 1141 h 1175"/>
                  <a:gd name="T52" fmla="*/ 441 w 582"/>
                  <a:gd name="T53" fmla="*/ 1136 h 1175"/>
                  <a:gd name="T54" fmla="*/ 444 w 582"/>
                  <a:gd name="T55" fmla="*/ 1130 h 1175"/>
                  <a:gd name="T56" fmla="*/ 449 w 582"/>
                  <a:gd name="T57" fmla="*/ 1103 h 1175"/>
                  <a:gd name="T58" fmla="*/ 449 w 582"/>
                  <a:gd name="T59" fmla="*/ 1101 h 1175"/>
                  <a:gd name="T60" fmla="*/ 449 w 582"/>
                  <a:gd name="T61" fmla="*/ 194 h 1175"/>
                  <a:gd name="T62" fmla="*/ 470 w 582"/>
                  <a:gd name="T63" fmla="*/ 189 h 1175"/>
                  <a:gd name="T64" fmla="*/ 476 w 582"/>
                  <a:gd name="T65" fmla="*/ 264 h 1175"/>
                  <a:gd name="T66" fmla="*/ 529 w 582"/>
                  <a:gd name="T67" fmla="*/ 569 h 1175"/>
                  <a:gd name="T68" fmla="*/ 582 w 582"/>
                  <a:gd name="T69" fmla="*/ 517 h 1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82" h="1175">
                    <a:moveTo>
                      <a:pt x="582" y="147"/>
                    </a:moveTo>
                    <a:cubicBezTo>
                      <a:pt x="582" y="129"/>
                      <a:pt x="578" y="110"/>
                      <a:pt x="569" y="93"/>
                    </a:cubicBezTo>
                    <a:cubicBezTo>
                      <a:pt x="564" y="83"/>
                      <a:pt x="558" y="72"/>
                      <a:pt x="551" y="62"/>
                    </a:cubicBezTo>
                    <a:cubicBezTo>
                      <a:pt x="538" y="44"/>
                      <a:pt x="513" y="26"/>
                      <a:pt x="500" y="20"/>
                    </a:cubicBezTo>
                    <a:cubicBezTo>
                      <a:pt x="489" y="15"/>
                      <a:pt x="478" y="11"/>
                      <a:pt x="466" y="7"/>
                    </a:cubicBezTo>
                    <a:cubicBezTo>
                      <a:pt x="448" y="0"/>
                      <a:pt x="429" y="1"/>
                      <a:pt x="410" y="1"/>
                    </a:cubicBezTo>
                    <a:cubicBezTo>
                      <a:pt x="324" y="1"/>
                      <a:pt x="239" y="1"/>
                      <a:pt x="153" y="1"/>
                    </a:cubicBezTo>
                    <a:cubicBezTo>
                      <a:pt x="127" y="1"/>
                      <a:pt x="103" y="8"/>
                      <a:pt x="80" y="20"/>
                    </a:cubicBezTo>
                    <a:cubicBezTo>
                      <a:pt x="52" y="35"/>
                      <a:pt x="31" y="56"/>
                      <a:pt x="16" y="84"/>
                    </a:cubicBezTo>
                    <a:cubicBezTo>
                      <a:pt x="6" y="104"/>
                      <a:pt x="0" y="125"/>
                      <a:pt x="0" y="147"/>
                    </a:cubicBezTo>
                    <a:cubicBezTo>
                      <a:pt x="0" y="269"/>
                      <a:pt x="0" y="391"/>
                      <a:pt x="0" y="513"/>
                    </a:cubicBezTo>
                    <a:cubicBezTo>
                      <a:pt x="0" y="525"/>
                      <a:pt x="1" y="537"/>
                      <a:pt x="9" y="547"/>
                    </a:cubicBezTo>
                    <a:cubicBezTo>
                      <a:pt x="18" y="560"/>
                      <a:pt x="30" y="567"/>
                      <a:pt x="46" y="569"/>
                    </a:cubicBezTo>
                    <a:cubicBezTo>
                      <a:pt x="69" y="571"/>
                      <a:pt x="88" y="562"/>
                      <a:pt x="100" y="542"/>
                    </a:cubicBezTo>
                    <a:cubicBezTo>
                      <a:pt x="104" y="535"/>
                      <a:pt x="106" y="527"/>
                      <a:pt x="106" y="519"/>
                    </a:cubicBezTo>
                    <a:cubicBezTo>
                      <a:pt x="106" y="412"/>
                      <a:pt x="106" y="304"/>
                      <a:pt x="106" y="197"/>
                    </a:cubicBezTo>
                    <a:cubicBezTo>
                      <a:pt x="106" y="195"/>
                      <a:pt x="105" y="193"/>
                      <a:pt x="106" y="192"/>
                    </a:cubicBezTo>
                    <a:cubicBezTo>
                      <a:pt x="106" y="191"/>
                      <a:pt x="108" y="189"/>
                      <a:pt x="109" y="189"/>
                    </a:cubicBezTo>
                    <a:cubicBezTo>
                      <a:pt x="116" y="188"/>
                      <a:pt x="122" y="189"/>
                      <a:pt x="129" y="189"/>
                    </a:cubicBezTo>
                    <a:cubicBezTo>
                      <a:pt x="133" y="188"/>
                      <a:pt x="133" y="191"/>
                      <a:pt x="133" y="194"/>
                    </a:cubicBezTo>
                    <a:cubicBezTo>
                      <a:pt x="133" y="210"/>
                      <a:pt x="133" y="225"/>
                      <a:pt x="133" y="241"/>
                    </a:cubicBezTo>
                    <a:cubicBezTo>
                      <a:pt x="133" y="484"/>
                      <a:pt x="133" y="726"/>
                      <a:pt x="133" y="968"/>
                    </a:cubicBezTo>
                    <a:cubicBezTo>
                      <a:pt x="133" y="1012"/>
                      <a:pt x="133" y="1056"/>
                      <a:pt x="133" y="1099"/>
                    </a:cubicBezTo>
                    <a:cubicBezTo>
                      <a:pt x="133" y="1100"/>
                      <a:pt x="132" y="1102"/>
                      <a:pt x="132" y="1103"/>
                    </a:cubicBezTo>
                    <a:cubicBezTo>
                      <a:pt x="132" y="1137"/>
                      <a:pt x="156" y="1166"/>
                      <a:pt x="188" y="1173"/>
                    </a:cubicBezTo>
                    <a:cubicBezTo>
                      <a:pt x="188" y="1173"/>
                      <a:pt x="188" y="1173"/>
                      <a:pt x="188" y="1173"/>
                    </a:cubicBezTo>
                    <a:cubicBezTo>
                      <a:pt x="188" y="1173"/>
                      <a:pt x="188" y="1173"/>
                      <a:pt x="189" y="1173"/>
                    </a:cubicBezTo>
                    <a:cubicBezTo>
                      <a:pt x="194" y="1174"/>
                      <a:pt x="199" y="1175"/>
                      <a:pt x="204" y="1175"/>
                    </a:cubicBezTo>
                    <a:cubicBezTo>
                      <a:pt x="210" y="1175"/>
                      <a:pt x="215" y="1174"/>
                      <a:pt x="220" y="1173"/>
                    </a:cubicBezTo>
                    <a:cubicBezTo>
                      <a:pt x="231" y="1171"/>
                      <a:pt x="242" y="1165"/>
                      <a:pt x="251" y="1158"/>
                    </a:cubicBezTo>
                    <a:cubicBezTo>
                      <a:pt x="256" y="1154"/>
                      <a:pt x="260" y="1149"/>
                      <a:pt x="264" y="1144"/>
                    </a:cubicBezTo>
                    <a:cubicBezTo>
                      <a:pt x="264" y="1143"/>
                      <a:pt x="264" y="1142"/>
                      <a:pt x="265" y="1142"/>
                    </a:cubicBezTo>
                    <a:cubicBezTo>
                      <a:pt x="265" y="1141"/>
                      <a:pt x="266" y="1141"/>
                      <a:pt x="266" y="1140"/>
                    </a:cubicBezTo>
                    <a:cubicBezTo>
                      <a:pt x="269" y="1135"/>
                      <a:pt x="272" y="1129"/>
                      <a:pt x="273" y="1123"/>
                    </a:cubicBezTo>
                    <a:cubicBezTo>
                      <a:pt x="273" y="1123"/>
                      <a:pt x="273" y="1123"/>
                      <a:pt x="273" y="1123"/>
                    </a:cubicBezTo>
                    <a:cubicBezTo>
                      <a:pt x="275" y="1117"/>
                      <a:pt x="276" y="1110"/>
                      <a:pt x="276" y="1103"/>
                    </a:cubicBezTo>
                    <a:cubicBezTo>
                      <a:pt x="276" y="1102"/>
                      <a:pt x="276" y="1100"/>
                      <a:pt x="276" y="1099"/>
                    </a:cubicBezTo>
                    <a:cubicBezTo>
                      <a:pt x="276" y="927"/>
                      <a:pt x="276" y="754"/>
                      <a:pt x="276" y="582"/>
                    </a:cubicBezTo>
                    <a:cubicBezTo>
                      <a:pt x="276" y="581"/>
                      <a:pt x="276" y="579"/>
                      <a:pt x="276" y="578"/>
                    </a:cubicBezTo>
                    <a:cubicBezTo>
                      <a:pt x="276" y="574"/>
                      <a:pt x="278" y="572"/>
                      <a:pt x="281" y="572"/>
                    </a:cubicBezTo>
                    <a:cubicBezTo>
                      <a:pt x="288" y="572"/>
                      <a:pt x="294" y="572"/>
                      <a:pt x="300" y="572"/>
                    </a:cubicBezTo>
                    <a:cubicBezTo>
                      <a:pt x="303" y="572"/>
                      <a:pt x="305" y="574"/>
                      <a:pt x="305" y="577"/>
                    </a:cubicBezTo>
                    <a:cubicBezTo>
                      <a:pt x="305" y="579"/>
                      <a:pt x="305" y="581"/>
                      <a:pt x="305" y="583"/>
                    </a:cubicBezTo>
                    <a:cubicBezTo>
                      <a:pt x="305" y="756"/>
                      <a:pt x="305" y="929"/>
                      <a:pt x="305" y="1102"/>
                    </a:cubicBezTo>
                    <a:cubicBezTo>
                      <a:pt x="305" y="1102"/>
                      <a:pt x="305" y="1103"/>
                      <a:pt x="305" y="1103"/>
                    </a:cubicBezTo>
                    <a:cubicBezTo>
                      <a:pt x="305" y="1104"/>
                      <a:pt x="305" y="1104"/>
                      <a:pt x="305" y="1105"/>
                    </a:cubicBezTo>
                    <a:cubicBezTo>
                      <a:pt x="305" y="1105"/>
                      <a:pt x="305" y="1105"/>
                      <a:pt x="305" y="1105"/>
                    </a:cubicBezTo>
                    <a:cubicBezTo>
                      <a:pt x="305" y="1116"/>
                      <a:pt x="308" y="1126"/>
                      <a:pt x="313" y="1136"/>
                    </a:cubicBezTo>
                    <a:cubicBezTo>
                      <a:pt x="320" y="1150"/>
                      <a:pt x="333" y="1162"/>
                      <a:pt x="348" y="1169"/>
                    </a:cubicBezTo>
                    <a:cubicBezTo>
                      <a:pt x="361" y="1173"/>
                      <a:pt x="361" y="1173"/>
                      <a:pt x="361" y="1173"/>
                    </a:cubicBezTo>
                    <a:cubicBezTo>
                      <a:pt x="366" y="1174"/>
                      <a:pt x="371" y="1175"/>
                      <a:pt x="377" y="1175"/>
                    </a:cubicBezTo>
                    <a:cubicBezTo>
                      <a:pt x="402" y="1175"/>
                      <a:pt x="425" y="1162"/>
                      <a:pt x="438" y="1141"/>
                    </a:cubicBezTo>
                    <a:cubicBezTo>
                      <a:pt x="438" y="1140"/>
                      <a:pt x="439" y="1139"/>
                      <a:pt x="440" y="1138"/>
                    </a:cubicBezTo>
                    <a:cubicBezTo>
                      <a:pt x="440" y="1137"/>
                      <a:pt x="440" y="1137"/>
                      <a:pt x="441" y="1136"/>
                    </a:cubicBezTo>
                    <a:cubicBezTo>
                      <a:pt x="441" y="1135"/>
                      <a:pt x="442" y="1134"/>
                      <a:pt x="443" y="1132"/>
                    </a:cubicBezTo>
                    <a:cubicBezTo>
                      <a:pt x="443" y="1131"/>
                      <a:pt x="443" y="1130"/>
                      <a:pt x="444" y="1130"/>
                    </a:cubicBezTo>
                    <a:cubicBezTo>
                      <a:pt x="444" y="1129"/>
                      <a:pt x="444" y="1128"/>
                      <a:pt x="444" y="1127"/>
                    </a:cubicBezTo>
                    <a:cubicBezTo>
                      <a:pt x="447" y="1120"/>
                      <a:pt x="449" y="1112"/>
                      <a:pt x="449" y="1103"/>
                    </a:cubicBezTo>
                    <a:cubicBezTo>
                      <a:pt x="449" y="1103"/>
                      <a:pt x="449" y="1102"/>
                      <a:pt x="449" y="1101"/>
                    </a:cubicBezTo>
                    <a:cubicBezTo>
                      <a:pt x="449" y="1101"/>
                      <a:pt x="449" y="1101"/>
                      <a:pt x="449" y="1101"/>
                    </a:cubicBezTo>
                    <a:cubicBezTo>
                      <a:pt x="449" y="950"/>
                      <a:pt x="449" y="798"/>
                      <a:pt x="449" y="647"/>
                    </a:cubicBezTo>
                    <a:cubicBezTo>
                      <a:pt x="449" y="496"/>
                      <a:pt x="449" y="345"/>
                      <a:pt x="449" y="194"/>
                    </a:cubicBezTo>
                    <a:cubicBezTo>
                      <a:pt x="449" y="190"/>
                      <a:pt x="450" y="188"/>
                      <a:pt x="454" y="189"/>
                    </a:cubicBezTo>
                    <a:cubicBezTo>
                      <a:pt x="459" y="189"/>
                      <a:pt x="464" y="189"/>
                      <a:pt x="470" y="189"/>
                    </a:cubicBezTo>
                    <a:cubicBezTo>
                      <a:pt x="476" y="189"/>
                      <a:pt x="476" y="189"/>
                      <a:pt x="476" y="195"/>
                    </a:cubicBezTo>
                    <a:cubicBezTo>
                      <a:pt x="476" y="218"/>
                      <a:pt x="476" y="241"/>
                      <a:pt x="476" y="264"/>
                    </a:cubicBezTo>
                    <a:cubicBezTo>
                      <a:pt x="476" y="348"/>
                      <a:pt x="476" y="432"/>
                      <a:pt x="476" y="517"/>
                    </a:cubicBezTo>
                    <a:cubicBezTo>
                      <a:pt x="475" y="546"/>
                      <a:pt x="501" y="570"/>
                      <a:pt x="529" y="569"/>
                    </a:cubicBezTo>
                    <a:cubicBezTo>
                      <a:pt x="550" y="569"/>
                      <a:pt x="565" y="560"/>
                      <a:pt x="576" y="542"/>
                    </a:cubicBezTo>
                    <a:cubicBezTo>
                      <a:pt x="580" y="534"/>
                      <a:pt x="582" y="526"/>
                      <a:pt x="582" y="517"/>
                    </a:cubicBezTo>
                    <a:cubicBezTo>
                      <a:pt x="582" y="393"/>
                      <a:pt x="582" y="270"/>
                      <a:pt x="582" y="1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grpSp>
        <p:nvGrpSpPr>
          <p:cNvPr id="182" name="Group 181">
            <a:extLst>
              <a:ext uri="{FF2B5EF4-FFF2-40B4-BE49-F238E27FC236}">
                <a16:creationId xmlns="" xmlns:a16="http://schemas.microsoft.com/office/drawing/2014/main" id="{15278227-9D93-45DA-AF5C-AE2F6639D291}"/>
              </a:ext>
            </a:extLst>
          </p:cNvPr>
          <p:cNvGrpSpPr/>
          <p:nvPr/>
        </p:nvGrpSpPr>
        <p:grpSpPr>
          <a:xfrm>
            <a:off x="4907541" y="2607085"/>
            <a:ext cx="1876036" cy="2086749"/>
            <a:chOff x="2589774" y="1696798"/>
            <a:chExt cx="2208656" cy="2708735"/>
          </a:xfrm>
          <a:solidFill>
            <a:srgbClr val="282F39"/>
          </a:solidFill>
        </p:grpSpPr>
        <p:sp>
          <p:nvSpPr>
            <p:cNvPr id="183" name="Oval 182">
              <a:extLst>
                <a:ext uri="{FF2B5EF4-FFF2-40B4-BE49-F238E27FC236}">
                  <a16:creationId xmlns="" xmlns:a16="http://schemas.microsoft.com/office/drawing/2014/main" id="{CAA00A2C-1DB9-4E6E-A6B2-F9E319328C5A}"/>
                </a:ext>
              </a:extLst>
            </p:cNvPr>
            <p:cNvSpPr/>
            <p:nvPr/>
          </p:nvSpPr>
          <p:spPr>
            <a:xfrm>
              <a:off x="4084931" y="3912136"/>
              <a:ext cx="713499" cy="71987"/>
            </a:xfrm>
            <a:prstGeom prst="ellipse">
              <a:avLst/>
            </a:prstGeom>
            <a:solidFill>
              <a:srgbClr val="282F39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4" name="Group 183">
              <a:extLst>
                <a:ext uri="{FF2B5EF4-FFF2-40B4-BE49-F238E27FC236}">
                  <a16:creationId xmlns="" xmlns:a16="http://schemas.microsoft.com/office/drawing/2014/main" id="{977E6B1B-CD11-46CD-B1BA-48FC4801CC67}"/>
                </a:ext>
              </a:extLst>
            </p:cNvPr>
            <p:cNvGrpSpPr/>
            <p:nvPr/>
          </p:nvGrpSpPr>
          <p:grpSpPr>
            <a:xfrm rot="20404528">
              <a:off x="2589774" y="1696798"/>
              <a:ext cx="2035907" cy="2496179"/>
              <a:chOff x="4742068" y="1262522"/>
              <a:chExt cx="520700" cy="1146176"/>
            </a:xfrm>
            <a:grpFill/>
          </p:grpSpPr>
          <p:sp>
            <p:nvSpPr>
              <p:cNvPr id="186" name="Freeform 6">
                <a:extLst>
                  <a:ext uri="{FF2B5EF4-FFF2-40B4-BE49-F238E27FC236}">
                    <a16:creationId xmlns="" xmlns:a16="http://schemas.microsoft.com/office/drawing/2014/main" id="{DCE9AAF3-2B58-43D1-85A5-86227CC0B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2068" y="1448260"/>
                <a:ext cx="520700" cy="960438"/>
              </a:xfrm>
              <a:custGeom>
                <a:avLst/>
                <a:gdLst>
                  <a:gd name="T0" fmla="*/ 359 w 740"/>
                  <a:gd name="T1" fmla="*/ 85 h 685"/>
                  <a:gd name="T2" fmla="*/ 297 w 740"/>
                  <a:gd name="T3" fmla="*/ 76 h 685"/>
                  <a:gd name="T4" fmla="*/ 263 w 740"/>
                  <a:gd name="T5" fmla="*/ 70 h 685"/>
                  <a:gd name="T6" fmla="*/ 241 w 740"/>
                  <a:gd name="T7" fmla="*/ 80 h 685"/>
                  <a:gd name="T8" fmla="*/ 179 w 740"/>
                  <a:gd name="T9" fmla="*/ 154 h 685"/>
                  <a:gd name="T10" fmla="*/ 147 w 740"/>
                  <a:gd name="T11" fmla="*/ 165 h 685"/>
                  <a:gd name="T12" fmla="*/ 123 w 740"/>
                  <a:gd name="T13" fmla="*/ 141 h 685"/>
                  <a:gd name="T14" fmla="*/ 129 w 740"/>
                  <a:gd name="T15" fmla="*/ 114 h 685"/>
                  <a:gd name="T16" fmla="*/ 214 w 740"/>
                  <a:gd name="T17" fmla="*/ 12 h 685"/>
                  <a:gd name="T18" fmla="*/ 237 w 740"/>
                  <a:gd name="T19" fmla="*/ 1 h 685"/>
                  <a:gd name="T20" fmla="*/ 402 w 740"/>
                  <a:gd name="T21" fmla="*/ 2 h 685"/>
                  <a:gd name="T22" fmla="*/ 502 w 740"/>
                  <a:gd name="T23" fmla="*/ 43 h 685"/>
                  <a:gd name="T24" fmla="*/ 544 w 740"/>
                  <a:gd name="T25" fmla="*/ 99 h 685"/>
                  <a:gd name="T26" fmla="*/ 582 w 740"/>
                  <a:gd name="T27" fmla="*/ 170 h 685"/>
                  <a:gd name="T28" fmla="*/ 603 w 740"/>
                  <a:gd name="T29" fmla="*/ 210 h 685"/>
                  <a:gd name="T30" fmla="*/ 614 w 740"/>
                  <a:gd name="T31" fmla="*/ 213 h 685"/>
                  <a:gd name="T32" fmla="*/ 690 w 740"/>
                  <a:gd name="T33" fmla="*/ 161 h 685"/>
                  <a:gd name="T34" fmla="*/ 724 w 740"/>
                  <a:gd name="T35" fmla="*/ 160 h 685"/>
                  <a:gd name="T36" fmla="*/ 739 w 740"/>
                  <a:gd name="T37" fmla="*/ 190 h 685"/>
                  <a:gd name="T38" fmla="*/ 722 w 740"/>
                  <a:gd name="T39" fmla="*/ 217 h 685"/>
                  <a:gd name="T40" fmla="*/ 679 w 740"/>
                  <a:gd name="T41" fmla="*/ 247 h 685"/>
                  <a:gd name="T42" fmla="*/ 606 w 740"/>
                  <a:gd name="T43" fmla="*/ 297 h 685"/>
                  <a:gd name="T44" fmla="*/ 569 w 740"/>
                  <a:gd name="T45" fmla="*/ 287 h 685"/>
                  <a:gd name="T46" fmla="*/ 488 w 740"/>
                  <a:gd name="T47" fmla="*/ 170 h 685"/>
                  <a:gd name="T48" fmla="*/ 486 w 740"/>
                  <a:gd name="T49" fmla="*/ 168 h 685"/>
                  <a:gd name="T50" fmla="*/ 423 w 740"/>
                  <a:gd name="T51" fmla="*/ 257 h 685"/>
                  <a:gd name="T52" fmla="*/ 434 w 740"/>
                  <a:gd name="T53" fmla="*/ 268 h 685"/>
                  <a:gd name="T54" fmla="*/ 554 w 740"/>
                  <a:gd name="T55" fmla="*/ 374 h 685"/>
                  <a:gd name="T56" fmla="*/ 570 w 740"/>
                  <a:gd name="T57" fmla="*/ 388 h 685"/>
                  <a:gd name="T58" fmla="*/ 583 w 740"/>
                  <a:gd name="T59" fmla="*/ 419 h 685"/>
                  <a:gd name="T60" fmla="*/ 583 w 740"/>
                  <a:gd name="T61" fmla="*/ 483 h 685"/>
                  <a:gd name="T62" fmla="*/ 584 w 740"/>
                  <a:gd name="T63" fmla="*/ 637 h 685"/>
                  <a:gd name="T64" fmla="*/ 563 w 740"/>
                  <a:gd name="T65" fmla="*/ 674 h 685"/>
                  <a:gd name="T66" fmla="*/ 505 w 740"/>
                  <a:gd name="T67" fmla="*/ 652 h 685"/>
                  <a:gd name="T68" fmla="*/ 503 w 740"/>
                  <a:gd name="T69" fmla="*/ 637 h 685"/>
                  <a:gd name="T70" fmla="*/ 503 w 740"/>
                  <a:gd name="T71" fmla="*/ 465 h 685"/>
                  <a:gd name="T72" fmla="*/ 485 w 740"/>
                  <a:gd name="T73" fmla="*/ 431 h 685"/>
                  <a:gd name="T74" fmla="*/ 361 w 740"/>
                  <a:gd name="T75" fmla="*/ 345 h 685"/>
                  <a:gd name="T76" fmla="*/ 359 w 740"/>
                  <a:gd name="T77" fmla="*/ 344 h 685"/>
                  <a:gd name="T78" fmla="*/ 330 w 740"/>
                  <a:gd name="T79" fmla="*/ 384 h 685"/>
                  <a:gd name="T80" fmla="*/ 291 w 740"/>
                  <a:gd name="T81" fmla="*/ 437 h 685"/>
                  <a:gd name="T82" fmla="*/ 259 w 740"/>
                  <a:gd name="T83" fmla="*/ 454 h 685"/>
                  <a:gd name="T84" fmla="*/ 41 w 740"/>
                  <a:gd name="T85" fmla="*/ 455 h 685"/>
                  <a:gd name="T86" fmla="*/ 1 w 740"/>
                  <a:gd name="T87" fmla="*/ 412 h 685"/>
                  <a:gd name="T88" fmla="*/ 42 w 740"/>
                  <a:gd name="T89" fmla="*/ 373 h 685"/>
                  <a:gd name="T90" fmla="*/ 205 w 740"/>
                  <a:gd name="T91" fmla="*/ 373 h 685"/>
                  <a:gd name="T92" fmla="*/ 237 w 740"/>
                  <a:gd name="T93" fmla="*/ 352 h 685"/>
                  <a:gd name="T94" fmla="*/ 271 w 740"/>
                  <a:gd name="T95" fmla="*/ 278 h 685"/>
                  <a:gd name="T96" fmla="*/ 304 w 740"/>
                  <a:gd name="T97" fmla="*/ 206 h 685"/>
                  <a:gd name="T98" fmla="*/ 334 w 740"/>
                  <a:gd name="T99" fmla="*/ 141 h 685"/>
                  <a:gd name="T100" fmla="*/ 358 w 740"/>
                  <a:gd name="T101" fmla="*/ 88 h 685"/>
                  <a:gd name="T102" fmla="*/ 359 w 740"/>
                  <a:gd name="T103" fmla="*/ 85 h 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40" h="685">
                    <a:moveTo>
                      <a:pt x="359" y="85"/>
                    </a:moveTo>
                    <a:cubicBezTo>
                      <a:pt x="338" y="82"/>
                      <a:pt x="318" y="79"/>
                      <a:pt x="297" y="76"/>
                    </a:cubicBezTo>
                    <a:cubicBezTo>
                      <a:pt x="286" y="74"/>
                      <a:pt x="274" y="72"/>
                      <a:pt x="263" y="70"/>
                    </a:cubicBezTo>
                    <a:cubicBezTo>
                      <a:pt x="253" y="69"/>
                      <a:pt x="247" y="73"/>
                      <a:pt x="241" y="80"/>
                    </a:cubicBezTo>
                    <a:cubicBezTo>
                      <a:pt x="220" y="105"/>
                      <a:pt x="200" y="129"/>
                      <a:pt x="179" y="154"/>
                    </a:cubicBezTo>
                    <a:cubicBezTo>
                      <a:pt x="171" y="164"/>
                      <a:pt x="159" y="168"/>
                      <a:pt x="147" y="165"/>
                    </a:cubicBezTo>
                    <a:cubicBezTo>
                      <a:pt x="134" y="162"/>
                      <a:pt x="126" y="154"/>
                      <a:pt x="123" y="141"/>
                    </a:cubicBezTo>
                    <a:cubicBezTo>
                      <a:pt x="120" y="132"/>
                      <a:pt x="122" y="122"/>
                      <a:pt x="129" y="114"/>
                    </a:cubicBezTo>
                    <a:cubicBezTo>
                      <a:pt x="157" y="80"/>
                      <a:pt x="185" y="46"/>
                      <a:pt x="214" y="12"/>
                    </a:cubicBezTo>
                    <a:cubicBezTo>
                      <a:pt x="220" y="5"/>
                      <a:pt x="227" y="1"/>
                      <a:pt x="237" y="1"/>
                    </a:cubicBezTo>
                    <a:cubicBezTo>
                      <a:pt x="292" y="1"/>
                      <a:pt x="347" y="0"/>
                      <a:pt x="402" y="2"/>
                    </a:cubicBezTo>
                    <a:cubicBezTo>
                      <a:pt x="440" y="3"/>
                      <a:pt x="474" y="18"/>
                      <a:pt x="502" y="43"/>
                    </a:cubicBezTo>
                    <a:cubicBezTo>
                      <a:pt x="520" y="59"/>
                      <a:pt x="533" y="79"/>
                      <a:pt x="544" y="99"/>
                    </a:cubicBezTo>
                    <a:cubicBezTo>
                      <a:pt x="556" y="123"/>
                      <a:pt x="569" y="147"/>
                      <a:pt x="582" y="170"/>
                    </a:cubicBezTo>
                    <a:cubicBezTo>
                      <a:pt x="589" y="184"/>
                      <a:pt x="596" y="197"/>
                      <a:pt x="603" y="210"/>
                    </a:cubicBezTo>
                    <a:cubicBezTo>
                      <a:pt x="606" y="215"/>
                      <a:pt x="610" y="216"/>
                      <a:pt x="614" y="213"/>
                    </a:cubicBezTo>
                    <a:cubicBezTo>
                      <a:pt x="640" y="196"/>
                      <a:pt x="665" y="178"/>
                      <a:pt x="690" y="161"/>
                    </a:cubicBezTo>
                    <a:cubicBezTo>
                      <a:pt x="701" y="154"/>
                      <a:pt x="713" y="154"/>
                      <a:pt x="724" y="160"/>
                    </a:cubicBezTo>
                    <a:cubicBezTo>
                      <a:pt x="734" y="167"/>
                      <a:pt x="740" y="177"/>
                      <a:pt x="739" y="190"/>
                    </a:cubicBezTo>
                    <a:cubicBezTo>
                      <a:pt x="739" y="202"/>
                      <a:pt x="732" y="210"/>
                      <a:pt x="722" y="217"/>
                    </a:cubicBezTo>
                    <a:cubicBezTo>
                      <a:pt x="707" y="227"/>
                      <a:pt x="693" y="237"/>
                      <a:pt x="679" y="247"/>
                    </a:cubicBezTo>
                    <a:cubicBezTo>
                      <a:pt x="655" y="263"/>
                      <a:pt x="631" y="280"/>
                      <a:pt x="606" y="297"/>
                    </a:cubicBezTo>
                    <a:cubicBezTo>
                      <a:pt x="593" y="305"/>
                      <a:pt x="577" y="299"/>
                      <a:pt x="569" y="287"/>
                    </a:cubicBezTo>
                    <a:cubicBezTo>
                      <a:pt x="542" y="248"/>
                      <a:pt x="515" y="209"/>
                      <a:pt x="488" y="170"/>
                    </a:cubicBezTo>
                    <a:cubicBezTo>
                      <a:pt x="488" y="170"/>
                      <a:pt x="487" y="169"/>
                      <a:pt x="486" y="168"/>
                    </a:cubicBezTo>
                    <a:cubicBezTo>
                      <a:pt x="465" y="198"/>
                      <a:pt x="444" y="227"/>
                      <a:pt x="423" y="257"/>
                    </a:cubicBezTo>
                    <a:cubicBezTo>
                      <a:pt x="427" y="261"/>
                      <a:pt x="431" y="265"/>
                      <a:pt x="434" y="268"/>
                    </a:cubicBezTo>
                    <a:cubicBezTo>
                      <a:pt x="474" y="303"/>
                      <a:pt x="514" y="338"/>
                      <a:pt x="554" y="374"/>
                    </a:cubicBezTo>
                    <a:cubicBezTo>
                      <a:pt x="559" y="378"/>
                      <a:pt x="565" y="383"/>
                      <a:pt x="570" y="388"/>
                    </a:cubicBezTo>
                    <a:cubicBezTo>
                      <a:pt x="579" y="396"/>
                      <a:pt x="583" y="407"/>
                      <a:pt x="583" y="419"/>
                    </a:cubicBezTo>
                    <a:cubicBezTo>
                      <a:pt x="583" y="440"/>
                      <a:pt x="583" y="461"/>
                      <a:pt x="583" y="483"/>
                    </a:cubicBezTo>
                    <a:cubicBezTo>
                      <a:pt x="584" y="534"/>
                      <a:pt x="584" y="585"/>
                      <a:pt x="584" y="637"/>
                    </a:cubicBezTo>
                    <a:cubicBezTo>
                      <a:pt x="584" y="653"/>
                      <a:pt x="577" y="666"/>
                      <a:pt x="563" y="674"/>
                    </a:cubicBezTo>
                    <a:cubicBezTo>
                      <a:pt x="541" y="685"/>
                      <a:pt x="513" y="676"/>
                      <a:pt x="505" y="652"/>
                    </a:cubicBezTo>
                    <a:cubicBezTo>
                      <a:pt x="503" y="647"/>
                      <a:pt x="503" y="642"/>
                      <a:pt x="503" y="637"/>
                    </a:cubicBezTo>
                    <a:cubicBezTo>
                      <a:pt x="502" y="579"/>
                      <a:pt x="502" y="522"/>
                      <a:pt x="503" y="465"/>
                    </a:cubicBezTo>
                    <a:cubicBezTo>
                      <a:pt x="503" y="450"/>
                      <a:pt x="498" y="439"/>
                      <a:pt x="485" y="431"/>
                    </a:cubicBezTo>
                    <a:cubicBezTo>
                      <a:pt x="444" y="402"/>
                      <a:pt x="402" y="373"/>
                      <a:pt x="361" y="345"/>
                    </a:cubicBezTo>
                    <a:cubicBezTo>
                      <a:pt x="361" y="344"/>
                      <a:pt x="360" y="344"/>
                      <a:pt x="359" y="344"/>
                    </a:cubicBezTo>
                    <a:cubicBezTo>
                      <a:pt x="350" y="357"/>
                      <a:pt x="340" y="371"/>
                      <a:pt x="330" y="384"/>
                    </a:cubicBezTo>
                    <a:cubicBezTo>
                      <a:pt x="317" y="402"/>
                      <a:pt x="304" y="420"/>
                      <a:pt x="291" y="437"/>
                    </a:cubicBezTo>
                    <a:cubicBezTo>
                      <a:pt x="283" y="448"/>
                      <a:pt x="273" y="454"/>
                      <a:pt x="259" y="454"/>
                    </a:cubicBezTo>
                    <a:cubicBezTo>
                      <a:pt x="186" y="454"/>
                      <a:pt x="113" y="455"/>
                      <a:pt x="41" y="455"/>
                    </a:cubicBezTo>
                    <a:cubicBezTo>
                      <a:pt x="17" y="455"/>
                      <a:pt x="0" y="435"/>
                      <a:pt x="1" y="412"/>
                    </a:cubicBezTo>
                    <a:cubicBezTo>
                      <a:pt x="1" y="390"/>
                      <a:pt x="21" y="373"/>
                      <a:pt x="42" y="373"/>
                    </a:cubicBezTo>
                    <a:cubicBezTo>
                      <a:pt x="97" y="373"/>
                      <a:pt x="151" y="373"/>
                      <a:pt x="205" y="373"/>
                    </a:cubicBezTo>
                    <a:cubicBezTo>
                      <a:pt x="226" y="373"/>
                      <a:pt x="231" y="367"/>
                      <a:pt x="237" y="352"/>
                    </a:cubicBezTo>
                    <a:cubicBezTo>
                      <a:pt x="248" y="327"/>
                      <a:pt x="260" y="303"/>
                      <a:pt x="271" y="278"/>
                    </a:cubicBezTo>
                    <a:cubicBezTo>
                      <a:pt x="282" y="254"/>
                      <a:pt x="293" y="230"/>
                      <a:pt x="304" y="206"/>
                    </a:cubicBezTo>
                    <a:cubicBezTo>
                      <a:pt x="314" y="184"/>
                      <a:pt x="324" y="163"/>
                      <a:pt x="334" y="141"/>
                    </a:cubicBezTo>
                    <a:cubicBezTo>
                      <a:pt x="342" y="123"/>
                      <a:pt x="350" y="106"/>
                      <a:pt x="358" y="88"/>
                    </a:cubicBezTo>
                    <a:cubicBezTo>
                      <a:pt x="358" y="88"/>
                      <a:pt x="358" y="87"/>
                      <a:pt x="359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87" name="Freeform 7">
                <a:extLst>
                  <a:ext uri="{FF2B5EF4-FFF2-40B4-BE49-F238E27FC236}">
                    <a16:creationId xmlns="" xmlns:a16="http://schemas.microsoft.com/office/drawing/2014/main" id="{14409503-00B2-4625-8054-57FF914A2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4806" y="1262522"/>
                <a:ext cx="111125" cy="219075"/>
              </a:xfrm>
              <a:custGeom>
                <a:avLst/>
                <a:gdLst>
                  <a:gd name="T0" fmla="*/ 78 w 157"/>
                  <a:gd name="T1" fmla="*/ 0 h 156"/>
                  <a:gd name="T2" fmla="*/ 157 w 157"/>
                  <a:gd name="T3" fmla="*/ 78 h 156"/>
                  <a:gd name="T4" fmla="*/ 79 w 157"/>
                  <a:gd name="T5" fmla="*/ 156 h 156"/>
                  <a:gd name="T6" fmla="*/ 0 w 157"/>
                  <a:gd name="T7" fmla="*/ 78 h 156"/>
                  <a:gd name="T8" fmla="*/ 78 w 157"/>
                  <a:gd name="T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156">
                    <a:moveTo>
                      <a:pt x="78" y="0"/>
                    </a:moveTo>
                    <a:cubicBezTo>
                      <a:pt x="123" y="0"/>
                      <a:pt x="157" y="34"/>
                      <a:pt x="157" y="78"/>
                    </a:cubicBezTo>
                    <a:cubicBezTo>
                      <a:pt x="156" y="121"/>
                      <a:pt x="123" y="156"/>
                      <a:pt x="79" y="156"/>
                    </a:cubicBezTo>
                    <a:cubicBezTo>
                      <a:pt x="34" y="156"/>
                      <a:pt x="0" y="122"/>
                      <a:pt x="0" y="78"/>
                    </a:cubicBezTo>
                    <a:cubicBezTo>
                      <a:pt x="0" y="33"/>
                      <a:pt x="34" y="0"/>
                      <a:pt x="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185" name="Oval 184">
              <a:extLst>
                <a:ext uri="{FF2B5EF4-FFF2-40B4-BE49-F238E27FC236}">
                  <a16:creationId xmlns="" xmlns:a16="http://schemas.microsoft.com/office/drawing/2014/main" id="{ABEC64F9-BD50-4408-8BC2-81A87718549F}"/>
                </a:ext>
              </a:extLst>
            </p:cNvPr>
            <p:cNvSpPr/>
            <p:nvPr/>
          </p:nvSpPr>
          <p:spPr>
            <a:xfrm>
              <a:off x="2633906" y="4326602"/>
              <a:ext cx="353584" cy="78931"/>
            </a:xfrm>
            <a:prstGeom prst="ellipse">
              <a:avLst/>
            </a:prstGeom>
            <a:solidFill>
              <a:srgbClr val="282F39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="" xmlns:a16="http://schemas.microsoft.com/office/drawing/2014/main" id="{15278227-9D93-45DA-AF5C-AE2F6639D291}"/>
              </a:ext>
            </a:extLst>
          </p:cNvPr>
          <p:cNvGrpSpPr/>
          <p:nvPr/>
        </p:nvGrpSpPr>
        <p:grpSpPr>
          <a:xfrm>
            <a:off x="6429218" y="2274580"/>
            <a:ext cx="1876036" cy="2086749"/>
            <a:chOff x="2589774" y="1696798"/>
            <a:chExt cx="2208656" cy="2708735"/>
          </a:xfrm>
          <a:solidFill>
            <a:srgbClr val="282F39"/>
          </a:solidFill>
        </p:grpSpPr>
        <p:sp>
          <p:nvSpPr>
            <p:cNvPr id="234" name="Oval 233">
              <a:extLst>
                <a:ext uri="{FF2B5EF4-FFF2-40B4-BE49-F238E27FC236}">
                  <a16:creationId xmlns="" xmlns:a16="http://schemas.microsoft.com/office/drawing/2014/main" id="{CAA00A2C-1DB9-4E6E-A6B2-F9E319328C5A}"/>
                </a:ext>
              </a:extLst>
            </p:cNvPr>
            <p:cNvSpPr/>
            <p:nvPr/>
          </p:nvSpPr>
          <p:spPr>
            <a:xfrm>
              <a:off x="4084931" y="3912136"/>
              <a:ext cx="713499" cy="71987"/>
            </a:xfrm>
            <a:prstGeom prst="ellipse">
              <a:avLst/>
            </a:prstGeom>
            <a:solidFill>
              <a:srgbClr val="282F39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="" xmlns:a16="http://schemas.microsoft.com/office/drawing/2014/main" id="{977E6B1B-CD11-46CD-B1BA-48FC4801CC67}"/>
                </a:ext>
              </a:extLst>
            </p:cNvPr>
            <p:cNvGrpSpPr/>
            <p:nvPr/>
          </p:nvGrpSpPr>
          <p:grpSpPr>
            <a:xfrm rot="20404528">
              <a:off x="2589774" y="1696798"/>
              <a:ext cx="2035907" cy="2496179"/>
              <a:chOff x="4742068" y="1262522"/>
              <a:chExt cx="520700" cy="1146176"/>
            </a:xfrm>
            <a:grpFill/>
          </p:grpSpPr>
          <p:sp>
            <p:nvSpPr>
              <p:cNvPr id="237" name="Freeform 6">
                <a:extLst>
                  <a:ext uri="{FF2B5EF4-FFF2-40B4-BE49-F238E27FC236}">
                    <a16:creationId xmlns="" xmlns:a16="http://schemas.microsoft.com/office/drawing/2014/main" id="{DCE9AAF3-2B58-43D1-85A5-86227CC0B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2068" y="1448260"/>
                <a:ext cx="520700" cy="960438"/>
              </a:xfrm>
              <a:custGeom>
                <a:avLst/>
                <a:gdLst>
                  <a:gd name="T0" fmla="*/ 359 w 740"/>
                  <a:gd name="T1" fmla="*/ 85 h 685"/>
                  <a:gd name="T2" fmla="*/ 297 w 740"/>
                  <a:gd name="T3" fmla="*/ 76 h 685"/>
                  <a:gd name="T4" fmla="*/ 263 w 740"/>
                  <a:gd name="T5" fmla="*/ 70 h 685"/>
                  <a:gd name="T6" fmla="*/ 241 w 740"/>
                  <a:gd name="T7" fmla="*/ 80 h 685"/>
                  <a:gd name="T8" fmla="*/ 179 w 740"/>
                  <a:gd name="T9" fmla="*/ 154 h 685"/>
                  <a:gd name="T10" fmla="*/ 147 w 740"/>
                  <a:gd name="T11" fmla="*/ 165 h 685"/>
                  <a:gd name="T12" fmla="*/ 123 w 740"/>
                  <a:gd name="T13" fmla="*/ 141 h 685"/>
                  <a:gd name="T14" fmla="*/ 129 w 740"/>
                  <a:gd name="T15" fmla="*/ 114 h 685"/>
                  <a:gd name="T16" fmla="*/ 214 w 740"/>
                  <a:gd name="T17" fmla="*/ 12 h 685"/>
                  <a:gd name="T18" fmla="*/ 237 w 740"/>
                  <a:gd name="T19" fmla="*/ 1 h 685"/>
                  <a:gd name="T20" fmla="*/ 402 w 740"/>
                  <a:gd name="T21" fmla="*/ 2 h 685"/>
                  <a:gd name="T22" fmla="*/ 502 w 740"/>
                  <a:gd name="T23" fmla="*/ 43 h 685"/>
                  <a:gd name="T24" fmla="*/ 544 w 740"/>
                  <a:gd name="T25" fmla="*/ 99 h 685"/>
                  <a:gd name="T26" fmla="*/ 582 w 740"/>
                  <a:gd name="T27" fmla="*/ 170 h 685"/>
                  <a:gd name="T28" fmla="*/ 603 w 740"/>
                  <a:gd name="T29" fmla="*/ 210 h 685"/>
                  <a:gd name="T30" fmla="*/ 614 w 740"/>
                  <a:gd name="T31" fmla="*/ 213 h 685"/>
                  <a:gd name="T32" fmla="*/ 690 w 740"/>
                  <a:gd name="T33" fmla="*/ 161 h 685"/>
                  <a:gd name="T34" fmla="*/ 724 w 740"/>
                  <a:gd name="T35" fmla="*/ 160 h 685"/>
                  <a:gd name="T36" fmla="*/ 739 w 740"/>
                  <a:gd name="T37" fmla="*/ 190 h 685"/>
                  <a:gd name="T38" fmla="*/ 722 w 740"/>
                  <a:gd name="T39" fmla="*/ 217 h 685"/>
                  <a:gd name="T40" fmla="*/ 679 w 740"/>
                  <a:gd name="T41" fmla="*/ 247 h 685"/>
                  <a:gd name="T42" fmla="*/ 606 w 740"/>
                  <a:gd name="T43" fmla="*/ 297 h 685"/>
                  <a:gd name="T44" fmla="*/ 569 w 740"/>
                  <a:gd name="T45" fmla="*/ 287 h 685"/>
                  <a:gd name="T46" fmla="*/ 488 w 740"/>
                  <a:gd name="T47" fmla="*/ 170 h 685"/>
                  <a:gd name="T48" fmla="*/ 486 w 740"/>
                  <a:gd name="T49" fmla="*/ 168 h 685"/>
                  <a:gd name="T50" fmla="*/ 423 w 740"/>
                  <a:gd name="T51" fmla="*/ 257 h 685"/>
                  <a:gd name="T52" fmla="*/ 434 w 740"/>
                  <a:gd name="T53" fmla="*/ 268 h 685"/>
                  <a:gd name="T54" fmla="*/ 554 w 740"/>
                  <a:gd name="T55" fmla="*/ 374 h 685"/>
                  <a:gd name="T56" fmla="*/ 570 w 740"/>
                  <a:gd name="T57" fmla="*/ 388 h 685"/>
                  <a:gd name="T58" fmla="*/ 583 w 740"/>
                  <a:gd name="T59" fmla="*/ 419 h 685"/>
                  <a:gd name="T60" fmla="*/ 583 w 740"/>
                  <a:gd name="T61" fmla="*/ 483 h 685"/>
                  <a:gd name="T62" fmla="*/ 584 w 740"/>
                  <a:gd name="T63" fmla="*/ 637 h 685"/>
                  <a:gd name="T64" fmla="*/ 563 w 740"/>
                  <a:gd name="T65" fmla="*/ 674 h 685"/>
                  <a:gd name="T66" fmla="*/ 505 w 740"/>
                  <a:gd name="T67" fmla="*/ 652 h 685"/>
                  <a:gd name="T68" fmla="*/ 503 w 740"/>
                  <a:gd name="T69" fmla="*/ 637 h 685"/>
                  <a:gd name="T70" fmla="*/ 503 w 740"/>
                  <a:gd name="T71" fmla="*/ 465 h 685"/>
                  <a:gd name="T72" fmla="*/ 485 w 740"/>
                  <a:gd name="T73" fmla="*/ 431 h 685"/>
                  <a:gd name="T74" fmla="*/ 361 w 740"/>
                  <a:gd name="T75" fmla="*/ 345 h 685"/>
                  <a:gd name="T76" fmla="*/ 359 w 740"/>
                  <a:gd name="T77" fmla="*/ 344 h 685"/>
                  <a:gd name="T78" fmla="*/ 330 w 740"/>
                  <a:gd name="T79" fmla="*/ 384 h 685"/>
                  <a:gd name="T80" fmla="*/ 291 w 740"/>
                  <a:gd name="T81" fmla="*/ 437 h 685"/>
                  <a:gd name="T82" fmla="*/ 259 w 740"/>
                  <a:gd name="T83" fmla="*/ 454 h 685"/>
                  <a:gd name="T84" fmla="*/ 41 w 740"/>
                  <a:gd name="T85" fmla="*/ 455 h 685"/>
                  <a:gd name="T86" fmla="*/ 1 w 740"/>
                  <a:gd name="T87" fmla="*/ 412 h 685"/>
                  <a:gd name="T88" fmla="*/ 42 w 740"/>
                  <a:gd name="T89" fmla="*/ 373 h 685"/>
                  <a:gd name="T90" fmla="*/ 205 w 740"/>
                  <a:gd name="T91" fmla="*/ 373 h 685"/>
                  <a:gd name="T92" fmla="*/ 237 w 740"/>
                  <a:gd name="T93" fmla="*/ 352 h 685"/>
                  <a:gd name="T94" fmla="*/ 271 w 740"/>
                  <a:gd name="T95" fmla="*/ 278 h 685"/>
                  <a:gd name="T96" fmla="*/ 304 w 740"/>
                  <a:gd name="T97" fmla="*/ 206 h 685"/>
                  <a:gd name="T98" fmla="*/ 334 w 740"/>
                  <a:gd name="T99" fmla="*/ 141 h 685"/>
                  <a:gd name="T100" fmla="*/ 358 w 740"/>
                  <a:gd name="T101" fmla="*/ 88 h 685"/>
                  <a:gd name="T102" fmla="*/ 359 w 740"/>
                  <a:gd name="T103" fmla="*/ 85 h 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40" h="685">
                    <a:moveTo>
                      <a:pt x="359" y="85"/>
                    </a:moveTo>
                    <a:cubicBezTo>
                      <a:pt x="338" y="82"/>
                      <a:pt x="318" y="79"/>
                      <a:pt x="297" y="76"/>
                    </a:cubicBezTo>
                    <a:cubicBezTo>
                      <a:pt x="286" y="74"/>
                      <a:pt x="274" y="72"/>
                      <a:pt x="263" y="70"/>
                    </a:cubicBezTo>
                    <a:cubicBezTo>
                      <a:pt x="253" y="69"/>
                      <a:pt x="247" y="73"/>
                      <a:pt x="241" y="80"/>
                    </a:cubicBezTo>
                    <a:cubicBezTo>
                      <a:pt x="220" y="105"/>
                      <a:pt x="200" y="129"/>
                      <a:pt x="179" y="154"/>
                    </a:cubicBezTo>
                    <a:cubicBezTo>
                      <a:pt x="171" y="164"/>
                      <a:pt x="159" y="168"/>
                      <a:pt x="147" y="165"/>
                    </a:cubicBezTo>
                    <a:cubicBezTo>
                      <a:pt x="134" y="162"/>
                      <a:pt x="126" y="154"/>
                      <a:pt x="123" y="141"/>
                    </a:cubicBezTo>
                    <a:cubicBezTo>
                      <a:pt x="120" y="132"/>
                      <a:pt x="122" y="122"/>
                      <a:pt x="129" y="114"/>
                    </a:cubicBezTo>
                    <a:cubicBezTo>
                      <a:pt x="157" y="80"/>
                      <a:pt x="185" y="46"/>
                      <a:pt x="214" y="12"/>
                    </a:cubicBezTo>
                    <a:cubicBezTo>
                      <a:pt x="220" y="5"/>
                      <a:pt x="227" y="1"/>
                      <a:pt x="237" y="1"/>
                    </a:cubicBezTo>
                    <a:cubicBezTo>
                      <a:pt x="292" y="1"/>
                      <a:pt x="347" y="0"/>
                      <a:pt x="402" y="2"/>
                    </a:cubicBezTo>
                    <a:cubicBezTo>
                      <a:pt x="440" y="3"/>
                      <a:pt x="474" y="18"/>
                      <a:pt x="502" y="43"/>
                    </a:cubicBezTo>
                    <a:cubicBezTo>
                      <a:pt x="520" y="59"/>
                      <a:pt x="533" y="79"/>
                      <a:pt x="544" y="99"/>
                    </a:cubicBezTo>
                    <a:cubicBezTo>
                      <a:pt x="556" y="123"/>
                      <a:pt x="569" y="147"/>
                      <a:pt x="582" y="170"/>
                    </a:cubicBezTo>
                    <a:cubicBezTo>
                      <a:pt x="589" y="184"/>
                      <a:pt x="596" y="197"/>
                      <a:pt x="603" y="210"/>
                    </a:cubicBezTo>
                    <a:cubicBezTo>
                      <a:pt x="606" y="215"/>
                      <a:pt x="610" y="216"/>
                      <a:pt x="614" y="213"/>
                    </a:cubicBezTo>
                    <a:cubicBezTo>
                      <a:pt x="640" y="196"/>
                      <a:pt x="665" y="178"/>
                      <a:pt x="690" y="161"/>
                    </a:cubicBezTo>
                    <a:cubicBezTo>
                      <a:pt x="701" y="154"/>
                      <a:pt x="713" y="154"/>
                      <a:pt x="724" y="160"/>
                    </a:cubicBezTo>
                    <a:cubicBezTo>
                      <a:pt x="734" y="167"/>
                      <a:pt x="740" y="177"/>
                      <a:pt x="739" y="190"/>
                    </a:cubicBezTo>
                    <a:cubicBezTo>
                      <a:pt x="739" y="202"/>
                      <a:pt x="732" y="210"/>
                      <a:pt x="722" y="217"/>
                    </a:cubicBezTo>
                    <a:cubicBezTo>
                      <a:pt x="707" y="227"/>
                      <a:pt x="693" y="237"/>
                      <a:pt x="679" y="247"/>
                    </a:cubicBezTo>
                    <a:cubicBezTo>
                      <a:pt x="655" y="263"/>
                      <a:pt x="631" y="280"/>
                      <a:pt x="606" y="297"/>
                    </a:cubicBezTo>
                    <a:cubicBezTo>
                      <a:pt x="593" y="305"/>
                      <a:pt x="577" y="299"/>
                      <a:pt x="569" y="287"/>
                    </a:cubicBezTo>
                    <a:cubicBezTo>
                      <a:pt x="542" y="248"/>
                      <a:pt x="515" y="209"/>
                      <a:pt x="488" y="170"/>
                    </a:cubicBezTo>
                    <a:cubicBezTo>
                      <a:pt x="488" y="170"/>
                      <a:pt x="487" y="169"/>
                      <a:pt x="486" y="168"/>
                    </a:cubicBezTo>
                    <a:cubicBezTo>
                      <a:pt x="465" y="198"/>
                      <a:pt x="444" y="227"/>
                      <a:pt x="423" y="257"/>
                    </a:cubicBezTo>
                    <a:cubicBezTo>
                      <a:pt x="427" y="261"/>
                      <a:pt x="431" y="265"/>
                      <a:pt x="434" y="268"/>
                    </a:cubicBezTo>
                    <a:cubicBezTo>
                      <a:pt x="474" y="303"/>
                      <a:pt x="514" y="338"/>
                      <a:pt x="554" y="374"/>
                    </a:cubicBezTo>
                    <a:cubicBezTo>
                      <a:pt x="559" y="378"/>
                      <a:pt x="565" y="383"/>
                      <a:pt x="570" y="388"/>
                    </a:cubicBezTo>
                    <a:cubicBezTo>
                      <a:pt x="579" y="396"/>
                      <a:pt x="583" y="407"/>
                      <a:pt x="583" y="419"/>
                    </a:cubicBezTo>
                    <a:cubicBezTo>
                      <a:pt x="583" y="440"/>
                      <a:pt x="583" y="461"/>
                      <a:pt x="583" y="483"/>
                    </a:cubicBezTo>
                    <a:cubicBezTo>
                      <a:pt x="584" y="534"/>
                      <a:pt x="584" y="585"/>
                      <a:pt x="584" y="637"/>
                    </a:cubicBezTo>
                    <a:cubicBezTo>
                      <a:pt x="584" y="653"/>
                      <a:pt x="577" y="666"/>
                      <a:pt x="563" y="674"/>
                    </a:cubicBezTo>
                    <a:cubicBezTo>
                      <a:pt x="541" y="685"/>
                      <a:pt x="513" y="676"/>
                      <a:pt x="505" y="652"/>
                    </a:cubicBezTo>
                    <a:cubicBezTo>
                      <a:pt x="503" y="647"/>
                      <a:pt x="503" y="642"/>
                      <a:pt x="503" y="637"/>
                    </a:cubicBezTo>
                    <a:cubicBezTo>
                      <a:pt x="502" y="579"/>
                      <a:pt x="502" y="522"/>
                      <a:pt x="503" y="465"/>
                    </a:cubicBezTo>
                    <a:cubicBezTo>
                      <a:pt x="503" y="450"/>
                      <a:pt x="498" y="439"/>
                      <a:pt x="485" y="431"/>
                    </a:cubicBezTo>
                    <a:cubicBezTo>
                      <a:pt x="444" y="402"/>
                      <a:pt x="402" y="373"/>
                      <a:pt x="361" y="345"/>
                    </a:cubicBezTo>
                    <a:cubicBezTo>
                      <a:pt x="361" y="344"/>
                      <a:pt x="360" y="344"/>
                      <a:pt x="359" y="344"/>
                    </a:cubicBezTo>
                    <a:cubicBezTo>
                      <a:pt x="350" y="357"/>
                      <a:pt x="340" y="371"/>
                      <a:pt x="330" y="384"/>
                    </a:cubicBezTo>
                    <a:cubicBezTo>
                      <a:pt x="317" y="402"/>
                      <a:pt x="304" y="420"/>
                      <a:pt x="291" y="437"/>
                    </a:cubicBezTo>
                    <a:cubicBezTo>
                      <a:pt x="283" y="448"/>
                      <a:pt x="273" y="454"/>
                      <a:pt x="259" y="454"/>
                    </a:cubicBezTo>
                    <a:cubicBezTo>
                      <a:pt x="186" y="454"/>
                      <a:pt x="113" y="455"/>
                      <a:pt x="41" y="455"/>
                    </a:cubicBezTo>
                    <a:cubicBezTo>
                      <a:pt x="17" y="455"/>
                      <a:pt x="0" y="435"/>
                      <a:pt x="1" y="412"/>
                    </a:cubicBezTo>
                    <a:cubicBezTo>
                      <a:pt x="1" y="390"/>
                      <a:pt x="21" y="373"/>
                      <a:pt x="42" y="373"/>
                    </a:cubicBezTo>
                    <a:cubicBezTo>
                      <a:pt x="97" y="373"/>
                      <a:pt x="151" y="373"/>
                      <a:pt x="205" y="373"/>
                    </a:cubicBezTo>
                    <a:cubicBezTo>
                      <a:pt x="226" y="373"/>
                      <a:pt x="231" y="367"/>
                      <a:pt x="237" y="352"/>
                    </a:cubicBezTo>
                    <a:cubicBezTo>
                      <a:pt x="248" y="327"/>
                      <a:pt x="260" y="303"/>
                      <a:pt x="271" y="278"/>
                    </a:cubicBezTo>
                    <a:cubicBezTo>
                      <a:pt x="282" y="254"/>
                      <a:pt x="293" y="230"/>
                      <a:pt x="304" y="206"/>
                    </a:cubicBezTo>
                    <a:cubicBezTo>
                      <a:pt x="314" y="184"/>
                      <a:pt x="324" y="163"/>
                      <a:pt x="334" y="141"/>
                    </a:cubicBezTo>
                    <a:cubicBezTo>
                      <a:pt x="342" y="123"/>
                      <a:pt x="350" y="106"/>
                      <a:pt x="358" y="88"/>
                    </a:cubicBezTo>
                    <a:cubicBezTo>
                      <a:pt x="358" y="88"/>
                      <a:pt x="358" y="87"/>
                      <a:pt x="359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38" name="Freeform 7">
                <a:extLst>
                  <a:ext uri="{FF2B5EF4-FFF2-40B4-BE49-F238E27FC236}">
                    <a16:creationId xmlns="" xmlns:a16="http://schemas.microsoft.com/office/drawing/2014/main" id="{14409503-00B2-4625-8054-57FF914A2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4806" y="1262522"/>
                <a:ext cx="111125" cy="219075"/>
              </a:xfrm>
              <a:custGeom>
                <a:avLst/>
                <a:gdLst>
                  <a:gd name="T0" fmla="*/ 78 w 157"/>
                  <a:gd name="T1" fmla="*/ 0 h 156"/>
                  <a:gd name="T2" fmla="*/ 157 w 157"/>
                  <a:gd name="T3" fmla="*/ 78 h 156"/>
                  <a:gd name="T4" fmla="*/ 79 w 157"/>
                  <a:gd name="T5" fmla="*/ 156 h 156"/>
                  <a:gd name="T6" fmla="*/ 0 w 157"/>
                  <a:gd name="T7" fmla="*/ 78 h 156"/>
                  <a:gd name="T8" fmla="*/ 78 w 157"/>
                  <a:gd name="T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156">
                    <a:moveTo>
                      <a:pt x="78" y="0"/>
                    </a:moveTo>
                    <a:cubicBezTo>
                      <a:pt x="123" y="0"/>
                      <a:pt x="157" y="34"/>
                      <a:pt x="157" y="78"/>
                    </a:cubicBezTo>
                    <a:cubicBezTo>
                      <a:pt x="156" y="121"/>
                      <a:pt x="123" y="156"/>
                      <a:pt x="79" y="156"/>
                    </a:cubicBezTo>
                    <a:cubicBezTo>
                      <a:pt x="34" y="156"/>
                      <a:pt x="0" y="122"/>
                      <a:pt x="0" y="78"/>
                    </a:cubicBezTo>
                    <a:cubicBezTo>
                      <a:pt x="0" y="33"/>
                      <a:pt x="34" y="0"/>
                      <a:pt x="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236" name="Oval 235">
              <a:extLst>
                <a:ext uri="{FF2B5EF4-FFF2-40B4-BE49-F238E27FC236}">
                  <a16:creationId xmlns="" xmlns:a16="http://schemas.microsoft.com/office/drawing/2014/main" id="{ABEC64F9-BD50-4408-8BC2-81A87718549F}"/>
                </a:ext>
              </a:extLst>
            </p:cNvPr>
            <p:cNvSpPr/>
            <p:nvPr/>
          </p:nvSpPr>
          <p:spPr>
            <a:xfrm>
              <a:off x="2633906" y="4326602"/>
              <a:ext cx="353584" cy="78931"/>
            </a:xfrm>
            <a:prstGeom prst="ellipse">
              <a:avLst/>
            </a:prstGeom>
            <a:solidFill>
              <a:srgbClr val="282F39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="" xmlns:a16="http://schemas.microsoft.com/office/drawing/2014/main" id="{15278227-9D93-45DA-AF5C-AE2F6639D291}"/>
              </a:ext>
            </a:extLst>
          </p:cNvPr>
          <p:cNvGrpSpPr/>
          <p:nvPr/>
        </p:nvGrpSpPr>
        <p:grpSpPr>
          <a:xfrm>
            <a:off x="7978405" y="1907028"/>
            <a:ext cx="1876036" cy="2086749"/>
            <a:chOff x="2589774" y="1696798"/>
            <a:chExt cx="2208656" cy="2708735"/>
          </a:xfrm>
          <a:solidFill>
            <a:srgbClr val="282F39"/>
          </a:solidFill>
        </p:grpSpPr>
        <p:sp>
          <p:nvSpPr>
            <p:cNvPr id="240" name="Oval 239">
              <a:extLst>
                <a:ext uri="{FF2B5EF4-FFF2-40B4-BE49-F238E27FC236}">
                  <a16:creationId xmlns="" xmlns:a16="http://schemas.microsoft.com/office/drawing/2014/main" id="{CAA00A2C-1DB9-4E6E-A6B2-F9E319328C5A}"/>
                </a:ext>
              </a:extLst>
            </p:cNvPr>
            <p:cNvSpPr/>
            <p:nvPr/>
          </p:nvSpPr>
          <p:spPr>
            <a:xfrm>
              <a:off x="4084931" y="3912136"/>
              <a:ext cx="713499" cy="71987"/>
            </a:xfrm>
            <a:prstGeom prst="ellipse">
              <a:avLst/>
            </a:prstGeom>
            <a:solidFill>
              <a:srgbClr val="282F39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41" name="Group 240">
              <a:extLst>
                <a:ext uri="{FF2B5EF4-FFF2-40B4-BE49-F238E27FC236}">
                  <a16:creationId xmlns="" xmlns:a16="http://schemas.microsoft.com/office/drawing/2014/main" id="{977E6B1B-CD11-46CD-B1BA-48FC4801CC67}"/>
                </a:ext>
              </a:extLst>
            </p:cNvPr>
            <p:cNvGrpSpPr/>
            <p:nvPr/>
          </p:nvGrpSpPr>
          <p:grpSpPr>
            <a:xfrm rot="20404528">
              <a:off x="2589774" y="1696798"/>
              <a:ext cx="2035907" cy="2496179"/>
              <a:chOff x="4742068" y="1262522"/>
              <a:chExt cx="520700" cy="1146176"/>
            </a:xfrm>
            <a:grpFill/>
          </p:grpSpPr>
          <p:sp>
            <p:nvSpPr>
              <p:cNvPr id="243" name="Freeform 6">
                <a:extLst>
                  <a:ext uri="{FF2B5EF4-FFF2-40B4-BE49-F238E27FC236}">
                    <a16:creationId xmlns="" xmlns:a16="http://schemas.microsoft.com/office/drawing/2014/main" id="{DCE9AAF3-2B58-43D1-85A5-86227CC0B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2068" y="1448260"/>
                <a:ext cx="520700" cy="960438"/>
              </a:xfrm>
              <a:custGeom>
                <a:avLst/>
                <a:gdLst>
                  <a:gd name="T0" fmla="*/ 359 w 740"/>
                  <a:gd name="T1" fmla="*/ 85 h 685"/>
                  <a:gd name="T2" fmla="*/ 297 w 740"/>
                  <a:gd name="T3" fmla="*/ 76 h 685"/>
                  <a:gd name="T4" fmla="*/ 263 w 740"/>
                  <a:gd name="T5" fmla="*/ 70 h 685"/>
                  <a:gd name="T6" fmla="*/ 241 w 740"/>
                  <a:gd name="T7" fmla="*/ 80 h 685"/>
                  <a:gd name="T8" fmla="*/ 179 w 740"/>
                  <a:gd name="T9" fmla="*/ 154 h 685"/>
                  <a:gd name="T10" fmla="*/ 147 w 740"/>
                  <a:gd name="T11" fmla="*/ 165 h 685"/>
                  <a:gd name="T12" fmla="*/ 123 w 740"/>
                  <a:gd name="T13" fmla="*/ 141 h 685"/>
                  <a:gd name="T14" fmla="*/ 129 w 740"/>
                  <a:gd name="T15" fmla="*/ 114 h 685"/>
                  <a:gd name="T16" fmla="*/ 214 w 740"/>
                  <a:gd name="T17" fmla="*/ 12 h 685"/>
                  <a:gd name="T18" fmla="*/ 237 w 740"/>
                  <a:gd name="T19" fmla="*/ 1 h 685"/>
                  <a:gd name="T20" fmla="*/ 402 w 740"/>
                  <a:gd name="T21" fmla="*/ 2 h 685"/>
                  <a:gd name="T22" fmla="*/ 502 w 740"/>
                  <a:gd name="T23" fmla="*/ 43 h 685"/>
                  <a:gd name="T24" fmla="*/ 544 w 740"/>
                  <a:gd name="T25" fmla="*/ 99 h 685"/>
                  <a:gd name="T26" fmla="*/ 582 w 740"/>
                  <a:gd name="T27" fmla="*/ 170 h 685"/>
                  <a:gd name="T28" fmla="*/ 603 w 740"/>
                  <a:gd name="T29" fmla="*/ 210 h 685"/>
                  <a:gd name="T30" fmla="*/ 614 w 740"/>
                  <a:gd name="T31" fmla="*/ 213 h 685"/>
                  <a:gd name="T32" fmla="*/ 690 w 740"/>
                  <a:gd name="T33" fmla="*/ 161 h 685"/>
                  <a:gd name="T34" fmla="*/ 724 w 740"/>
                  <a:gd name="T35" fmla="*/ 160 h 685"/>
                  <a:gd name="T36" fmla="*/ 739 w 740"/>
                  <a:gd name="T37" fmla="*/ 190 h 685"/>
                  <a:gd name="T38" fmla="*/ 722 w 740"/>
                  <a:gd name="T39" fmla="*/ 217 h 685"/>
                  <a:gd name="T40" fmla="*/ 679 w 740"/>
                  <a:gd name="T41" fmla="*/ 247 h 685"/>
                  <a:gd name="T42" fmla="*/ 606 w 740"/>
                  <a:gd name="T43" fmla="*/ 297 h 685"/>
                  <a:gd name="T44" fmla="*/ 569 w 740"/>
                  <a:gd name="T45" fmla="*/ 287 h 685"/>
                  <a:gd name="T46" fmla="*/ 488 w 740"/>
                  <a:gd name="T47" fmla="*/ 170 h 685"/>
                  <a:gd name="T48" fmla="*/ 486 w 740"/>
                  <a:gd name="T49" fmla="*/ 168 h 685"/>
                  <a:gd name="T50" fmla="*/ 423 w 740"/>
                  <a:gd name="T51" fmla="*/ 257 h 685"/>
                  <a:gd name="T52" fmla="*/ 434 w 740"/>
                  <a:gd name="T53" fmla="*/ 268 h 685"/>
                  <a:gd name="T54" fmla="*/ 554 w 740"/>
                  <a:gd name="T55" fmla="*/ 374 h 685"/>
                  <a:gd name="T56" fmla="*/ 570 w 740"/>
                  <a:gd name="T57" fmla="*/ 388 h 685"/>
                  <a:gd name="T58" fmla="*/ 583 w 740"/>
                  <a:gd name="T59" fmla="*/ 419 h 685"/>
                  <a:gd name="T60" fmla="*/ 583 w 740"/>
                  <a:gd name="T61" fmla="*/ 483 h 685"/>
                  <a:gd name="T62" fmla="*/ 584 w 740"/>
                  <a:gd name="T63" fmla="*/ 637 h 685"/>
                  <a:gd name="T64" fmla="*/ 563 w 740"/>
                  <a:gd name="T65" fmla="*/ 674 h 685"/>
                  <a:gd name="T66" fmla="*/ 505 w 740"/>
                  <a:gd name="T67" fmla="*/ 652 h 685"/>
                  <a:gd name="T68" fmla="*/ 503 w 740"/>
                  <a:gd name="T69" fmla="*/ 637 h 685"/>
                  <a:gd name="T70" fmla="*/ 503 w 740"/>
                  <a:gd name="T71" fmla="*/ 465 h 685"/>
                  <a:gd name="T72" fmla="*/ 485 w 740"/>
                  <a:gd name="T73" fmla="*/ 431 h 685"/>
                  <a:gd name="T74" fmla="*/ 361 w 740"/>
                  <a:gd name="T75" fmla="*/ 345 h 685"/>
                  <a:gd name="T76" fmla="*/ 359 w 740"/>
                  <a:gd name="T77" fmla="*/ 344 h 685"/>
                  <a:gd name="T78" fmla="*/ 330 w 740"/>
                  <a:gd name="T79" fmla="*/ 384 h 685"/>
                  <a:gd name="T80" fmla="*/ 291 w 740"/>
                  <a:gd name="T81" fmla="*/ 437 h 685"/>
                  <a:gd name="T82" fmla="*/ 259 w 740"/>
                  <a:gd name="T83" fmla="*/ 454 h 685"/>
                  <a:gd name="T84" fmla="*/ 41 w 740"/>
                  <a:gd name="T85" fmla="*/ 455 h 685"/>
                  <a:gd name="T86" fmla="*/ 1 w 740"/>
                  <a:gd name="T87" fmla="*/ 412 h 685"/>
                  <a:gd name="T88" fmla="*/ 42 w 740"/>
                  <a:gd name="T89" fmla="*/ 373 h 685"/>
                  <a:gd name="T90" fmla="*/ 205 w 740"/>
                  <a:gd name="T91" fmla="*/ 373 h 685"/>
                  <a:gd name="T92" fmla="*/ 237 w 740"/>
                  <a:gd name="T93" fmla="*/ 352 h 685"/>
                  <a:gd name="T94" fmla="*/ 271 w 740"/>
                  <a:gd name="T95" fmla="*/ 278 h 685"/>
                  <a:gd name="T96" fmla="*/ 304 w 740"/>
                  <a:gd name="T97" fmla="*/ 206 h 685"/>
                  <a:gd name="T98" fmla="*/ 334 w 740"/>
                  <a:gd name="T99" fmla="*/ 141 h 685"/>
                  <a:gd name="T100" fmla="*/ 358 w 740"/>
                  <a:gd name="T101" fmla="*/ 88 h 685"/>
                  <a:gd name="T102" fmla="*/ 359 w 740"/>
                  <a:gd name="T103" fmla="*/ 85 h 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40" h="685">
                    <a:moveTo>
                      <a:pt x="359" y="85"/>
                    </a:moveTo>
                    <a:cubicBezTo>
                      <a:pt x="338" y="82"/>
                      <a:pt x="318" y="79"/>
                      <a:pt x="297" y="76"/>
                    </a:cubicBezTo>
                    <a:cubicBezTo>
                      <a:pt x="286" y="74"/>
                      <a:pt x="274" y="72"/>
                      <a:pt x="263" y="70"/>
                    </a:cubicBezTo>
                    <a:cubicBezTo>
                      <a:pt x="253" y="69"/>
                      <a:pt x="247" y="73"/>
                      <a:pt x="241" y="80"/>
                    </a:cubicBezTo>
                    <a:cubicBezTo>
                      <a:pt x="220" y="105"/>
                      <a:pt x="200" y="129"/>
                      <a:pt x="179" y="154"/>
                    </a:cubicBezTo>
                    <a:cubicBezTo>
                      <a:pt x="171" y="164"/>
                      <a:pt x="159" y="168"/>
                      <a:pt x="147" y="165"/>
                    </a:cubicBezTo>
                    <a:cubicBezTo>
                      <a:pt x="134" y="162"/>
                      <a:pt x="126" y="154"/>
                      <a:pt x="123" y="141"/>
                    </a:cubicBezTo>
                    <a:cubicBezTo>
                      <a:pt x="120" y="132"/>
                      <a:pt x="122" y="122"/>
                      <a:pt x="129" y="114"/>
                    </a:cubicBezTo>
                    <a:cubicBezTo>
                      <a:pt x="157" y="80"/>
                      <a:pt x="185" y="46"/>
                      <a:pt x="214" y="12"/>
                    </a:cubicBezTo>
                    <a:cubicBezTo>
                      <a:pt x="220" y="5"/>
                      <a:pt x="227" y="1"/>
                      <a:pt x="237" y="1"/>
                    </a:cubicBezTo>
                    <a:cubicBezTo>
                      <a:pt x="292" y="1"/>
                      <a:pt x="347" y="0"/>
                      <a:pt x="402" y="2"/>
                    </a:cubicBezTo>
                    <a:cubicBezTo>
                      <a:pt x="440" y="3"/>
                      <a:pt x="474" y="18"/>
                      <a:pt x="502" y="43"/>
                    </a:cubicBezTo>
                    <a:cubicBezTo>
                      <a:pt x="520" y="59"/>
                      <a:pt x="533" y="79"/>
                      <a:pt x="544" y="99"/>
                    </a:cubicBezTo>
                    <a:cubicBezTo>
                      <a:pt x="556" y="123"/>
                      <a:pt x="569" y="147"/>
                      <a:pt x="582" y="170"/>
                    </a:cubicBezTo>
                    <a:cubicBezTo>
                      <a:pt x="589" y="184"/>
                      <a:pt x="596" y="197"/>
                      <a:pt x="603" y="210"/>
                    </a:cubicBezTo>
                    <a:cubicBezTo>
                      <a:pt x="606" y="215"/>
                      <a:pt x="610" y="216"/>
                      <a:pt x="614" y="213"/>
                    </a:cubicBezTo>
                    <a:cubicBezTo>
                      <a:pt x="640" y="196"/>
                      <a:pt x="665" y="178"/>
                      <a:pt x="690" y="161"/>
                    </a:cubicBezTo>
                    <a:cubicBezTo>
                      <a:pt x="701" y="154"/>
                      <a:pt x="713" y="154"/>
                      <a:pt x="724" y="160"/>
                    </a:cubicBezTo>
                    <a:cubicBezTo>
                      <a:pt x="734" y="167"/>
                      <a:pt x="740" y="177"/>
                      <a:pt x="739" y="190"/>
                    </a:cubicBezTo>
                    <a:cubicBezTo>
                      <a:pt x="739" y="202"/>
                      <a:pt x="732" y="210"/>
                      <a:pt x="722" y="217"/>
                    </a:cubicBezTo>
                    <a:cubicBezTo>
                      <a:pt x="707" y="227"/>
                      <a:pt x="693" y="237"/>
                      <a:pt x="679" y="247"/>
                    </a:cubicBezTo>
                    <a:cubicBezTo>
                      <a:pt x="655" y="263"/>
                      <a:pt x="631" y="280"/>
                      <a:pt x="606" y="297"/>
                    </a:cubicBezTo>
                    <a:cubicBezTo>
                      <a:pt x="593" y="305"/>
                      <a:pt x="577" y="299"/>
                      <a:pt x="569" y="287"/>
                    </a:cubicBezTo>
                    <a:cubicBezTo>
                      <a:pt x="542" y="248"/>
                      <a:pt x="515" y="209"/>
                      <a:pt x="488" y="170"/>
                    </a:cubicBezTo>
                    <a:cubicBezTo>
                      <a:pt x="488" y="170"/>
                      <a:pt x="487" y="169"/>
                      <a:pt x="486" y="168"/>
                    </a:cubicBezTo>
                    <a:cubicBezTo>
                      <a:pt x="465" y="198"/>
                      <a:pt x="444" y="227"/>
                      <a:pt x="423" y="257"/>
                    </a:cubicBezTo>
                    <a:cubicBezTo>
                      <a:pt x="427" y="261"/>
                      <a:pt x="431" y="265"/>
                      <a:pt x="434" y="268"/>
                    </a:cubicBezTo>
                    <a:cubicBezTo>
                      <a:pt x="474" y="303"/>
                      <a:pt x="514" y="338"/>
                      <a:pt x="554" y="374"/>
                    </a:cubicBezTo>
                    <a:cubicBezTo>
                      <a:pt x="559" y="378"/>
                      <a:pt x="565" y="383"/>
                      <a:pt x="570" y="388"/>
                    </a:cubicBezTo>
                    <a:cubicBezTo>
                      <a:pt x="579" y="396"/>
                      <a:pt x="583" y="407"/>
                      <a:pt x="583" y="419"/>
                    </a:cubicBezTo>
                    <a:cubicBezTo>
                      <a:pt x="583" y="440"/>
                      <a:pt x="583" y="461"/>
                      <a:pt x="583" y="483"/>
                    </a:cubicBezTo>
                    <a:cubicBezTo>
                      <a:pt x="584" y="534"/>
                      <a:pt x="584" y="585"/>
                      <a:pt x="584" y="637"/>
                    </a:cubicBezTo>
                    <a:cubicBezTo>
                      <a:pt x="584" y="653"/>
                      <a:pt x="577" y="666"/>
                      <a:pt x="563" y="674"/>
                    </a:cubicBezTo>
                    <a:cubicBezTo>
                      <a:pt x="541" y="685"/>
                      <a:pt x="513" y="676"/>
                      <a:pt x="505" y="652"/>
                    </a:cubicBezTo>
                    <a:cubicBezTo>
                      <a:pt x="503" y="647"/>
                      <a:pt x="503" y="642"/>
                      <a:pt x="503" y="637"/>
                    </a:cubicBezTo>
                    <a:cubicBezTo>
                      <a:pt x="502" y="579"/>
                      <a:pt x="502" y="522"/>
                      <a:pt x="503" y="465"/>
                    </a:cubicBezTo>
                    <a:cubicBezTo>
                      <a:pt x="503" y="450"/>
                      <a:pt x="498" y="439"/>
                      <a:pt x="485" y="431"/>
                    </a:cubicBezTo>
                    <a:cubicBezTo>
                      <a:pt x="444" y="402"/>
                      <a:pt x="402" y="373"/>
                      <a:pt x="361" y="345"/>
                    </a:cubicBezTo>
                    <a:cubicBezTo>
                      <a:pt x="361" y="344"/>
                      <a:pt x="360" y="344"/>
                      <a:pt x="359" y="344"/>
                    </a:cubicBezTo>
                    <a:cubicBezTo>
                      <a:pt x="350" y="357"/>
                      <a:pt x="340" y="371"/>
                      <a:pt x="330" y="384"/>
                    </a:cubicBezTo>
                    <a:cubicBezTo>
                      <a:pt x="317" y="402"/>
                      <a:pt x="304" y="420"/>
                      <a:pt x="291" y="437"/>
                    </a:cubicBezTo>
                    <a:cubicBezTo>
                      <a:pt x="283" y="448"/>
                      <a:pt x="273" y="454"/>
                      <a:pt x="259" y="454"/>
                    </a:cubicBezTo>
                    <a:cubicBezTo>
                      <a:pt x="186" y="454"/>
                      <a:pt x="113" y="455"/>
                      <a:pt x="41" y="455"/>
                    </a:cubicBezTo>
                    <a:cubicBezTo>
                      <a:pt x="17" y="455"/>
                      <a:pt x="0" y="435"/>
                      <a:pt x="1" y="412"/>
                    </a:cubicBezTo>
                    <a:cubicBezTo>
                      <a:pt x="1" y="390"/>
                      <a:pt x="21" y="373"/>
                      <a:pt x="42" y="373"/>
                    </a:cubicBezTo>
                    <a:cubicBezTo>
                      <a:pt x="97" y="373"/>
                      <a:pt x="151" y="373"/>
                      <a:pt x="205" y="373"/>
                    </a:cubicBezTo>
                    <a:cubicBezTo>
                      <a:pt x="226" y="373"/>
                      <a:pt x="231" y="367"/>
                      <a:pt x="237" y="352"/>
                    </a:cubicBezTo>
                    <a:cubicBezTo>
                      <a:pt x="248" y="327"/>
                      <a:pt x="260" y="303"/>
                      <a:pt x="271" y="278"/>
                    </a:cubicBezTo>
                    <a:cubicBezTo>
                      <a:pt x="282" y="254"/>
                      <a:pt x="293" y="230"/>
                      <a:pt x="304" y="206"/>
                    </a:cubicBezTo>
                    <a:cubicBezTo>
                      <a:pt x="314" y="184"/>
                      <a:pt x="324" y="163"/>
                      <a:pt x="334" y="141"/>
                    </a:cubicBezTo>
                    <a:cubicBezTo>
                      <a:pt x="342" y="123"/>
                      <a:pt x="350" y="106"/>
                      <a:pt x="358" y="88"/>
                    </a:cubicBezTo>
                    <a:cubicBezTo>
                      <a:pt x="358" y="88"/>
                      <a:pt x="358" y="87"/>
                      <a:pt x="359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244" name="Freeform 7">
                <a:extLst>
                  <a:ext uri="{FF2B5EF4-FFF2-40B4-BE49-F238E27FC236}">
                    <a16:creationId xmlns="" xmlns:a16="http://schemas.microsoft.com/office/drawing/2014/main" id="{14409503-00B2-4625-8054-57FF914A2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4806" y="1262522"/>
                <a:ext cx="111125" cy="219075"/>
              </a:xfrm>
              <a:custGeom>
                <a:avLst/>
                <a:gdLst>
                  <a:gd name="T0" fmla="*/ 78 w 157"/>
                  <a:gd name="T1" fmla="*/ 0 h 156"/>
                  <a:gd name="T2" fmla="*/ 157 w 157"/>
                  <a:gd name="T3" fmla="*/ 78 h 156"/>
                  <a:gd name="T4" fmla="*/ 79 w 157"/>
                  <a:gd name="T5" fmla="*/ 156 h 156"/>
                  <a:gd name="T6" fmla="*/ 0 w 157"/>
                  <a:gd name="T7" fmla="*/ 78 h 156"/>
                  <a:gd name="T8" fmla="*/ 78 w 157"/>
                  <a:gd name="T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156">
                    <a:moveTo>
                      <a:pt x="78" y="0"/>
                    </a:moveTo>
                    <a:cubicBezTo>
                      <a:pt x="123" y="0"/>
                      <a:pt x="157" y="34"/>
                      <a:pt x="157" y="78"/>
                    </a:cubicBezTo>
                    <a:cubicBezTo>
                      <a:pt x="156" y="121"/>
                      <a:pt x="123" y="156"/>
                      <a:pt x="79" y="156"/>
                    </a:cubicBezTo>
                    <a:cubicBezTo>
                      <a:pt x="34" y="156"/>
                      <a:pt x="0" y="122"/>
                      <a:pt x="0" y="78"/>
                    </a:cubicBezTo>
                    <a:cubicBezTo>
                      <a:pt x="0" y="33"/>
                      <a:pt x="34" y="0"/>
                      <a:pt x="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242" name="Oval 241">
              <a:extLst>
                <a:ext uri="{FF2B5EF4-FFF2-40B4-BE49-F238E27FC236}">
                  <a16:creationId xmlns="" xmlns:a16="http://schemas.microsoft.com/office/drawing/2014/main" id="{ABEC64F9-BD50-4408-8BC2-81A87718549F}"/>
                </a:ext>
              </a:extLst>
            </p:cNvPr>
            <p:cNvSpPr/>
            <p:nvPr/>
          </p:nvSpPr>
          <p:spPr>
            <a:xfrm>
              <a:off x="2633906" y="4326602"/>
              <a:ext cx="353584" cy="78931"/>
            </a:xfrm>
            <a:prstGeom prst="ellipse">
              <a:avLst/>
            </a:prstGeom>
            <a:solidFill>
              <a:srgbClr val="282F39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="" xmlns:a16="http://schemas.microsoft.com/office/drawing/2014/main" id="{8CDBCFA9-8A0E-4DB4-8A56-FAA400772D81}"/>
              </a:ext>
            </a:extLst>
          </p:cNvPr>
          <p:cNvGrpSpPr/>
          <p:nvPr/>
        </p:nvGrpSpPr>
        <p:grpSpPr>
          <a:xfrm>
            <a:off x="3368002" y="2923770"/>
            <a:ext cx="1876036" cy="2086749"/>
            <a:chOff x="2589774" y="1696798"/>
            <a:chExt cx="2208656" cy="2708735"/>
          </a:xfrm>
          <a:solidFill>
            <a:srgbClr val="282F39"/>
          </a:solidFill>
        </p:grpSpPr>
        <p:sp>
          <p:nvSpPr>
            <p:cNvPr id="177" name="Oval 176">
              <a:extLst>
                <a:ext uri="{FF2B5EF4-FFF2-40B4-BE49-F238E27FC236}">
                  <a16:creationId xmlns="" xmlns:a16="http://schemas.microsoft.com/office/drawing/2014/main" id="{D80C1EDE-7B4B-4A51-A1F0-2950C562BEC4}"/>
                </a:ext>
              </a:extLst>
            </p:cNvPr>
            <p:cNvSpPr/>
            <p:nvPr/>
          </p:nvSpPr>
          <p:spPr>
            <a:xfrm>
              <a:off x="4084931" y="3912136"/>
              <a:ext cx="713499" cy="71987"/>
            </a:xfrm>
            <a:prstGeom prst="ellipse">
              <a:avLst/>
            </a:prstGeom>
            <a:solidFill>
              <a:srgbClr val="282F39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8" name="Group 177">
              <a:extLst>
                <a:ext uri="{FF2B5EF4-FFF2-40B4-BE49-F238E27FC236}">
                  <a16:creationId xmlns="" xmlns:a16="http://schemas.microsoft.com/office/drawing/2014/main" id="{747FB53C-294F-438F-ACE5-E6C663C6D703}"/>
                </a:ext>
              </a:extLst>
            </p:cNvPr>
            <p:cNvGrpSpPr/>
            <p:nvPr/>
          </p:nvGrpSpPr>
          <p:grpSpPr>
            <a:xfrm rot="20404528">
              <a:off x="2589774" y="1696798"/>
              <a:ext cx="2035907" cy="2496179"/>
              <a:chOff x="4742068" y="1262522"/>
              <a:chExt cx="520700" cy="1146176"/>
            </a:xfrm>
            <a:grpFill/>
          </p:grpSpPr>
          <p:sp>
            <p:nvSpPr>
              <p:cNvPr id="180" name="Freeform 6">
                <a:extLst>
                  <a:ext uri="{FF2B5EF4-FFF2-40B4-BE49-F238E27FC236}">
                    <a16:creationId xmlns="" xmlns:a16="http://schemas.microsoft.com/office/drawing/2014/main" id="{56A1AC42-F332-417C-AB78-49B9DDCE3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2068" y="1448260"/>
                <a:ext cx="520700" cy="960438"/>
              </a:xfrm>
              <a:custGeom>
                <a:avLst/>
                <a:gdLst>
                  <a:gd name="T0" fmla="*/ 359 w 740"/>
                  <a:gd name="T1" fmla="*/ 85 h 685"/>
                  <a:gd name="T2" fmla="*/ 297 w 740"/>
                  <a:gd name="T3" fmla="*/ 76 h 685"/>
                  <a:gd name="T4" fmla="*/ 263 w 740"/>
                  <a:gd name="T5" fmla="*/ 70 h 685"/>
                  <a:gd name="T6" fmla="*/ 241 w 740"/>
                  <a:gd name="T7" fmla="*/ 80 h 685"/>
                  <a:gd name="T8" fmla="*/ 179 w 740"/>
                  <a:gd name="T9" fmla="*/ 154 h 685"/>
                  <a:gd name="T10" fmla="*/ 147 w 740"/>
                  <a:gd name="T11" fmla="*/ 165 h 685"/>
                  <a:gd name="T12" fmla="*/ 123 w 740"/>
                  <a:gd name="T13" fmla="*/ 141 h 685"/>
                  <a:gd name="T14" fmla="*/ 129 w 740"/>
                  <a:gd name="T15" fmla="*/ 114 h 685"/>
                  <a:gd name="T16" fmla="*/ 214 w 740"/>
                  <a:gd name="T17" fmla="*/ 12 h 685"/>
                  <a:gd name="T18" fmla="*/ 237 w 740"/>
                  <a:gd name="T19" fmla="*/ 1 h 685"/>
                  <a:gd name="T20" fmla="*/ 402 w 740"/>
                  <a:gd name="T21" fmla="*/ 2 h 685"/>
                  <a:gd name="T22" fmla="*/ 502 w 740"/>
                  <a:gd name="T23" fmla="*/ 43 h 685"/>
                  <a:gd name="T24" fmla="*/ 544 w 740"/>
                  <a:gd name="T25" fmla="*/ 99 h 685"/>
                  <a:gd name="T26" fmla="*/ 582 w 740"/>
                  <a:gd name="T27" fmla="*/ 170 h 685"/>
                  <a:gd name="T28" fmla="*/ 603 w 740"/>
                  <a:gd name="T29" fmla="*/ 210 h 685"/>
                  <a:gd name="T30" fmla="*/ 614 w 740"/>
                  <a:gd name="T31" fmla="*/ 213 h 685"/>
                  <a:gd name="T32" fmla="*/ 690 w 740"/>
                  <a:gd name="T33" fmla="*/ 161 h 685"/>
                  <a:gd name="T34" fmla="*/ 724 w 740"/>
                  <a:gd name="T35" fmla="*/ 160 h 685"/>
                  <a:gd name="T36" fmla="*/ 739 w 740"/>
                  <a:gd name="T37" fmla="*/ 190 h 685"/>
                  <a:gd name="T38" fmla="*/ 722 w 740"/>
                  <a:gd name="T39" fmla="*/ 217 h 685"/>
                  <a:gd name="T40" fmla="*/ 679 w 740"/>
                  <a:gd name="T41" fmla="*/ 247 h 685"/>
                  <a:gd name="T42" fmla="*/ 606 w 740"/>
                  <a:gd name="T43" fmla="*/ 297 h 685"/>
                  <a:gd name="T44" fmla="*/ 569 w 740"/>
                  <a:gd name="T45" fmla="*/ 287 h 685"/>
                  <a:gd name="T46" fmla="*/ 488 w 740"/>
                  <a:gd name="T47" fmla="*/ 170 h 685"/>
                  <a:gd name="T48" fmla="*/ 486 w 740"/>
                  <a:gd name="T49" fmla="*/ 168 h 685"/>
                  <a:gd name="T50" fmla="*/ 423 w 740"/>
                  <a:gd name="T51" fmla="*/ 257 h 685"/>
                  <a:gd name="T52" fmla="*/ 434 w 740"/>
                  <a:gd name="T53" fmla="*/ 268 h 685"/>
                  <a:gd name="T54" fmla="*/ 554 w 740"/>
                  <a:gd name="T55" fmla="*/ 374 h 685"/>
                  <a:gd name="T56" fmla="*/ 570 w 740"/>
                  <a:gd name="T57" fmla="*/ 388 h 685"/>
                  <a:gd name="T58" fmla="*/ 583 w 740"/>
                  <a:gd name="T59" fmla="*/ 419 h 685"/>
                  <a:gd name="T60" fmla="*/ 583 w 740"/>
                  <a:gd name="T61" fmla="*/ 483 h 685"/>
                  <a:gd name="T62" fmla="*/ 584 w 740"/>
                  <a:gd name="T63" fmla="*/ 637 h 685"/>
                  <a:gd name="T64" fmla="*/ 563 w 740"/>
                  <a:gd name="T65" fmla="*/ 674 h 685"/>
                  <a:gd name="T66" fmla="*/ 505 w 740"/>
                  <a:gd name="T67" fmla="*/ 652 h 685"/>
                  <a:gd name="T68" fmla="*/ 503 w 740"/>
                  <a:gd name="T69" fmla="*/ 637 h 685"/>
                  <a:gd name="T70" fmla="*/ 503 w 740"/>
                  <a:gd name="T71" fmla="*/ 465 h 685"/>
                  <a:gd name="T72" fmla="*/ 485 w 740"/>
                  <a:gd name="T73" fmla="*/ 431 h 685"/>
                  <a:gd name="T74" fmla="*/ 361 w 740"/>
                  <a:gd name="T75" fmla="*/ 345 h 685"/>
                  <a:gd name="T76" fmla="*/ 359 w 740"/>
                  <a:gd name="T77" fmla="*/ 344 h 685"/>
                  <a:gd name="T78" fmla="*/ 330 w 740"/>
                  <a:gd name="T79" fmla="*/ 384 h 685"/>
                  <a:gd name="T80" fmla="*/ 291 w 740"/>
                  <a:gd name="T81" fmla="*/ 437 h 685"/>
                  <a:gd name="T82" fmla="*/ 259 w 740"/>
                  <a:gd name="T83" fmla="*/ 454 h 685"/>
                  <a:gd name="T84" fmla="*/ 41 w 740"/>
                  <a:gd name="T85" fmla="*/ 455 h 685"/>
                  <a:gd name="T86" fmla="*/ 1 w 740"/>
                  <a:gd name="T87" fmla="*/ 412 h 685"/>
                  <a:gd name="T88" fmla="*/ 42 w 740"/>
                  <a:gd name="T89" fmla="*/ 373 h 685"/>
                  <a:gd name="T90" fmla="*/ 205 w 740"/>
                  <a:gd name="T91" fmla="*/ 373 h 685"/>
                  <a:gd name="T92" fmla="*/ 237 w 740"/>
                  <a:gd name="T93" fmla="*/ 352 h 685"/>
                  <a:gd name="T94" fmla="*/ 271 w 740"/>
                  <a:gd name="T95" fmla="*/ 278 h 685"/>
                  <a:gd name="T96" fmla="*/ 304 w 740"/>
                  <a:gd name="T97" fmla="*/ 206 h 685"/>
                  <a:gd name="T98" fmla="*/ 334 w 740"/>
                  <a:gd name="T99" fmla="*/ 141 h 685"/>
                  <a:gd name="T100" fmla="*/ 358 w 740"/>
                  <a:gd name="T101" fmla="*/ 88 h 685"/>
                  <a:gd name="T102" fmla="*/ 359 w 740"/>
                  <a:gd name="T103" fmla="*/ 85 h 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40" h="685">
                    <a:moveTo>
                      <a:pt x="359" y="85"/>
                    </a:moveTo>
                    <a:cubicBezTo>
                      <a:pt x="338" y="82"/>
                      <a:pt x="318" y="79"/>
                      <a:pt x="297" y="76"/>
                    </a:cubicBezTo>
                    <a:cubicBezTo>
                      <a:pt x="286" y="74"/>
                      <a:pt x="274" y="72"/>
                      <a:pt x="263" y="70"/>
                    </a:cubicBezTo>
                    <a:cubicBezTo>
                      <a:pt x="253" y="69"/>
                      <a:pt x="247" y="73"/>
                      <a:pt x="241" y="80"/>
                    </a:cubicBezTo>
                    <a:cubicBezTo>
                      <a:pt x="220" y="105"/>
                      <a:pt x="200" y="129"/>
                      <a:pt x="179" y="154"/>
                    </a:cubicBezTo>
                    <a:cubicBezTo>
                      <a:pt x="171" y="164"/>
                      <a:pt x="159" y="168"/>
                      <a:pt x="147" y="165"/>
                    </a:cubicBezTo>
                    <a:cubicBezTo>
                      <a:pt x="134" y="162"/>
                      <a:pt x="126" y="154"/>
                      <a:pt x="123" y="141"/>
                    </a:cubicBezTo>
                    <a:cubicBezTo>
                      <a:pt x="120" y="132"/>
                      <a:pt x="122" y="122"/>
                      <a:pt x="129" y="114"/>
                    </a:cubicBezTo>
                    <a:cubicBezTo>
                      <a:pt x="157" y="80"/>
                      <a:pt x="185" y="46"/>
                      <a:pt x="214" y="12"/>
                    </a:cubicBezTo>
                    <a:cubicBezTo>
                      <a:pt x="220" y="5"/>
                      <a:pt x="227" y="1"/>
                      <a:pt x="237" y="1"/>
                    </a:cubicBezTo>
                    <a:cubicBezTo>
                      <a:pt x="292" y="1"/>
                      <a:pt x="347" y="0"/>
                      <a:pt x="402" y="2"/>
                    </a:cubicBezTo>
                    <a:cubicBezTo>
                      <a:pt x="440" y="3"/>
                      <a:pt x="474" y="18"/>
                      <a:pt x="502" y="43"/>
                    </a:cubicBezTo>
                    <a:cubicBezTo>
                      <a:pt x="520" y="59"/>
                      <a:pt x="533" y="79"/>
                      <a:pt x="544" y="99"/>
                    </a:cubicBezTo>
                    <a:cubicBezTo>
                      <a:pt x="556" y="123"/>
                      <a:pt x="569" y="147"/>
                      <a:pt x="582" y="170"/>
                    </a:cubicBezTo>
                    <a:cubicBezTo>
                      <a:pt x="589" y="184"/>
                      <a:pt x="596" y="197"/>
                      <a:pt x="603" y="210"/>
                    </a:cubicBezTo>
                    <a:cubicBezTo>
                      <a:pt x="606" y="215"/>
                      <a:pt x="610" y="216"/>
                      <a:pt x="614" y="213"/>
                    </a:cubicBezTo>
                    <a:cubicBezTo>
                      <a:pt x="640" y="196"/>
                      <a:pt x="665" y="178"/>
                      <a:pt x="690" y="161"/>
                    </a:cubicBezTo>
                    <a:cubicBezTo>
                      <a:pt x="701" y="154"/>
                      <a:pt x="713" y="154"/>
                      <a:pt x="724" y="160"/>
                    </a:cubicBezTo>
                    <a:cubicBezTo>
                      <a:pt x="734" y="167"/>
                      <a:pt x="740" y="177"/>
                      <a:pt x="739" y="190"/>
                    </a:cubicBezTo>
                    <a:cubicBezTo>
                      <a:pt x="739" y="202"/>
                      <a:pt x="732" y="210"/>
                      <a:pt x="722" y="217"/>
                    </a:cubicBezTo>
                    <a:cubicBezTo>
                      <a:pt x="707" y="227"/>
                      <a:pt x="693" y="237"/>
                      <a:pt x="679" y="247"/>
                    </a:cubicBezTo>
                    <a:cubicBezTo>
                      <a:pt x="655" y="263"/>
                      <a:pt x="631" y="280"/>
                      <a:pt x="606" y="297"/>
                    </a:cubicBezTo>
                    <a:cubicBezTo>
                      <a:pt x="593" y="305"/>
                      <a:pt x="577" y="299"/>
                      <a:pt x="569" y="287"/>
                    </a:cubicBezTo>
                    <a:cubicBezTo>
                      <a:pt x="542" y="248"/>
                      <a:pt x="515" y="209"/>
                      <a:pt x="488" y="170"/>
                    </a:cubicBezTo>
                    <a:cubicBezTo>
                      <a:pt x="488" y="170"/>
                      <a:pt x="487" y="169"/>
                      <a:pt x="486" y="168"/>
                    </a:cubicBezTo>
                    <a:cubicBezTo>
                      <a:pt x="465" y="198"/>
                      <a:pt x="444" y="227"/>
                      <a:pt x="423" y="257"/>
                    </a:cubicBezTo>
                    <a:cubicBezTo>
                      <a:pt x="427" y="261"/>
                      <a:pt x="431" y="265"/>
                      <a:pt x="434" y="268"/>
                    </a:cubicBezTo>
                    <a:cubicBezTo>
                      <a:pt x="474" y="303"/>
                      <a:pt x="514" y="338"/>
                      <a:pt x="554" y="374"/>
                    </a:cubicBezTo>
                    <a:cubicBezTo>
                      <a:pt x="559" y="378"/>
                      <a:pt x="565" y="383"/>
                      <a:pt x="570" y="388"/>
                    </a:cubicBezTo>
                    <a:cubicBezTo>
                      <a:pt x="579" y="396"/>
                      <a:pt x="583" y="407"/>
                      <a:pt x="583" y="419"/>
                    </a:cubicBezTo>
                    <a:cubicBezTo>
                      <a:pt x="583" y="440"/>
                      <a:pt x="583" y="461"/>
                      <a:pt x="583" y="483"/>
                    </a:cubicBezTo>
                    <a:cubicBezTo>
                      <a:pt x="584" y="534"/>
                      <a:pt x="584" y="585"/>
                      <a:pt x="584" y="637"/>
                    </a:cubicBezTo>
                    <a:cubicBezTo>
                      <a:pt x="584" y="653"/>
                      <a:pt x="577" y="666"/>
                      <a:pt x="563" y="674"/>
                    </a:cubicBezTo>
                    <a:cubicBezTo>
                      <a:pt x="541" y="685"/>
                      <a:pt x="513" y="676"/>
                      <a:pt x="505" y="652"/>
                    </a:cubicBezTo>
                    <a:cubicBezTo>
                      <a:pt x="503" y="647"/>
                      <a:pt x="503" y="642"/>
                      <a:pt x="503" y="637"/>
                    </a:cubicBezTo>
                    <a:cubicBezTo>
                      <a:pt x="502" y="579"/>
                      <a:pt x="502" y="522"/>
                      <a:pt x="503" y="465"/>
                    </a:cubicBezTo>
                    <a:cubicBezTo>
                      <a:pt x="503" y="450"/>
                      <a:pt x="498" y="439"/>
                      <a:pt x="485" y="431"/>
                    </a:cubicBezTo>
                    <a:cubicBezTo>
                      <a:pt x="444" y="402"/>
                      <a:pt x="402" y="373"/>
                      <a:pt x="361" y="345"/>
                    </a:cubicBezTo>
                    <a:cubicBezTo>
                      <a:pt x="361" y="344"/>
                      <a:pt x="360" y="344"/>
                      <a:pt x="359" y="344"/>
                    </a:cubicBezTo>
                    <a:cubicBezTo>
                      <a:pt x="350" y="357"/>
                      <a:pt x="340" y="371"/>
                      <a:pt x="330" y="384"/>
                    </a:cubicBezTo>
                    <a:cubicBezTo>
                      <a:pt x="317" y="402"/>
                      <a:pt x="304" y="420"/>
                      <a:pt x="291" y="437"/>
                    </a:cubicBezTo>
                    <a:cubicBezTo>
                      <a:pt x="283" y="448"/>
                      <a:pt x="273" y="454"/>
                      <a:pt x="259" y="454"/>
                    </a:cubicBezTo>
                    <a:cubicBezTo>
                      <a:pt x="186" y="454"/>
                      <a:pt x="113" y="455"/>
                      <a:pt x="41" y="455"/>
                    </a:cubicBezTo>
                    <a:cubicBezTo>
                      <a:pt x="17" y="455"/>
                      <a:pt x="0" y="435"/>
                      <a:pt x="1" y="412"/>
                    </a:cubicBezTo>
                    <a:cubicBezTo>
                      <a:pt x="1" y="390"/>
                      <a:pt x="21" y="373"/>
                      <a:pt x="42" y="373"/>
                    </a:cubicBezTo>
                    <a:cubicBezTo>
                      <a:pt x="97" y="373"/>
                      <a:pt x="151" y="373"/>
                      <a:pt x="205" y="373"/>
                    </a:cubicBezTo>
                    <a:cubicBezTo>
                      <a:pt x="226" y="373"/>
                      <a:pt x="231" y="367"/>
                      <a:pt x="237" y="352"/>
                    </a:cubicBezTo>
                    <a:cubicBezTo>
                      <a:pt x="248" y="327"/>
                      <a:pt x="260" y="303"/>
                      <a:pt x="271" y="278"/>
                    </a:cubicBezTo>
                    <a:cubicBezTo>
                      <a:pt x="282" y="254"/>
                      <a:pt x="293" y="230"/>
                      <a:pt x="304" y="206"/>
                    </a:cubicBezTo>
                    <a:cubicBezTo>
                      <a:pt x="314" y="184"/>
                      <a:pt x="324" y="163"/>
                      <a:pt x="334" y="141"/>
                    </a:cubicBezTo>
                    <a:cubicBezTo>
                      <a:pt x="342" y="123"/>
                      <a:pt x="350" y="106"/>
                      <a:pt x="358" y="88"/>
                    </a:cubicBezTo>
                    <a:cubicBezTo>
                      <a:pt x="358" y="88"/>
                      <a:pt x="358" y="87"/>
                      <a:pt x="359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81" name="Freeform 7">
                <a:extLst>
                  <a:ext uri="{FF2B5EF4-FFF2-40B4-BE49-F238E27FC236}">
                    <a16:creationId xmlns="" xmlns:a16="http://schemas.microsoft.com/office/drawing/2014/main" id="{D7687299-EF94-46EF-852B-4C191C6ED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4806" y="1262522"/>
                <a:ext cx="111125" cy="219075"/>
              </a:xfrm>
              <a:custGeom>
                <a:avLst/>
                <a:gdLst>
                  <a:gd name="T0" fmla="*/ 78 w 157"/>
                  <a:gd name="T1" fmla="*/ 0 h 156"/>
                  <a:gd name="T2" fmla="*/ 157 w 157"/>
                  <a:gd name="T3" fmla="*/ 78 h 156"/>
                  <a:gd name="T4" fmla="*/ 79 w 157"/>
                  <a:gd name="T5" fmla="*/ 156 h 156"/>
                  <a:gd name="T6" fmla="*/ 0 w 157"/>
                  <a:gd name="T7" fmla="*/ 78 h 156"/>
                  <a:gd name="T8" fmla="*/ 78 w 157"/>
                  <a:gd name="T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156">
                    <a:moveTo>
                      <a:pt x="78" y="0"/>
                    </a:moveTo>
                    <a:cubicBezTo>
                      <a:pt x="123" y="0"/>
                      <a:pt x="157" y="34"/>
                      <a:pt x="157" y="78"/>
                    </a:cubicBezTo>
                    <a:cubicBezTo>
                      <a:pt x="156" y="121"/>
                      <a:pt x="123" y="156"/>
                      <a:pt x="79" y="156"/>
                    </a:cubicBezTo>
                    <a:cubicBezTo>
                      <a:pt x="34" y="156"/>
                      <a:pt x="0" y="122"/>
                      <a:pt x="0" y="78"/>
                    </a:cubicBezTo>
                    <a:cubicBezTo>
                      <a:pt x="0" y="33"/>
                      <a:pt x="34" y="0"/>
                      <a:pt x="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179" name="Oval 178">
              <a:extLst>
                <a:ext uri="{FF2B5EF4-FFF2-40B4-BE49-F238E27FC236}">
                  <a16:creationId xmlns="" xmlns:a16="http://schemas.microsoft.com/office/drawing/2014/main" id="{A0E67F24-2879-4728-81A7-9EA3440B2219}"/>
                </a:ext>
              </a:extLst>
            </p:cNvPr>
            <p:cNvSpPr/>
            <p:nvPr/>
          </p:nvSpPr>
          <p:spPr>
            <a:xfrm>
              <a:off x="2633906" y="4326602"/>
              <a:ext cx="353584" cy="78931"/>
            </a:xfrm>
            <a:prstGeom prst="ellipse">
              <a:avLst/>
            </a:prstGeom>
            <a:solidFill>
              <a:srgbClr val="282F39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="" xmlns:a16="http://schemas.microsoft.com/office/drawing/2014/main" id="{67F2D5E1-2E40-4F2E-887A-4370CA061F01}"/>
              </a:ext>
            </a:extLst>
          </p:cNvPr>
          <p:cNvGrpSpPr/>
          <p:nvPr/>
        </p:nvGrpSpPr>
        <p:grpSpPr>
          <a:xfrm>
            <a:off x="1875189" y="3215212"/>
            <a:ext cx="1876036" cy="2086749"/>
            <a:chOff x="2589774" y="1696798"/>
            <a:chExt cx="2208656" cy="2708735"/>
          </a:xfrm>
          <a:solidFill>
            <a:srgbClr val="282F39"/>
          </a:solidFill>
        </p:grpSpPr>
        <p:sp>
          <p:nvSpPr>
            <p:cNvPr id="161" name="Oval 160">
              <a:extLst>
                <a:ext uri="{FF2B5EF4-FFF2-40B4-BE49-F238E27FC236}">
                  <a16:creationId xmlns="" xmlns:a16="http://schemas.microsoft.com/office/drawing/2014/main" id="{FBD7A9DE-5368-417F-ABF5-80B8C8620883}"/>
                </a:ext>
              </a:extLst>
            </p:cNvPr>
            <p:cNvSpPr/>
            <p:nvPr/>
          </p:nvSpPr>
          <p:spPr>
            <a:xfrm>
              <a:off x="4084931" y="3912136"/>
              <a:ext cx="713499" cy="71987"/>
            </a:xfrm>
            <a:prstGeom prst="ellipse">
              <a:avLst/>
            </a:prstGeom>
            <a:solidFill>
              <a:srgbClr val="282F39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2" name="Group 161">
              <a:extLst>
                <a:ext uri="{FF2B5EF4-FFF2-40B4-BE49-F238E27FC236}">
                  <a16:creationId xmlns="" xmlns:a16="http://schemas.microsoft.com/office/drawing/2014/main" id="{5F9464C1-0FA0-4509-97F0-B2B81B79FC25}"/>
                </a:ext>
              </a:extLst>
            </p:cNvPr>
            <p:cNvGrpSpPr/>
            <p:nvPr/>
          </p:nvGrpSpPr>
          <p:grpSpPr>
            <a:xfrm rot="20404528">
              <a:off x="2589774" y="1696798"/>
              <a:ext cx="2035907" cy="2496179"/>
              <a:chOff x="4742068" y="1262522"/>
              <a:chExt cx="520700" cy="1146176"/>
            </a:xfrm>
            <a:grpFill/>
          </p:grpSpPr>
          <p:sp>
            <p:nvSpPr>
              <p:cNvPr id="164" name="Freeform 6">
                <a:extLst>
                  <a:ext uri="{FF2B5EF4-FFF2-40B4-BE49-F238E27FC236}">
                    <a16:creationId xmlns="" xmlns:a16="http://schemas.microsoft.com/office/drawing/2014/main" id="{2E70A360-E7E9-490A-B22E-72C3A97AE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2068" y="1448260"/>
                <a:ext cx="520700" cy="960438"/>
              </a:xfrm>
              <a:custGeom>
                <a:avLst/>
                <a:gdLst>
                  <a:gd name="T0" fmla="*/ 359 w 740"/>
                  <a:gd name="T1" fmla="*/ 85 h 685"/>
                  <a:gd name="T2" fmla="*/ 297 w 740"/>
                  <a:gd name="T3" fmla="*/ 76 h 685"/>
                  <a:gd name="T4" fmla="*/ 263 w 740"/>
                  <a:gd name="T5" fmla="*/ 70 h 685"/>
                  <a:gd name="T6" fmla="*/ 241 w 740"/>
                  <a:gd name="T7" fmla="*/ 80 h 685"/>
                  <a:gd name="T8" fmla="*/ 179 w 740"/>
                  <a:gd name="T9" fmla="*/ 154 h 685"/>
                  <a:gd name="T10" fmla="*/ 147 w 740"/>
                  <a:gd name="T11" fmla="*/ 165 h 685"/>
                  <a:gd name="T12" fmla="*/ 123 w 740"/>
                  <a:gd name="T13" fmla="*/ 141 h 685"/>
                  <a:gd name="T14" fmla="*/ 129 w 740"/>
                  <a:gd name="T15" fmla="*/ 114 h 685"/>
                  <a:gd name="T16" fmla="*/ 214 w 740"/>
                  <a:gd name="T17" fmla="*/ 12 h 685"/>
                  <a:gd name="T18" fmla="*/ 237 w 740"/>
                  <a:gd name="T19" fmla="*/ 1 h 685"/>
                  <a:gd name="T20" fmla="*/ 402 w 740"/>
                  <a:gd name="T21" fmla="*/ 2 h 685"/>
                  <a:gd name="T22" fmla="*/ 502 w 740"/>
                  <a:gd name="T23" fmla="*/ 43 h 685"/>
                  <a:gd name="T24" fmla="*/ 544 w 740"/>
                  <a:gd name="T25" fmla="*/ 99 h 685"/>
                  <a:gd name="T26" fmla="*/ 582 w 740"/>
                  <a:gd name="T27" fmla="*/ 170 h 685"/>
                  <a:gd name="T28" fmla="*/ 603 w 740"/>
                  <a:gd name="T29" fmla="*/ 210 h 685"/>
                  <a:gd name="T30" fmla="*/ 614 w 740"/>
                  <a:gd name="T31" fmla="*/ 213 h 685"/>
                  <a:gd name="T32" fmla="*/ 690 w 740"/>
                  <a:gd name="T33" fmla="*/ 161 h 685"/>
                  <a:gd name="T34" fmla="*/ 724 w 740"/>
                  <a:gd name="T35" fmla="*/ 160 h 685"/>
                  <a:gd name="T36" fmla="*/ 739 w 740"/>
                  <a:gd name="T37" fmla="*/ 190 h 685"/>
                  <a:gd name="T38" fmla="*/ 722 w 740"/>
                  <a:gd name="T39" fmla="*/ 217 h 685"/>
                  <a:gd name="T40" fmla="*/ 679 w 740"/>
                  <a:gd name="T41" fmla="*/ 247 h 685"/>
                  <a:gd name="T42" fmla="*/ 606 w 740"/>
                  <a:gd name="T43" fmla="*/ 297 h 685"/>
                  <a:gd name="T44" fmla="*/ 569 w 740"/>
                  <a:gd name="T45" fmla="*/ 287 h 685"/>
                  <a:gd name="T46" fmla="*/ 488 w 740"/>
                  <a:gd name="T47" fmla="*/ 170 h 685"/>
                  <a:gd name="T48" fmla="*/ 486 w 740"/>
                  <a:gd name="T49" fmla="*/ 168 h 685"/>
                  <a:gd name="T50" fmla="*/ 423 w 740"/>
                  <a:gd name="T51" fmla="*/ 257 h 685"/>
                  <a:gd name="T52" fmla="*/ 434 w 740"/>
                  <a:gd name="T53" fmla="*/ 268 h 685"/>
                  <a:gd name="T54" fmla="*/ 554 w 740"/>
                  <a:gd name="T55" fmla="*/ 374 h 685"/>
                  <a:gd name="T56" fmla="*/ 570 w 740"/>
                  <a:gd name="T57" fmla="*/ 388 h 685"/>
                  <a:gd name="T58" fmla="*/ 583 w 740"/>
                  <a:gd name="T59" fmla="*/ 419 h 685"/>
                  <a:gd name="T60" fmla="*/ 583 w 740"/>
                  <a:gd name="T61" fmla="*/ 483 h 685"/>
                  <a:gd name="T62" fmla="*/ 584 w 740"/>
                  <a:gd name="T63" fmla="*/ 637 h 685"/>
                  <a:gd name="T64" fmla="*/ 563 w 740"/>
                  <a:gd name="T65" fmla="*/ 674 h 685"/>
                  <a:gd name="T66" fmla="*/ 505 w 740"/>
                  <a:gd name="T67" fmla="*/ 652 h 685"/>
                  <a:gd name="T68" fmla="*/ 503 w 740"/>
                  <a:gd name="T69" fmla="*/ 637 h 685"/>
                  <a:gd name="T70" fmla="*/ 503 w 740"/>
                  <a:gd name="T71" fmla="*/ 465 h 685"/>
                  <a:gd name="T72" fmla="*/ 485 w 740"/>
                  <a:gd name="T73" fmla="*/ 431 h 685"/>
                  <a:gd name="T74" fmla="*/ 361 w 740"/>
                  <a:gd name="T75" fmla="*/ 345 h 685"/>
                  <a:gd name="T76" fmla="*/ 359 w 740"/>
                  <a:gd name="T77" fmla="*/ 344 h 685"/>
                  <a:gd name="T78" fmla="*/ 330 w 740"/>
                  <a:gd name="T79" fmla="*/ 384 h 685"/>
                  <a:gd name="T80" fmla="*/ 291 w 740"/>
                  <a:gd name="T81" fmla="*/ 437 h 685"/>
                  <a:gd name="T82" fmla="*/ 259 w 740"/>
                  <a:gd name="T83" fmla="*/ 454 h 685"/>
                  <a:gd name="T84" fmla="*/ 41 w 740"/>
                  <a:gd name="T85" fmla="*/ 455 h 685"/>
                  <a:gd name="T86" fmla="*/ 1 w 740"/>
                  <a:gd name="T87" fmla="*/ 412 h 685"/>
                  <a:gd name="T88" fmla="*/ 42 w 740"/>
                  <a:gd name="T89" fmla="*/ 373 h 685"/>
                  <a:gd name="T90" fmla="*/ 205 w 740"/>
                  <a:gd name="T91" fmla="*/ 373 h 685"/>
                  <a:gd name="T92" fmla="*/ 237 w 740"/>
                  <a:gd name="T93" fmla="*/ 352 h 685"/>
                  <a:gd name="T94" fmla="*/ 271 w 740"/>
                  <a:gd name="T95" fmla="*/ 278 h 685"/>
                  <a:gd name="T96" fmla="*/ 304 w 740"/>
                  <a:gd name="T97" fmla="*/ 206 h 685"/>
                  <a:gd name="T98" fmla="*/ 334 w 740"/>
                  <a:gd name="T99" fmla="*/ 141 h 685"/>
                  <a:gd name="T100" fmla="*/ 358 w 740"/>
                  <a:gd name="T101" fmla="*/ 88 h 685"/>
                  <a:gd name="T102" fmla="*/ 359 w 740"/>
                  <a:gd name="T103" fmla="*/ 85 h 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40" h="685">
                    <a:moveTo>
                      <a:pt x="359" y="85"/>
                    </a:moveTo>
                    <a:cubicBezTo>
                      <a:pt x="338" y="82"/>
                      <a:pt x="318" y="79"/>
                      <a:pt x="297" y="76"/>
                    </a:cubicBezTo>
                    <a:cubicBezTo>
                      <a:pt x="286" y="74"/>
                      <a:pt x="274" y="72"/>
                      <a:pt x="263" y="70"/>
                    </a:cubicBezTo>
                    <a:cubicBezTo>
                      <a:pt x="253" y="69"/>
                      <a:pt x="247" y="73"/>
                      <a:pt x="241" y="80"/>
                    </a:cubicBezTo>
                    <a:cubicBezTo>
                      <a:pt x="220" y="105"/>
                      <a:pt x="200" y="129"/>
                      <a:pt x="179" y="154"/>
                    </a:cubicBezTo>
                    <a:cubicBezTo>
                      <a:pt x="171" y="164"/>
                      <a:pt x="159" y="168"/>
                      <a:pt x="147" y="165"/>
                    </a:cubicBezTo>
                    <a:cubicBezTo>
                      <a:pt x="134" y="162"/>
                      <a:pt x="126" y="154"/>
                      <a:pt x="123" y="141"/>
                    </a:cubicBezTo>
                    <a:cubicBezTo>
                      <a:pt x="120" y="132"/>
                      <a:pt x="122" y="122"/>
                      <a:pt x="129" y="114"/>
                    </a:cubicBezTo>
                    <a:cubicBezTo>
                      <a:pt x="157" y="80"/>
                      <a:pt x="185" y="46"/>
                      <a:pt x="214" y="12"/>
                    </a:cubicBezTo>
                    <a:cubicBezTo>
                      <a:pt x="220" y="5"/>
                      <a:pt x="227" y="1"/>
                      <a:pt x="237" y="1"/>
                    </a:cubicBezTo>
                    <a:cubicBezTo>
                      <a:pt x="292" y="1"/>
                      <a:pt x="347" y="0"/>
                      <a:pt x="402" y="2"/>
                    </a:cubicBezTo>
                    <a:cubicBezTo>
                      <a:pt x="440" y="3"/>
                      <a:pt x="474" y="18"/>
                      <a:pt x="502" y="43"/>
                    </a:cubicBezTo>
                    <a:cubicBezTo>
                      <a:pt x="520" y="59"/>
                      <a:pt x="533" y="79"/>
                      <a:pt x="544" y="99"/>
                    </a:cubicBezTo>
                    <a:cubicBezTo>
                      <a:pt x="556" y="123"/>
                      <a:pt x="569" y="147"/>
                      <a:pt x="582" y="170"/>
                    </a:cubicBezTo>
                    <a:cubicBezTo>
                      <a:pt x="589" y="184"/>
                      <a:pt x="596" y="197"/>
                      <a:pt x="603" y="210"/>
                    </a:cubicBezTo>
                    <a:cubicBezTo>
                      <a:pt x="606" y="215"/>
                      <a:pt x="610" y="216"/>
                      <a:pt x="614" y="213"/>
                    </a:cubicBezTo>
                    <a:cubicBezTo>
                      <a:pt x="640" y="196"/>
                      <a:pt x="665" y="178"/>
                      <a:pt x="690" y="161"/>
                    </a:cubicBezTo>
                    <a:cubicBezTo>
                      <a:pt x="701" y="154"/>
                      <a:pt x="713" y="154"/>
                      <a:pt x="724" y="160"/>
                    </a:cubicBezTo>
                    <a:cubicBezTo>
                      <a:pt x="734" y="167"/>
                      <a:pt x="740" y="177"/>
                      <a:pt x="739" y="190"/>
                    </a:cubicBezTo>
                    <a:cubicBezTo>
                      <a:pt x="739" y="202"/>
                      <a:pt x="732" y="210"/>
                      <a:pt x="722" y="217"/>
                    </a:cubicBezTo>
                    <a:cubicBezTo>
                      <a:pt x="707" y="227"/>
                      <a:pt x="693" y="237"/>
                      <a:pt x="679" y="247"/>
                    </a:cubicBezTo>
                    <a:cubicBezTo>
                      <a:pt x="655" y="263"/>
                      <a:pt x="631" y="280"/>
                      <a:pt x="606" y="297"/>
                    </a:cubicBezTo>
                    <a:cubicBezTo>
                      <a:pt x="593" y="305"/>
                      <a:pt x="577" y="299"/>
                      <a:pt x="569" y="287"/>
                    </a:cubicBezTo>
                    <a:cubicBezTo>
                      <a:pt x="542" y="248"/>
                      <a:pt x="515" y="209"/>
                      <a:pt x="488" y="170"/>
                    </a:cubicBezTo>
                    <a:cubicBezTo>
                      <a:pt x="488" y="170"/>
                      <a:pt x="487" y="169"/>
                      <a:pt x="486" y="168"/>
                    </a:cubicBezTo>
                    <a:cubicBezTo>
                      <a:pt x="465" y="198"/>
                      <a:pt x="444" y="227"/>
                      <a:pt x="423" y="257"/>
                    </a:cubicBezTo>
                    <a:cubicBezTo>
                      <a:pt x="427" y="261"/>
                      <a:pt x="431" y="265"/>
                      <a:pt x="434" y="268"/>
                    </a:cubicBezTo>
                    <a:cubicBezTo>
                      <a:pt x="474" y="303"/>
                      <a:pt x="514" y="338"/>
                      <a:pt x="554" y="374"/>
                    </a:cubicBezTo>
                    <a:cubicBezTo>
                      <a:pt x="559" y="378"/>
                      <a:pt x="565" y="383"/>
                      <a:pt x="570" y="388"/>
                    </a:cubicBezTo>
                    <a:cubicBezTo>
                      <a:pt x="579" y="396"/>
                      <a:pt x="583" y="407"/>
                      <a:pt x="583" y="419"/>
                    </a:cubicBezTo>
                    <a:cubicBezTo>
                      <a:pt x="583" y="440"/>
                      <a:pt x="583" y="461"/>
                      <a:pt x="583" y="483"/>
                    </a:cubicBezTo>
                    <a:cubicBezTo>
                      <a:pt x="584" y="534"/>
                      <a:pt x="584" y="585"/>
                      <a:pt x="584" y="637"/>
                    </a:cubicBezTo>
                    <a:cubicBezTo>
                      <a:pt x="584" y="653"/>
                      <a:pt x="577" y="666"/>
                      <a:pt x="563" y="674"/>
                    </a:cubicBezTo>
                    <a:cubicBezTo>
                      <a:pt x="541" y="685"/>
                      <a:pt x="513" y="676"/>
                      <a:pt x="505" y="652"/>
                    </a:cubicBezTo>
                    <a:cubicBezTo>
                      <a:pt x="503" y="647"/>
                      <a:pt x="503" y="642"/>
                      <a:pt x="503" y="637"/>
                    </a:cubicBezTo>
                    <a:cubicBezTo>
                      <a:pt x="502" y="579"/>
                      <a:pt x="502" y="522"/>
                      <a:pt x="503" y="465"/>
                    </a:cubicBezTo>
                    <a:cubicBezTo>
                      <a:pt x="503" y="450"/>
                      <a:pt x="498" y="439"/>
                      <a:pt x="485" y="431"/>
                    </a:cubicBezTo>
                    <a:cubicBezTo>
                      <a:pt x="444" y="402"/>
                      <a:pt x="402" y="373"/>
                      <a:pt x="361" y="345"/>
                    </a:cubicBezTo>
                    <a:cubicBezTo>
                      <a:pt x="361" y="344"/>
                      <a:pt x="360" y="344"/>
                      <a:pt x="359" y="344"/>
                    </a:cubicBezTo>
                    <a:cubicBezTo>
                      <a:pt x="350" y="357"/>
                      <a:pt x="340" y="371"/>
                      <a:pt x="330" y="384"/>
                    </a:cubicBezTo>
                    <a:cubicBezTo>
                      <a:pt x="317" y="402"/>
                      <a:pt x="304" y="420"/>
                      <a:pt x="291" y="437"/>
                    </a:cubicBezTo>
                    <a:cubicBezTo>
                      <a:pt x="283" y="448"/>
                      <a:pt x="273" y="454"/>
                      <a:pt x="259" y="454"/>
                    </a:cubicBezTo>
                    <a:cubicBezTo>
                      <a:pt x="186" y="454"/>
                      <a:pt x="113" y="455"/>
                      <a:pt x="41" y="455"/>
                    </a:cubicBezTo>
                    <a:cubicBezTo>
                      <a:pt x="17" y="455"/>
                      <a:pt x="0" y="435"/>
                      <a:pt x="1" y="412"/>
                    </a:cubicBezTo>
                    <a:cubicBezTo>
                      <a:pt x="1" y="390"/>
                      <a:pt x="21" y="373"/>
                      <a:pt x="42" y="373"/>
                    </a:cubicBezTo>
                    <a:cubicBezTo>
                      <a:pt x="97" y="373"/>
                      <a:pt x="151" y="373"/>
                      <a:pt x="205" y="373"/>
                    </a:cubicBezTo>
                    <a:cubicBezTo>
                      <a:pt x="226" y="373"/>
                      <a:pt x="231" y="367"/>
                      <a:pt x="237" y="352"/>
                    </a:cubicBezTo>
                    <a:cubicBezTo>
                      <a:pt x="248" y="327"/>
                      <a:pt x="260" y="303"/>
                      <a:pt x="271" y="278"/>
                    </a:cubicBezTo>
                    <a:cubicBezTo>
                      <a:pt x="282" y="254"/>
                      <a:pt x="293" y="230"/>
                      <a:pt x="304" y="206"/>
                    </a:cubicBezTo>
                    <a:cubicBezTo>
                      <a:pt x="314" y="184"/>
                      <a:pt x="324" y="163"/>
                      <a:pt x="334" y="141"/>
                    </a:cubicBezTo>
                    <a:cubicBezTo>
                      <a:pt x="342" y="123"/>
                      <a:pt x="350" y="106"/>
                      <a:pt x="358" y="88"/>
                    </a:cubicBezTo>
                    <a:cubicBezTo>
                      <a:pt x="358" y="88"/>
                      <a:pt x="358" y="87"/>
                      <a:pt x="359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65" name="Freeform 7">
                <a:extLst>
                  <a:ext uri="{FF2B5EF4-FFF2-40B4-BE49-F238E27FC236}">
                    <a16:creationId xmlns="" xmlns:a16="http://schemas.microsoft.com/office/drawing/2014/main" id="{E0822EEE-CBC2-4122-AC69-C7A2F5024F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4806" y="1262522"/>
                <a:ext cx="111125" cy="219075"/>
              </a:xfrm>
              <a:custGeom>
                <a:avLst/>
                <a:gdLst>
                  <a:gd name="T0" fmla="*/ 78 w 157"/>
                  <a:gd name="T1" fmla="*/ 0 h 156"/>
                  <a:gd name="T2" fmla="*/ 157 w 157"/>
                  <a:gd name="T3" fmla="*/ 78 h 156"/>
                  <a:gd name="T4" fmla="*/ 79 w 157"/>
                  <a:gd name="T5" fmla="*/ 156 h 156"/>
                  <a:gd name="T6" fmla="*/ 0 w 157"/>
                  <a:gd name="T7" fmla="*/ 78 h 156"/>
                  <a:gd name="T8" fmla="*/ 78 w 157"/>
                  <a:gd name="T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156">
                    <a:moveTo>
                      <a:pt x="78" y="0"/>
                    </a:moveTo>
                    <a:cubicBezTo>
                      <a:pt x="123" y="0"/>
                      <a:pt x="157" y="34"/>
                      <a:pt x="157" y="78"/>
                    </a:cubicBezTo>
                    <a:cubicBezTo>
                      <a:pt x="156" y="121"/>
                      <a:pt x="123" y="156"/>
                      <a:pt x="79" y="156"/>
                    </a:cubicBezTo>
                    <a:cubicBezTo>
                      <a:pt x="34" y="156"/>
                      <a:pt x="0" y="122"/>
                      <a:pt x="0" y="78"/>
                    </a:cubicBezTo>
                    <a:cubicBezTo>
                      <a:pt x="0" y="33"/>
                      <a:pt x="34" y="0"/>
                      <a:pt x="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163" name="Oval 162">
              <a:extLst>
                <a:ext uri="{FF2B5EF4-FFF2-40B4-BE49-F238E27FC236}">
                  <a16:creationId xmlns="" xmlns:a16="http://schemas.microsoft.com/office/drawing/2014/main" id="{28DE37FC-A6EA-40B6-812D-B1B4DEAC1533}"/>
                </a:ext>
              </a:extLst>
            </p:cNvPr>
            <p:cNvSpPr/>
            <p:nvPr/>
          </p:nvSpPr>
          <p:spPr>
            <a:xfrm>
              <a:off x="2633906" y="4326602"/>
              <a:ext cx="353584" cy="78931"/>
            </a:xfrm>
            <a:prstGeom prst="ellipse">
              <a:avLst/>
            </a:prstGeom>
            <a:solidFill>
              <a:srgbClr val="282F39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0" name="Picture 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559" y="2116385"/>
            <a:ext cx="1445815" cy="1354247"/>
          </a:xfrm>
          <a:prstGeom prst="rect">
            <a:avLst/>
          </a:prstGeom>
        </p:spPr>
      </p:pic>
      <p:grpSp>
        <p:nvGrpSpPr>
          <p:cNvPr id="188" name="Group 187">
            <a:extLst>
              <a:ext uri="{FF2B5EF4-FFF2-40B4-BE49-F238E27FC236}">
                <a16:creationId xmlns="" xmlns:a16="http://schemas.microsoft.com/office/drawing/2014/main" id="{071E1E14-7AA8-42D8-BD36-AF65D4AAAF9C}"/>
              </a:ext>
            </a:extLst>
          </p:cNvPr>
          <p:cNvGrpSpPr/>
          <p:nvPr/>
        </p:nvGrpSpPr>
        <p:grpSpPr>
          <a:xfrm>
            <a:off x="9890283" y="1669461"/>
            <a:ext cx="1555053" cy="1836746"/>
            <a:chOff x="30707" y="1506079"/>
            <a:chExt cx="1751804" cy="2281386"/>
          </a:xfrm>
          <a:solidFill>
            <a:srgbClr val="282F39"/>
          </a:solidFill>
        </p:grpSpPr>
        <p:sp>
          <p:nvSpPr>
            <p:cNvPr id="189" name="Oval 188">
              <a:extLst>
                <a:ext uri="{FF2B5EF4-FFF2-40B4-BE49-F238E27FC236}">
                  <a16:creationId xmlns="" xmlns:a16="http://schemas.microsoft.com/office/drawing/2014/main" id="{6EE510D4-FFD1-44A1-BF6F-DE651E8AC41F}"/>
                </a:ext>
              </a:extLst>
            </p:cNvPr>
            <p:cNvSpPr/>
            <p:nvPr/>
          </p:nvSpPr>
          <p:spPr>
            <a:xfrm>
              <a:off x="1093451" y="3708534"/>
              <a:ext cx="353584" cy="78931"/>
            </a:xfrm>
            <a:prstGeom prst="ellipse">
              <a:avLst/>
            </a:prstGeom>
            <a:solidFill>
              <a:srgbClr val="282F39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="" xmlns:a16="http://schemas.microsoft.com/office/drawing/2014/main" id="{DC6E286F-BBE5-4489-8733-A787182BD2F8}"/>
                </a:ext>
              </a:extLst>
            </p:cNvPr>
            <p:cNvSpPr/>
            <p:nvPr/>
          </p:nvSpPr>
          <p:spPr>
            <a:xfrm>
              <a:off x="379076" y="3708534"/>
              <a:ext cx="353584" cy="78931"/>
            </a:xfrm>
            <a:prstGeom prst="ellipse">
              <a:avLst/>
            </a:prstGeom>
            <a:solidFill>
              <a:srgbClr val="282F39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91" name="Group 190">
              <a:extLst>
                <a:ext uri="{FF2B5EF4-FFF2-40B4-BE49-F238E27FC236}">
                  <a16:creationId xmlns="" xmlns:a16="http://schemas.microsoft.com/office/drawing/2014/main" id="{40B7F3DA-792C-4119-A746-A47A79079DAA}"/>
                </a:ext>
              </a:extLst>
            </p:cNvPr>
            <p:cNvGrpSpPr/>
            <p:nvPr/>
          </p:nvGrpSpPr>
          <p:grpSpPr>
            <a:xfrm>
              <a:off x="30707" y="1506079"/>
              <a:ext cx="1751804" cy="2241921"/>
              <a:chOff x="4375118" y="2717072"/>
              <a:chExt cx="1404653" cy="1797644"/>
            </a:xfrm>
            <a:grpFill/>
          </p:grpSpPr>
          <p:sp>
            <p:nvSpPr>
              <p:cNvPr id="192" name="Freeform 37">
                <a:extLst>
                  <a:ext uri="{FF2B5EF4-FFF2-40B4-BE49-F238E27FC236}">
                    <a16:creationId xmlns="" xmlns:a16="http://schemas.microsoft.com/office/drawing/2014/main" id="{258D7C85-D2C4-40A9-8BFB-9CA7DE9DD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528" y="2769946"/>
                <a:ext cx="333842" cy="332783"/>
              </a:xfrm>
              <a:custGeom>
                <a:avLst/>
                <a:gdLst>
                  <a:gd name="T0" fmla="*/ 38 w 120"/>
                  <a:gd name="T1" fmla="*/ 116 h 120"/>
                  <a:gd name="T2" fmla="*/ 63 w 120"/>
                  <a:gd name="T3" fmla="*/ 120 h 120"/>
                  <a:gd name="T4" fmla="*/ 85 w 120"/>
                  <a:gd name="T5" fmla="*/ 115 h 120"/>
                  <a:gd name="T6" fmla="*/ 105 w 120"/>
                  <a:gd name="T7" fmla="*/ 100 h 120"/>
                  <a:gd name="T8" fmla="*/ 120 w 120"/>
                  <a:gd name="T9" fmla="*/ 60 h 120"/>
                  <a:gd name="T10" fmla="*/ 109 w 120"/>
                  <a:gd name="T11" fmla="*/ 26 h 120"/>
                  <a:gd name="T12" fmla="*/ 57 w 120"/>
                  <a:gd name="T13" fmla="*/ 1 h 120"/>
                  <a:gd name="T14" fmla="*/ 30 w 120"/>
                  <a:gd name="T15" fmla="*/ 8 h 120"/>
                  <a:gd name="T16" fmla="*/ 6 w 120"/>
                  <a:gd name="T17" fmla="*/ 34 h 120"/>
                  <a:gd name="T18" fmla="*/ 0 w 120"/>
                  <a:gd name="T19" fmla="*/ 61 h 120"/>
                  <a:gd name="T20" fmla="*/ 6 w 120"/>
                  <a:gd name="T21" fmla="*/ 87 h 120"/>
                  <a:gd name="T22" fmla="*/ 38 w 120"/>
                  <a:gd name="T23" fmla="*/ 11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120">
                    <a:moveTo>
                      <a:pt x="38" y="116"/>
                    </a:moveTo>
                    <a:cubicBezTo>
                      <a:pt x="46" y="119"/>
                      <a:pt x="54" y="120"/>
                      <a:pt x="63" y="120"/>
                    </a:cubicBezTo>
                    <a:cubicBezTo>
                      <a:pt x="70" y="119"/>
                      <a:pt x="78" y="118"/>
                      <a:pt x="85" y="115"/>
                    </a:cubicBezTo>
                    <a:cubicBezTo>
                      <a:pt x="93" y="111"/>
                      <a:pt x="100" y="107"/>
                      <a:pt x="105" y="100"/>
                    </a:cubicBezTo>
                    <a:cubicBezTo>
                      <a:pt x="115" y="88"/>
                      <a:pt x="120" y="75"/>
                      <a:pt x="120" y="60"/>
                    </a:cubicBezTo>
                    <a:cubicBezTo>
                      <a:pt x="120" y="47"/>
                      <a:pt x="117" y="36"/>
                      <a:pt x="109" y="26"/>
                    </a:cubicBezTo>
                    <a:cubicBezTo>
                      <a:pt x="97" y="9"/>
                      <a:pt x="81" y="1"/>
                      <a:pt x="57" y="1"/>
                    </a:cubicBezTo>
                    <a:cubicBezTo>
                      <a:pt x="48" y="0"/>
                      <a:pt x="36" y="5"/>
                      <a:pt x="30" y="8"/>
                    </a:cubicBezTo>
                    <a:cubicBezTo>
                      <a:pt x="19" y="15"/>
                      <a:pt x="11" y="23"/>
                      <a:pt x="6" y="34"/>
                    </a:cubicBezTo>
                    <a:cubicBezTo>
                      <a:pt x="2" y="43"/>
                      <a:pt x="0" y="52"/>
                      <a:pt x="0" y="61"/>
                    </a:cubicBezTo>
                    <a:cubicBezTo>
                      <a:pt x="0" y="70"/>
                      <a:pt x="2" y="79"/>
                      <a:pt x="6" y="87"/>
                    </a:cubicBezTo>
                    <a:cubicBezTo>
                      <a:pt x="13" y="101"/>
                      <a:pt x="24" y="110"/>
                      <a:pt x="38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193" name="Freeform 38">
                <a:extLst>
                  <a:ext uri="{FF2B5EF4-FFF2-40B4-BE49-F238E27FC236}">
                    <a16:creationId xmlns="" xmlns:a16="http://schemas.microsoft.com/office/drawing/2014/main" id="{75F12A59-7F23-412D-AD9A-C00EEB16C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5118" y="2717072"/>
                <a:ext cx="1404653" cy="1797644"/>
              </a:xfrm>
              <a:custGeom>
                <a:avLst/>
                <a:gdLst>
                  <a:gd name="T0" fmla="*/ 493 w 504"/>
                  <a:gd name="T1" fmla="*/ 9 h 651"/>
                  <a:gd name="T2" fmla="*/ 467 w 504"/>
                  <a:gd name="T3" fmla="*/ 2 h 651"/>
                  <a:gd name="T4" fmla="*/ 456 w 504"/>
                  <a:gd name="T5" fmla="*/ 9 h 651"/>
                  <a:gd name="T6" fmla="*/ 323 w 504"/>
                  <a:gd name="T7" fmla="*/ 142 h 651"/>
                  <a:gd name="T8" fmla="*/ 318 w 504"/>
                  <a:gd name="T9" fmla="*/ 148 h 651"/>
                  <a:gd name="T10" fmla="*/ 311 w 504"/>
                  <a:gd name="T11" fmla="*/ 148 h 651"/>
                  <a:gd name="T12" fmla="*/ 187 w 504"/>
                  <a:gd name="T13" fmla="*/ 148 h 651"/>
                  <a:gd name="T14" fmla="*/ 181 w 504"/>
                  <a:gd name="T15" fmla="*/ 142 h 651"/>
                  <a:gd name="T16" fmla="*/ 48 w 504"/>
                  <a:gd name="T17" fmla="*/ 9 h 651"/>
                  <a:gd name="T18" fmla="*/ 37 w 504"/>
                  <a:gd name="T19" fmla="*/ 2 h 651"/>
                  <a:gd name="T20" fmla="*/ 11 w 504"/>
                  <a:gd name="T21" fmla="*/ 9 h 651"/>
                  <a:gd name="T22" fmla="*/ 11 w 504"/>
                  <a:gd name="T23" fmla="*/ 47 h 651"/>
                  <a:gd name="T24" fmla="*/ 102 w 504"/>
                  <a:gd name="T25" fmla="*/ 137 h 651"/>
                  <a:gd name="T26" fmla="*/ 126 w 504"/>
                  <a:gd name="T27" fmla="*/ 162 h 651"/>
                  <a:gd name="T28" fmla="*/ 128 w 504"/>
                  <a:gd name="T29" fmla="*/ 163 h 651"/>
                  <a:gd name="T30" fmla="*/ 173 w 504"/>
                  <a:gd name="T31" fmla="*/ 209 h 651"/>
                  <a:gd name="T32" fmla="*/ 173 w 504"/>
                  <a:gd name="T33" fmla="*/ 252 h 651"/>
                  <a:gd name="T34" fmla="*/ 173 w 504"/>
                  <a:gd name="T35" fmla="*/ 395 h 651"/>
                  <a:gd name="T36" fmla="*/ 116 w 504"/>
                  <a:gd name="T37" fmla="*/ 605 h 651"/>
                  <a:gd name="T38" fmla="*/ 116 w 504"/>
                  <a:gd name="T39" fmla="*/ 606 h 651"/>
                  <a:gd name="T40" fmla="*/ 115 w 504"/>
                  <a:gd name="T41" fmla="*/ 618 h 651"/>
                  <a:gd name="T42" fmla="*/ 115 w 504"/>
                  <a:gd name="T43" fmla="*/ 620 h 651"/>
                  <a:gd name="T44" fmla="*/ 115 w 504"/>
                  <a:gd name="T45" fmla="*/ 621 h 651"/>
                  <a:gd name="T46" fmla="*/ 115 w 504"/>
                  <a:gd name="T47" fmla="*/ 623 h 651"/>
                  <a:gd name="T48" fmla="*/ 116 w 504"/>
                  <a:gd name="T49" fmla="*/ 624 h 651"/>
                  <a:gd name="T50" fmla="*/ 116 w 504"/>
                  <a:gd name="T51" fmla="*/ 626 h 651"/>
                  <a:gd name="T52" fmla="*/ 141 w 504"/>
                  <a:gd name="T53" fmla="*/ 650 h 651"/>
                  <a:gd name="T54" fmla="*/ 149 w 504"/>
                  <a:gd name="T55" fmla="*/ 651 h 651"/>
                  <a:gd name="T56" fmla="*/ 156 w 504"/>
                  <a:gd name="T57" fmla="*/ 651 h 651"/>
                  <a:gd name="T58" fmla="*/ 177 w 504"/>
                  <a:gd name="T59" fmla="*/ 640 h 651"/>
                  <a:gd name="T60" fmla="*/ 185 w 504"/>
                  <a:gd name="T61" fmla="*/ 626 h 651"/>
                  <a:gd name="T62" fmla="*/ 185 w 504"/>
                  <a:gd name="T63" fmla="*/ 625 h 651"/>
                  <a:gd name="T64" fmla="*/ 185 w 504"/>
                  <a:gd name="T65" fmla="*/ 624 h 651"/>
                  <a:gd name="T66" fmla="*/ 248 w 504"/>
                  <a:gd name="T67" fmla="*/ 396 h 651"/>
                  <a:gd name="T68" fmla="*/ 256 w 504"/>
                  <a:gd name="T69" fmla="*/ 396 h 651"/>
                  <a:gd name="T70" fmla="*/ 319 w 504"/>
                  <a:gd name="T71" fmla="*/ 624 h 651"/>
                  <a:gd name="T72" fmla="*/ 319 w 504"/>
                  <a:gd name="T73" fmla="*/ 625 h 651"/>
                  <a:gd name="T74" fmla="*/ 319 w 504"/>
                  <a:gd name="T75" fmla="*/ 626 h 651"/>
                  <a:gd name="T76" fmla="*/ 327 w 504"/>
                  <a:gd name="T77" fmla="*/ 640 h 651"/>
                  <a:gd name="T78" fmla="*/ 348 w 504"/>
                  <a:gd name="T79" fmla="*/ 651 h 651"/>
                  <a:gd name="T80" fmla="*/ 355 w 504"/>
                  <a:gd name="T81" fmla="*/ 651 h 651"/>
                  <a:gd name="T82" fmla="*/ 363 w 504"/>
                  <a:gd name="T83" fmla="*/ 650 h 651"/>
                  <a:gd name="T84" fmla="*/ 388 w 504"/>
                  <a:gd name="T85" fmla="*/ 626 h 651"/>
                  <a:gd name="T86" fmla="*/ 388 w 504"/>
                  <a:gd name="T87" fmla="*/ 624 h 651"/>
                  <a:gd name="T88" fmla="*/ 389 w 504"/>
                  <a:gd name="T89" fmla="*/ 623 h 651"/>
                  <a:gd name="T90" fmla="*/ 389 w 504"/>
                  <a:gd name="T91" fmla="*/ 621 h 651"/>
                  <a:gd name="T92" fmla="*/ 389 w 504"/>
                  <a:gd name="T93" fmla="*/ 620 h 651"/>
                  <a:gd name="T94" fmla="*/ 389 w 504"/>
                  <a:gd name="T95" fmla="*/ 618 h 651"/>
                  <a:gd name="T96" fmla="*/ 388 w 504"/>
                  <a:gd name="T97" fmla="*/ 606 h 651"/>
                  <a:gd name="T98" fmla="*/ 388 w 504"/>
                  <a:gd name="T99" fmla="*/ 605 h 651"/>
                  <a:gd name="T100" fmla="*/ 331 w 504"/>
                  <a:gd name="T101" fmla="*/ 395 h 651"/>
                  <a:gd name="T102" fmla="*/ 331 w 504"/>
                  <a:gd name="T103" fmla="*/ 209 h 651"/>
                  <a:gd name="T104" fmla="*/ 376 w 504"/>
                  <a:gd name="T105" fmla="*/ 163 h 651"/>
                  <a:gd name="T106" fmla="*/ 378 w 504"/>
                  <a:gd name="T107" fmla="*/ 162 h 651"/>
                  <a:gd name="T108" fmla="*/ 403 w 504"/>
                  <a:gd name="T109" fmla="*/ 137 h 651"/>
                  <a:gd name="T110" fmla="*/ 493 w 504"/>
                  <a:gd name="T111" fmla="*/ 47 h 651"/>
                  <a:gd name="T112" fmla="*/ 493 w 504"/>
                  <a:gd name="T113" fmla="*/ 9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04" h="651">
                    <a:moveTo>
                      <a:pt x="493" y="9"/>
                    </a:moveTo>
                    <a:cubicBezTo>
                      <a:pt x="486" y="2"/>
                      <a:pt x="477" y="0"/>
                      <a:pt x="467" y="2"/>
                    </a:cubicBezTo>
                    <a:cubicBezTo>
                      <a:pt x="462" y="4"/>
                      <a:pt x="459" y="6"/>
                      <a:pt x="456" y="9"/>
                    </a:cubicBezTo>
                    <a:cubicBezTo>
                      <a:pt x="411" y="54"/>
                      <a:pt x="367" y="98"/>
                      <a:pt x="323" y="142"/>
                    </a:cubicBezTo>
                    <a:cubicBezTo>
                      <a:pt x="321" y="144"/>
                      <a:pt x="319" y="146"/>
                      <a:pt x="318" y="148"/>
                    </a:cubicBezTo>
                    <a:cubicBezTo>
                      <a:pt x="315" y="148"/>
                      <a:pt x="313" y="148"/>
                      <a:pt x="311" y="148"/>
                    </a:cubicBezTo>
                    <a:cubicBezTo>
                      <a:pt x="269" y="148"/>
                      <a:pt x="228" y="148"/>
                      <a:pt x="187" y="148"/>
                    </a:cubicBezTo>
                    <a:cubicBezTo>
                      <a:pt x="185" y="146"/>
                      <a:pt x="183" y="144"/>
                      <a:pt x="181" y="142"/>
                    </a:cubicBezTo>
                    <a:cubicBezTo>
                      <a:pt x="137" y="98"/>
                      <a:pt x="93" y="54"/>
                      <a:pt x="48" y="9"/>
                    </a:cubicBezTo>
                    <a:cubicBezTo>
                      <a:pt x="45" y="6"/>
                      <a:pt x="42" y="4"/>
                      <a:pt x="37" y="2"/>
                    </a:cubicBezTo>
                    <a:cubicBezTo>
                      <a:pt x="27" y="0"/>
                      <a:pt x="19" y="2"/>
                      <a:pt x="11" y="9"/>
                    </a:cubicBezTo>
                    <a:cubicBezTo>
                      <a:pt x="1" y="19"/>
                      <a:pt x="0" y="37"/>
                      <a:pt x="11" y="47"/>
                    </a:cubicBezTo>
                    <a:cubicBezTo>
                      <a:pt x="42" y="77"/>
                      <a:pt x="72" y="107"/>
                      <a:pt x="102" y="137"/>
                    </a:cubicBezTo>
                    <a:cubicBezTo>
                      <a:pt x="110" y="145"/>
                      <a:pt x="118" y="153"/>
                      <a:pt x="126" y="162"/>
                    </a:cubicBezTo>
                    <a:cubicBezTo>
                      <a:pt x="127" y="163"/>
                      <a:pt x="128" y="163"/>
                      <a:pt x="128" y="163"/>
                    </a:cubicBezTo>
                    <a:cubicBezTo>
                      <a:pt x="173" y="209"/>
                      <a:pt x="173" y="209"/>
                      <a:pt x="173" y="209"/>
                    </a:cubicBezTo>
                    <a:cubicBezTo>
                      <a:pt x="173" y="230"/>
                      <a:pt x="173" y="249"/>
                      <a:pt x="173" y="252"/>
                    </a:cubicBezTo>
                    <a:cubicBezTo>
                      <a:pt x="173" y="300"/>
                      <a:pt x="173" y="348"/>
                      <a:pt x="173" y="395"/>
                    </a:cubicBezTo>
                    <a:cubicBezTo>
                      <a:pt x="154" y="465"/>
                      <a:pt x="135" y="535"/>
                      <a:pt x="116" y="605"/>
                    </a:cubicBezTo>
                    <a:cubicBezTo>
                      <a:pt x="116" y="605"/>
                      <a:pt x="116" y="606"/>
                      <a:pt x="116" y="606"/>
                    </a:cubicBezTo>
                    <a:cubicBezTo>
                      <a:pt x="115" y="610"/>
                      <a:pt x="115" y="614"/>
                      <a:pt x="115" y="618"/>
                    </a:cubicBezTo>
                    <a:cubicBezTo>
                      <a:pt x="115" y="619"/>
                      <a:pt x="115" y="619"/>
                      <a:pt x="115" y="620"/>
                    </a:cubicBezTo>
                    <a:cubicBezTo>
                      <a:pt x="115" y="620"/>
                      <a:pt x="115" y="620"/>
                      <a:pt x="115" y="621"/>
                    </a:cubicBezTo>
                    <a:cubicBezTo>
                      <a:pt x="115" y="622"/>
                      <a:pt x="115" y="622"/>
                      <a:pt x="115" y="623"/>
                    </a:cubicBezTo>
                    <a:cubicBezTo>
                      <a:pt x="116" y="624"/>
                      <a:pt x="116" y="624"/>
                      <a:pt x="116" y="624"/>
                    </a:cubicBezTo>
                    <a:cubicBezTo>
                      <a:pt x="116" y="625"/>
                      <a:pt x="116" y="625"/>
                      <a:pt x="116" y="626"/>
                    </a:cubicBezTo>
                    <a:cubicBezTo>
                      <a:pt x="120" y="638"/>
                      <a:pt x="129" y="647"/>
                      <a:pt x="141" y="650"/>
                    </a:cubicBezTo>
                    <a:cubicBezTo>
                      <a:pt x="144" y="651"/>
                      <a:pt x="146" y="651"/>
                      <a:pt x="149" y="651"/>
                    </a:cubicBezTo>
                    <a:cubicBezTo>
                      <a:pt x="149" y="651"/>
                      <a:pt x="149" y="651"/>
                      <a:pt x="156" y="651"/>
                    </a:cubicBezTo>
                    <a:cubicBezTo>
                      <a:pt x="164" y="650"/>
                      <a:pt x="171" y="646"/>
                      <a:pt x="177" y="640"/>
                    </a:cubicBezTo>
                    <a:cubicBezTo>
                      <a:pt x="180" y="635"/>
                      <a:pt x="183" y="631"/>
                      <a:pt x="185" y="626"/>
                    </a:cubicBezTo>
                    <a:cubicBezTo>
                      <a:pt x="185" y="625"/>
                      <a:pt x="185" y="625"/>
                      <a:pt x="185" y="625"/>
                    </a:cubicBezTo>
                    <a:cubicBezTo>
                      <a:pt x="185" y="624"/>
                      <a:pt x="185" y="624"/>
                      <a:pt x="185" y="624"/>
                    </a:cubicBezTo>
                    <a:cubicBezTo>
                      <a:pt x="194" y="590"/>
                      <a:pt x="220" y="496"/>
                      <a:pt x="248" y="396"/>
                    </a:cubicBezTo>
                    <a:cubicBezTo>
                      <a:pt x="251" y="396"/>
                      <a:pt x="254" y="396"/>
                      <a:pt x="256" y="396"/>
                    </a:cubicBezTo>
                    <a:cubicBezTo>
                      <a:pt x="284" y="496"/>
                      <a:pt x="310" y="590"/>
                      <a:pt x="319" y="624"/>
                    </a:cubicBezTo>
                    <a:cubicBezTo>
                      <a:pt x="319" y="625"/>
                      <a:pt x="319" y="625"/>
                      <a:pt x="319" y="625"/>
                    </a:cubicBezTo>
                    <a:cubicBezTo>
                      <a:pt x="319" y="625"/>
                      <a:pt x="319" y="625"/>
                      <a:pt x="319" y="626"/>
                    </a:cubicBezTo>
                    <a:cubicBezTo>
                      <a:pt x="321" y="631"/>
                      <a:pt x="323" y="635"/>
                      <a:pt x="327" y="640"/>
                    </a:cubicBezTo>
                    <a:cubicBezTo>
                      <a:pt x="332" y="646"/>
                      <a:pt x="340" y="650"/>
                      <a:pt x="348" y="651"/>
                    </a:cubicBezTo>
                    <a:cubicBezTo>
                      <a:pt x="355" y="651"/>
                      <a:pt x="355" y="651"/>
                      <a:pt x="355" y="651"/>
                    </a:cubicBezTo>
                    <a:cubicBezTo>
                      <a:pt x="358" y="651"/>
                      <a:pt x="360" y="651"/>
                      <a:pt x="363" y="650"/>
                    </a:cubicBezTo>
                    <a:cubicBezTo>
                      <a:pt x="375" y="647"/>
                      <a:pt x="384" y="638"/>
                      <a:pt x="388" y="626"/>
                    </a:cubicBezTo>
                    <a:cubicBezTo>
                      <a:pt x="388" y="625"/>
                      <a:pt x="388" y="625"/>
                      <a:pt x="388" y="624"/>
                    </a:cubicBezTo>
                    <a:cubicBezTo>
                      <a:pt x="388" y="624"/>
                      <a:pt x="388" y="624"/>
                      <a:pt x="389" y="623"/>
                    </a:cubicBezTo>
                    <a:cubicBezTo>
                      <a:pt x="389" y="622"/>
                      <a:pt x="389" y="622"/>
                      <a:pt x="389" y="621"/>
                    </a:cubicBezTo>
                    <a:cubicBezTo>
                      <a:pt x="389" y="620"/>
                      <a:pt x="389" y="620"/>
                      <a:pt x="389" y="620"/>
                    </a:cubicBezTo>
                    <a:cubicBezTo>
                      <a:pt x="389" y="619"/>
                      <a:pt x="389" y="619"/>
                      <a:pt x="389" y="618"/>
                    </a:cubicBezTo>
                    <a:cubicBezTo>
                      <a:pt x="389" y="614"/>
                      <a:pt x="389" y="610"/>
                      <a:pt x="388" y="606"/>
                    </a:cubicBezTo>
                    <a:cubicBezTo>
                      <a:pt x="388" y="606"/>
                      <a:pt x="388" y="605"/>
                      <a:pt x="388" y="605"/>
                    </a:cubicBezTo>
                    <a:cubicBezTo>
                      <a:pt x="369" y="535"/>
                      <a:pt x="350" y="465"/>
                      <a:pt x="331" y="395"/>
                    </a:cubicBezTo>
                    <a:cubicBezTo>
                      <a:pt x="331" y="359"/>
                      <a:pt x="331" y="270"/>
                      <a:pt x="331" y="209"/>
                    </a:cubicBezTo>
                    <a:cubicBezTo>
                      <a:pt x="376" y="163"/>
                      <a:pt x="376" y="163"/>
                      <a:pt x="376" y="163"/>
                    </a:cubicBezTo>
                    <a:cubicBezTo>
                      <a:pt x="377" y="163"/>
                      <a:pt x="377" y="163"/>
                      <a:pt x="378" y="162"/>
                    </a:cubicBezTo>
                    <a:cubicBezTo>
                      <a:pt x="386" y="153"/>
                      <a:pt x="394" y="145"/>
                      <a:pt x="403" y="137"/>
                    </a:cubicBezTo>
                    <a:cubicBezTo>
                      <a:pt x="433" y="107"/>
                      <a:pt x="463" y="77"/>
                      <a:pt x="493" y="47"/>
                    </a:cubicBezTo>
                    <a:cubicBezTo>
                      <a:pt x="504" y="37"/>
                      <a:pt x="503" y="19"/>
                      <a:pt x="49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sp>
        <p:nvSpPr>
          <p:cNvPr id="204" name="TextBox 203">
            <a:extLst>
              <a:ext uri="{FF2B5EF4-FFF2-40B4-BE49-F238E27FC236}">
                <a16:creationId xmlns="" xmlns:a16="http://schemas.microsoft.com/office/drawing/2014/main" id="{95A1978E-B37C-4AB9-91E2-A777D744714E}"/>
              </a:ext>
            </a:extLst>
          </p:cNvPr>
          <p:cNvSpPr txBox="1"/>
          <p:nvPr/>
        </p:nvSpPr>
        <p:spPr>
          <a:xfrm>
            <a:off x="3793044" y="5325495"/>
            <a:ext cx="133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600" b="1" dirty="0">
                <a:solidFill>
                  <a:srgbClr val="42AFB6"/>
                </a:solidFill>
                <a:latin typeface="Open Sans" panose="020B0606030504020204" pitchFamily="34" charset="0"/>
              </a:rPr>
              <a:t>7280</a:t>
            </a:r>
            <a:endParaRPr lang="en-GB" sz="3600" b="1" dirty="0">
              <a:solidFill>
                <a:srgbClr val="42AFB6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="" xmlns:a16="http://schemas.microsoft.com/office/drawing/2014/main" id="{E073B085-DF4F-4730-A47F-285EA38560DA}"/>
              </a:ext>
            </a:extLst>
          </p:cNvPr>
          <p:cNvSpPr txBox="1"/>
          <p:nvPr/>
        </p:nvSpPr>
        <p:spPr>
          <a:xfrm>
            <a:off x="5308143" y="5162880"/>
            <a:ext cx="1292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600" b="1" dirty="0">
                <a:solidFill>
                  <a:srgbClr val="FCB414"/>
                </a:solidFill>
                <a:latin typeface="Open Sans" panose="020B0606030504020204" pitchFamily="34" charset="0"/>
              </a:rPr>
              <a:t>7820</a:t>
            </a:r>
            <a:endParaRPr lang="en-GB" sz="3600" b="1" dirty="0">
              <a:solidFill>
                <a:srgbClr val="FCB414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="" xmlns:a16="http://schemas.microsoft.com/office/drawing/2014/main" id="{879CA642-E30F-4B20-9231-018EF495EDDC}"/>
              </a:ext>
            </a:extLst>
          </p:cNvPr>
          <p:cNvSpPr txBox="1"/>
          <p:nvPr/>
        </p:nvSpPr>
        <p:spPr>
          <a:xfrm>
            <a:off x="6966206" y="5083876"/>
            <a:ext cx="1271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600" b="1" dirty="0">
                <a:solidFill>
                  <a:srgbClr val="007A7D"/>
                </a:solidFill>
                <a:latin typeface="Open Sans" panose="020B0606030504020204" pitchFamily="34" charset="0"/>
              </a:rPr>
              <a:t>8720</a:t>
            </a:r>
            <a:endParaRPr lang="en-GB" sz="3600" b="1" dirty="0">
              <a:solidFill>
                <a:srgbClr val="007A7D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="" xmlns:a16="http://schemas.microsoft.com/office/drawing/2014/main" id="{879CA642-E30F-4B20-9231-018EF495EDDC}"/>
              </a:ext>
            </a:extLst>
          </p:cNvPr>
          <p:cNvSpPr txBox="1"/>
          <p:nvPr/>
        </p:nvSpPr>
        <p:spPr>
          <a:xfrm>
            <a:off x="8465306" y="4898447"/>
            <a:ext cx="1529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3600" b="1" dirty="0">
                <a:solidFill>
                  <a:schemeClr val="bg2">
                    <a:lumMod val="75000"/>
                  </a:schemeClr>
                </a:solidFill>
                <a:latin typeface="Open Sans" panose="020B0606030504020204" pitchFamily="34" charset="0"/>
              </a:rPr>
              <a:t>8270</a:t>
            </a:r>
            <a:endParaRPr lang="en-GB" sz="3600" b="1" dirty="0">
              <a:solidFill>
                <a:schemeClr val="bg2">
                  <a:lumMod val="75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230" name="TextBox 229">
            <a:extLst>
              <a:ext uri="{FF2B5EF4-FFF2-40B4-BE49-F238E27FC236}">
                <a16:creationId xmlns="" xmlns:a16="http://schemas.microsoft.com/office/drawing/2014/main" id="{00175784-A13C-41C3-A4A2-B8DF5F78B3C0}"/>
              </a:ext>
            </a:extLst>
          </p:cNvPr>
          <p:cNvSpPr txBox="1"/>
          <p:nvPr/>
        </p:nvSpPr>
        <p:spPr>
          <a:xfrm>
            <a:off x="9792658" y="4735607"/>
            <a:ext cx="194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endParaRPr lang="en-GB" sz="3600" b="1" dirty="0">
              <a:solidFill>
                <a:schemeClr val="tx1">
                  <a:lumMod val="60000"/>
                  <a:lumOff val="40000"/>
                </a:schemeClr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071E1E14-7AA8-42D8-BD36-AF65D4AAAF9C}"/>
              </a:ext>
            </a:extLst>
          </p:cNvPr>
          <p:cNvGrpSpPr/>
          <p:nvPr/>
        </p:nvGrpSpPr>
        <p:grpSpPr>
          <a:xfrm>
            <a:off x="4094454" y="3297053"/>
            <a:ext cx="3254817" cy="3491043"/>
            <a:chOff x="30707" y="1506079"/>
            <a:chExt cx="1751804" cy="2281386"/>
          </a:xfrm>
          <a:solidFill>
            <a:srgbClr val="282F39"/>
          </a:solidFill>
        </p:grpSpPr>
        <p:sp>
          <p:nvSpPr>
            <p:cNvPr id="84" name="Oval 83">
              <a:extLst>
                <a:ext uri="{FF2B5EF4-FFF2-40B4-BE49-F238E27FC236}">
                  <a16:creationId xmlns="" xmlns:a16="http://schemas.microsoft.com/office/drawing/2014/main" id="{6EE510D4-FFD1-44A1-BF6F-DE651E8AC41F}"/>
                </a:ext>
              </a:extLst>
            </p:cNvPr>
            <p:cNvSpPr/>
            <p:nvPr/>
          </p:nvSpPr>
          <p:spPr>
            <a:xfrm>
              <a:off x="1093451" y="3708534"/>
              <a:ext cx="353584" cy="78931"/>
            </a:xfrm>
            <a:prstGeom prst="ellipse">
              <a:avLst/>
            </a:prstGeom>
            <a:solidFill>
              <a:srgbClr val="282F39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="" xmlns:a16="http://schemas.microsoft.com/office/drawing/2014/main" id="{DC6E286F-BBE5-4489-8733-A787182BD2F8}"/>
                </a:ext>
              </a:extLst>
            </p:cNvPr>
            <p:cNvSpPr/>
            <p:nvPr/>
          </p:nvSpPr>
          <p:spPr>
            <a:xfrm>
              <a:off x="379076" y="3708534"/>
              <a:ext cx="353584" cy="78931"/>
            </a:xfrm>
            <a:prstGeom prst="ellipse">
              <a:avLst/>
            </a:prstGeom>
            <a:solidFill>
              <a:srgbClr val="282F39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="" xmlns:a16="http://schemas.microsoft.com/office/drawing/2014/main" id="{40B7F3DA-792C-4119-A746-A47A79079DAA}"/>
                </a:ext>
              </a:extLst>
            </p:cNvPr>
            <p:cNvGrpSpPr/>
            <p:nvPr/>
          </p:nvGrpSpPr>
          <p:grpSpPr>
            <a:xfrm>
              <a:off x="30707" y="1506079"/>
              <a:ext cx="1751804" cy="2241921"/>
              <a:chOff x="4375118" y="2717072"/>
              <a:chExt cx="1404653" cy="1797644"/>
            </a:xfrm>
            <a:grpFill/>
          </p:grpSpPr>
          <p:sp>
            <p:nvSpPr>
              <p:cNvPr id="87" name="Freeform 37">
                <a:extLst>
                  <a:ext uri="{FF2B5EF4-FFF2-40B4-BE49-F238E27FC236}">
                    <a16:creationId xmlns="" xmlns:a16="http://schemas.microsoft.com/office/drawing/2014/main" id="{258D7C85-D2C4-40A9-8BFB-9CA7DE9DD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528" y="2769946"/>
                <a:ext cx="333842" cy="332783"/>
              </a:xfrm>
              <a:custGeom>
                <a:avLst/>
                <a:gdLst>
                  <a:gd name="T0" fmla="*/ 38 w 120"/>
                  <a:gd name="T1" fmla="*/ 116 h 120"/>
                  <a:gd name="T2" fmla="*/ 63 w 120"/>
                  <a:gd name="T3" fmla="*/ 120 h 120"/>
                  <a:gd name="T4" fmla="*/ 85 w 120"/>
                  <a:gd name="T5" fmla="*/ 115 h 120"/>
                  <a:gd name="T6" fmla="*/ 105 w 120"/>
                  <a:gd name="T7" fmla="*/ 100 h 120"/>
                  <a:gd name="T8" fmla="*/ 120 w 120"/>
                  <a:gd name="T9" fmla="*/ 60 h 120"/>
                  <a:gd name="T10" fmla="*/ 109 w 120"/>
                  <a:gd name="T11" fmla="*/ 26 h 120"/>
                  <a:gd name="T12" fmla="*/ 57 w 120"/>
                  <a:gd name="T13" fmla="*/ 1 h 120"/>
                  <a:gd name="T14" fmla="*/ 30 w 120"/>
                  <a:gd name="T15" fmla="*/ 8 h 120"/>
                  <a:gd name="T16" fmla="*/ 6 w 120"/>
                  <a:gd name="T17" fmla="*/ 34 h 120"/>
                  <a:gd name="T18" fmla="*/ 0 w 120"/>
                  <a:gd name="T19" fmla="*/ 61 h 120"/>
                  <a:gd name="T20" fmla="*/ 6 w 120"/>
                  <a:gd name="T21" fmla="*/ 87 h 120"/>
                  <a:gd name="T22" fmla="*/ 38 w 120"/>
                  <a:gd name="T23" fmla="*/ 11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120">
                    <a:moveTo>
                      <a:pt x="38" y="116"/>
                    </a:moveTo>
                    <a:cubicBezTo>
                      <a:pt x="46" y="119"/>
                      <a:pt x="54" y="120"/>
                      <a:pt x="63" y="120"/>
                    </a:cubicBezTo>
                    <a:cubicBezTo>
                      <a:pt x="70" y="119"/>
                      <a:pt x="78" y="118"/>
                      <a:pt x="85" y="115"/>
                    </a:cubicBezTo>
                    <a:cubicBezTo>
                      <a:pt x="93" y="111"/>
                      <a:pt x="100" y="107"/>
                      <a:pt x="105" y="100"/>
                    </a:cubicBezTo>
                    <a:cubicBezTo>
                      <a:pt x="115" y="88"/>
                      <a:pt x="120" y="75"/>
                      <a:pt x="120" y="60"/>
                    </a:cubicBezTo>
                    <a:cubicBezTo>
                      <a:pt x="120" y="47"/>
                      <a:pt x="117" y="36"/>
                      <a:pt x="109" y="26"/>
                    </a:cubicBezTo>
                    <a:cubicBezTo>
                      <a:pt x="97" y="9"/>
                      <a:pt x="81" y="1"/>
                      <a:pt x="57" y="1"/>
                    </a:cubicBezTo>
                    <a:cubicBezTo>
                      <a:pt x="48" y="0"/>
                      <a:pt x="36" y="5"/>
                      <a:pt x="30" y="8"/>
                    </a:cubicBezTo>
                    <a:cubicBezTo>
                      <a:pt x="19" y="15"/>
                      <a:pt x="11" y="23"/>
                      <a:pt x="6" y="34"/>
                    </a:cubicBezTo>
                    <a:cubicBezTo>
                      <a:pt x="2" y="43"/>
                      <a:pt x="0" y="52"/>
                      <a:pt x="0" y="61"/>
                    </a:cubicBezTo>
                    <a:cubicBezTo>
                      <a:pt x="0" y="70"/>
                      <a:pt x="2" y="79"/>
                      <a:pt x="6" y="87"/>
                    </a:cubicBezTo>
                    <a:cubicBezTo>
                      <a:pt x="13" y="101"/>
                      <a:pt x="24" y="110"/>
                      <a:pt x="38" y="1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88" name="Freeform 38">
                <a:extLst>
                  <a:ext uri="{FF2B5EF4-FFF2-40B4-BE49-F238E27FC236}">
                    <a16:creationId xmlns="" xmlns:a16="http://schemas.microsoft.com/office/drawing/2014/main" id="{75F12A59-7F23-412D-AD9A-C00EEB16C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5118" y="2717072"/>
                <a:ext cx="1404653" cy="1797644"/>
              </a:xfrm>
              <a:custGeom>
                <a:avLst/>
                <a:gdLst>
                  <a:gd name="T0" fmla="*/ 493 w 504"/>
                  <a:gd name="T1" fmla="*/ 9 h 651"/>
                  <a:gd name="T2" fmla="*/ 467 w 504"/>
                  <a:gd name="T3" fmla="*/ 2 h 651"/>
                  <a:gd name="T4" fmla="*/ 456 w 504"/>
                  <a:gd name="T5" fmla="*/ 9 h 651"/>
                  <a:gd name="T6" fmla="*/ 323 w 504"/>
                  <a:gd name="T7" fmla="*/ 142 h 651"/>
                  <a:gd name="T8" fmla="*/ 318 w 504"/>
                  <a:gd name="T9" fmla="*/ 148 h 651"/>
                  <a:gd name="T10" fmla="*/ 311 w 504"/>
                  <a:gd name="T11" fmla="*/ 148 h 651"/>
                  <a:gd name="T12" fmla="*/ 187 w 504"/>
                  <a:gd name="T13" fmla="*/ 148 h 651"/>
                  <a:gd name="T14" fmla="*/ 181 w 504"/>
                  <a:gd name="T15" fmla="*/ 142 h 651"/>
                  <a:gd name="T16" fmla="*/ 48 w 504"/>
                  <a:gd name="T17" fmla="*/ 9 h 651"/>
                  <a:gd name="T18" fmla="*/ 37 w 504"/>
                  <a:gd name="T19" fmla="*/ 2 h 651"/>
                  <a:gd name="T20" fmla="*/ 11 w 504"/>
                  <a:gd name="T21" fmla="*/ 9 h 651"/>
                  <a:gd name="T22" fmla="*/ 11 w 504"/>
                  <a:gd name="T23" fmla="*/ 47 h 651"/>
                  <a:gd name="T24" fmla="*/ 102 w 504"/>
                  <a:gd name="T25" fmla="*/ 137 h 651"/>
                  <a:gd name="T26" fmla="*/ 126 w 504"/>
                  <a:gd name="T27" fmla="*/ 162 h 651"/>
                  <a:gd name="T28" fmla="*/ 128 w 504"/>
                  <a:gd name="T29" fmla="*/ 163 h 651"/>
                  <a:gd name="T30" fmla="*/ 173 w 504"/>
                  <a:gd name="T31" fmla="*/ 209 h 651"/>
                  <a:gd name="T32" fmla="*/ 173 w 504"/>
                  <a:gd name="T33" fmla="*/ 252 h 651"/>
                  <a:gd name="T34" fmla="*/ 173 w 504"/>
                  <a:gd name="T35" fmla="*/ 395 h 651"/>
                  <a:gd name="T36" fmla="*/ 116 w 504"/>
                  <a:gd name="T37" fmla="*/ 605 h 651"/>
                  <a:gd name="T38" fmla="*/ 116 w 504"/>
                  <a:gd name="T39" fmla="*/ 606 h 651"/>
                  <a:gd name="T40" fmla="*/ 115 w 504"/>
                  <a:gd name="T41" fmla="*/ 618 h 651"/>
                  <a:gd name="T42" fmla="*/ 115 w 504"/>
                  <a:gd name="T43" fmla="*/ 620 h 651"/>
                  <a:gd name="T44" fmla="*/ 115 w 504"/>
                  <a:gd name="T45" fmla="*/ 621 h 651"/>
                  <a:gd name="T46" fmla="*/ 115 w 504"/>
                  <a:gd name="T47" fmla="*/ 623 h 651"/>
                  <a:gd name="T48" fmla="*/ 116 w 504"/>
                  <a:gd name="T49" fmla="*/ 624 h 651"/>
                  <a:gd name="T50" fmla="*/ 116 w 504"/>
                  <a:gd name="T51" fmla="*/ 626 h 651"/>
                  <a:gd name="T52" fmla="*/ 141 w 504"/>
                  <a:gd name="T53" fmla="*/ 650 h 651"/>
                  <a:gd name="T54" fmla="*/ 149 w 504"/>
                  <a:gd name="T55" fmla="*/ 651 h 651"/>
                  <a:gd name="T56" fmla="*/ 156 w 504"/>
                  <a:gd name="T57" fmla="*/ 651 h 651"/>
                  <a:gd name="T58" fmla="*/ 177 w 504"/>
                  <a:gd name="T59" fmla="*/ 640 h 651"/>
                  <a:gd name="T60" fmla="*/ 185 w 504"/>
                  <a:gd name="T61" fmla="*/ 626 h 651"/>
                  <a:gd name="T62" fmla="*/ 185 w 504"/>
                  <a:gd name="T63" fmla="*/ 625 h 651"/>
                  <a:gd name="T64" fmla="*/ 185 w 504"/>
                  <a:gd name="T65" fmla="*/ 624 h 651"/>
                  <a:gd name="T66" fmla="*/ 248 w 504"/>
                  <a:gd name="T67" fmla="*/ 396 h 651"/>
                  <a:gd name="T68" fmla="*/ 256 w 504"/>
                  <a:gd name="T69" fmla="*/ 396 h 651"/>
                  <a:gd name="T70" fmla="*/ 319 w 504"/>
                  <a:gd name="T71" fmla="*/ 624 h 651"/>
                  <a:gd name="T72" fmla="*/ 319 w 504"/>
                  <a:gd name="T73" fmla="*/ 625 h 651"/>
                  <a:gd name="T74" fmla="*/ 319 w 504"/>
                  <a:gd name="T75" fmla="*/ 626 h 651"/>
                  <a:gd name="T76" fmla="*/ 327 w 504"/>
                  <a:gd name="T77" fmla="*/ 640 h 651"/>
                  <a:gd name="T78" fmla="*/ 348 w 504"/>
                  <a:gd name="T79" fmla="*/ 651 h 651"/>
                  <a:gd name="T80" fmla="*/ 355 w 504"/>
                  <a:gd name="T81" fmla="*/ 651 h 651"/>
                  <a:gd name="T82" fmla="*/ 363 w 504"/>
                  <a:gd name="T83" fmla="*/ 650 h 651"/>
                  <a:gd name="T84" fmla="*/ 388 w 504"/>
                  <a:gd name="T85" fmla="*/ 626 h 651"/>
                  <a:gd name="T86" fmla="*/ 388 w 504"/>
                  <a:gd name="T87" fmla="*/ 624 h 651"/>
                  <a:gd name="T88" fmla="*/ 389 w 504"/>
                  <a:gd name="T89" fmla="*/ 623 h 651"/>
                  <a:gd name="T90" fmla="*/ 389 w 504"/>
                  <a:gd name="T91" fmla="*/ 621 h 651"/>
                  <a:gd name="T92" fmla="*/ 389 w 504"/>
                  <a:gd name="T93" fmla="*/ 620 h 651"/>
                  <a:gd name="T94" fmla="*/ 389 w 504"/>
                  <a:gd name="T95" fmla="*/ 618 h 651"/>
                  <a:gd name="T96" fmla="*/ 388 w 504"/>
                  <a:gd name="T97" fmla="*/ 606 h 651"/>
                  <a:gd name="T98" fmla="*/ 388 w 504"/>
                  <a:gd name="T99" fmla="*/ 605 h 651"/>
                  <a:gd name="T100" fmla="*/ 331 w 504"/>
                  <a:gd name="T101" fmla="*/ 395 h 651"/>
                  <a:gd name="T102" fmla="*/ 331 w 504"/>
                  <a:gd name="T103" fmla="*/ 209 h 651"/>
                  <a:gd name="T104" fmla="*/ 376 w 504"/>
                  <a:gd name="T105" fmla="*/ 163 h 651"/>
                  <a:gd name="T106" fmla="*/ 378 w 504"/>
                  <a:gd name="T107" fmla="*/ 162 h 651"/>
                  <a:gd name="T108" fmla="*/ 403 w 504"/>
                  <a:gd name="T109" fmla="*/ 137 h 651"/>
                  <a:gd name="T110" fmla="*/ 493 w 504"/>
                  <a:gd name="T111" fmla="*/ 47 h 651"/>
                  <a:gd name="T112" fmla="*/ 493 w 504"/>
                  <a:gd name="T113" fmla="*/ 9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04" h="651">
                    <a:moveTo>
                      <a:pt x="493" y="9"/>
                    </a:moveTo>
                    <a:cubicBezTo>
                      <a:pt x="486" y="2"/>
                      <a:pt x="477" y="0"/>
                      <a:pt x="467" y="2"/>
                    </a:cubicBezTo>
                    <a:cubicBezTo>
                      <a:pt x="462" y="4"/>
                      <a:pt x="459" y="6"/>
                      <a:pt x="456" y="9"/>
                    </a:cubicBezTo>
                    <a:cubicBezTo>
                      <a:pt x="411" y="54"/>
                      <a:pt x="367" y="98"/>
                      <a:pt x="323" y="142"/>
                    </a:cubicBezTo>
                    <a:cubicBezTo>
                      <a:pt x="321" y="144"/>
                      <a:pt x="319" y="146"/>
                      <a:pt x="318" y="148"/>
                    </a:cubicBezTo>
                    <a:cubicBezTo>
                      <a:pt x="315" y="148"/>
                      <a:pt x="313" y="148"/>
                      <a:pt x="311" y="148"/>
                    </a:cubicBezTo>
                    <a:cubicBezTo>
                      <a:pt x="269" y="148"/>
                      <a:pt x="228" y="148"/>
                      <a:pt x="187" y="148"/>
                    </a:cubicBezTo>
                    <a:cubicBezTo>
                      <a:pt x="185" y="146"/>
                      <a:pt x="183" y="144"/>
                      <a:pt x="181" y="142"/>
                    </a:cubicBezTo>
                    <a:cubicBezTo>
                      <a:pt x="137" y="98"/>
                      <a:pt x="93" y="54"/>
                      <a:pt x="48" y="9"/>
                    </a:cubicBezTo>
                    <a:cubicBezTo>
                      <a:pt x="45" y="6"/>
                      <a:pt x="42" y="4"/>
                      <a:pt x="37" y="2"/>
                    </a:cubicBezTo>
                    <a:cubicBezTo>
                      <a:pt x="27" y="0"/>
                      <a:pt x="19" y="2"/>
                      <a:pt x="11" y="9"/>
                    </a:cubicBezTo>
                    <a:cubicBezTo>
                      <a:pt x="1" y="19"/>
                      <a:pt x="0" y="37"/>
                      <a:pt x="11" y="47"/>
                    </a:cubicBezTo>
                    <a:cubicBezTo>
                      <a:pt x="42" y="77"/>
                      <a:pt x="72" y="107"/>
                      <a:pt x="102" y="137"/>
                    </a:cubicBezTo>
                    <a:cubicBezTo>
                      <a:pt x="110" y="145"/>
                      <a:pt x="118" y="153"/>
                      <a:pt x="126" y="162"/>
                    </a:cubicBezTo>
                    <a:cubicBezTo>
                      <a:pt x="127" y="163"/>
                      <a:pt x="128" y="163"/>
                      <a:pt x="128" y="163"/>
                    </a:cubicBezTo>
                    <a:cubicBezTo>
                      <a:pt x="173" y="209"/>
                      <a:pt x="173" y="209"/>
                      <a:pt x="173" y="209"/>
                    </a:cubicBezTo>
                    <a:cubicBezTo>
                      <a:pt x="173" y="230"/>
                      <a:pt x="173" y="249"/>
                      <a:pt x="173" y="252"/>
                    </a:cubicBezTo>
                    <a:cubicBezTo>
                      <a:pt x="173" y="300"/>
                      <a:pt x="173" y="348"/>
                      <a:pt x="173" y="395"/>
                    </a:cubicBezTo>
                    <a:cubicBezTo>
                      <a:pt x="154" y="465"/>
                      <a:pt x="135" y="535"/>
                      <a:pt x="116" y="605"/>
                    </a:cubicBezTo>
                    <a:cubicBezTo>
                      <a:pt x="116" y="605"/>
                      <a:pt x="116" y="606"/>
                      <a:pt x="116" y="606"/>
                    </a:cubicBezTo>
                    <a:cubicBezTo>
                      <a:pt x="115" y="610"/>
                      <a:pt x="115" y="614"/>
                      <a:pt x="115" y="618"/>
                    </a:cubicBezTo>
                    <a:cubicBezTo>
                      <a:pt x="115" y="619"/>
                      <a:pt x="115" y="619"/>
                      <a:pt x="115" y="620"/>
                    </a:cubicBezTo>
                    <a:cubicBezTo>
                      <a:pt x="115" y="620"/>
                      <a:pt x="115" y="620"/>
                      <a:pt x="115" y="621"/>
                    </a:cubicBezTo>
                    <a:cubicBezTo>
                      <a:pt x="115" y="622"/>
                      <a:pt x="115" y="622"/>
                      <a:pt x="115" y="623"/>
                    </a:cubicBezTo>
                    <a:cubicBezTo>
                      <a:pt x="116" y="624"/>
                      <a:pt x="116" y="624"/>
                      <a:pt x="116" y="624"/>
                    </a:cubicBezTo>
                    <a:cubicBezTo>
                      <a:pt x="116" y="625"/>
                      <a:pt x="116" y="625"/>
                      <a:pt x="116" y="626"/>
                    </a:cubicBezTo>
                    <a:cubicBezTo>
                      <a:pt x="120" y="638"/>
                      <a:pt x="129" y="647"/>
                      <a:pt x="141" y="650"/>
                    </a:cubicBezTo>
                    <a:cubicBezTo>
                      <a:pt x="144" y="651"/>
                      <a:pt x="146" y="651"/>
                      <a:pt x="149" y="651"/>
                    </a:cubicBezTo>
                    <a:cubicBezTo>
                      <a:pt x="149" y="651"/>
                      <a:pt x="149" y="651"/>
                      <a:pt x="156" y="651"/>
                    </a:cubicBezTo>
                    <a:cubicBezTo>
                      <a:pt x="164" y="650"/>
                      <a:pt x="171" y="646"/>
                      <a:pt x="177" y="640"/>
                    </a:cubicBezTo>
                    <a:cubicBezTo>
                      <a:pt x="180" y="635"/>
                      <a:pt x="183" y="631"/>
                      <a:pt x="185" y="626"/>
                    </a:cubicBezTo>
                    <a:cubicBezTo>
                      <a:pt x="185" y="625"/>
                      <a:pt x="185" y="625"/>
                      <a:pt x="185" y="625"/>
                    </a:cubicBezTo>
                    <a:cubicBezTo>
                      <a:pt x="185" y="624"/>
                      <a:pt x="185" y="624"/>
                      <a:pt x="185" y="624"/>
                    </a:cubicBezTo>
                    <a:cubicBezTo>
                      <a:pt x="194" y="590"/>
                      <a:pt x="220" y="496"/>
                      <a:pt x="248" y="396"/>
                    </a:cubicBezTo>
                    <a:cubicBezTo>
                      <a:pt x="251" y="396"/>
                      <a:pt x="254" y="396"/>
                      <a:pt x="256" y="396"/>
                    </a:cubicBezTo>
                    <a:cubicBezTo>
                      <a:pt x="284" y="496"/>
                      <a:pt x="310" y="590"/>
                      <a:pt x="319" y="624"/>
                    </a:cubicBezTo>
                    <a:cubicBezTo>
                      <a:pt x="319" y="625"/>
                      <a:pt x="319" y="625"/>
                      <a:pt x="319" y="625"/>
                    </a:cubicBezTo>
                    <a:cubicBezTo>
                      <a:pt x="319" y="625"/>
                      <a:pt x="319" y="625"/>
                      <a:pt x="319" y="626"/>
                    </a:cubicBezTo>
                    <a:cubicBezTo>
                      <a:pt x="321" y="631"/>
                      <a:pt x="323" y="635"/>
                      <a:pt x="327" y="640"/>
                    </a:cubicBezTo>
                    <a:cubicBezTo>
                      <a:pt x="332" y="646"/>
                      <a:pt x="340" y="650"/>
                      <a:pt x="348" y="651"/>
                    </a:cubicBezTo>
                    <a:cubicBezTo>
                      <a:pt x="355" y="651"/>
                      <a:pt x="355" y="651"/>
                      <a:pt x="355" y="651"/>
                    </a:cubicBezTo>
                    <a:cubicBezTo>
                      <a:pt x="358" y="651"/>
                      <a:pt x="360" y="651"/>
                      <a:pt x="363" y="650"/>
                    </a:cubicBezTo>
                    <a:cubicBezTo>
                      <a:pt x="375" y="647"/>
                      <a:pt x="384" y="638"/>
                      <a:pt x="388" y="626"/>
                    </a:cubicBezTo>
                    <a:cubicBezTo>
                      <a:pt x="388" y="625"/>
                      <a:pt x="388" y="625"/>
                      <a:pt x="388" y="624"/>
                    </a:cubicBezTo>
                    <a:cubicBezTo>
                      <a:pt x="388" y="624"/>
                      <a:pt x="388" y="624"/>
                      <a:pt x="389" y="623"/>
                    </a:cubicBezTo>
                    <a:cubicBezTo>
                      <a:pt x="389" y="622"/>
                      <a:pt x="389" y="622"/>
                      <a:pt x="389" y="621"/>
                    </a:cubicBezTo>
                    <a:cubicBezTo>
                      <a:pt x="389" y="620"/>
                      <a:pt x="389" y="620"/>
                      <a:pt x="389" y="620"/>
                    </a:cubicBezTo>
                    <a:cubicBezTo>
                      <a:pt x="389" y="619"/>
                      <a:pt x="389" y="619"/>
                      <a:pt x="389" y="618"/>
                    </a:cubicBezTo>
                    <a:cubicBezTo>
                      <a:pt x="389" y="614"/>
                      <a:pt x="389" y="610"/>
                      <a:pt x="388" y="606"/>
                    </a:cubicBezTo>
                    <a:cubicBezTo>
                      <a:pt x="388" y="606"/>
                      <a:pt x="388" y="605"/>
                      <a:pt x="388" y="605"/>
                    </a:cubicBezTo>
                    <a:cubicBezTo>
                      <a:pt x="369" y="535"/>
                      <a:pt x="350" y="465"/>
                      <a:pt x="331" y="395"/>
                    </a:cubicBezTo>
                    <a:cubicBezTo>
                      <a:pt x="331" y="359"/>
                      <a:pt x="331" y="270"/>
                      <a:pt x="331" y="209"/>
                    </a:cubicBezTo>
                    <a:cubicBezTo>
                      <a:pt x="376" y="163"/>
                      <a:pt x="376" y="163"/>
                      <a:pt x="376" y="163"/>
                    </a:cubicBezTo>
                    <a:cubicBezTo>
                      <a:pt x="377" y="163"/>
                      <a:pt x="377" y="163"/>
                      <a:pt x="378" y="162"/>
                    </a:cubicBezTo>
                    <a:cubicBezTo>
                      <a:pt x="386" y="153"/>
                      <a:pt x="394" y="145"/>
                      <a:pt x="403" y="137"/>
                    </a:cubicBezTo>
                    <a:cubicBezTo>
                      <a:pt x="433" y="107"/>
                      <a:pt x="463" y="77"/>
                      <a:pt x="493" y="47"/>
                    </a:cubicBezTo>
                    <a:cubicBezTo>
                      <a:pt x="504" y="37"/>
                      <a:pt x="503" y="19"/>
                      <a:pt x="49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503" y="1450536"/>
            <a:ext cx="3222200" cy="3018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6113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1" dur="1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2.91667E-6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0.00573 -0.23403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1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2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89" grpId="1"/>
      <p:bldP spid="199" grpId="0"/>
      <p:bldP spid="199" grpId="1"/>
      <p:bldP spid="194" grpId="0"/>
      <p:bldP spid="194" grpId="1"/>
      <p:bldP spid="204" grpId="0"/>
      <p:bldP spid="204" grpId="1"/>
      <p:bldP spid="209" grpId="0"/>
      <p:bldP spid="209" grpId="1"/>
      <p:bldP spid="214" grpId="0"/>
      <p:bldP spid="214" grpId="1"/>
      <p:bldP spid="222" grpId="0"/>
      <p:bldP spid="222" grpId="1"/>
      <p:bldP spid="230" grpId="0"/>
      <p:bldP spid="23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0377" y="1150268"/>
            <a:ext cx="1037229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6407" y="3178946"/>
            <a:ext cx="10681793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930905" y="210704"/>
            <a:ext cx="236314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4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u="sng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4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89982" y="5229504"/>
            <a:ext cx="9814641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6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455" y="1738158"/>
            <a:ext cx="916087" cy="1374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955569"/>
            <a:ext cx="1086134" cy="10861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27" y="1749347"/>
            <a:ext cx="1241947" cy="12419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115" y="1825281"/>
            <a:ext cx="1605812" cy="12557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922" y="1655881"/>
            <a:ext cx="1046076" cy="14794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00" y="1853623"/>
            <a:ext cx="1530026" cy="11990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396" y="3870763"/>
            <a:ext cx="1605812" cy="12557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596" y="4873655"/>
            <a:ext cx="1605812" cy="12557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6093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479"/>
            <a:ext cx="12192000" cy="685252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07873" y="154983"/>
            <a:ext cx="306628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DẶN DÒ</a:t>
            </a:r>
          </a:p>
        </p:txBody>
      </p:sp>
      <p:sp>
        <p:nvSpPr>
          <p:cNvPr id="4" name="Rectangle 3"/>
          <p:cNvSpPr/>
          <p:nvPr/>
        </p:nvSpPr>
        <p:spPr>
          <a:xfrm>
            <a:off x="1818771" y="2037665"/>
            <a:ext cx="8554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Làm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bài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tập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2, 3 SGK </a:t>
            </a:r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trang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96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629" y="3208740"/>
            <a:ext cx="94436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       </a:t>
            </a:r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Chuẩn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bị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bài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tiếp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theo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6618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" y="-33046"/>
            <a:ext cx="12192000" cy="1597600"/>
          </a:xfrm>
        </p:spPr>
        <p:txBody>
          <a:bodyPr anchor="ctr"/>
          <a:lstStyle/>
          <a:p>
            <a:r>
              <a:rPr lang="en-US" sz="6000" b="1" dirty="0">
                <a:ln w="22225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</a:rPr>
              <a:t>CÁC BẠN CẦN CHUẨN BỊ</a:t>
            </a:r>
          </a:p>
        </p:txBody>
      </p:sp>
      <p:grpSp>
        <p:nvGrpSpPr>
          <p:cNvPr id="4" name="Google Shape;2372;p53"/>
          <p:cNvGrpSpPr/>
          <p:nvPr/>
        </p:nvGrpSpPr>
        <p:grpSpPr>
          <a:xfrm>
            <a:off x="2349887" y="1543277"/>
            <a:ext cx="7133343" cy="2219259"/>
            <a:chOff x="4411970" y="4340222"/>
            <a:chExt cx="779467" cy="242683"/>
          </a:xfrm>
        </p:grpSpPr>
        <p:sp>
          <p:nvSpPr>
            <p:cNvPr id="5" name="Google Shape;2373;p53"/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374;p53"/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375;p53"/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2372;p53"/>
          <p:cNvGrpSpPr/>
          <p:nvPr/>
        </p:nvGrpSpPr>
        <p:grpSpPr>
          <a:xfrm>
            <a:off x="2349887" y="4204834"/>
            <a:ext cx="7133343" cy="2219259"/>
            <a:chOff x="4411970" y="4340222"/>
            <a:chExt cx="779467" cy="242683"/>
          </a:xfrm>
        </p:grpSpPr>
        <p:sp>
          <p:nvSpPr>
            <p:cNvPr id="9" name="Google Shape;2373;p53"/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374;p53"/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375;p53"/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4385188" y="2134879"/>
            <a:ext cx="4758812" cy="1415837"/>
          </a:xfrm>
          <a:prstGeom prst="rect">
            <a:avLst/>
          </a:prstGeom>
        </p:spPr>
        <p:txBody>
          <a:bodyPr vert="horz" lIns="91424" tIns="45718" rIns="91424" bIns="45718" rtlCol="0" anchor="ctr">
            <a:noAutofit/>
          </a:bodyPr>
          <a:lstStyle>
            <a:lvl1pPr algn="ctr" defTabSz="9141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Sách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giáo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 khoa </a:t>
            </a:r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Toán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lớp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 4, </a:t>
            </a:r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vở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ghi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bút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mực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nháp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,…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385187" y="4853177"/>
            <a:ext cx="4916959" cy="1415837"/>
          </a:xfrm>
          <a:prstGeom prst="rect">
            <a:avLst/>
          </a:prstGeom>
        </p:spPr>
        <p:txBody>
          <a:bodyPr vert="horz" lIns="91424" tIns="45718" rIns="91424" bIns="45718" rtlCol="0" anchor="ctr">
            <a:noAutofit/>
          </a:bodyPr>
          <a:lstStyle>
            <a:lvl1pPr algn="ctr" defTabSz="9141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Ngồi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 ở </a:t>
            </a:r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nơi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đủ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ánh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sáng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yên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tĩnh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, </a:t>
            </a:r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tập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trung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lắng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nghe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giảng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bài</a:t>
            </a:r>
            <a:r>
              <a:rPr lang="en-US" sz="32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853" y="4759779"/>
            <a:ext cx="1141517" cy="11318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777" y="2167066"/>
            <a:ext cx="893809" cy="8938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5063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Đường Lên Đỉnh Núi Chung Kết O10 Bản Ghép Hoàn Chỉnh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430" y="573252"/>
            <a:ext cx="663485" cy="3732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"/>
            <a:ext cx="5022165" cy="38516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38BAF07-D09F-DB41-8DA9-050358218781}"/>
              </a:ext>
            </a:extLst>
          </p:cNvPr>
          <p:cNvSpPr txBox="1"/>
          <p:nvPr/>
        </p:nvSpPr>
        <p:spPr>
          <a:xfrm>
            <a:off x="4122295" y="6561467"/>
            <a:ext cx="8274570" cy="3595029"/>
          </a:xfrm>
          <a:prstGeom prst="rect">
            <a:avLst/>
          </a:prstGeom>
        </p:spPr>
        <p:txBody>
          <a:bodyPr anchor="ctr"/>
          <a:lstStyle/>
          <a:p>
            <a:pPr algn="ctr"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</a:rPr>
              <a:t>CẢM ƠN 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VÌ CÁC BẠN </a:t>
            </a:r>
          </a:p>
          <a:p>
            <a:pPr algn="ctr"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ĐÃ RẤT </a:t>
            </a:r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</a:rPr>
              <a:t>TÍCH CỰC</a:t>
            </a:r>
            <a:r>
              <a:rPr lang="en-US" sz="1400" b="1" dirty="0">
                <a:solidFill>
                  <a:srgbClr val="7030A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TRONG TIẾT HỌC.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algn="ctr"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CHÚC CÁC BẠN MỘT NGÀY TRÀN ĐẦY</a:t>
            </a:r>
          </a:p>
          <a:p>
            <a:pPr algn="ctr" defTabSz="121917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</a:rPr>
              <a:t>NĂNG LƯỢNG</a:t>
            </a:r>
            <a:r>
              <a:rPr lang="en-US" sz="2400" b="1" dirty="0">
                <a:solidFill>
                  <a:srgbClr val="FFC000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E14D25"/>
                </a:solidFill>
                <a:latin typeface="Cambria" panose="02040503050406030204" pitchFamily="18" charset="0"/>
              </a:rPr>
              <a:t>BÌNH AN 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</a:rPr>
              <a:t>TRONG MÙA DỊCH COVID!</a:t>
            </a:r>
          </a:p>
        </p:txBody>
      </p:sp>
    </p:spTree>
    <p:extLst>
      <p:ext uri="{BB962C8B-B14F-4D97-AF65-F5344CB8AC3E}">
        <p14:creationId xmlns:p14="http://schemas.microsoft.com/office/powerpoint/2010/main" val="962426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4" presetClass="path" presetSubtype="0" accel="10233" decel="1023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0.00533 -0.70995 " pathEditMode="relative" rAng="0" ptsTypes="AA">
                                      <p:cBhvr>
                                        <p:cTn id="8" dur="10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3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/>
    </p:bldLst>
  </p:timing>
  <p:extLst mod="1">
    <p:ext uri="{E180D4A7-C9FB-4DFB-919C-405C955672EB}">
      <p14:showEvtLst xmlns:p14="http://schemas.microsoft.com/office/powerpoint/2010/main">
        <p14:playEvt time="62" objId="2"/>
        <p14:stopEvt time="30809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11" y="1006424"/>
            <a:ext cx="3226054" cy="32260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131" y="3173524"/>
            <a:ext cx="8356718" cy="3529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7377" y="3524864"/>
            <a:ext cx="5654623" cy="2827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4"/>
          <a:stretch/>
        </p:blipFill>
        <p:spPr>
          <a:xfrm>
            <a:off x="-576" y="2298617"/>
            <a:ext cx="6493284" cy="4248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03" y="707923"/>
            <a:ext cx="3762870" cy="35245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81583" y="1332590"/>
            <a:ext cx="5442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</a:rPr>
              <a:t>ĐƯỜNG LÊN ĐỈNH</a:t>
            </a:r>
            <a:endParaRPr lang="en-US" sz="5400" b="1" cap="none" spc="0" dirty="0">
              <a:ln/>
              <a:solidFill>
                <a:schemeClr val="accent4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77024" y="2216169"/>
            <a:ext cx="6928436" cy="22159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3800" b="1" dirty="0">
                <a:ln/>
                <a:solidFill>
                  <a:schemeClr val="accent4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OLYMPIA</a:t>
            </a:r>
            <a:endParaRPr lang="en-US" sz="13800" b="1" cap="none" spc="0" dirty="0">
              <a:ln/>
              <a:solidFill>
                <a:schemeClr val="accent4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660" y="-669548"/>
            <a:ext cx="762000" cy="2190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3750" y="-670650"/>
            <a:ext cx="762000" cy="2190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5914" y="-665513"/>
            <a:ext cx="762000" cy="2190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8078" y="-650729"/>
            <a:ext cx="762000" cy="2190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86709" y="-650729"/>
            <a:ext cx="762000" cy="21907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224" y="4899561"/>
            <a:ext cx="1226544" cy="25604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986953" y="4890043"/>
            <a:ext cx="1226544" cy="25794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14972" y="4867254"/>
            <a:ext cx="1226544" cy="25604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3519922" y="4890042"/>
            <a:ext cx="1226544" cy="2579449"/>
          </a:xfrm>
          <a:prstGeom prst="rect">
            <a:avLst/>
          </a:prstGeom>
        </p:spPr>
      </p:pic>
      <p:pic>
        <p:nvPicPr>
          <p:cNvPr id="25" name="yt1s.com - Đường Lên Đỉnh Núi Chung Kết O10 Bản Ghép Hoàn Chỉnh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80852" y="5998967"/>
            <a:ext cx="365136" cy="2053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739" y="5578750"/>
            <a:ext cx="857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12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45052044-1C1A-4208-B6B2-B113B568128A}"/>
              </a:ext>
            </a:extLst>
          </p:cNvPr>
          <p:cNvSpPr/>
          <p:nvPr/>
        </p:nvSpPr>
        <p:spPr>
          <a:xfrm>
            <a:off x="1890913" y="4615947"/>
            <a:ext cx="3344338" cy="2039810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solidFill>
              <a:srgbClr val="004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905746" y="4615947"/>
            <a:ext cx="3248705" cy="2057038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7192377" y="4603753"/>
            <a:ext cx="3386297" cy="2003355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solidFill>
              <a:srgbClr val="004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F4CC4E69-CCBE-4CEF-9C4B-0CC903087320}"/>
              </a:ext>
            </a:extLst>
          </p:cNvPr>
          <p:cNvSpPr/>
          <p:nvPr/>
        </p:nvSpPr>
        <p:spPr>
          <a:xfrm>
            <a:off x="7180193" y="48345"/>
            <a:ext cx="3344338" cy="1993995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solidFill>
              <a:srgbClr val="004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1967408" y="96398"/>
            <a:ext cx="3383692" cy="1993995"/>
          </a:xfrm>
          <a:prstGeom prst="rect">
            <a:avLst/>
          </a:prstGeom>
          <a:solidFill>
            <a:schemeClr val="accent1">
              <a:lumMod val="60000"/>
              <a:lumOff val="40000"/>
              <a:alpha val="20000"/>
            </a:schemeClr>
          </a:solidFill>
          <a:ln>
            <a:solidFill>
              <a:srgbClr val="004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58480" y="2786024"/>
            <a:ext cx="1504630" cy="1497944"/>
            <a:chOff x="3778320" y="2704692"/>
            <a:chExt cx="1679506" cy="16720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8320" y="2704692"/>
              <a:ext cx="1679506" cy="1672042"/>
            </a:xfrm>
            <a:prstGeom prst="rect">
              <a:avLst/>
            </a:prstGeom>
            <a:effectLst>
              <a:glow rad="127000">
                <a:srgbClr val="00FF4E">
                  <a:alpha val="50000"/>
                </a:srgbClr>
              </a:glow>
            </a:effectLst>
          </p:spPr>
        </p:pic>
        <p:sp>
          <p:nvSpPr>
            <p:cNvPr id="4" name="Oval 3"/>
            <p:cNvSpPr/>
            <p:nvPr/>
          </p:nvSpPr>
          <p:spPr>
            <a:xfrm>
              <a:off x="4412457" y="3318095"/>
              <a:ext cx="413300" cy="429290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4483170" y="3401441"/>
              <a:ext cx="269806" cy="269806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76015" y="2723545"/>
            <a:ext cx="252786" cy="252786"/>
            <a:chOff x="457200" y="3895493"/>
            <a:chExt cx="327574" cy="327574"/>
          </a:xfrm>
        </p:grpSpPr>
        <p:sp>
          <p:nvSpPr>
            <p:cNvPr id="8" name="Oval 7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408035" y="4002895"/>
            <a:ext cx="252786" cy="252786"/>
            <a:chOff x="457200" y="3895493"/>
            <a:chExt cx="327574" cy="327574"/>
          </a:xfrm>
        </p:grpSpPr>
        <p:sp>
          <p:nvSpPr>
            <p:cNvPr id="31" name="Oval 30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595077" y="2751161"/>
            <a:ext cx="252786" cy="252786"/>
            <a:chOff x="457200" y="3895493"/>
            <a:chExt cx="327574" cy="327574"/>
          </a:xfrm>
        </p:grpSpPr>
        <p:sp>
          <p:nvSpPr>
            <p:cNvPr id="34" name="Oval 33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50758" y="4010533"/>
            <a:ext cx="252786" cy="252786"/>
            <a:chOff x="457200" y="3895493"/>
            <a:chExt cx="327574" cy="327574"/>
          </a:xfrm>
        </p:grpSpPr>
        <p:sp>
          <p:nvSpPr>
            <p:cNvPr id="37" name="Oval 36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6663247" y="2037491"/>
            <a:ext cx="3826445" cy="686054"/>
            <a:chOff x="4780305" y="2474201"/>
            <a:chExt cx="3767163" cy="664087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4780305" y="2474201"/>
              <a:ext cx="575457" cy="66408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cxnSpLocks/>
            </p:cNvCxnSpPr>
            <p:nvPr/>
          </p:nvCxnSpPr>
          <p:spPr>
            <a:xfrm flipH="1">
              <a:off x="5289242" y="2514600"/>
              <a:ext cx="3258226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1953886" y="2078989"/>
            <a:ext cx="3683649" cy="765323"/>
            <a:chOff x="472440" y="2506339"/>
            <a:chExt cx="3481351" cy="486543"/>
          </a:xfrm>
        </p:grpSpPr>
        <p:cxnSp>
          <p:nvCxnSpPr>
            <p:cNvPr id="41" name="Straight Connector 40"/>
            <p:cNvCxnSpPr/>
            <p:nvPr/>
          </p:nvCxnSpPr>
          <p:spPr>
            <a:xfrm flipH="1" flipV="1">
              <a:off x="3643707" y="2506339"/>
              <a:ext cx="310084" cy="486543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472440" y="2514600"/>
              <a:ext cx="3169562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1967408" y="4240364"/>
            <a:ext cx="3606303" cy="345693"/>
            <a:chOff x="472440" y="4096313"/>
            <a:chExt cx="3459655" cy="248952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3661910" y="4096313"/>
              <a:ext cx="270185" cy="248952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472440" y="4343400"/>
              <a:ext cx="3169561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6696030" y="4164635"/>
            <a:ext cx="3882644" cy="387171"/>
            <a:chOff x="4901871" y="3963638"/>
            <a:chExt cx="3797629" cy="387171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4901871" y="3963638"/>
              <a:ext cx="539405" cy="38717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5441276" y="4343400"/>
              <a:ext cx="3258224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nhóm 1"/>
          <p:cNvSpPr txBox="1"/>
          <p:nvPr/>
        </p:nvSpPr>
        <p:spPr>
          <a:xfrm>
            <a:off x="1869677" y="1732221"/>
            <a:ext cx="3365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000" b="1" dirty="0"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vi-VN" sz="2000" b="1" dirty="0"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Nhóm 2"/>
          <p:cNvSpPr txBox="1"/>
          <p:nvPr/>
        </p:nvSpPr>
        <p:spPr>
          <a:xfrm>
            <a:off x="7144373" y="1652873"/>
            <a:ext cx="338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vi-VN" sz="2000" b="1" dirty="0">
              <a:effectLst>
                <a:glow rad="101600">
                  <a:srgbClr val="00FF4E"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Nhóm 3"/>
          <p:cNvSpPr txBox="1"/>
          <p:nvPr/>
        </p:nvSpPr>
        <p:spPr>
          <a:xfrm>
            <a:off x="7192377" y="4663625"/>
            <a:ext cx="3386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CHINH PHỤC THỬ THÁCH</a:t>
            </a:r>
            <a:endParaRPr lang="vi-VN" sz="1800" b="1" dirty="0">
              <a:effectLst>
                <a:glow rad="101600">
                  <a:srgbClr val="00FF4E"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24" y="251591"/>
            <a:ext cx="1380146" cy="1380146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681" y="158761"/>
            <a:ext cx="1352520" cy="1352520"/>
          </a:xfrm>
          <a:prstGeom prst="rect">
            <a:avLst/>
          </a:prstGeom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115" y="5123090"/>
            <a:ext cx="1407653" cy="1407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43" y="5167422"/>
            <a:ext cx="1380146" cy="1405933"/>
          </a:xfrm>
          <a:prstGeom prst="rect">
            <a:avLst/>
          </a:prstGeom>
        </p:spPr>
      </p:pic>
      <p:sp>
        <p:nvSpPr>
          <p:cNvPr id="66" name="Nhóm 4"/>
          <p:cNvSpPr txBox="1"/>
          <p:nvPr/>
        </p:nvSpPr>
        <p:spPr>
          <a:xfrm>
            <a:off x="1867284" y="4663625"/>
            <a:ext cx="33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VỀ ĐÍCH</a:t>
            </a:r>
            <a:endParaRPr lang="vi-VN" sz="2000" b="1" dirty="0">
              <a:effectLst>
                <a:glow rad="101600">
                  <a:srgbClr val="00FF4E"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037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1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4" dur="3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2" dur="3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7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24" grpId="0" animBg="1"/>
      <p:bldP spid="115" grpId="0" animBg="1"/>
      <p:bldP spid="52" grpId="0" animBg="1"/>
      <p:bldP spid="76" grpId="0" animBg="1"/>
      <p:bldP spid="63" grpId="0"/>
      <p:bldP spid="64" grpId="0"/>
      <p:bldP spid="65" grpId="0"/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010" y="0"/>
            <a:ext cx="12188239" cy="686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5" cstate="print"/>
          <a:srcRect l="30313"/>
          <a:stretch>
            <a:fillRect/>
          </a:stretch>
        </p:blipFill>
        <p:spPr bwMode="auto">
          <a:xfrm>
            <a:off x="3812604" y="145922"/>
            <a:ext cx="8493645" cy="686223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083130" y="2376714"/>
            <a:ext cx="9700060" cy="1200325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1: KHỞI ĐỘNG</a:t>
            </a:r>
            <a:endParaRPr lang="en-US" sz="7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2679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1779670" y="706794"/>
            <a:ext cx="7159636" cy="2885460"/>
          </a:xfrm>
          <a:prstGeom prst="rect">
            <a:avLst/>
          </a:prstGeom>
          <a:solidFill>
            <a:srgbClr val="FF9999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hỏi: </a:t>
            </a:r>
            <a:r>
              <a:rPr lang="en-US" sz="3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3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000" dirty="0">
              <a:solidFill>
                <a:prstClr val="white"/>
              </a:solidFill>
              <a:latin typeface="Calibri" panose="020F0502020204030204"/>
            </a:endParaRPr>
          </a:p>
          <a:p>
            <a:endParaRPr lang="en-US" sz="3000" dirty="0">
              <a:solidFill>
                <a:prstClr val="white"/>
              </a:solidFill>
              <a:latin typeface="Calibri" panose="020F0502020204030204"/>
              <a:cs typeface="Times New Roman" pitchFamily="18" charset="0"/>
            </a:endParaRPr>
          </a:p>
          <a:p>
            <a:endParaRPr lang="en-US" sz="3000" dirty="0">
              <a:solidFill>
                <a:prstClr val="white"/>
              </a:solidFill>
              <a:latin typeface="Calibri" panose="020F0502020204030204"/>
              <a:cs typeface="Times New Roman" pitchFamily="18" charset="0"/>
            </a:endParaRPr>
          </a:p>
          <a:p>
            <a:endParaRPr lang="en-US" sz="3000" dirty="0">
              <a:solidFill>
                <a:prstClr val="white"/>
              </a:solidFill>
              <a:latin typeface="Calibri" panose="020F0502020204030204"/>
              <a:cs typeface="Times New Roman" pitchFamily="18" charset="0"/>
            </a:endParaRPr>
          </a:p>
          <a:p>
            <a:endParaRPr lang="en-US" sz="3000" dirty="0">
              <a:solidFill>
                <a:prstClr val="white"/>
              </a:solidFill>
              <a:latin typeface="Calibri" panose="020F0502020204030204"/>
              <a:cs typeface="Times New Roman" pitchFamily="18" charset="0"/>
            </a:endParaRPr>
          </a:p>
          <a:p>
            <a:endParaRPr lang="en-US" sz="3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1522120" y="587220"/>
            <a:ext cx="387790" cy="3124609"/>
            <a:chOff x="1322576" y="181189"/>
            <a:chExt cx="387790" cy="2666783"/>
          </a:xfrm>
        </p:grpSpPr>
        <p:grpSp>
          <p:nvGrpSpPr>
            <p:cNvPr id="71" name="Group 70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73" name="Oval 72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2" name="Left Bracket 71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76" name="Left Bracket 75"/>
          <p:cNvSpPr/>
          <p:nvPr/>
        </p:nvSpPr>
        <p:spPr>
          <a:xfrm flipH="1">
            <a:off x="8725136" y="615356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619155" y="1330725"/>
            <a:ext cx="455948" cy="3255188"/>
            <a:chOff x="393013" y="1032066"/>
            <a:chExt cx="455948" cy="3255188"/>
          </a:xfrm>
        </p:grpSpPr>
        <p:cxnSp>
          <p:nvCxnSpPr>
            <p:cNvPr id="78" name="Straight Connector 77"/>
            <p:cNvCxnSpPr>
              <a:stCxn id="92" idx="4"/>
              <a:endCxn id="80" idx="0"/>
            </p:cNvCxnSpPr>
            <p:nvPr/>
          </p:nvCxnSpPr>
          <p:spPr>
            <a:xfrm flipH="1">
              <a:off x="620987" y="1032066"/>
              <a:ext cx="14515" cy="279924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80" name="Oval 79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grpSp>
        <p:nvGrpSpPr>
          <p:cNvPr id="91" name="Group 90"/>
          <p:cNvGrpSpPr/>
          <p:nvPr/>
        </p:nvGrpSpPr>
        <p:grpSpPr>
          <a:xfrm>
            <a:off x="324318" y="260154"/>
            <a:ext cx="1082288" cy="1082288"/>
            <a:chOff x="83662" y="159259"/>
            <a:chExt cx="1082288" cy="1082288"/>
          </a:xfrm>
        </p:grpSpPr>
        <p:sp>
          <p:nvSpPr>
            <p:cNvPr id="92" name="Oval 91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96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4" y="2176628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Oval 176"/>
          <p:cNvSpPr>
            <a:spLocks noChangeArrowheads="1"/>
          </p:cNvSpPr>
          <p:nvPr/>
        </p:nvSpPr>
        <p:spPr bwMode="auto">
          <a:xfrm>
            <a:off x="614866" y="24764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98" name="Oval 176"/>
          <p:cNvSpPr>
            <a:spLocks noChangeArrowheads="1"/>
          </p:cNvSpPr>
          <p:nvPr/>
        </p:nvSpPr>
        <p:spPr bwMode="auto">
          <a:xfrm>
            <a:off x="618965" y="244903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99" name="Oval 176"/>
          <p:cNvSpPr>
            <a:spLocks noChangeArrowheads="1"/>
          </p:cNvSpPr>
          <p:nvPr/>
        </p:nvSpPr>
        <p:spPr bwMode="auto">
          <a:xfrm>
            <a:off x="614538" y="248996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100" name="Oval 176"/>
          <p:cNvSpPr>
            <a:spLocks noChangeArrowheads="1"/>
          </p:cNvSpPr>
          <p:nvPr/>
        </p:nvSpPr>
        <p:spPr bwMode="auto">
          <a:xfrm>
            <a:off x="631722" y="246587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101" name="Oval 176"/>
          <p:cNvSpPr>
            <a:spLocks noChangeArrowheads="1"/>
          </p:cNvSpPr>
          <p:nvPr/>
        </p:nvSpPr>
        <p:spPr bwMode="auto">
          <a:xfrm>
            <a:off x="618965" y="247976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102" name="Oval 176"/>
          <p:cNvSpPr>
            <a:spLocks noChangeArrowheads="1"/>
          </p:cNvSpPr>
          <p:nvPr/>
        </p:nvSpPr>
        <p:spPr bwMode="auto">
          <a:xfrm>
            <a:off x="630371" y="24761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103" name="Oval 176"/>
          <p:cNvSpPr>
            <a:spLocks noChangeArrowheads="1"/>
          </p:cNvSpPr>
          <p:nvPr/>
        </p:nvSpPr>
        <p:spPr bwMode="auto">
          <a:xfrm>
            <a:off x="595207" y="247842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104" name="Oval 176"/>
          <p:cNvSpPr>
            <a:spLocks noChangeArrowheads="1"/>
          </p:cNvSpPr>
          <p:nvPr/>
        </p:nvSpPr>
        <p:spPr bwMode="auto">
          <a:xfrm>
            <a:off x="602109" y="245239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105" name="Oval 176"/>
          <p:cNvSpPr>
            <a:spLocks noChangeArrowheads="1"/>
          </p:cNvSpPr>
          <p:nvPr/>
        </p:nvSpPr>
        <p:spPr bwMode="auto">
          <a:xfrm>
            <a:off x="619995" y="24705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106" name="Oval 176"/>
          <p:cNvSpPr>
            <a:spLocks noChangeArrowheads="1"/>
          </p:cNvSpPr>
          <p:nvPr/>
        </p:nvSpPr>
        <p:spPr bwMode="auto">
          <a:xfrm>
            <a:off x="630371" y="242874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107" name="Oval 176"/>
          <p:cNvSpPr>
            <a:spLocks noChangeArrowheads="1"/>
          </p:cNvSpPr>
          <p:nvPr/>
        </p:nvSpPr>
        <p:spPr bwMode="auto">
          <a:xfrm>
            <a:off x="588463" y="245807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2089440" y="2504550"/>
            <a:ext cx="289053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C. 0 ; 2 ; 4 ; 6 ; 8</a:t>
            </a:r>
            <a:endParaRPr lang="en-US" sz="3000" dirty="0">
              <a:solidFill>
                <a:srgbClr val="0070C0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2116736" y="1694889"/>
            <a:ext cx="299793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 0 ; 2 ; 3 ; 8 ; 9 </a:t>
            </a:r>
            <a:endParaRPr lang="en-US" sz="3000" dirty="0"/>
          </a:p>
        </p:txBody>
      </p:sp>
      <p:sp>
        <p:nvSpPr>
          <p:cNvPr id="110" name="Rectangle 109"/>
          <p:cNvSpPr/>
          <p:nvPr/>
        </p:nvSpPr>
        <p:spPr>
          <a:xfrm>
            <a:off x="2198645" y="2112679"/>
            <a:ext cx="328647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B. 0 ; 1 ; 3 ; 5 ; 7 ; 9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2198645" y="2933365"/>
            <a:ext cx="281519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D. 1 ; 2 ; 3 ; 7 ; 9</a:t>
            </a: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707" y="4183777"/>
            <a:ext cx="2521823" cy="2521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0127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6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/>
      <p:bldP spid="109" grpId="0"/>
      <p:bldP spid="109" grpId="1"/>
      <p:bldP spid="110" grpId="0"/>
      <p:bldP spid="110" grpId="1"/>
      <p:bldP spid="111" grpId="0"/>
      <p:bldP spid="1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33000"/>
          </a:schemeClr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735425" y="692045"/>
            <a:ext cx="7159636" cy="2885460"/>
          </a:xfrm>
          <a:prstGeom prst="rect">
            <a:avLst/>
          </a:prstGeom>
          <a:solidFill>
            <a:srgbClr val="FFD1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3200" b="1" i="1" dirty="0">
              <a:solidFill>
                <a:srgbClr val="FF0003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i="1" dirty="0" err="1">
                <a:solidFill>
                  <a:srgbClr val="FF0003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FF00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3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i="1" dirty="0">
                <a:solidFill>
                  <a:srgbClr val="FF000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2?</a:t>
            </a:r>
          </a:p>
          <a:p>
            <a:pPr lvl="0"/>
            <a:r>
              <a:rPr lang="en-US" sz="3200" dirty="0">
                <a:solidFill>
                  <a:prstClr val="white"/>
                </a:solidFill>
              </a:rPr>
              <a:t>   </a:t>
            </a:r>
          </a:p>
          <a:p>
            <a:pPr lvl="0"/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477875" y="572471"/>
            <a:ext cx="387790" cy="3124609"/>
            <a:chOff x="1322576" y="181189"/>
            <a:chExt cx="387790" cy="2666783"/>
          </a:xfrm>
        </p:grpSpPr>
        <p:grpSp>
          <p:nvGrpSpPr>
            <p:cNvPr id="51" name="Group 50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2" name="Left Bracket 51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55" name="Left Bracket 54"/>
          <p:cNvSpPr/>
          <p:nvPr/>
        </p:nvSpPr>
        <p:spPr>
          <a:xfrm flipH="1">
            <a:off x="8680891" y="600607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574910" y="1315976"/>
            <a:ext cx="455948" cy="3255188"/>
            <a:chOff x="393013" y="1032066"/>
            <a:chExt cx="455948" cy="3255188"/>
          </a:xfrm>
        </p:grpSpPr>
        <p:cxnSp>
          <p:nvCxnSpPr>
            <p:cNvPr id="57" name="Straight Connector 56"/>
            <p:cNvCxnSpPr>
              <a:stCxn id="70" idx="4"/>
              <a:endCxn id="59" idx="0"/>
            </p:cNvCxnSpPr>
            <p:nvPr/>
          </p:nvCxnSpPr>
          <p:spPr>
            <a:xfrm flipH="1">
              <a:off x="620987" y="1032066"/>
              <a:ext cx="14515" cy="279924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57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69" name="Group 68"/>
          <p:cNvGrpSpPr/>
          <p:nvPr/>
        </p:nvGrpSpPr>
        <p:grpSpPr>
          <a:xfrm>
            <a:off x="280073" y="245405"/>
            <a:ext cx="1082288" cy="1082288"/>
            <a:chOff x="83662" y="159259"/>
            <a:chExt cx="1082288" cy="1082288"/>
          </a:xfrm>
        </p:grpSpPr>
        <p:sp>
          <p:nvSpPr>
            <p:cNvPr id="70" name="Oval 6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7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79" y="2161879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570621" y="246171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10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574720" y="243428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9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570293" y="24752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8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587477" y="245112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7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574720" y="246501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6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586126" y="246144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5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550962" y="246367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4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557864" y="243764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3</a:t>
            </a:r>
          </a:p>
        </p:txBody>
      </p:sp>
      <p:sp>
        <p:nvSpPr>
          <p:cNvPr id="83" name="Oval 176"/>
          <p:cNvSpPr>
            <a:spLocks noChangeArrowheads="1"/>
          </p:cNvSpPr>
          <p:nvPr/>
        </p:nvSpPr>
        <p:spPr bwMode="auto">
          <a:xfrm>
            <a:off x="575750" y="245575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2</a:t>
            </a:r>
          </a:p>
        </p:txBody>
      </p:sp>
      <p:sp>
        <p:nvSpPr>
          <p:cNvPr id="84" name="Oval 176"/>
          <p:cNvSpPr>
            <a:spLocks noChangeArrowheads="1"/>
          </p:cNvSpPr>
          <p:nvPr/>
        </p:nvSpPr>
        <p:spPr bwMode="auto">
          <a:xfrm>
            <a:off x="586126" y="241399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itchFamily="34" charset="0"/>
              </a:rPr>
              <a:t>1</a:t>
            </a:r>
          </a:p>
        </p:txBody>
      </p:sp>
      <p:sp>
        <p:nvSpPr>
          <p:cNvPr id="85" name="Oval 176"/>
          <p:cNvSpPr>
            <a:spLocks noChangeArrowheads="1"/>
          </p:cNvSpPr>
          <p:nvPr/>
        </p:nvSpPr>
        <p:spPr bwMode="auto">
          <a:xfrm>
            <a:off x="544218" y="24433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86" name="Rectangle 85"/>
          <p:cNvSpPr/>
          <p:nvPr/>
        </p:nvSpPr>
        <p:spPr>
          <a:xfrm>
            <a:off x="2382353" y="2043989"/>
            <a:ext cx="31566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B.  40 ; 246 ; 8734 </a:t>
            </a:r>
            <a:endParaRPr lang="en-US" sz="3000" dirty="0">
              <a:solidFill>
                <a:srgbClr val="7030A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5289" y="1592965"/>
            <a:ext cx="33810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prstClr val="white"/>
                </a:solidFill>
              </a:rPr>
              <a:t> 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A.  123 ; 101 ; 8743</a:t>
            </a:r>
            <a:endParaRPr lang="en-US" sz="3000" dirty="0"/>
          </a:p>
        </p:txBody>
      </p:sp>
      <p:sp>
        <p:nvSpPr>
          <p:cNvPr id="3" name="Rectangle 2"/>
          <p:cNvSpPr/>
          <p:nvPr/>
        </p:nvSpPr>
        <p:spPr>
          <a:xfrm>
            <a:off x="2278937" y="2463308"/>
            <a:ext cx="334899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C.  467 ; 101 ; 8734</a:t>
            </a:r>
            <a:endParaRPr lang="en-US" sz="3000" dirty="0"/>
          </a:p>
        </p:txBody>
      </p:sp>
      <p:sp>
        <p:nvSpPr>
          <p:cNvPr id="5" name="Rectangle 4"/>
          <p:cNvSpPr/>
          <p:nvPr/>
        </p:nvSpPr>
        <p:spPr>
          <a:xfrm>
            <a:off x="2298953" y="2858966"/>
            <a:ext cx="31774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D. 123 ; 246 ; 467 </a:t>
            </a:r>
            <a:endParaRPr lang="en-US" sz="3000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707" y="4183777"/>
            <a:ext cx="2521823" cy="2521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0278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5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1"/>
      <p:bldP spid="2" grpId="0"/>
      <p:bldP spid="2" grpId="1"/>
      <p:bldP spid="3" grpId="0"/>
      <p:bldP spid="3" grpId="1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5703301" cy="686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5" cstate="print"/>
          <a:srcRect l="30313"/>
          <a:stretch>
            <a:fillRect/>
          </a:stretch>
        </p:blipFill>
        <p:spPr bwMode="auto">
          <a:xfrm>
            <a:off x="3797650" y="0"/>
            <a:ext cx="8493645" cy="686223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154174" y="2345716"/>
            <a:ext cx="9340986" cy="1200325"/>
          </a:xfrm>
          <a:prstGeom prst="rect">
            <a:avLst/>
          </a:prstGeom>
          <a:noFill/>
        </p:spPr>
        <p:txBody>
          <a:bodyPr wrap="none" lIns="91424" tIns="45718" rIns="91424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2: 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93306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8205F3-1AB2-4C1F-B89F-0A326ACD6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984"/>
            <a:ext cx="12192000" cy="6857531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DB4FD2F9-F378-4F1B-B238-07980D080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483" y="155453"/>
            <a:ext cx="261398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7" name="WordArt 4">
            <a:extLst>
              <a:ext uri="{FF2B5EF4-FFF2-40B4-BE49-F238E27FC236}">
                <a16:creationId xmlns="" xmlns:a16="http://schemas.microsoft.com/office/drawing/2014/main" id="{DEEA6C43-7C36-48C1-B451-E2C246396F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4451" y="1312250"/>
            <a:ext cx="8710047" cy="2670748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kern="10" dirty="0" err="1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EF11C94B-2C98-47CA-837A-2FA125A39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934" y="3598277"/>
            <a:ext cx="347813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SGK/Tr.95,96</a:t>
            </a: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7&quot;/&gt;&lt;/object&gt;&lt;object type=&quot;3&quot; unique_id=&quot;10004&quot;&gt;&lt;property id=&quot;20148&quot; value=&quot;5&quot;/&gt;&lt;property id=&quot;20300&quot; value=&quot;Slide 2&quot;/&gt;&lt;property id=&quot;20307&quot; value=&quot;358&quot;/&gt;&lt;/object&gt;&lt;object type=&quot;3&quot; unique_id=&quot;10005&quot;&gt;&lt;property id=&quot;20148&quot; value=&quot;5&quot;/&gt;&lt;property id=&quot;20300&quot; value=&quot;Slide 3&quot;/&gt;&lt;property id=&quot;20307&quot; value=&quot;359&quot;/&gt;&lt;/object&gt;&lt;object type=&quot;3&quot; unique_id=&quot;10006&quot;&gt;&lt;property id=&quot;20148&quot; value=&quot;5&quot;/&gt;&lt;property id=&quot;20300&quot; value=&quot;Slide 5&quot;/&gt;&lt;property id=&quot;20307&quot; value=&quot;307&quot;/&gt;&lt;/object&gt;&lt;object type=&quot;3&quot; unique_id=&quot;10007&quot;&gt;&lt;property id=&quot;20148&quot; value=&quot;5&quot;/&gt;&lt;property id=&quot;20300&quot; value=&quot;Slide 6&quot;/&gt;&lt;property id=&quot;20307&quot; value=&quot;274&quot;/&gt;&lt;/object&gt;&lt;object type=&quot;3&quot; unique_id=&quot;10008&quot;&gt;&lt;property id=&quot;20148&quot; value=&quot;5&quot;/&gt;&lt;property id=&quot;20300&quot; value=&quot;Slide 7&quot;/&gt;&lt;property id=&quot;20307&quot; value=&quot;360&quot;/&gt;&lt;/object&gt;&lt;object type=&quot;3&quot; unique_id=&quot;10009&quot;&gt;&lt;property id=&quot;20148&quot; value=&quot;5&quot;/&gt;&lt;property id=&quot;20300&quot; value=&quot;Slide 8&quot;/&gt;&lt;property id=&quot;20307&quot; value=&quot;361&quot;/&gt;&lt;/object&gt;&lt;object type=&quot;3&quot; unique_id=&quot;10020&quot;&gt;&lt;property id=&quot;20148&quot; value=&quot;5&quot;/&gt;&lt;property id=&quot;20300&quot; value=&quot;Slide 22&quot;/&gt;&lt;property id=&quot;20307&quot; value=&quot;298&quot;/&gt;&lt;/object&gt;&lt;object type=&quot;3&quot; unique_id=&quot;10201&quot;&gt;&lt;property id=&quot;20148&quot; value=&quot;5&quot;/&gt;&lt;property id=&quot;20300&quot; value=&quot;Slide 4&quot;/&gt;&lt;property id=&quot;20307&quot; value=&quot;371&quot;/&gt;&lt;/object&gt;&lt;object type=&quot;3&quot; unique_id=&quot;10412&quot;&gt;&lt;property id=&quot;20148&quot; value=&quot;5&quot;/&gt;&lt;property id=&quot;20300&quot; value=&quot;Slide 9&quot;/&gt;&lt;property id=&quot;20307&quot; value=&quot;372&quot;/&gt;&lt;/object&gt;&lt;object type=&quot;3&quot; unique_id=&quot;10479&quot;&gt;&lt;property id=&quot;20148&quot; value=&quot;5&quot;/&gt;&lt;property id=&quot;20300&quot; value=&quot;Slide 10&quot;/&gt;&lt;property id=&quot;20307&quot; value=&quot;373&quot;/&gt;&lt;/object&gt;&lt;object type=&quot;3&quot; unique_id=&quot;10967&quot;&gt;&lt;property id=&quot;20148&quot; value=&quot;5&quot;/&gt;&lt;property id=&quot;20300&quot; value=&quot;Slide 11&quot;/&gt;&lt;property id=&quot;20307&quot; value=&quot;374&quot;/&gt;&lt;/object&gt;&lt;object type=&quot;3&quot; unique_id=&quot;11184&quot;&gt;&lt;property id=&quot;20148&quot; value=&quot;5&quot;/&gt;&lt;property id=&quot;20300&quot; value=&quot;Slide 12&quot;/&gt;&lt;property id=&quot;20307&quot; value=&quot;375&quot;/&gt;&lt;/object&gt;&lt;object type=&quot;3&quot; unique_id=&quot;11361&quot;&gt;&lt;property id=&quot;20148&quot; value=&quot;5&quot;/&gt;&lt;property id=&quot;20300&quot; value=&quot;Slide 14&quot;/&gt;&lt;property id=&quot;20307&quot; value=&quot;377&quot;/&gt;&lt;/object&gt;&lt;object type=&quot;3&quot; unique_id=&quot;11362&quot;&gt;&lt;property id=&quot;20148&quot; value=&quot;5&quot;/&gt;&lt;property id=&quot;20300&quot; value=&quot;Slide 18&quot;/&gt;&lt;property id=&quot;20307&quot; value=&quot;376&quot;/&gt;&lt;/object&gt;&lt;object type=&quot;3&quot; unique_id=&quot;12007&quot;&gt;&lt;property id=&quot;20148&quot; value=&quot;5&quot;/&gt;&lt;property id=&quot;20300&quot; value=&quot;Slide 13&quot;/&gt;&lt;property id=&quot;20307&quot; value=&quot;378&quot;/&gt;&lt;/object&gt;&lt;object type=&quot;3&quot; unique_id=&quot;12278&quot;&gt;&lt;property id=&quot;20148&quot; value=&quot;5&quot;/&gt;&lt;property id=&quot;20300&quot; value=&quot;Slide 15&quot;/&gt;&lt;property id=&quot;20307&quot; value=&quot;381&quot;/&gt;&lt;/object&gt;&lt;object type=&quot;3&quot; unique_id=&quot;12279&quot;&gt;&lt;property id=&quot;20148&quot; value=&quot;5&quot;/&gt;&lt;property id=&quot;20300&quot; value=&quot;Slide 16&quot;/&gt;&lt;property id=&quot;20307&quot; value=&quot;380&quot;/&gt;&lt;/object&gt;&lt;object type=&quot;3&quot; unique_id=&quot;12280&quot;&gt;&lt;property id=&quot;20148&quot; value=&quot;5&quot;/&gt;&lt;property id=&quot;20300&quot; value=&quot;Slide 17&quot;/&gt;&lt;property id=&quot;20307&quot; value=&quot;379&quot;/&gt;&lt;/object&gt;&lt;object type=&quot;3&quot; unique_id=&quot;12731&quot;&gt;&lt;property id=&quot;20148&quot; value=&quot;5&quot;/&gt;&lt;property id=&quot;20300&quot; value=&quot;Slide 19&quot;/&gt;&lt;property id=&quot;20307&quot; value=&quot;382&quot;/&gt;&lt;/object&gt;&lt;object type=&quot;3&quot; unique_id=&quot;12732&quot;&gt;&lt;property id=&quot;20148&quot; value=&quot;5&quot;/&gt;&lt;property id=&quot;20300&quot; value=&quot;Slide 20&quot;/&gt;&lt;property id=&quot;20307&quot; value=&quot;383&quot;/&gt;&lt;/object&gt;&lt;object type=&quot;3&quot; unique_id=&quot;12733&quot;&gt;&lt;property id=&quot;20148&quot; value=&quot;5&quot;/&gt;&lt;property id=&quot;20300&quot; value=&quot;Slide 21&quot;/&gt;&lt;property id=&quot;20307&quot; value=&quot;384&quot;/&gt;&lt;/object&gt;&lt;object type=&quot;3&quot; unique_id=&quot;13162&quot;&gt;&lt;property id=&quot;20148&quot; value=&quot;5&quot;/&gt;&lt;property id=&quot;20300&quot; value=&quot;Slide 23&quot;/&gt;&lt;property id=&quot;20307&quot; value=&quot;385&quot;/&gt;&lt;/object&gt;&lt;/object&gt;&lt;object type=&quot;8&quot; unique_id=&quot;10042&quot;&gt;&lt;/object&gt;&lt;/object&gt;&lt;/database&gt;"/>
  <p:tag name="SECTOMILLISECCONVERTED" val="1"/>
  <p:tag name="INKNOELEADERBOARD" val="-106453333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9|7.7|14.4|8.7|11.7|2.6|2.4|2.1|1.7|1.8|2.5|3.5|10.1|9.8|0.9|3.1|17.1|5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5.7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0.7|3.7|38|1.4|0.8|2.1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2.4|26.1|0.5|1.2|1.7|2|4.1|0.7|1|1.4|2.2|5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6.4|14.2|2|5.9|2|10|1.8|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8|3.3|0.5|11.2|1|3|0.7|2.2|2.4|0.7|3.1|0.8|3.1|0.9|2.8|0.7|2.5|0.6|14.5|-57.7|58.5|1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1|0.9|0.8|0.9|0.9|1.8|8.9|1.2|1.7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6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|0.7|0.5|0.8|0.2|0.8|0.2|0.2|0.2|0.4|0.2|1.3|0.2|0.6|0.2|0.2|0.2|0.5|1.4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|8|1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|8.9|1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3_Office 主题​​">
  <a:themeElements>
    <a:clrScheme name="自定义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2E75B5"/>
      </a:accent2>
      <a:accent3>
        <a:srgbClr val="A5A5A5"/>
      </a:accent3>
      <a:accent4>
        <a:srgbClr val="BD15A5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indergarten Sight Word Books by Slidesgo">
  <a:themeElements>
    <a:clrScheme name="Simple Light">
      <a:dk1>
        <a:srgbClr val="434343"/>
      </a:dk1>
      <a:lt1>
        <a:srgbClr val="FFF3EB"/>
      </a:lt1>
      <a:dk2>
        <a:srgbClr val="9ABE7D"/>
      </a:dk2>
      <a:lt2>
        <a:srgbClr val="FFFFFF"/>
      </a:lt2>
      <a:accent1>
        <a:srgbClr val="FFD962"/>
      </a:accent1>
      <a:accent2>
        <a:srgbClr val="EA9401"/>
      </a:accent2>
      <a:accent3>
        <a:srgbClr val="E23C3B"/>
      </a:accent3>
      <a:accent4>
        <a:srgbClr val="4795D1"/>
      </a:accent4>
      <a:accent5>
        <a:srgbClr val="88602B"/>
      </a:accent5>
      <a:accent6>
        <a:srgbClr val="392914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Pedagogical Education by Slidesgo">
  <a:themeElements>
    <a:clrScheme name="Simple Light">
      <a:dk1>
        <a:srgbClr val="41294A"/>
      </a:dk1>
      <a:lt1>
        <a:srgbClr val="F46060"/>
      </a:lt1>
      <a:dk2>
        <a:srgbClr val="FB9258"/>
      </a:dk2>
      <a:lt2>
        <a:srgbClr val="FFE084"/>
      </a:lt2>
      <a:accent1>
        <a:srgbClr val="2FE4B8"/>
      </a:accent1>
      <a:accent2>
        <a:srgbClr val="799CF2"/>
      </a:accent2>
      <a:accent3>
        <a:srgbClr val="C6EAEB"/>
      </a:accent3>
      <a:accent4>
        <a:srgbClr val="DBF0F1"/>
      </a:accent4>
      <a:accent5>
        <a:srgbClr val="E7F4F5"/>
      </a:accent5>
      <a:accent6>
        <a:srgbClr val="F1FCFC"/>
      </a:accent6>
      <a:hlink>
        <a:srgbClr val="4129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8026</TotalTime>
  <Words>884</Words>
  <Application>Microsoft Office PowerPoint</Application>
  <PresentationFormat>Widescreen</PresentationFormat>
  <Paragraphs>161</Paragraphs>
  <Slides>20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33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61" baseType="lpstr">
      <vt:lpstr>微软雅黑</vt:lpstr>
      <vt:lpstr>SimSun</vt:lpstr>
      <vt:lpstr>SimSun</vt:lpstr>
      <vt:lpstr>.VnBlack</vt:lpstr>
      <vt:lpstr>.VnTime</vt:lpstr>
      <vt:lpstr>Arial</vt:lpstr>
      <vt:lpstr>Bebas Neue</vt:lpstr>
      <vt:lpstr>Calibri</vt:lpstr>
      <vt:lpstr>Calibri Light</vt:lpstr>
      <vt:lpstr>Cambria</vt:lpstr>
      <vt:lpstr>Catamaran</vt:lpstr>
      <vt:lpstr>Catamaran ExtraLight</vt:lpstr>
      <vt:lpstr>Catamaran Light</vt:lpstr>
      <vt:lpstr>Chivo</vt:lpstr>
      <vt:lpstr>Chivo Light</vt:lpstr>
      <vt:lpstr>等线</vt:lpstr>
      <vt:lpstr>等线 Light</vt:lpstr>
      <vt:lpstr>Fredoka One</vt:lpstr>
      <vt:lpstr>Helvetica Light</vt:lpstr>
      <vt:lpstr>Josefin Slab SemiBold</vt:lpstr>
      <vt:lpstr>Kontrapunkt Bob Bold</vt:lpstr>
      <vt:lpstr>Lato Light</vt:lpstr>
      <vt:lpstr>Noto Sans</vt:lpstr>
      <vt:lpstr>Open Sans</vt:lpstr>
      <vt:lpstr>Quicksand</vt:lpstr>
      <vt:lpstr>Quicksand Medium</vt:lpstr>
      <vt:lpstr>Quicksand SemiBold</vt:lpstr>
      <vt:lpstr>Roboto Condensed</vt:lpstr>
      <vt:lpstr>Shadows Into Light Two</vt:lpstr>
      <vt:lpstr>Staatliches</vt:lpstr>
      <vt:lpstr>Times New Roman</vt:lpstr>
      <vt:lpstr>Titan One</vt:lpstr>
      <vt:lpstr>VNI-Avo</vt:lpstr>
      <vt:lpstr>3_Office 主题​​</vt:lpstr>
      <vt:lpstr>Office 主题</vt:lpstr>
      <vt:lpstr>Office Theme</vt:lpstr>
      <vt:lpstr>1_Office Theme</vt:lpstr>
      <vt:lpstr>4_Office Theme</vt:lpstr>
      <vt:lpstr>Kindergarten Sight Word Books by Slidesgo</vt:lpstr>
      <vt:lpstr>1_Pedagogical Education by Slidesgo</vt:lpstr>
      <vt:lpstr>1_Aumerle template</vt:lpstr>
      <vt:lpstr>PowerPoint Presentation</vt:lpstr>
      <vt:lpstr>CÁC BẠN CẦN CHUẨN BỊ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Nguyên Nghĩa</dc:creator>
  <cp:lastModifiedBy>Thuy Ninh</cp:lastModifiedBy>
  <cp:revision>837</cp:revision>
  <dcterms:created xsi:type="dcterms:W3CDTF">2020-10-14T03:32:31Z</dcterms:created>
  <dcterms:modified xsi:type="dcterms:W3CDTF">2022-01-05T03:30:44Z</dcterms:modified>
</cp:coreProperties>
</file>