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67" r:id="rId2"/>
    <p:sldId id="549" r:id="rId3"/>
    <p:sldId id="258" r:id="rId4"/>
    <p:sldId id="568" r:id="rId5"/>
    <p:sldId id="569" r:id="rId6"/>
    <p:sldId id="570" r:id="rId7"/>
    <p:sldId id="260" r:id="rId8"/>
    <p:sldId id="571" r:id="rId9"/>
    <p:sldId id="579" r:id="rId10"/>
    <p:sldId id="573" r:id="rId11"/>
    <p:sldId id="574" r:id="rId12"/>
    <p:sldId id="575" r:id="rId13"/>
    <p:sldId id="576" r:id="rId14"/>
    <p:sldId id="577" r:id="rId15"/>
    <p:sldId id="578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6BC-37A4-4D69-B317-D6B73B6E0B7D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9259-25F0-4D36-8B49-ACF2176A7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6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EF6522-E142-4F08-A994-78311689E4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4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8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0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5e88ffa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5e88ffaa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05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8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EB8C9FB-41B8-8EAD-EC27-06949BD67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03FB83A8-6458-CE66-2C06-B5AB9B49F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CCB44FA-67B2-19CD-5E04-C7DEACE2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3AC592B-81A2-26E0-5A15-1E5DCB2A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E52B169-94E2-FCC9-71A1-80FC4600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0D3E81C-C059-0869-51BA-C4E920BA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A0BCF6A-3B76-AFE0-044D-B85AD9064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CAEC13C-35DF-7A77-A0E2-E786DF0F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FE0F099-4D2F-1900-0625-7FA35DAE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384990D-4D2B-50C7-C3BC-25F34D4A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CDB233AC-35D5-316F-81EA-1388E9F7F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DA021A6-8C2F-5551-9DD8-A5DF036AC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95C3985-6022-6FAB-F203-90E90698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2A927BE-F4F2-2123-FDCD-B5474A95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A9D6AFA-DBA7-34D7-CC3E-8A59389E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1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75949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/>
          <p:nvPr/>
        </p:nvSpPr>
        <p:spPr>
          <a:xfrm rot="-1097820">
            <a:off x="9436323" y="-135980"/>
            <a:ext cx="5237879" cy="6970023"/>
          </a:xfrm>
          <a:custGeom>
            <a:avLst/>
            <a:gdLst/>
            <a:ahLst/>
            <a:cxnLst/>
            <a:rect l="l" t="t" r="r" b="b"/>
            <a:pathLst>
              <a:path w="11988" h="15314" extrusionOk="0">
                <a:moveTo>
                  <a:pt x="8270" y="0"/>
                </a:moveTo>
                <a:lnTo>
                  <a:pt x="4458" y="7561"/>
                </a:lnTo>
                <a:cubicBezTo>
                  <a:pt x="4206" y="8060"/>
                  <a:pt x="3947" y="8607"/>
                  <a:pt x="4058" y="9156"/>
                </a:cubicBezTo>
                <a:cubicBezTo>
                  <a:pt x="4106" y="9390"/>
                  <a:pt x="4222" y="9621"/>
                  <a:pt x="4187" y="9859"/>
                </a:cubicBezTo>
                <a:cubicBezTo>
                  <a:pt x="4139" y="10193"/>
                  <a:pt x="3822" y="10411"/>
                  <a:pt x="3542" y="10601"/>
                </a:cubicBezTo>
                <a:cubicBezTo>
                  <a:pt x="1898" y="11733"/>
                  <a:pt x="657" y="13361"/>
                  <a:pt x="0" y="15248"/>
                </a:cubicBezTo>
                <a:lnTo>
                  <a:pt x="2282" y="15313"/>
                </a:lnTo>
                <a:cubicBezTo>
                  <a:pt x="3273" y="13482"/>
                  <a:pt x="4264" y="11648"/>
                  <a:pt x="5255" y="9817"/>
                </a:cubicBezTo>
                <a:cubicBezTo>
                  <a:pt x="5508" y="9349"/>
                  <a:pt x="5775" y="8865"/>
                  <a:pt x="6207" y="8554"/>
                </a:cubicBezTo>
                <a:cubicBezTo>
                  <a:pt x="6721" y="8183"/>
                  <a:pt x="7396" y="8112"/>
                  <a:pt x="7937" y="7780"/>
                </a:cubicBezTo>
                <a:cubicBezTo>
                  <a:pt x="8601" y="7372"/>
                  <a:pt x="8973" y="6632"/>
                  <a:pt x="9312" y="5930"/>
                </a:cubicBezTo>
                <a:cubicBezTo>
                  <a:pt x="10223" y="4043"/>
                  <a:pt x="11078" y="2220"/>
                  <a:pt x="11988" y="333"/>
                </a:cubicBezTo>
                <a:cubicBezTo>
                  <a:pt x="10734" y="243"/>
                  <a:pt x="9524" y="93"/>
                  <a:pt x="8270" y="0"/>
                </a:cubicBezTo>
                <a:close/>
              </a:path>
            </a:pathLst>
          </a:custGeom>
          <a:solidFill>
            <a:srgbClr val="F9A63B">
              <a:alpha val="17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3"/>
          <p:cNvSpPr/>
          <p:nvPr/>
        </p:nvSpPr>
        <p:spPr>
          <a:xfrm>
            <a:off x="-738631" y="-472072"/>
            <a:ext cx="3629113" cy="3994384"/>
          </a:xfrm>
          <a:custGeom>
            <a:avLst/>
            <a:gdLst/>
            <a:ahLst/>
            <a:cxnLst/>
            <a:rect l="l" t="t" r="r" b="b"/>
            <a:pathLst>
              <a:path w="8306" h="9142" extrusionOk="0">
                <a:moveTo>
                  <a:pt x="8306" y="0"/>
                </a:moveTo>
                <a:cubicBezTo>
                  <a:pt x="5824" y="42"/>
                  <a:pt x="3236" y="100"/>
                  <a:pt x="756" y="141"/>
                </a:cubicBezTo>
                <a:lnTo>
                  <a:pt x="1" y="9141"/>
                </a:lnTo>
                <a:cubicBezTo>
                  <a:pt x="856" y="9038"/>
                  <a:pt x="1731" y="8929"/>
                  <a:pt x="2503" y="8546"/>
                </a:cubicBezTo>
                <a:cubicBezTo>
                  <a:pt x="3277" y="8163"/>
                  <a:pt x="3939" y="7447"/>
                  <a:pt x="4017" y="6589"/>
                </a:cubicBezTo>
                <a:cubicBezTo>
                  <a:pt x="4070" y="6008"/>
                  <a:pt x="3892" y="5312"/>
                  <a:pt x="4324" y="4920"/>
                </a:cubicBezTo>
                <a:cubicBezTo>
                  <a:pt x="4677" y="4598"/>
                  <a:pt x="5229" y="4693"/>
                  <a:pt x="5694" y="4582"/>
                </a:cubicBezTo>
                <a:cubicBezTo>
                  <a:pt x="6585" y="4368"/>
                  <a:pt x="7074" y="3415"/>
                  <a:pt x="7315" y="2530"/>
                </a:cubicBezTo>
                <a:cubicBezTo>
                  <a:pt x="7556" y="1647"/>
                  <a:pt x="7688" y="677"/>
                  <a:pt x="8306" y="0"/>
                </a:cubicBezTo>
                <a:close/>
              </a:path>
            </a:pathLst>
          </a:custGeom>
          <a:solidFill>
            <a:srgbClr val="F9A63B">
              <a:alpha val="17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" name="Google Shape;190;p13"/>
          <p:cNvGrpSpPr/>
          <p:nvPr/>
        </p:nvGrpSpPr>
        <p:grpSpPr>
          <a:xfrm>
            <a:off x="10670221" y="4451479"/>
            <a:ext cx="1521771" cy="2474519"/>
            <a:chOff x="10000341" y="2961159"/>
            <a:chExt cx="1141328" cy="1855889"/>
          </a:xfrm>
        </p:grpSpPr>
        <p:sp>
          <p:nvSpPr>
            <p:cNvPr id="191" name="Google Shape;191;p13"/>
            <p:cNvSpPr/>
            <p:nvPr/>
          </p:nvSpPr>
          <p:spPr>
            <a:xfrm>
              <a:off x="10000341" y="2961159"/>
              <a:ext cx="1141328" cy="1855889"/>
            </a:xfrm>
            <a:custGeom>
              <a:avLst/>
              <a:gdLst/>
              <a:ahLst/>
              <a:cxnLst/>
              <a:rect l="l" t="t" r="r" b="b"/>
              <a:pathLst>
                <a:path w="5675" h="9228" extrusionOk="0">
                  <a:moveTo>
                    <a:pt x="5510" y="1"/>
                  </a:moveTo>
                  <a:cubicBezTo>
                    <a:pt x="4949" y="1154"/>
                    <a:pt x="4158" y="2142"/>
                    <a:pt x="3499" y="3200"/>
                  </a:cubicBezTo>
                  <a:cubicBezTo>
                    <a:pt x="3375" y="3400"/>
                    <a:pt x="3256" y="3602"/>
                    <a:pt x="3141" y="3808"/>
                  </a:cubicBezTo>
                  <a:cubicBezTo>
                    <a:pt x="2412" y="5010"/>
                    <a:pt x="2115" y="6493"/>
                    <a:pt x="1040" y="7413"/>
                  </a:cubicBezTo>
                  <a:cubicBezTo>
                    <a:pt x="771" y="7659"/>
                    <a:pt x="579" y="7948"/>
                    <a:pt x="417" y="8259"/>
                  </a:cubicBezTo>
                  <a:cubicBezTo>
                    <a:pt x="254" y="8570"/>
                    <a:pt x="145" y="8895"/>
                    <a:pt x="1" y="9228"/>
                  </a:cubicBezTo>
                  <a:lnTo>
                    <a:pt x="5674" y="9228"/>
                  </a:lnTo>
                  <a:lnTo>
                    <a:pt x="5674" y="1106"/>
                  </a:lnTo>
                  <a:cubicBezTo>
                    <a:pt x="5279" y="1501"/>
                    <a:pt x="5180" y="2109"/>
                    <a:pt x="4752" y="2472"/>
                  </a:cubicBezTo>
                  <a:cubicBezTo>
                    <a:pt x="4949" y="1615"/>
                    <a:pt x="5411" y="857"/>
                    <a:pt x="5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0530273" y="3168305"/>
              <a:ext cx="611390" cy="1648741"/>
            </a:xfrm>
            <a:custGeom>
              <a:avLst/>
              <a:gdLst/>
              <a:ahLst/>
              <a:cxnLst/>
              <a:rect l="l" t="t" r="r" b="b"/>
              <a:pathLst>
                <a:path w="3040" h="8198" extrusionOk="0">
                  <a:moveTo>
                    <a:pt x="487" y="1"/>
                  </a:moveTo>
                  <a:lnTo>
                    <a:pt x="487" y="273"/>
                  </a:lnTo>
                  <a:lnTo>
                    <a:pt x="656" y="273"/>
                  </a:lnTo>
                  <a:lnTo>
                    <a:pt x="656" y="1618"/>
                  </a:lnTo>
                  <a:lnTo>
                    <a:pt x="145" y="1631"/>
                  </a:lnTo>
                  <a:lnTo>
                    <a:pt x="1" y="8198"/>
                  </a:lnTo>
                  <a:lnTo>
                    <a:pt x="3039" y="8198"/>
                  </a:lnTo>
                  <a:lnTo>
                    <a:pt x="3039" y="2784"/>
                  </a:lnTo>
                  <a:lnTo>
                    <a:pt x="2345" y="2933"/>
                  </a:lnTo>
                  <a:lnTo>
                    <a:pt x="2236" y="2448"/>
                  </a:lnTo>
                  <a:lnTo>
                    <a:pt x="1628" y="2473"/>
                  </a:lnTo>
                  <a:lnTo>
                    <a:pt x="1628" y="1593"/>
                  </a:lnTo>
                  <a:lnTo>
                    <a:pt x="1120" y="1606"/>
                  </a:lnTo>
                  <a:lnTo>
                    <a:pt x="1120" y="273"/>
                  </a:lnTo>
                  <a:lnTo>
                    <a:pt x="1243" y="273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0774022" y="3916641"/>
              <a:ext cx="94122" cy="270299"/>
            </a:xfrm>
            <a:custGeom>
              <a:avLst/>
              <a:gdLst/>
              <a:ahLst/>
              <a:cxnLst/>
              <a:rect l="l" t="t" r="r" b="b"/>
              <a:pathLst>
                <a:path w="468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467" y="1343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10774022" y="4387846"/>
              <a:ext cx="94122" cy="270299"/>
            </a:xfrm>
            <a:custGeom>
              <a:avLst/>
              <a:gdLst/>
              <a:ahLst/>
              <a:cxnLst/>
              <a:rect l="l" t="t" r="r" b="b"/>
              <a:pathLst>
                <a:path w="468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467" y="1343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0774022" y="3842632"/>
              <a:ext cx="155663" cy="344309"/>
            </a:xfrm>
            <a:custGeom>
              <a:avLst/>
              <a:gdLst/>
              <a:ahLst/>
              <a:cxnLst/>
              <a:rect l="l" t="t" r="r" b="b"/>
              <a:pathLst>
                <a:path w="774" h="1712" extrusionOk="0">
                  <a:moveTo>
                    <a:pt x="774" y="0"/>
                  </a:moveTo>
                  <a:lnTo>
                    <a:pt x="774" y="0"/>
                  </a:lnTo>
                  <a:cubicBezTo>
                    <a:pt x="510" y="297"/>
                    <a:pt x="228" y="522"/>
                    <a:pt x="0" y="885"/>
                  </a:cubicBezTo>
                  <a:lnTo>
                    <a:pt x="0" y="1711"/>
                  </a:lnTo>
                  <a:lnTo>
                    <a:pt x="267" y="1711"/>
                  </a:lnTo>
                  <a:cubicBezTo>
                    <a:pt x="267" y="1711"/>
                    <a:pt x="369" y="1472"/>
                    <a:pt x="467" y="1227"/>
                  </a:cubicBezTo>
                  <a:cubicBezTo>
                    <a:pt x="542" y="1055"/>
                    <a:pt x="575" y="889"/>
                    <a:pt x="674" y="725"/>
                  </a:cubicBezTo>
                  <a:lnTo>
                    <a:pt x="674" y="725"/>
                  </a:lnTo>
                  <a:cubicBezTo>
                    <a:pt x="510" y="856"/>
                    <a:pt x="411" y="1055"/>
                    <a:pt x="213" y="1186"/>
                  </a:cubicBezTo>
                  <a:cubicBezTo>
                    <a:pt x="345" y="758"/>
                    <a:pt x="510" y="363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0773620" y="4280050"/>
              <a:ext cx="156065" cy="378297"/>
            </a:xfrm>
            <a:custGeom>
              <a:avLst/>
              <a:gdLst/>
              <a:ahLst/>
              <a:cxnLst/>
              <a:rect l="l" t="t" r="r" b="b"/>
              <a:pathLst>
                <a:path w="776" h="1881" extrusionOk="0">
                  <a:moveTo>
                    <a:pt x="776" y="1"/>
                  </a:moveTo>
                  <a:lnTo>
                    <a:pt x="776" y="1"/>
                  </a:lnTo>
                  <a:cubicBezTo>
                    <a:pt x="380" y="263"/>
                    <a:pt x="251" y="543"/>
                    <a:pt x="2" y="904"/>
                  </a:cubicBezTo>
                  <a:lnTo>
                    <a:pt x="1" y="1881"/>
                  </a:lnTo>
                  <a:lnTo>
                    <a:pt x="469" y="1878"/>
                  </a:lnTo>
                  <a:cubicBezTo>
                    <a:pt x="544" y="1746"/>
                    <a:pt x="610" y="1582"/>
                    <a:pt x="676" y="1451"/>
                  </a:cubicBezTo>
                  <a:lnTo>
                    <a:pt x="676" y="1451"/>
                  </a:lnTo>
                  <a:cubicBezTo>
                    <a:pt x="577" y="1516"/>
                    <a:pt x="446" y="1582"/>
                    <a:pt x="347" y="1681"/>
                  </a:cubicBezTo>
                  <a:cubicBezTo>
                    <a:pt x="512" y="1384"/>
                    <a:pt x="544" y="1055"/>
                    <a:pt x="676" y="759"/>
                  </a:cubicBezTo>
                  <a:lnTo>
                    <a:pt x="676" y="759"/>
                  </a:lnTo>
                  <a:cubicBezTo>
                    <a:pt x="512" y="1021"/>
                    <a:pt x="313" y="1285"/>
                    <a:pt x="149" y="1549"/>
                  </a:cubicBezTo>
                  <a:cubicBezTo>
                    <a:pt x="347" y="1021"/>
                    <a:pt x="380" y="429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0662405" y="3491089"/>
              <a:ext cx="93116" cy="2816"/>
            </a:xfrm>
            <a:custGeom>
              <a:avLst/>
              <a:gdLst/>
              <a:ahLst/>
              <a:cxnLst/>
              <a:rect l="l" t="t" r="r" b="b"/>
              <a:pathLst>
                <a:path w="463" h="14" fill="none" extrusionOk="0">
                  <a:moveTo>
                    <a:pt x="0" y="13"/>
                  </a:moveTo>
                  <a:lnTo>
                    <a:pt x="463" y="1"/>
                  </a:lnTo>
                </a:path>
              </a:pathLst>
            </a:custGeom>
            <a:noFill/>
            <a:ln w="500" cap="rnd" cmpd="sng">
              <a:solidFill>
                <a:srgbClr val="1219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0662405" y="3223007"/>
              <a:ext cx="93116" cy="201"/>
            </a:xfrm>
            <a:custGeom>
              <a:avLst/>
              <a:gdLst/>
              <a:ahLst/>
              <a:cxnLst/>
              <a:rect l="l" t="t" r="r" b="b"/>
              <a:pathLst>
                <a:path w="463" h="1" fill="none" extrusionOk="0">
                  <a:moveTo>
                    <a:pt x="0" y="1"/>
                  </a:moveTo>
                  <a:lnTo>
                    <a:pt x="463" y="1"/>
                  </a:lnTo>
                </a:path>
              </a:pathLst>
            </a:custGeom>
            <a:noFill/>
            <a:ln w="500" cap="rnd" cmpd="sng">
              <a:solidFill>
                <a:srgbClr val="1219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0681913" y="3677117"/>
              <a:ext cx="37609" cy="5028"/>
            </a:xfrm>
            <a:custGeom>
              <a:avLst/>
              <a:gdLst/>
              <a:ahLst/>
              <a:cxnLst/>
              <a:rect l="l" t="t" r="r" b="b"/>
              <a:pathLst>
                <a:path w="187" h="25" fill="none" extrusionOk="0">
                  <a:moveTo>
                    <a:pt x="0" y="1"/>
                  </a:moveTo>
                  <a:lnTo>
                    <a:pt x="186" y="24"/>
                  </a:lnTo>
                </a:path>
              </a:pathLst>
            </a:custGeom>
            <a:solidFill>
              <a:schemeClr val="lt2"/>
            </a:solidFill>
            <a:ln w="500" cap="rnd" cmpd="sng">
              <a:solidFill>
                <a:srgbClr val="1219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11065636" y="3938361"/>
              <a:ext cx="42033" cy="201"/>
            </a:xfrm>
            <a:custGeom>
              <a:avLst/>
              <a:gdLst/>
              <a:ahLst/>
              <a:cxnLst/>
              <a:rect l="l" t="t" r="r" b="b"/>
              <a:pathLst>
                <a:path w="209" h="1" fill="none" extrusionOk="0">
                  <a:moveTo>
                    <a:pt x="0" y="1"/>
                  </a:moveTo>
                  <a:lnTo>
                    <a:pt x="208" y="1"/>
                  </a:lnTo>
                </a:path>
              </a:pathLst>
            </a:custGeom>
            <a:solidFill>
              <a:schemeClr val="lt2"/>
            </a:solidFill>
            <a:ln w="500" cap="rnd" cmpd="sng">
              <a:solidFill>
                <a:srgbClr val="1219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11032654" y="4593382"/>
              <a:ext cx="33184" cy="201"/>
            </a:xfrm>
            <a:custGeom>
              <a:avLst/>
              <a:gdLst/>
              <a:ahLst/>
              <a:cxnLst/>
              <a:rect l="l" t="t" r="r" b="b"/>
              <a:pathLst>
                <a:path w="165" h="1" fill="none" extrusionOk="0">
                  <a:moveTo>
                    <a:pt x="0" y="1"/>
                  </a:moveTo>
                  <a:lnTo>
                    <a:pt x="164" y="1"/>
                  </a:lnTo>
                </a:path>
              </a:pathLst>
            </a:custGeom>
            <a:noFill/>
            <a:ln w="500" cap="rnd" cmpd="sng">
              <a:solidFill>
                <a:srgbClr val="1219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" name="Google Shape;202;p13"/>
          <p:cNvGrpSpPr/>
          <p:nvPr/>
        </p:nvGrpSpPr>
        <p:grpSpPr>
          <a:xfrm>
            <a:off x="-427161" y="2166433"/>
            <a:ext cx="1444263" cy="4689601"/>
            <a:chOff x="-320371" y="1624824"/>
            <a:chExt cx="1083197" cy="3517201"/>
          </a:xfrm>
        </p:grpSpPr>
        <p:sp>
          <p:nvSpPr>
            <p:cNvPr id="203" name="Google Shape;203;p13"/>
            <p:cNvSpPr/>
            <p:nvPr/>
          </p:nvSpPr>
          <p:spPr>
            <a:xfrm>
              <a:off x="-320371" y="1624824"/>
              <a:ext cx="834376" cy="1734607"/>
            </a:xfrm>
            <a:custGeom>
              <a:avLst/>
              <a:gdLst/>
              <a:ahLst/>
              <a:cxnLst/>
              <a:rect l="l" t="t" r="r" b="b"/>
              <a:pathLst>
                <a:path w="2572" h="5347" extrusionOk="0">
                  <a:moveTo>
                    <a:pt x="1781" y="0"/>
                  </a:moveTo>
                  <a:lnTo>
                    <a:pt x="1781" y="0"/>
                  </a:lnTo>
                  <a:cubicBezTo>
                    <a:pt x="1309" y="635"/>
                    <a:pt x="804" y="1243"/>
                    <a:pt x="266" y="1823"/>
                  </a:cubicBezTo>
                  <a:cubicBezTo>
                    <a:pt x="107" y="2024"/>
                    <a:pt x="2" y="2117"/>
                    <a:pt x="2" y="2117"/>
                  </a:cubicBezTo>
                  <a:lnTo>
                    <a:pt x="1" y="4681"/>
                  </a:lnTo>
                  <a:cubicBezTo>
                    <a:pt x="1" y="4681"/>
                    <a:pt x="82" y="4719"/>
                    <a:pt x="205" y="4784"/>
                  </a:cubicBezTo>
                  <a:cubicBezTo>
                    <a:pt x="531" y="5021"/>
                    <a:pt x="976" y="5347"/>
                    <a:pt x="1277" y="5347"/>
                  </a:cubicBezTo>
                  <a:cubicBezTo>
                    <a:pt x="1303" y="5347"/>
                    <a:pt x="1328" y="5344"/>
                    <a:pt x="1352" y="5339"/>
                  </a:cubicBezTo>
                  <a:cubicBezTo>
                    <a:pt x="1488" y="5297"/>
                    <a:pt x="1610" y="5219"/>
                    <a:pt x="1703" y="5109"/>
                  </a:cubicBezTo>
                  <a:cubicBezTo>
                    <a:pt x="1823" y="4966"/>
                    <a:pt x="1914" y="4800"/>
                    <a:pt x="1971" y="4622"/>
                  </a:cubicBezTo>
                  <a:cubicBezTo>
                    <a:pt x="2143" y="4053"/>
                    <a:pt x="2143" y="3461"/>
                    <a:pt x="2506" y="2967"/>
                  </a:cubicBezTo>
                  <a:lnTo>
                    <a:pt x="2506" y="2967"/>
                  </a:lnTo>
                  <a:cubicBezTo>
                    <a:pt x="1914" y="3264"/>
                    <a:pt x="1748" y="3922"/>
                    <a:pt x="1352" y="4415"/>
                  </a:cubicBezTo>
                  <a:cubicBezTo>
                    <a:pt x="1517" y="3262"/>
                    <a:pt x="2078" y="2242"/>
                    <a:pt x="2571" y="1219"/>
                  </a:cubicBezTo>
                  <a:lnTo>
                    <a:pt x="2571" y="1219"/>
                  </a:lnTo>
                  <a:cubicBezTo>
                    <a:pt x="1879" y="1746"/>
                    <a:pt x="1418" y="2504"/>
                    <a:pt x="793" y="3098"/>
                  </a:cubicBezTo>
                  <a:cubicBezTo>
                    <a:pt x="1023" y="2504"/>
                    <a:pt x="1287" y="1912"/>
                    <a:pt x="1462" y="1326"/>
                  </a:cubicBezTo>
                  <a:cubicBezTo>
                    <a:pt x="1534" y="1112"/>
                    <a:pt x="1602" y="896"/>
                    <a:pt x="1657" y="676"/>
                  </a:cubicBezTo>
                  <a:cubicBezTo>
                    <a:pt x="1715" y="454"/>
                    <a:pt x="1756" y="229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-319722" y="3116749"/>
              <a:ext cx="1082548" cy="2025276"/>
            </a:xfrm>
            <a:custGeom>
              <a:avLst/>
              <a:gdLst/>
              <a:ahLst/>
              <a:cxnLst/>
              <a:rect l="l" t="t" r="r" b="b"/>
              <a:pathLst>
                <a:path w="3337" h="6243" extrusionOk="0">
                  <a:moveTo>
                    <a:pt x="3229" y="1"/>
                  </a:moveTo>
                  <a:lnTo>
                    <a:pt x="0" y="81"/>
                  </a:lnTo>
                  <a:lnTo>
                    <a:pt x="0" y="6243"/>
                  </a:lnTo>
                  <a:lnTo>
                    <a:pt x="3337" y="6243"/>
                  </a:lnTo>
                  <a:lnTo>
                    <a:pt x="32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76618" y="3529064"/>
              <a:ext cx="170638" cy="457739"/>
            </a:xfrm>
            <a:custGeom>
              <a:avLst/>
              <a:gdLst/>
              <a:ahLst/>
              <a:cxnLst/>
              <a:rect l="l" t="t" r="r" b="b"/>
              <a:pathLst>
                <a:path w="526" h="1411" extrusionOk="0">
                  <a:moveTo>
                    <a:pt x="492" y="0"/>
                  </a:moveTo>
                  <a:lnTo>
                    <a:pt x="0" y="11"/>
                  </a:lnTo>
                  <a:lnTo>
                    <a:pt x="33" y="1410"/>
                  </a:lnTo>
                  <a:lnTo>
                    <a:pt x="525" y="1399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14008" y="4403977"/>
              <a:ext cx="169341" cy="457739"/>
            </a:xfrm>
            <a:custGeom>
              <a:avLst/>
              <a:gdLst/>
              <a:ahLst/>
              <a:cxnLst/>
              <a:rect l="l" t="t" r="r" b="b"/>
              <a:pathLst>
                <a:path w="522" h="1411" extrusionOk="0">
                  <a:moveTo>
                    <a:pt x="493" y="1"/>
                  </a:moveTo>
                  <a:lnTo>
                    <a:pt x="1" y="12"/>
                  </a:lnTo>
                  <a:lnTo>
                    <a:pt x="29" y="1411"/>
                  </a:lnTo>
                  <a:lnTo>
                    <a:pt x="521" y="1401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06862" y="4399923"/>
              <a:ext cx="259850" cy="465849"/>
            </a:xfrm>
            <a:custGeom>
              <a:avLst/>
              <a:gdLst/>
              <a:ahLst/>
              <a:cxnLst/>
              <a:rect l="l" t="t" r="r" b="b"/>
              <a:pathLst>
                <a:path w="801" h="1436" extrusionOk="0">
                  <a:moveTo>
                    <a:pt x="801" y="0"/>
                  </a:moveTo>
                  <a:cubicBezTo>
                    <a:pt x="571" y="363"/>
                    <a:pt x="268" y="558"/>
                    <a:pt x="1" y="921"/>
                  </a:cubicBezTo>
                  <a:lnTo>
                    <a:pt x="12" y="1435"/>
                  </a:lnTo>
                  <a:cubicBezTo>
                    <a:pt x="12" y="1435"/>
                    <a:pt x="18" y="1435"/>
                    <a:pt x="27" y="1435"/>
                  </a:cubicBezTo>
                  <a:cubicBezTo>
                    <a:pt x="111" y="1435"/>
                    <a:pt x="504" y="1424"/>
                    <a:pt x="504" y="1424"/>
                  </a:cubicBezTo>
                  <a:cubicBezTo>
                    <a:pt x="671" y="1297"/>
                    <a:pt x="710" y="1019"/>
                    <a:pt x="768" y="824"/>
                  </a:cubicBezTo>
                  <a:lnTo>
                    <a:pt x="768" y="824"/>
                  </a:lnTo>
                  <a:cubicBezTo>
                    <a:pt x="604" y="955"/>
                    <a:pt x="438" y="1121"/>
                    <a:pt x="274" y="1252"/>
                  </a:cubicBezTo>
                  <a:cubicBezTo>
                    <a:pt x="473" y="857"/>
                    <a:pt x="571" y="396"/>
                    <a:pt x="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77916" y="3313661"/>
              <a:ext cx="368527" cy="675092"/>
            </a:xfrm>
            <a:custGeom>
              <a:avLst/>
              <a:gdLst/>
              <a:ahLst/>
              <a:cxnLst/>
              <a:rect l="l" t="t" r="r" b="b"/>
              <a:pathLst>
                <a:path w="1136" h="2081" extrusionOk="0">
                  <a:moveTo>
                    <a:pt x="937" y="0"/>
                  </a:moveTo>
                  <a:lnTo>
                    <a:pt x="937" y="0"/>
                  </a:lnTo>
                  <a:cubicBezTo>
                    <a:pt x="640" y="330"/>
                    <a:pt x="310" y="722"/>
                    <a:pt x="1" y="1097"/>
                  </a:cubicBezTo>
                  <a:lnTo>
                    <a:pt x="24" y="2080"/>
                  </a:lnTo>
                  <a:cubicBezTo>
                    <a:pt x="749" y="2048"/>
                    <a:pt x="806" y="1186"/>
                    <a:pt x="1135" y="725"/>
                  </a:cubicBezTo>
                  <a:lnTo>
                    <a:pt x="1135" y="725"/>
                  </a:lnTo>
                  <a:cubicBezTo>
                    <a:pt x="871" y="1022"/>
                    <a:pt x="640" y="1352"/>
                    <a:pt x="343" y="1647"/>
                  </a:cubicBezTo>
                  <a:cubicBezTo>
                    <a:pt x="640" y="1152"/>
                    <a:pt x="773" y="56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-84204" y="3347399"/>
              <a:ext cx="98295" cy="324"/>
            </a:xfrm>
            <a:custGeom>
              <a:avLst/>
              <a:gdLst/>
              <a:ahLst/>
              <a:cxnLst/>
              <a:rect l="l" t="t" r="r" b="b"/>
              <a:pathLst>
                <a:path w="303" h="1" fill="none" extrusionOk="0">
                  <a:moveTo>
                    <a:pt x="1" y="1"/>
                  </a:moveTo>
                  <a:lnTo>
                    <a:pt x="302" y="1"/>
                  </a:lnTo>
                </a:path>
              </a:pathLst>
            </a:custGeom>
            <a:solidFill>
              <a:schemeClr val="lt2"/>
            </a:solidFill>
            <a:ln w="500" cap="rnd" cmpd="sng">
              <a:solidFill>
                <a:srgbClr val="1219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-167252" y="3528415"/>
              <a:ext cx="136251" cy="324"/>
            </a:xfrm>
            <a:custGeom>
              <a:avLst/>
              <a:gdLst/>
              <a:ahLst/>
              <a:cxnLst/>
              <a:rect l="l" t="t" r="r" b="b"/>
              <a:pathLst>
                <a:path w="420" h="1" fill="none" extrusionOk="0">
                  <a:moveTo>
                    <a:pt x="1" y="1"/>
                  </a:moveTo>
                  <a:lnTo>
                    <a:pt x="419" y="1"/>
                  </a:lnTo>
                </a:path>
              </a:pathLst>
            </a:custGeom>
            <a:solidFill>
              <a:schemeClr val="lt2"/>
            </a:solidFill>
            <a:ln w="500" cap="rnd" cmpd="sng">
              <a:solidFill>
                <a:srgbClr val="1219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80186" y="4956758"/>
              <a:ext cx="113218" cy="6813"/>
            </a:xfrm>
            <a:custGeom>
              <a:avLst/>
              <a:gdLst/>
              <a:ahLst/>
              <a:cxnLst/>
              <a:rect l="l" t="t" r="r" b="b"/>
              <a:pathLst>
                <a:path w="349" h="21" fill="none" extrusionOk="0">
                  <a:moveTo>
                    <a:pt x="0" y="21"/>
                  </a:moveTo>
                  <a:lnTo>
                    <a:pt x="349" y="0"/>
                  </a:lnTo>
                </a:path>
              </a:pathLst>
            </a:custGeom>
            <a:noFill/>
            <a:ln w="500" cap="rnd" cmpd="sng">
              <a:solidFill>
                <a:srgbClr val="1219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-319722" y="3912183"/>
              <a:ext cx="385072" cy="1229829"/>
            </a:xfrm>
            <a:custGeom>
              <a:avLst/>
              <a:gdLst/>
              <a:ahLst/>
              <a:cxnLst/>
              <a:rect l="l" t="t" r="r" b="b"/>
              <a:pathLst>
                <a:path w="1187" h="379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724" y="560"/>
                    <a:pt x="489" y="1279"/>
                    <a:pt x="0" y="1809"/>
                  </a:cubicBezTo>
                  <a:lnTo>
                    <a:pt x="0" y="3791"/>
                  </a:lnTo>
                  <a:lnTo>
                    <a:pt x="400" y="3791"/>
                  </a:lnTo>
                  <a:cubicBezTo>
                    <a:pt x="861" y="3328"/>
                    <a:pt x="758" y="2670"/>
                    <a:pt x="1119" y="2176"/>
                  </a:cubicBezTo>
                  <a:lnTo>
                    <a:pt x="1119" y="2176"/>
                  </a:lnTo>
                  <a:cubicBezTo>
                    <a:pt x="791" y="2473"/>
                    <a:pt x="560" y="2802"/>
                    <a:pt x="230" y="3099"/>
                  </a:cubicBezTo>
                  <a:cubicBezTo>
                    <a:pt x="625" y="2076"/>
                    <a:pt x="889" y="1056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"/>
          </p:nvPr>
        </p:nvSpPr>
        <p:spPr>
          <a:xfrm>
            <a:off x="951051" y="3062636"/>
            <a:ext cx="327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2"/>
          </p:nvPr>
        </p:nvSpPr>
        <p:spPr>
          <a:xfrm>
            <a:off x="951051" y="5225867"/>
            <a:ext cx="327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3"/>
          </p:nvPr>
        </p:nvSpPr>
        <p:spPr>
          <a:xfrm>
            <a:off x="4456600" y="5225864"/>
            <a:ext cx="327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4"/>
          </p:nvPr>
        </p:nvSpPr>
        <p:spPr>
          <a:xfrm>
            <a:off x="4456600" y="3062636"/>
            <a:ext cx="327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5" hasCustomPrompt="1"/>
          </p:nvPr>
        </p:nvSpPr>
        <p:spPr>
          <a:xfrm>
            <a:off x="1989651" y="1933833"/>
            <a:ext cx="1201600" cy="5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6" hasCustomPrompt="1"/>
          </p:nvPr>
        </p:nvSpPr>
        <p:spPr>
          <a:xfrm>
            <a:off x="5495200" y="4097067"/>
            <a:ext cx="1201600" cy="5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7" hasCustomPrompt="1"/>
          </p:nvPr>
        </p:nvSpPr>
        <p:spPr>
          <a:xfrm>
            <a:off x="1989651" y="4097067"/>
            <a:ext cx="1201600" cy="5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8" hasCustomPrompt="1"/>
          </p:nvPr>
        </p:nvSpPr>
        <p:spPr>
          <a:xfrm>
            <a:off x="5495200" y="1933833"/>
            <a:ext cx="1201600" cy="5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9"/>
          </p:nvPr>
        </p:nvSpPr>
        <p:spPr>
          <a:xfrm>
            <a:off x="7962149" y="5225864"/>
            <a:ext cx="327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13"/>
          </p:nvPr>
        </p:nvSpPr>
        <p:spPr>
          <a:xfrm>
            <a:off x="7962149" y="3062636"/>
            <a:ext cx="327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14" hasCustomPrompt="1"/>
          </p:nvPr>
        </p:nvSpPr>
        <p:spPr>
          <a:xfrm>
            <a:off x="9000749" y="4097067"/>
            <a:ext cx="1201600" cy="5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 idx="15" hasCustomPrompt="1"/>
          </p:nvPr>
        </p:nvSpPr>
        <p:spPr>
          <a:xfrm>
            <a:off x="9000749" y="1933833"/>
            <a:ext cx="1201600" cy="5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16"/>
          </p:nvPr>
        </p:nvSpPr>
        <p:spPr>
          <a:xfrm>
            <a:off x="951051" y="2671633"/>
            <a:ext cx="3278800" cy="5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7"/>
          </p:nvPr>
        </p:nvSpPr>
        <p:spPr>
          <a:xfrm>
            <a:off x="951051" y="4834877"/>
            <a:ext cx="3278800" cy="5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8"/>
          </p:nvPr>
        </p:nvSpPr>
        <p:spPr>
          <a:xfrm>
            <a:off x="4456600" y="4834875"/>
            <a:ext cx="3278800" cy="5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19"/>
          </p:nvPr>
        </p:nvSpPr>
        <p:spPr>
          <a:xfrm>
            <a:off x="4456600" y="2671633"/>
            <a:ext cx="3278800" cy="5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20"/>
          </p:nvPr>
        </p:nvSpPr>
        <p:spPr>
          <a:xfrm>
            <a:off x="7962149" y="4834875"/>
            <a:ext cx="3278800" cy="5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21"/>
          </p:nvPr>
        </p:nvSpPr>
        <p:spPr>
          <a:xfrm>
            <a:off x="7962149" y="2671633"/>
            <a:ext cx="3278800" cy="5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20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960000" y="1507500"/>
            <a:ext cx="4825600" cy="12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960000" y="2756900"/>
            <a:ext cx="4825600" cy="2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/>
          <p:nvPr/>
        </p:nvSpPr>
        <p:spPr>
          <a:xfrm rot="-837960" flipH="1">
            <a:off x="8058400" y="-474115"/>
            <a:ext cx="5258136" cy="7332833"/>
          </a:xfrm>
          <a:custGeom>
            <a:avLst/>
            <a:gdLst/>
            <a:ahLst/>
            <a:cxnLst/>
            <a:rect l="l" t="t" r="r" b="b"/>
            <a:pathLst>
              <a:path w="10451" h="14295" extrusionOk="0">
                <a:moveTo>
                  <a:pt x="1" y="1"/>
                </a:moveTo>
                <a:lnTo>
                  <a:pt x="1" y="3348"/>
                </a:lnTo>
                <a:cubicBezTo>
                  <a:pt x="148" y="3755"/>
                  <a:pt x="373" y="4128"/>
                  <a:pt x="748" y="4317"/>
                </a:cubicBezTo>
                <a:cubicBezTo>
                  <a:pt x="1037" y="4465"/>
                  <a:pt x="1363" y="4475"/>
                  <a:pt x="1692" y="4475"/>
                </a:cubicBezTo>
                <a:cubicBezTo>
                  <a:pt x="1745" y="4475"/>
                  <a:pt x="1798" y="4474"/>
                  <a:pt x="1851" y="4474"/>
                </a:cubicBezTo>
                <a:cubicBezTo>
                  <a:pt x="1955" y="4474"/>
                  <a:pt x="2059" y="4475"/>
                  <a:pt x="2161" y="4481"/>
                </a:cubicBezTo>
                <a:cubicBezTo>
                  <a:pt x="2639" y="4510"/>
                  <a:pt x="3192" y="4741"/>
                  <a:pt x="3266" y="5218"/>
                </a:cubicBezTo>
                <a:cubicBezTo>
                  <a:pt x="3325" y="5602"/>
                  <a:pt x="3038" y="5974"/>
                  <a:pt x="3081" y="6360"/>
                </a:cubicBezTo>
                <a:cubicBezTo>
                  <a:pt x="3113" y="6624"/>
                  <a:pt x="3291" y="6843"/>
                  <a:pt x="3463" y="7045"/>
                </a:cubicBezTo>
                <a:lnTo>
                  <a:pt x="5601" y="9564"/>
                </a:lnTo>
                <a:cubicBezTo>
                  <a:pt x="5977" y="10008"/>
                  <a:pt x="6379" y="10586"/>
                  <a:pt x="6154" y="11122"/>
                </a:cubicBezTo>
                <a:cubicBezTo>
                  <a:pt x="6105" y="11239"/>
                  <a:pt x="6030" y="11344"/>
                  <a:pt x="5993" y="11464"/>
                </a:cubicBezTo>
                <a:cubicBezTo>
                  <a:pt x="5898" y="11785"/>
                  <a:pt x="6096" y="12110"/>
                  <a:pt x="6285" y="12385"/>
                </a:cubicBezTo>
                <a:lnTo>
                  <a:pt x="7601" y="14295"/>
                </a:lnTo>
                <a:lnTo>
                  <a:pt x="10450" y="14295"/>
                </a:lnTo>
                <a:cubicBezTo>
                  <a:pt x="9931" y="13133"/>
                  <a:pt x="9503" y="11985"/>
                  <a:pt x="8981" y="10825"/>
                </a:cubicBezTo>
                <a:cubicBezTo>
                  <a:pt x="8845" y="10519"/>
                  <a:pt x="8708" y="10164"/>
                  <a:pt x="8853" y="9862"/>
                </a:cubicBezTo>
                <a:cubicBezTo>
                  <a:pt x="8950" y="9658"/>
                  <a:pt x="9161" y="9525"/>
                  <a:pt x="9256" y="9320"/>
                </a:cubicBezTo>
                <a:cubicBezTo>
                  <a:pt x="9428" y="8951"/>
                  <a:pt x="9170" y="8536"/>
                  <a:pt x="8925" y="8212"/>
                </a:cubicBezTo>
                <a:cubicBezTo>
                  <a:pt x="8495" y="7645"/>
                  <a:pt x="8086" y="7004"/>
                  <a:pt x="7596" y="6487"/>
                </a:cubicBezTo>
                <a:lnTo>
                  <a:pt x="5862" y="4655"/>
                </a:lnTo>
                <a:cubicBezTo>
                  <a:pt x="5658" y="4441"/>
                  <a:pt x="5441" y="4149"/>
                  <a:pt x="5563" y="3881"/>
                </a:cubicBezTo>
                <a:cubicBezTo>
                  <a:pt x="5676" y="3631"/>
                  <a:pt x="6021" y="3575"/>
                  <a:pt x="6177" y="3348"/>
                </a:cubicBezTo>
                <a:cubicBezTo>
                  <a:pt x="6357" y="3089"/>
                  <a:pt x="6220" y="2734"/>
                  <a:pt x="6079" y="2451"/>
                </a:cubicBezTo>
                <a:cubicBezTo>
                  <a:pt x="5663" y="1611"/>
                  <a:pt x="5222" y="834"/>
                  <a:pt x="4804" y="1"/>
                </a:cubicBezTo>
                <a:close/>
              </a:path>
            </a:pathLst>
          </a:custGeom>
          <a:solidFill>
            <a:srgbClr val="F9A63B">
              <a:alpha val="17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9"/>
          <p:cNvSpPr/>
          <p:nvPr/>
        </p:nvSpPr>
        <p:spPr>
          <a:xfrm rot="-837960" flipH="1">
            <a:off x="6798502" y="-25252"/>
            <a:ext cx="3614433" cy="7131435"/>
          </a:xfrm>
          <a:custGeom>
            <a:avLst/>
            <a:gdLst/>
            <a:ahLst/>
            <a:cxnLst/>
            <a:rect l="l" t="t" r="r" b="b"/>
            <a:pathLst>
              <a:path w="7184" h="12590" extrusionOk="0">
                <a:moveTo>
                  <a:pt x="1" y="1"/>
                </a:moveTo>
                <a:cubicBezTo>
                  <a:pt x="549" y="974"/>
                  <a:pt x="1098" y="1954"/>
                  <a:pt x="1646" y="2928"/>
                </a:cubicBezTo>
                <a:cubicBezTo>
                  <a:pt x="1790" y="3183"/>
                  <a:pt x="1926" y="3527"/>
                  <a:pt x="1726" y="3739"/>
                </a:cubicBezTo>
                <a:cubicBezTo>
                  <a:pt x="1634" y="3838"/>
                  <a:pt x="1489" y="3877"/>
                  <a:pt x="1398" y="3978"/>
                </a:cubicBezTo>
                <a:cubicBezTo>
                  <a:pt x="1203" y="4194"/>
                  <a:pt x="1356" y="4535"/>
                  <a:pt x="1514" y="4778"/>
                </a:cubicBezTo>
                <a:cubicBezTo>
                  <a:pt x="3214" y="7434"/>
                  <a:pt x="4917" y="10094"/>
                  <a:pt x="6848" y="12590"/>
                </a:cubicBezTo>
                <a:lnTo>
                  <a:pt x="7184" y="11839"/>
                </a:lnTo>
                <a:cubicBezTo>
                  <a:pt x="7066" y="11408"/>
                  <a:pt x="6727" y="11080"/>
                  <a:pt x="6455" y="10725"/>
                </a:cubicBezTo>
                <a:cubicBezTo>
                  <a:pt x="6183" y="10370"/>
                  <a:pt x="5966" y="9898"/>
                  <a:pt x="6138" y="9486"/>
                </a:cubicBezTo>
                <a:cubicBezTo>
                  <a:pt x="6199" y="9339"/>
                  <a:pt x="6307" y="9211"/>
                  <a:pt x="6352" y="9058"/>
                </a:cubicBezTo>
                <a:cubicBezTo>
                  <a:pt x="6421" y="8825"/>
                  <a:pt x="6333" y="8570"/>
                  <a:pt x="6188" y="8376"/>
                </a:cubicBezTo>
                <a:cubicBezTo>
                  <a:pt x="6044" y="8182"/>
                  <a:pt x="5846" y="8035"/>
                  <a:pt x="5661" y="7879"/>
                </a:cubicBezTo>
                <a:cubicBezTo>
                  <a:pt x="5219" y="7509"/>
                  <a:pt x="4832" y="7079"/>
                  <a:pt x="4508" y="6601"/>
                </a:cubicBezTo>
                <a:cubicBezTo>
                  <a:pt x="4286" y="6271"/>
                  <a:pt x="4095" y="5836"/>
                  <a:pt x="4299" y="5496"/>
                </a:cubicBezTo>
                <a:cubicBezTo>
                  <a:pt x="4544" y="5085"/>
                  <a:pt x="5203" y="5093"/>
                  <a:pt x="5447" y="4682"/>
                </a:cubicBezTo>
                <a:cubicBezTo>
                  <a:pt x="5558" y="4494"/>
                  <a:pt x="5554" y="4256"/>
                  <a:pt x="5485" y="4049"/>
                </a:cubicBezTo>
                <a:cubicBezTo>
                  <a:pt x="5416" y="3842"/>
                  <a:pt x="5291" y="3661"/>
                  <a:pt x="5166" y="3481"/>
                </a:cubicBezTo>
                <a:lnTo>
                  <a:pt x="2756" y="1"/>
                </a:lnTo>
                <a:close/>
              </a:path>
            </a:pathLst>
          </a:custGeom>
          <a:solidFill>
            <a:srgbClr val="F9A63B">
              <a:alpha val="17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991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3851CDE-E4BF-9BA1-8597-315D1C20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DD530FD-6689-5DEF-1F71-7030FA578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32ECB14-F9BB-81C4-6661-958CD96D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D809B1F-B643-D52B-1C77-2416A8B7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3B927D4-EE80-529E-D32A-AC8DC815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9F8A35E-2D71-690C-9DCF-8D166C30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E3AD796-DEEF-4BE9-DB4C-9ED2F87F5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69E3912-0BB9-2761-9B1B-2ECA909B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A5B40D2-FFFE-18EB-2541-13204744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F526C95-C80F-36D3-E8C6-262B5272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CBD987-EB16-AF38-8F27-1569B0D3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A1F89E1-4A5A-1023-E19E-BAF7BC765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517BB46-2C0A-07A2-3D57-EA1AE1701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19058E6-310C-D385-B68D-5E91F63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444A920-EBEE-6EAE-86C6-3202D23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CD45952-4C37-E439-48E2-5BD6F5EC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ECFFA3B-6E2D-8522-B53D-22FD32A3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BB90EBB-D57B-3031-AA7B-286DAE013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56C4567-23AF-192C-D1B8-3C21CB0C3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16A3831-A781-D9F8-6667-AD95E533A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5854F2DF-7135-B8C1-E9C3-E3A839D0F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D440FEA6-9C27-24E1-879F-E68B72F9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7994D86-DB7F-17CA-ACD6-EAB44D42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8F04557A-1B30-1CEA-0452-E3402C0B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A5DD76-61B8-75E9-CC88-CA793007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664CE0AF-5C0D-E89B-D1FB-800012C4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1318C2E4-A348-CEC8-9537-04CBB1A0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2F93A4DD-8E90-41BB-9674-A67AA307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373FA70-B16F-C421-0913-17C55063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7FE116A8-82BF-8A46-3139-0E71291B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C65A89CB-E307-91EE-EC94-4B9F4474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F830FA7-9D76-F189-6ABF-77455E1D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2430B22-F09C-210B-472A-10B24D4F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0564603-1B60-FC1C-4FA1-52A281598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14E245B-11FF-10CC-6931-DCC11032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A083F7D-1FF9-A822-A9FA-F616111A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FED139D-EB15-0AB5-4516-91316B7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32DC049-504B-2583-50BA-1CA6AF2B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AB4D55F4-683A-8EBD-0F61-050CB1263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2A8B106-05D8-F8A4-3F0F-113447FB8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B1E43F1-F5AD-2A65-0AF6-97BA5D8C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80143EE-ED2C-7CE8-A558-E54799B1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D6B93EA-D375-FF96-0181-D9F63E12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933ADAEF-3100-E18F-1B5D-72854CEE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E595BC0-4788-6A34-D859-0D5A0D551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5E4DB79-1090-AF4D-28A4-EEEA1F4E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4D32-E221-48CA-8282-BDDDC9C0D68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480C6A3-0BEF-A6BA-3F3E-BFE9E71D2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E409C3C-C675-473C-3CC8-F3AA45177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A923-A5D0-4AA8-9590-3838CDF02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>
            <a:grpSpLocks/>
          </p:cNvGrpSpPr>
          <p:nvPr/>
        </p:nvGrpSpPr>
        <p:grpSpPr bwMode="auto">
          <a:xfrm>
            <a:off x="-563034" y="404286"/>
            <a:ext cx="11931651" cy="5884333"/>
            <a:chOff x="341926" y="208725"/>
            <a:chExt cx="11930906" cy="5883228"/>
          </a:xfrm>
        </p:grpSpPr>
        <p:pic>
          <p:nvPicPr>
            <p:cNvPr id="32794" name="1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6" name="1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625" y="218105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7" name="1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2" y="565151"/>
            <a:ext cx="2207683" cy="7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6" y="4705351"/>
            <a:ext cx="2315633" cy="126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84" y="2093386"/>
            <a:ext cx="2523067" cy="250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118">
            <a:off x="1096435" y="4087284"/>
            <a:ext cx="3147484" cy="250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84" y="1924053"/>
            <a:ext cx="872067" cy="86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84" y="1826684"/>
            <a:ext cx="457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69" y="2364319"/>
            <a:ext cx="1030817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1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67" y="554569"/>
            <a:ext cx="895351" cy="10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1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3" y="505885"/>
            <a:ext cx="969433" cy="109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1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35" y="632886"/>
            <a:ext cx="768351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1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2" y="541867"/>
            <a:ext cx="768351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1797052" y="817035"/>
            <a:ext cx="1219200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86" y="1593853"/>
            <a:ext cx="5801783" cy="35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2" y="717552"/>
            <a:ext cx="2889249" cy="17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2" y="4252385"/>
            <a:ext cx="5803900" cy="3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6" y="668868"/>
            <a:ext cx="4353983" cy="265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6139" y="1897361"/>
            <a:ext cx="8775871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8">
              <a:defRPr/>
            </a:pPr>
            <a:r>
              <a:rPr lang="vi-VN" sz="5400" b="1" dirty="0" smtClean="0">
                <a:solidFill>
                  <a:srgbClr val="FF0000"/>
                </a:solidFill>
                <a:latin typeface="UTM Avo" panose="02040603050506020204"/>
                <a:cs typeface="Arial" panose="020B0604020202020204" pitchFamily="34" charset="0"/>
              </a:rPr>
              <a:t>TOÁN</a:t>
            </a:r>
            <a:r>
              <a:rPr lang="en-US" sz="5400" b="1" smtClean="0">
                <a:solidFill>
                  <a:srgbClr val="FF0000"/>
                </a:solidFill>
                <a:latin typeface="UTM Avo" panose="02040603050506020204"/>
                <a:cs typeface="Arial" panose="020B0604020202020204" pitchFamily="34" charset="0"/>
              </a:rPr>
              <a:t> 4</a:t>
            </a:r>
            <a:endParaRPr lang="en-US" sz="5400" b="1" dirty="0" smtClean="0">
              <a:solidFill>
                <a:srgbClr val="FF0000"/>
              </a:solidFill>
              <a:latin typeface="UTM Avo" panose="02040603050506020204"/>
              <a:cs typeface="Arial" panose="020B0604020202020204" pitchFamily="34" charset="0"/>
            </a:endParaRPr>
          </a:p>
          <a:p>
            <a:pPr algn="ctr" defTabSz="914408">
              <a:defRPr/>
            </a:pPr>
            <a:r>
              <a:rPr lang="en-US" sz="5400" b="1" dirty="0" smtClean="0">
                <a:solidFill>
                  <a:srgbClr val="FF0066"/>
                </a:solidFill>
                <a:latin typeface="UTM Americana EB" panose="02040603050506020204" pitchFamily="18" charset="0"/>
                <a:cs typeface="Arial" panose="020B0604020202020204" pitchFamily="34" charset="0"/>
              </a:rPr>
              <a:t>CHIA CHO SỐ CÓ </a:t>
            </a:r>
          </a:p>
          <a:p>
            <a:pPr algn="ctr" defTabSz="914408">
              <a:defRPr/>
            </a:pPr>
            <a:r>
              <a:rPr lang="en-US" sz="5400" b="1" dirty="0" smtClean="0">
                <a:solidFill>
                  <a:srgbClr val="FF0066"/>
                </a:solidFill>
                <a:latin typeface="UTM Americana EB" panose="02040603050506020204" pitchFamily="18" charset="0"/>
                <a:cs typeface="Arial" panose="020B0604020202020204" pitchFamily="34" charset="0"/>
              </a:rPr>
              <a:t>HAI CHỮ SỐ</a:t>
            </a:r>
            <a:endParaRPr lang="en-US" sz="5400" b="1" dirty="0">
              <a:solidFill>
                <a:srgbClr val="FF0066"/>
              </a:solidFill>
              <a:latin typeface="UTM Americana EB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2790" name="1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2" y="3494621"/>
            <a:ext cx="768349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5" y="823386"/>
            <a:ext cx="4356100" cy="265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1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4428069"/>
            <a:ext cx="897467" cy="10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1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3028951"/>
            <a:ext cx="768351" cy="8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7767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9A320C64-5C46-C6D6-4DF4-30760EE6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651" y="0"/>
            <a:ext cx="894636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267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267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4267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267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4267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267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xmlns="" id="{B39795EC-16AE-6116-D96E-5A9C7DE2C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53" y="1109517"/>
            <a:ext cx="251797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 : 24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A8E1C560-BF16-8B68-D065-C0502A775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148" y="1134458"/>
            <a:ext cx="251797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: 27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A0A888F5-5FC6-F25A-6C86-73577B5D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843" y="1091779"/>
            <a:ext cx="251797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: 45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93371DB5-EEAA-129E-81C8-373F61B06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539" y="1089673"/>
            <a:ext cx="251797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472 : 56</a:t>
            </a:r>
          </a:p>
        </p:txBody>
      </p:sp>
      <p:sp>
        <p:nvSpPr>
          <p:cNvPr id="62" name="Text Box 609">
            <a:extLst>
              <a:ext uri="{FF2B5EF4-FFF2-40B4-BE49-F238E27FC236}">
                <a16:creationId xmlns:a16="http://schemas.microsoft.com/office/drawing/2014/main" xmlns="" id="{5C4A7D89-EC9E-0DD0-542D-15A76CD3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177" y="1883446"/>
            <a:ext cx="184731" cy="46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1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32">
            <a:extLst>
              <a:ext uri="{FF2B5EF4-FFF2-40B4-BE49-F238E27FC236}">
                <a16:creationId xmlns:a16="http://schemas.microsoft.com/office/drawing/2014/main" xmlns="" id="{FEE7B390-B9B1-E9A4-B5FA-382643259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39" y="2093041"/>
            <a:ext cx="9012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sp>
        <p:nvSpPr>
          <p:cNvPr id="65" name="Line 33">
            <a:extLst>
              <a:ext uri="{FF2B5EF4-FFF2-40B4-BE49-F238E27FC236}">
                <a16:creationId xmlns:a16="http://schemas.microsoft.com/office/drawing/2014/main" xmlns="" id="{D41CB792-1CD1-1DC6-54A7-57248A3A9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795" y="2398029"/>
            <a:ext cx="0" cy="1016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66" name="Line 34">
            <a:extLst>
              <a:ext uri="{FF2B5EF4-FFF2-40B4-BE49-F238E27FC236}">
                <a16:creationId xmlns:a16="http://schemas.microsoft.com/office/drawing/2014/main" xmlns="" id="{3531BF0B-9555-D783-1A8C-875A78444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797" y="2804684"/>
            <a:ext cx="830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68" name="Text Box 35">
            <a:extLst>
              <a:ext uri="{FF2B5EF4-FFF2-40B4-BE49-F238E27FC236}">
                <a16:creationId xmlns:a16="http://schemas.microsoft.com/office/drawing/2014/main" xmlns="" id="{19BE5941-65ED-830D-0224-796125B99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61" y="2093041"/>
            <a:ext cx="66236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xmlns="" id="{8428F79A-1229-AAE6-DBFC-C95CF70D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62" y="2703020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40">
            <a:extLst>
              <a:ext uri="{FF2B5EF4-FFF2-40B4-BE49-F238E27FC236}">
                <a16:creationId xmlns:a16="http://schemas.microsoft.com/office/drawing/2014/main" xmlns="" id="{9797AECF-72C2-7A8D-EBF6-52FB219A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25" y="260135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" name="Text Box 42">
            <a:extLst>
              <a:ext uri="{FF2B5EF4-FFF2-40B4-BE49-F238E27FC236}">
                <a16:creationId xmlns:a16="http://schemas.microsoft.com/office/drawing/2014/main" xmlns="" id="{F5CA12DA-607C-426F-C6F0-2E35D76C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38" y="260135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Line 43">
            <a:extLst>
              <a:ext uri="{FF2B5EF4-FFF2-40B4-BE49-F238E27FC236}">
                <a16:creationId xmlns:a16="http://schemas.microsoft.com/office/drawing/2014/main" xmlns="" id="{A9D7F5FD-8788-D950-4BCB-CC5F95853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501" y="3312999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xmlns="" id="{4C86900D-C112-193B-B26B-9B3185DB9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9" y="3313000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:a16="http://schemas.microsoft.com/office/drawing/2014/main" xmlns="" id="{716CEEED-1F08-2CC5-3674-76705BC1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818" y="3313000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Text Box 49">
            <a:extLst>
              <a:ext uri="{FF2B5EF4-FFF2-40B4-BE49-F238E27FC236}">
                <a16:creationId xmlns:a16="http://schemas.microsoft.com/office/drawing/2014/main" xmlns="" id="{7ECA952D-CFF8-8C27-2798-6327D114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52" y="2703020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6" name="Text Box 51">
            <a:extLst>
              <a:ext uri="{FF2B5EF4-FFF2-40B4-BE49-F238E27FC236}">
                <a16:creationId xmlns:a16="http://schemas.microsoft.com/office/drawing/2014/main" xmlns="" id="{C04C8BE4-01FC-77CA-A43D-3DD85DA00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819" y="3821316"/>
            <a:ext cx="813305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 Box 53">
            <a:extLst>
              <a:ext uri="{FF2B5EF4-FFF2-40B4-BE49-F238E27FC236}">
                <a16:creationId xmlns:a16="http://schemas.microsoft.com/office/drawing/2014/main" xmlns="" id="{429559A3-F15C-AB52-CB16-4FB0F2EE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9" y="3821316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8" name="Line 54">
            <a:extLst>
              <a:ext uri="{FF2B5EF4-FFF2-40B4-BE49-F238E27FC236}">
                <a16:creationId xmlns:a16="http://schemas.microsoft.com/office/drawing/2014/main" xmlns="" id="{D1E32100-A456-F48A-24EF-B9CA088C9F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491" y="4532959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79" name="Text Box 56">
            <a:extLst>
              <a:ext uri="{FF2B5EF4-FFF2-40B4-BE49-F238E27FC236}">
                <a16:creationId xmlns:a16="http://schemas.microsoft.com/office/drawing/2014/main" xmlns="" id="{2222A6E4-FC26-0D24-C9E2-16592771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818" y="4505425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0" name="Text Box 32">
            <a:extLst>
              <a:ext uri="{FF2B5EF4-FFF2-40B4-BE49-F238E27FC236}">
                <a16:creationId xmlns:a16="http://schemas.microsoft.com/office/drawing/2014/main" xmlns="" id="{C2174189-A3CA-C5C7-6846-B3A0D0C6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9" y="2087690"/>
            <a:ext cx="9012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81" name="Line 33">
            <a:extLst>
              <a:ext uri="{FF2B5EF4-FFF2-40B4-BE49-F238E27FC236}">
                <a16:creationId xmlns:a16="http://schemas.microsoft.com/office/drawing/2014/main" xmlns="" id="{3A1F7EE0-350E-F6F7-3AA4-BDC9DDE61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095" y="2392678"/>
            <a:ext cx="0" cy="1016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82" name="Line 34">
            <a:extLst>
              <a:ext uri="{FF2B5EF4-FFF2-40B4-BE49-F238E27FC236}">
                <a16:creationId xmlns:a16="http://schemas.microsoft.com/office/drawing/2014/main" xmlns="" id="{041BF566-0C92-7967-5EBA-214FCE095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097" y="2799333"/>
            <a:ext cx="7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83" name="Text Box 35">
            <a:extLst>
              <a:ext uri="{FF2B5EF4-FFF2-40B4-BE49-F238E27FC236}">
                <a16:creationId xmlns:a16="http://schemas.microsoft.com/office/drawing/2014/main" xmlns="" id="{15E5B255-C7FB-66EE-F5D8-4BFE29AE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761" y="2087690"/>
            <a:ext cx="66236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84" name="Text Box 38">
            <a:extLst>
              <a:ext uri="{FF2B5EF4-FFF2-40B4-BE49-F238E27FC236}">
                <a16:creationId xmlns:a16="http://schemas.microsoft.com/office/drawing/2014/main" xmlns="" id="{73EA95F7-40FD-F744-CABB-CE41D1ED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762" y="269766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5" name="Text Box 40">
            <a:extLst>
              <a:ext uri="{FF2B5EF4-FFF2-40B4-BE49-F238E27FC236}">
                <a16:creationId xmlns:a16="http://schemas.microsoft.com/office/drawing/2014/main" xmlns="" id="{DF449AB9-E933-5710-953A-3028AF20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925" y="2596008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 Box 42">
            <a:extLst>
              <a:ext uri="{FF2B5EF4-FFF2-40B4-BE49-F238E27FC236}">
                <a16:creationId xmlns:a16="http://schemas.microsoft.com/office/drawing/2014/main" xmlns="" id="{E94BD3AA-DC71-E24B-853C-E9E9DB85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596008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Line 43">
            <a:extLst>
              <a:ext uri="{FF2B5EF4-FFF2-40B4-BE49-F238E27FC236}">
                <a16:creationId xmlns:a16="http://schemas.microsoft.com/office/drawing/2014/main" xmlns="" id="{223946BC-2823-5814-994E-162409FB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0801" y="3307648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88" name="Text Box 45">
            <a:extLst>
              <a:ext uri="{FF2B5EF4-FFF2-40B4-BE49-F238E27FC236}">
                <a16:creationId xmlns:a16="http://schemas.microsoft.com/office/drawing/2014/main" xmlns="" id="{7FA553E2-112E-4C1A-D19E-AA1A4630A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15" y="330764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9" name="Text Box 47">
            <a:extLst>
              <a:ext uri="{FF2B5EF4-FFF2-40B4-BE49-F238E27FC236}">
                <a16:creationId xmlns:a16="http://schemas.microsoft.com/office/drawing/2014/main" xmlns="" id="{39DDB2DF-6864-275F-9EB5-43649A251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576" y="330764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xmlns="" id="{0F945BD9-50C5-E698-4094-03E4291A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154" y="269766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1" name="Text Box 51">
            <a:extLst>
              <a:ext uri="{FF2B5EF4-FFF2-40B4-BE49-F238E27FC236}">
                <a16:creationId xmlns:a16="http://schemas.microsoft.com/office/drawing/2014/main" xmlns="" id="{23B4E4D0-9C56-1933-99F6-561067156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577" y="3801451"/>
            <a:ext cx="394485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" name="Text Box 53">
            <a:extLst>
              <a:ext uri="{FF2B5EF4-FFF2-40B4-BE49-F238E27FC236}">
                <a16:creationId xmlns:a16="http://schemas.microsoft.com/office/drawing/2014/main" xmlns="" id="{31F8A301-212D-C583-F2E2-DEC099DB7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101" y="3815965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3" name="Line 54">
            <a:extLst>
              <a:ext uri="{FF2B5EF4-FFF2-40B4-BE49-F238E27FC236}">
                <a16:creationId xmlns:a16="http://schemas.microsoft.com/office/drawing/2014/main" xmlns="" id="{2480E72B-F55D-C8AB-37DC-963A2336C1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5791" y="4527608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94" name="Text Box 56">
            <a:extLst>
              <a:ext uri="{FF2B5EF4-FFF2-40B4-BE49-F238E27FC236}">
                <a16:creationId xmlns:a16="http://schemas.microsoft.com/office/drawing/2014/main" xmlns="" id="{ACC29E65-6D0A-84BA-47D7-56702A07B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118" y="4427600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5" name="Text Box 45">
            <a:extLst>
              <a:ext uri="{FF2B5EF4-FFF2-40B4-BE49-F238E27FC236}">
                <a16:creationId xmlns:a16="http://schemas.microsoft.com/office/drawing/2014/main" xmlns="" id="{A269F006-7975-B530-2FE9-65353B2C1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764" y="330764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6" name="Text Box 53">
            <a:extLst>
              <a:ext uri="{FF2B5EF4-FFF2-40B4-BE49-F238E27FC236}">
                <a16:creationId xmlns:a16="http://schemas.microsoft.com/office/drawing/2014/main" xmlns="" id="{AE232B9E-E400-7041-8A9B-649673916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832" y="3802198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7" name="Text Box 56">
            <a:extLst>
              <a:ext uri="{FF2B5EF4-FFF2-40B4-BE49-F238E27FC236}">
                <a16:creationId xmlns:a16="http://schemas.microsoft.com/office/drawing/2014/main" xmlns="" id="{AD72E764-4ECE-C8C1-92D8-7E62622A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719" y="4427600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 Box 32">
            <a:extLst>
              <a:ext uri="{FF2B5EF4-FFF2-40B4-BE49-F238E27FC236}">
                <a16:creationId xmlns:a16="http://schemas.microsoft.com/office/drawing/2014/main" xmlns="" id="{50864D9B-B715-DB9E-9526-1243A630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150" y="2087690"/>
            <a:ext cx="9012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</a:p>
        </p:txBody>
      </p:sp>
      <p:sp>
        <p:nvSpPr>
          <p:cNvPr id="99" name="Line 33">
            <a:extLst>
              <a:ext uri="{FF2B5EF4-FFF2-40B4-BE49-F238E27FC236}">
                <a16:creationId xmlns:a16="http://schemas.microsoft.com/office/drawing/2014/main" xmlns="" id="{1E976EF0-3CF6-2A67-CEC8-4969ECEE4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3106" y="2392678"/>
            <a:ext cx="0" cy="1016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100" name="Line 34">
            <a:extLst>
              <a:ext uri="{FF2B5EF4-FFF2-40B4-BE49-F238E27FC236}">
                <a16:creationId xmlns:a16="http://schemas.microsoft.com/office/drawing/2014/main" xmlns="" id="{58A3C90D-8194-E2BA-8A21-4ECFA381B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3108" y="2799333"/>
            <a:ext cx="7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101" name="Text Box 35">
            <a:extLst>
              <a:ext uri="{FF2B5EF4-FFF2-40B4-BE49-F238E27FC236}">
                <a16:creationId xmlns:a16="http://schemas.microsoft.com/office/drawing/2014/main" xmlns="" id="{C6F0BCDC-3F7B-D62F-35F3-ECBD3F8A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772" y="2087690"/>
            <a:ext cx="66236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02" name="Text Box 38">
            <a:extLst>
              <a:ext uri="{FF2B5EF4-FFF2-40B4-BE49-F238E27FC236}">
                <a16:creationId xmlns:a16="http://schemas.microsoft.com/office/drawing/2014/main" xmlns="" id="{C3A24569-2A64-1912-C416-7AE21C6B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773" y="269766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3" name="Text Box 40">
            <a:extLst>
              <a:ext uri="{FF2B5EF4-FFF2-40B4-BE49-F238E27FC236}">
                <a16:creationId xmlns:a16="http://schemas.microsoft.com/office/drawing/2014/main" xmlns="" id="{28005D7F-B6B6-5ED6-F693-B9028A230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936" y="2596008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Text Box 42">
            <a:extLst>
              <a:ext uri="{FF2B5EF4-FFF2-40B4-BE49-F238E27FC236}">
                <a16:creationId xmlns:a16="http://schemas.microsoft.com/office/drawing/2014/main" xmlns="" id="{35E93A4B-EFDE-9B63-0D43-AE71C3584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149" y="2596008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5" name="Line 43">
            <a:extLst>
              <a:ext uri="{FF2B5EF4-FFF2-40B4-BE49-F238E27FC236}">
                <a16:creationId xmlns:a16="http://schemas.microsoft.com/office/drawing/2014/main" xmlns="" id="{6D5072AE-7594-E2F2-2F30-78AFC42EF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4812" y="3307648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106" name="Text Box 45">
            <a:extLst>
              <a:ext uri="{FF2B5EF4-FFF2-40B4-BE49-F238E27FC236}">
                <a16:creationId xmlns:a16="http://schemas.microsoft.com/office/drawing/2014/main" xmlns="" id="{D32215AA-ED96-368E-8D2C-C382CD629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140" y="330764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7" name="Text Box 47">
            <a:extLst>
              <a:ext uri="{FF2B5EF4-FFF2-40B4-BE49-F238E27FC236}">
                <a16:creationId xmlns:a16="http://schemas.microsoft.com/office/drawing/2014/main" xmlns="" id="{E93D675F-5E85-FFEC-A09F-469B3363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587" y="330764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Text Box 49">
            <a:extLst>
              <a:ext uri="{FF2B5EF4-FFF2-40B4-BE49-F238E27FC236}">
                <a16:creationId xmlns:a16="http://schemas.microsoft.com/office/drawing/2014/main" xmlns="" id="{7932383B-E815-AE26-CE96-EA428091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165" y="2697669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9" name="Text Box 51">
            <a:extLst>
              <a:ext uri="{FF2B5EF4-FFF2-40B4-BE49-F238E27FC236}">
                <a16:creationId xmlns:a16="http://schemas.microsoft.com/office/drawing/2014/main" xmlns="" id="{B861E3B5-19F9-EA80-CB74-CDC7DFD5B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589" y="3815965"/>
            <a:ext cx="45878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0" name="Text Box 53">
            <a:extLst>
              <a:ext uri="{FF2B5EF4-FFF2-40B4-BE49-F238E27FC236}">
                <a16:creationId xmlns:a16="http://schemas.microsoft.com/office/drawing/2014/main" xmlns="" id="{A7F098BE-357E-83A7-325D-964FECB2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140" y="3815965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1" name="Line 54">
            <a:extLst>
              <a:ext uri="{FF2B5EF4-FFF2-40B4-BE49-F238E27FC236}">
                <a16:creationId xmlns:a16="http://schemas.microsoft.com/office/drawing/2014/main" xmlns="" id="{18A40DAD-F780-E3BC-B7A1-3A11CE1244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9802" y="4527608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112" name="Text Box 56">
            <a:extLst>
              <a:ext uri="{FF2B5EF4-FFF2-40B4-BE49-F238E27FC236}">
                <a16:creationId xmlns:a16="http://schemas.microsoft.com/office/drawing/2014/main" xmlns="" id="{40AE6EEC-089B-9FC0-16FD-95F73AF55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129" y="4427600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2">
            <a:extLst>
              <a:ext uri="{FF2B5EF4-FFF2-40B4-BE49-F238E27FC236}">
                <a16:creationId xmlns:a16="http://schemas.microsoft.com/office/drawing/2014/main" xmlns="" id="{93F8299A-BFD9-3572-E027-6B50B568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198" y="2008237"/>
            <a:ext cx="9012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472</a:t>
            </a:r>
          </a:p>
        </p:txBody>
      </p:sp>
      <p:sp>
        <p:nvSpPr>
          <p:cNvPr id="8" name="Line 33">
            <a:extLst>
              <a:ext uri="{FF2B5EF4-FFF2-40B4-BE49-F238E27FC236}">
                <a16:creationId xmlns:a16="http://schemas.microsoft.com/office/drawing/2014/main" xmlns="" id="{51D01107-B8C9-CB3E-8F7E-25A89F830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4154" y="2313225"/>
            <a:ext cx="0" cy="1016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9" name="Line 34">
            <a:extLst>
              <a:ext uri="{FF2B5EF4-FFF2-40B4-BE49-F238E27FC236}">
                <a16:creationId xmlns:a16="http://schemas.microsoft.com/office/drawing/2014/main" xmlns="" id="{223139A9-D61B-423F-8F82-77BB52F8B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4156" y="2719880"/>
            <a:ext cx="7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xmlns="" id="{29DF97C0-AB2A-DCAC-2852-4317D013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820" y="2008237"/>
            <a:ext cx="66236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xmlns="" id="{904A23E4-9FE7-3673-BB21-D66B06DD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821" y="2618216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xmlns="" id="{43F77C88-DD7A-E29E-C764-E6F03624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984" y="2516555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xmlns="" id="{36C6CB85-46AE-147B-ABFA-0B378CBFF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197" y="2516555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Line 43">
            <a:extLst>
              <a:ext uri="{FF2B5EF4-FFF2-40B4-BE49-F238E27FC236}">
                <a16:creationId xmlns:a16="http://schemas.microsoft.com/office/drawing/2014/main" xmlns="" id="{CA5489D0-F30A-2F95-A2BE-3E416CC1E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5860" y="3228195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18" name="Text Box 51">
            <a:extLst>
              <a:ext uri="{FF2B5EF4-FFF2-40B4-BE49-F238E27FC236}">
                <a16:creationId xmlns:a16="http://schemas.microsoft.com/office/drawing/2014/main" xmlns="" id="{118A984C-2403-EF99-C460-2CE9A8B0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847" y="3181560"/>
            <a:ext cx="45878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53">
            <a:extLst>
              <a:ext uri="{FF2B5EF4-FFF2-40B4-BE49-F238E27FC236}">
                <a16:creationId xmlns:a16="http://schemas.microsoft.com/office/drawing/2014/main" xmlns="" id="{0F8B4AFF-37FF-2AA0-E62A-A24F3F1BB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060" y="3181560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xmlns="" id="{C824CF59-CD2A-6B77-05D6-F08DAD89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415" y="2528445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48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6" grpId="0"/>
      <p:bldP spid="107" grpId="0"/>
      <p:bldP spid="108" grpId="0"/>
      <p:bldP spid="109" grpId="0"/>
      <p:bldP spid="110" grpId="0"/>
      <p:bldP spid="112" grpId="0"/>
      <p:bldP spid="7" grpId="0"/>
      <p:bldP spid="10" grpId="0"/>
      <p:bldP spid="11" grpId="0"/>
      <p:bldP spid="12" grpId="0"/>
      <p:bldP spid="13" grpId="0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E633BDF0-A232-10FD-6784-FFCD5488362C}"/>
              </a:ext>
            </a:extLst>
          </p:cNvPr>
          <p:cNvSpPr txBox="1"/>
          <p:nvPr/>
        </p:nvSpPr>
        <p:spPr>
          <a:xfrm>
            <a:off x="119595" y="237610"/>
            <a:ext cx="11404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11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trong 12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213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A0400720-2B49-272D-1CEF-5BBB54A5719B}"/>
              </a:ext>
            </a:extLst>
          </p:cNvPr>
          <p:cNvSpPr txBox="1"/>
          <p:nvPr/>
        </p:nvSpPr>
        <p:spPr>
          <a:xfrm>
            <a:off x="928913" y="1538945"/>
            <a:ext cx="174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3077F9BC-1CBC-1D83-B33B-AE0B4186E2C7}"/>
              </a:ext>
            </a:extLst>
          </p:cNvPr>
          <p:cNvSpPr txBox="1"/>
          <p:nvPr/>
        </p:nvSpPr>
        <p:spPr>
          <a:xfrm>
            <a:off x="384629" y="2308555"/>
            <a:ext cx="4542971" cy="168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454E5BA4-5B61-676F-3630-41E8972D05BE}"/>
              </a:ext>
            </a:extLst>
          </p:cNvPr>
          <p:cNvSpPr txBox="1"/>
          <p:nvPr/>
        </p:nvSpPr>
        <p:spPr>
          <a:xfrm>
            <a:off x="7997370" y="1538944"/>
            <a:ext cx="174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2EE60025-682E-B857-6DD6-960529C6B111}"/>
              </a:ext>
            </a:extLst>
          </p:cNvPr>
          <p:cNvSpPr txBox="1"/>
          <p:nvPr/>
        </p:nvSpPr>
        <p:spPr>
          <a:xfrm>
            <a:off x="5482768" y="2203154"/>
            <a:ext cx="6324603" cy="44579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ngày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thợ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12 + 11 = 23 (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ngày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khóa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thợ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trong 23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ngày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132 + 213 = 345 (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khóa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Trung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bình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khóa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ngày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thợ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345 : 23 = 15 (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khóa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: 15 (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khóa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)</a:t>
            </a:r>
          </a:p>
        </p:txBody>
      </p:sp>
      <p:pic>
        <p:nvPicPr>
          <p:cNvPr id="27" name="Google Shape;95;p1">
            <a:extLst>
              <a:ext uri="{FF2B5EF4-FFF2-40B4-BE49-F238E27FC236}">
                <a16:creationId xmlns:a16="http://schemas.microsoft.com/office/drawing/2014/main" xmlns="" id="{63171A09-A99E-634F-1241-81B0D68C95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871" y="0"/>
            <a:ext cx="1169023" cy="6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069FE5D0-6A89-8502-A60D-5D514A64F5DB}"/>
              </a:ext>
            </a:extLst>
          </p:cNvPr>
          <p:cNvSpPr/>
          <p:nvPr/>
        </p:nvSpPr>
        <p:spPr>
          <a:xfrm>
            <a:off x="369174" y="1680260"/>
            <a:ext cx="2914134" cy="798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: 100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B8F55D92-5DC2-2F4E-A06B-6EDA6F053561}"/>
              </a:ext>
            </a:extLst>
          </p:cNvPr>
          <p:cNvSpPr/>
          <p:nvPr/>
        </p:nvSpPr>
        <p:spPr>
          <a:xfrm>
            <a:off x="4689946" y="1668337"/>
            <a:ext cx="2914134" cy="7982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: 13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xmlns="" id="{236F9FB4-286F-6B34-242E-796E766E9632}"/>
              </a:ext>
            </a:extLst>
          </p:cNvPr>
          <p:cNvSpPr/>
          <p:nvPr/>
        </p:nvSpPr>
        <p:spPr>
          <a:xfrm>
            <a:off x="8753070" y="1645899"/>
            <a:ext cx="2914134" cy="7982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: 15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xmlns="" id="{8F3EDF88-26B7-A99D-2DF7-BFB3019D06B1}"/>
              </a:ext>
            </a:extLst>
          </p:cNvPr>
          <p:cNvSpPr/>
          <p:nvPr/>
        </p:nvSpPr>
        <p:spPr>
          <a:xfrm>
            <a:off x="1989577" y="3174789"/>
            <a:ext cx="2914134" cy="7982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12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EA32976A-A3E9-9135-A64E-3B23304E4E3A}"/>
              </a:ext>
            </a:extLst>
          </p:cNvPr>
          <p:cNvSpPr/>
          <p:nvPr/>
        </p:nvSpPr>
        <p:spPr>
          <a:xfrm>
            <a:off x="6355633" y="3307045"/>
            <a:ext cx="2914134" cy="798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 : 12</a:t>
            </a:r>
          </a:p>
        </p:txBody>
      </p:sp>
      <p:sp>
        <p:nvSpPr>
          <p:cNvPr id="30" name="Lục giác 29">
            <a:extLst>
              <a:ext uri="{FF2B5EF4-FFF2-40B4-BE49-F238E27FC236}">
                <a16:creationId xmlns:a16="http://schemas.microsoft.com/office/drawing/2014/main" xmlns="" id="{69DE0B4F-365D-F8B8-B442-AEAA7C2ACB17}"/>
              </a:ext>
            </a:extLst>
          </p:cNvPr>
          <p:cNvSpPr/>
          <p:nvPr/>
        </p:nvSpPr>
        <p:spPr>
          <a:xfrm>
            <a:off x="725127" y="5061413"/>
            <a:ext cx="1494513" cy="102410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Lục giác 31">
            <a:extLst>
              <a:ext uri="{FF2B5EF4-FFF2-40B4-BE49-F238E27FC236}">
                <a16:creationId xmlns:a16="http://schemas.microsoft.com/office/drawing/2014/main" xmlns="" id="{3AAA0817-0165-272D-4B28-F6FC9CAE0D21}"/>
              </a:ext>
            </a:extLst>
          </p:cNvPr>
          <p:cNvSpPr/>
          <p:nvPr/>
        </p:nvSpPr>
        <p:spPr>
          <a:xfrm>
            <a:off x="2479866" y="5061413"/>
            <a:ext cx="1494513" cy="1024102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Lục giác 33">
            <a:extLst>
              <a:ext uri="{FF2B5EF4-FFF2-40B4-BE49-F238E27FC236}">
                <a16:creationId xmlns:a16="http://schemas.microsoft.com/office/drawing/2014/main" xmlns="" id="{36C9DF99-4B88-C16D-BFD1-31E0C99103D7}"/>
              </a:ext>
            </a:extLst>
          </p:cNvPr>
          <p:cNvSpPr/>
          <p:nvPr/>
        </p:nvSpPr>
        <p:spPr>
          <a:xfrm>
            <a:off x="4368463" y="5080981"/>
            <a:ext cx="1494513" cy="102410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Lục giác 35">
            <a:extLst>
              <a:ext uri="{FF2B5EF4-FFF2-40B4-BE49-F238E27FC236}">
                <a16:creationId xmlns:a16="http://schemas.microsoft.com/office/drawing/2014/main" xmlns="" id="{D4935CA4-E1E5-1442-5D39-9BC14A74BB28}"/>
              </a:ext>
            </a:extLst>
          </p:cNvPr>
          <p:cNvSpPr/>
          <p:nvPr/>
        </p:nvSpPr>
        <p:spPr>
          <a:xfrm>
            <a:off x="7022092" y="5070213"/>
            <a:ext cx="1494513" cy="102410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Lục giác 37">
            <a:extLst>
              <a:ext uri="{FF2B5EF4-FFF2-40B4-BE49-F238E27FC236}">
                <a16:creationId xmlns:a16="http://schemas.microsoft.com/office/drawing/2014/main" xmlns="" id="{5CF0CE11-1834-7E2B-ED32-4CA44949BE17}"/>
              </a:ext>
            </a:extLst>
          </p:cNvPr>
          <p:cNvSpPr/>
          <p:nvPr/>
        </p:nvSpPr>
        <p:spPr>
          <a:xfrm>
            <a:off x="8753070" y="5039804"/>
            <a:ext cx="1494513" cy="102410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Lục giác 39">
            <a:extLst>
              <a:ext uri="{FF2B5EF4-FFF2-40B4-BE49-F238E27FC236}">
                <a16:creationId xmlns:a16="http://schemas.microsoft.com/office/drawing/2014/main" xmlns="" id="{D1F13CF0-30BD-B8E3-798D-25311CF13BAE}"/>
              </a:ext>
            </a:extLst>
          </p:cNvPr>
          <p:cNvSpPr/>
          <p:nvPr/>
        </p:nvSpPr>
        <p:spPr>
          <a:xfrm>
            <a:off x="10341906" y="5006668"/>
            <a:ext cx="1494513" cy="1024102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56E9FED2-9943-E74C-34D1-8D628F602048}"/>
              </a:ext>
            </a:extLst>
          </p:cNvPr>
          <p:cNvSpPr txBox="1"/>
          <p:nvPr/>
        </p:nvSpPr>
        <p:spPr>
          <a:xfrm>
            <a:off x="565253" y="531019"/>
            <a:ext cx="10868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ình tự do: Hình 44">
            <a:extLst>
              <a:ext uri="{FF2B5EF4-FFF2-40B4-BE49-F238E27FC236}">
                <a16:creationId xmlns:a16="http://schemas.microsoft.com/office/drawing/2014/main" xmlns="" id="{D4911069-0A49-BA1C-9DFC-E7CEBE27C943}"/>
              </a:ext>
            </a:extLst>
          </p:cNvPr>
          <p:cNvSpPr/>
          <p:nvPr/>
        </p:nvSpPr>
        <p:spPr>
          <a:xfrm>
            <a:off x="3240842" y="1967859"/>
            <a:ext cx="2245954" cy="3113122"/>
          </a:xfrm>
          <a:custGeom>
            <a:avLst/>
            <a:gdLst>
              <a:gd name="connsiteX0" fmla="*/ 0 w 2712309"/>
              <a:gd name="connsiteY0" fmla="*/ 0 h 3174204"/>
              <a:gd name="connsiteX1" fmla="*/ 2569029 w 2712309"/>
              <a:gd name="connsiteY1" fmla="*/ 1175657 h 3174204"/>
              <a:gd name="connsiteX2" fmla="*/ 2380343 w 2712309"/>
              <a:gd name="connsiteY2" fmla="*/ 3018971 h 3174204"/>
              <a:gd name="connsiteX3" fmla="*/ 2351315 w 2712309"/>
              <a:gd name="connsiteY3" fmla="*/ 2946400 h 317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309" h="3174204">
                <a:moveTo>
                  <a:pt x="0" y="0"/>
                </a:moveTo>
                <a:cubicBezTo>
                  <a:pt x="1086152" y="336247"/>
                  <a:pt x="2172305" y="672495"/>
                  <a:pt x="2569029" y="1175657"/>
                </a:cubicBezTo>
                <a:cubicBezTo>
                  <a:pt x="2965753" y="1678819"/>
                  <a:pt x="2416629" y="2723847"/>
                  <a:pt x="2380343" y="3018971"/>
                </a:cubicBezTo>
                <a:cubicBezTo>
                  <a:pt x="2344057" y="3314095"/>
                  <a:pt x="2347686" y="3130247"/>
                  <a:pt x="2351315" y="29464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Đường nối Thẳng 46">
            <a:extLst>
              <a:ext uri="{FF2B5EF4-FFF2-40B4-BE49-F238E27FC236}">
                <a16:creationId xmlns:a16="http://schemas.microsoft.com/office/drawing/2014/main" xmlns="" id="{662B34BE-AA1B-3904-9090-8D0C0B57AD5C}"/>
              </a:ext>
            </a:extLst>
          </p:cNvPr>
          <p:cNvCxnSpPr/>
          <p:nvPr/>
        </p:nvCxnSpPr>
        <p:spPr>
          <a:xfrm flipH="1">
            <a:off x="1694844" y="3986897"/>
            <a:ext cx="739328" cy="10745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xmlns="" id="{22C05495-A43E-3A4F-011A-DDA2057374E4}"/>
              </a:ext>
            </a:extLst>
          </p:cNvPr>
          <p:cNvCxnSpPr>
            <a:cxnSpLocks/>
          </p:cNvCxnSpPr>
          <p:nvPr/>
        </p:nvCxnSpPr>
        <p:spPr>
          <a:xfrm flipH="1">
            <a:off x="3823017" y="2462117"/>
            <a:ext cx="2726566" cy="27720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nối Thẳng 50">
            <a:extLst>
              <a:ext uri="{FF2B5EF4-FFF2-40B4-BE49-F238E27FC236}">
                <a16:creationId xmlns:a16="http://schemas.microsoft.com/office/drawing/2014/main" xmlns="" id="{FA9E6CB7-7BA0-6F2E-785F-F06A01EFBEEB}"/>
              </a:ext>
            </a:extLst>
          </p:cNvPr>
          <p:cNvCxnSpPr>
            <a:cxnSpLocks/>
          </p:cNvCxnSpPr>
          <p:nvPr/>
        </p:nvCxnSpPr>
        <p:spPr>
          <a:xfrm flipH="1">
            <a:off x="9699523" y="2478546"/>
            <a:ext cx="691844" cy="26024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ình tự do: Hình 53">
            <a:extLst>
              <a:ext uri="{FF2B5EF4-FFF2-40B4-BE49-F238E27FC236}">
                <a16:creationId xmlns:a16="http://schemas.microsoft.com/office/drawing/2014/main" xmlns="" id="{F04F95CF-4061-490A-7D4D-81830DCCF91A}"/>
              </a:ext>
            </a:extLst>
          </p:cNvPr>
          <p:cNvSpPr/>
          <p:nvPr/>
        </p:nvSpPr>
        <p:spPr>
          <a:xfrm>
            <a:off x="9269766" y="3672087"/>
            <a:ext cx="1917475" cy="1367717"/>
          </a:xfrm>
          <a:custGeom>
            <a:avLst/>
            <a:gdLst>
              <a:gd name="connsiteX0" fmla="*/ 0 w 3566241"/>
              <a:gd name="connsiteY0" fmla="*/ 0 h 3209657"/>
              <a:gd name="connsiteX1" fmla="*/ 2757714 w 3566241"/>
              <a:gd name="connsiteY1" fmla="*/ 1248228 h 3209657"/>
              <a:gd name="connsiteX2" fmla="*/ 3468914 w 3566241"/>
              <a:gd name="connsiteY2" fmla="*/ 2960914 h 3209657"/>
              <a:gd name="connsiteX3" fmla="*/ 3541486 w 3566241"/>
              <a:gd name="connsiteY3" fmla="*/ 3164114 h 320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6241" h="3209657">
                <a:moveTo>
                  <a:pt x="0" y="0"/>
                </a:moveTo>
                <a:cubicBezTo>
                  <a:pt x="1089781" y="377371"/>
                  <a:pt x="2179562" y="754742"/>
                  <a:pt x="2757714" y="1248228"/>
                </a:cubicBezTo>
                <a:cubicBezTo>
                  <a:pt x="3335866" y="1741714"/>
                  <a:pt x="3338285" y="2641600"/>
                  <a:pt x="3468914" y="2960914"/>
                </a:cubicBezTo>
                <a:cubicBezTo>
                  <a:pt x="3599543" y="3280228"/>
                  <a:pt x="3570514" y="3222171"/>
                  <a:pt x="3541486" y="316411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6" descr="_frame">
            <a:extLst>
              <a:ext uri="{FF2B5EF4-FFF2-40B4-BE49-F238E27FC236}">
                <a16:creationId xmlns:a16="http://schemas.microsoft.com/office/drawing/2014/main" xmlns="" id="{4D5FA784-5A0A-DFE0-3EF6-5862D692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15" y="3947270"/>
            <a:ext cx="2515510" cy="23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7">
            <a:extLst>
              <a:ext uri="{FF2B5EF4-FFF2-40B4-BE49-F238E27FC236}">
                <a16:creationId xmlns:a16="http://schemas.microsoft.com/office/drawing/2014/main" xmlns="" id="{AFA06AF4-C603-D50B-71A7-1A32907922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65899" y="4785774"/>
            <a:ext cx="838504" cy="914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WordArt 28">
            <a:extLst>
              <a:ext uri="{FF2B5EF4-FFF2-40B4-BE49-F238E27FC236}">
                <a16:creationId xmlns:a16="http://schemas.microsoft.com/office/drawing/2014/main" xmlns="" id="{E7090947-0731-5281-3BD1-D0C962841E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37218" y="4785773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WordArt 29">
            <a:extLst>
              <a:ext uri="{FF2B5EF4-FFF2-40B4-BE49-F238E27FC236}">
                <a16:creationId xmlns:a16="http://schemas.microsoft.com/office/drawing/2014/main" xmlns="" id="{F46AA232-098B-F14C-8D0D-606834AEA1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13446" y="4709546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WordArt 30">
            <a:extLst>
              <a:ext uri="{FF2B5EF4-FFF2-40B4-BE49-F238E27FC236}">
                <a16:creationId xmlns:a16="http://schemas.microsoft.com/office/drawing/2014/main" xmlns="" id="{06C574EF-833F-0604-364A-0FDB54643C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13445" y="4709546"/>
            <a:ext cx="914731" cy="9909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WordArt 31">
            <a:extLst>
              <a:ext uri="{FF2B5EF4-FFF2-40B4-BE49-F238E27FC236}">
                <a16:creationId xmlns:a16="http://schemas.microsoft.com/office/drawing/2014/main" xmlns="" id="{8341CCF2-3762-8075-243A-FBA35021C5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13446" y="4785773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WordArt 32">
            <a:extLst>
              <a:ext uri="{FF2B5EF4-FFF2-40B4-BE49-F238E27FC236}">
                <a16:creationId xmlns:a16="http://schemas.microsoft.com/office/drawing/2014/main" xmlns="" id="{C6EFE63D-D6DD-EB03-BB97-2BE6AC3EB5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37218" y="4785774"/>
            <a:ext cx="990958" cy="914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xmlns="" id="{3D5602DB-D125-C362-823E-52623C43C1A3}"/>
              </a:ext>
            </a:extLst>
          </p:cNvPr>
          <p:cNvGrpSpPr>
            <a:grpSpLocks/>
          </p:cNvGrpSpPr>
          <p:nvPr/>
        </p:nvGrpSpPr>
        <p:grpSpPr bwMode="auto">
          <a:xfrm>
            <a:off x="3115630" y="2557707"/>
            <a:ext cx="2132785" cy="2391639"/>
            <a:chOff x="1943100" y="2344737"/>
            <a:chExt cx="2132013" cy="2390775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xmlns="" id="{00C5AA9D-C2E5-9CA3-F1B4-375A47E9D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913" y="2917824"/>
              <a:ext cx="1219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</a:rPr>
                <a:t>31</a:t>
              </a:r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xmlns="" id="{9DE3F630-72EA-6354-0CD1-FB220485B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3100" y="2344737"/>
              <a:ext cx="1701800" cy="2390775"/>
              <a:chOff x="3238500" y="1651000"/>
              <a:chExt cx="1701800" cy="2390775"/>
            </a:xfrm>
          </p:grpSpPr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xmlns="" id="{FE8610F8-C24B-E134-2554-F321124BD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3900" y="1651000"/>
                <a:ext cx="15240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1" b="1">
                    <a:solidFill>
                      <a:srgbClr val="CC0099"/>
                    </a:solidFill>
                  </a:rPr>
                  <a:t>738 </a:t>
                </a:r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xmlns="" id="{F0C5D11F-FDAF-DE71-F10E-725BC4954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600" y="2082800"/>
                <a:ext cx="939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1" b="1">
                    <a:solidFill>
                      <a:srgbClr val="CC0099"/>
                    </a:solidFill>
                  </a:rPr>
                  <a:t>69</a:t>
                </a:r>
              </a:p>
            </p:txBody>
          </p:sp>
          <p:sp>
            <p:nvSpPr>
              <p:cNvPr id="33" name="TextBox 20">
                <a:extLst>
                  <a:ext uri="{FF2B5EF4-FFF2-40B4-BE49-F238E27FC236}">
                    <a16:creationId xmlns:a16="http://schemas.microsoft.com/office/drawing/2014/main" xmlns="" id="{47744614-A836-455D-ED59-FF2D2E8A8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3900" y="2590800"/>
                <a:ext cx="1066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1" b="1">
                    <a:solidFill>
                      <a:srgbClr val="CC0099"/>
                    </a:solidFill>
                  </a:rPr>
                  <a:t>048</a:t>
                </a:r>
              </a:p>
            </p:txBody>
          </p:sp>
          <p:sp>
            <p:nvSpPr>
              <p:cNvPr id="34" name="TextBox 21">
                <a:extLst>
                  <a:ext uri="{FF2B5EF4-FFF2-40B4-BE49-F238E27FC236}">
                    <a16:creationId xmlns:a16="http://schemas.microsoft.com/office/drawing/2014/main" xmlns="" id="{359667F2-E0FF-2045-678C-9F0360652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100" y="2997200"/>
                <a:ext cx="9144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1" b="1">
                    <a:solidFill>
                      <a:srgbClr val="CC0099"/>
                    </a:solidFill>
                  </a:rPr>
                  <a:t>23</a:t>
                </a:r>
              </a:p>
            </p:txBody>
          </p:sp>
          <p:sp>
            <p:nvSpPr>
              <p:cNvPr id="35" name="TextBox 24">
                <a:extLst>
                  <a:ext uri="{FF2B5EF4-FFF2-40B4-BE49-F238E27FC236}">
                    <a16:creationId xmlns:a16="http://schemas.microsoft.com/office/drawing/2014/main" xmlns="" id="{18707D21-A9CE-681D-1547-0E004A35C5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1200" y="3517900"/>
                <a:ext cx="838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1" b="1">
                    <a:solidFill>
                      <a:srgbClr val="CC0099"/>
                    </a:solidFill>
                  </a:rPr>
                  <a:t>  25</a:t>
                </a:r>
              </a:p>
            </p:txBody>
          </p:sp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xmlns="" id="{52C1C03B-2817-187E-BCB3-901798B2C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8300" y="1651000"/>
                <a:ext cx="7620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1" b="1">
                    <a:solidFill>
                      <a:srgbClr val="CC0099"/>
                    </a:solidFill>
                  </a:rPr>
                  <a:t>23</a:t>
                </a:r>
              </a:p>
            </p:txBody>
          </p:sp>
          <p:cxnSp>
            <p:nvCxnSpPr>
              <p:cNvPr id="37" name="Straight Connector 54">
                <a:extLst>
                  <a:ext uri="{FF2B5EF4-FFF2-40B4-BE49-F238E27FC236}">
                    <a16:creationId xmlns:a16="http://schemas.microsoft.com/office/drawing/2014/main" xmlns="" id="{57B09179-DD91-E327-79E7-E7CB32A664DE}"/>
                  </a:ext>
                </a:extLst>
              </p:cNvPr>
              <p:cNvCxnSpPr/>
              <p:nvPr/>
            </p:nvCxnSpPr>
            <p:spPr>
              <a:xfrm rot="5400000">
                <a:off x="3632201" y="2235199"/>
                <a:ext cx="1066800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55">
                <a:extLst>
                  <a:ext uri="{FF2B5EF4-FFF2-40B4-BE49-F238E27FC236}">
                    <a16:creationId xmlns:a16="http://schemas.microsoft.com/office/drawing/2014/main" xmlns="" id="{F7F421EB-0898-C494-ABE2-8CC919D74061}"/>
                  </a:ext>
                </a:extLst>
              </p:cNvPr>
              <p:cNvCxnSpPr/>
              <p:nvPr/>
            </p:nvCxnSpPr>
            <p:spPr>
              <a:xfrm>
                <a:off x="4165600" y="2159000"/>
                <a:ext cx="7620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56">
                <a:extLst>
                  <a:ext uri="{FF2B5EF4-FFF2-40B4-BE49-F238E27FC236}">
                    <a16:creationId xmlns:a16="http://schemas.microsoft.com/office/drawing/2014/main" xmlns="" id="{C46B9DED-56D6-D816-DA61-7562054F51E4}"/>
                  </a:ext>
                </a:extLst>
              </p:cNvPr>
              <p:cNvCxnSpPr/>
              <p:nvPr/>
            </p:nvCxnSpPr>
            <p:spPr>
              <a:xfrm>
                <a:off x="3238500" y="2578100"/>
                <a:ext cx="6096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57">
                <a:extLst>
                  <a:ext uri="{FF2B5EF4-FFF2-40B4-BE49-F238E27FC236}">
                    <a16:creationId xmlns:a16="http://schemas.microsoft.com/office/drawing/2014/main" xmlns="" id="{955F6B5A-D43C-B4B3-E924-0BFA46311923}"/>
                  </a:ext>
                </a:extLst>
              </p:cNvPr>
              <p:cNvCxnSpPr/>
              <p:nvPr/>
            </p:nvCxnSpPr>
            <p:spPr>
              <a:xfrm>
                <a:off x="3479800" y="3517900"/>
                <a:ext cx="533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25">
            <a:extLst>
              <a:ext uri="{FF2B5EF4-FFF2-40B4-BE49-F238E27FC236}">
                <a16:creationId xmlns:a16="http://schemas.microsoft.com/office/drawing/2014/main" xmlns="" id="{27B86B80-4645-3895-6621-70F3FB2D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205" y="3196112"/>
            <a:ext cx="686048" cy="7082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1" b="1">
                <a:solidFill>
                  <a:srgbClr val="FF0000"/>
                </a:solidFill>
              </a:rPr>
              <a:t> </a:t>
            </a:r>
            <a:r>
              <a:rPr lang="en-US" altLang="en-US" sz="4002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2" name="AutoShape 16">
            <a:extLst>
              <a:ext uri="{FF2B5EF4-FFF2-40B4-BE49-F238E27FC236}">
                <a16:creationId xmlns:a16="http://schemas.microsoft.com/office/drawing/2014/main" xmlns="" id="{AF30DC21-6F6C-684E-7F70-F33BBB18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497" y="1700147"/>
            <a:ext cx="6403116" cy="576470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2" b="1">
                <a:solidFill>
                  <a:srgbClr val="FFFF00"/>
                </a:solidFill>
              </a:rPr>
              <a:t>Đúng  hay sai?</a:t>
            </a:r>
            <a:endParaRPr lang="en-US" altLang="en-US" sz="4002" b="1">
              <a:solidFill>
                <a:srgbClr val="FF3300"/>
              </a:solidFill>
            </a:endParaRPr>
          </a:p>
        </p:txBody>
      </p:sp>
      <p:sp>
        <p:nvSpPr>
          <p:cNvPr id="43" name="WordArt 17" descr="Narrow vertical">
            <a:extLst>
              <a:ext uri="{FF2B5EF4-FFF2-40B4-BE49-F238E27FC236}">
                <a16:creationId xmlns:a16="http://schemas.microsoft.com/office/drawing/2014/main" xmlns="" id="{4FC04CCE-19C2-A1BF-92CB-1998E3D7BF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534882" y="593259"/>
            <a:ext cx="4716580" cy="8750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hơn?</a:t>
            </a:r>
            <a:endParaRPr lang="en-US" sz="360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17" descr="Narrow vertical">
            <a:extLst>
              <a:ext uri="{FF2B5EF4-FFF2-40B4-BE49-F238E27FC236}">
                <a16:creationId xmlns:a16="http://schemas.microsoft.com/office/drawing/2014/main" xmlns="" id="{8521CC71-DCE9-ACD0-4C38-3433F9E48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885402" y="379899"/>
            <a:ext cx="4716580" cy="8750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hơn?</a:t>
            </a:r>
            <a:endParaRPr lang="en-US" sz="360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2" name="Picture 26" descr="_frame">
            <a:extLst>
              <a:ext uri="{FF2B5EF4-FFF2-40B4-BE49-F238E27FC236}">
                <a16:creationId xmlns:a16="http://schemas.microsoft.com/office/drawing/2014/main" xmlns="" id="{8E97BF65-94EE-C044-E0E8-CA45E3B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35" y="3733910"/>
            <a:ext cx="2515510" cy="23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27">
            <a:extLst>
              <a:ext uri="{FF2B5EF4-FFF2-40B4-BE49-F238E27FC236}">
                <a16:creationId xmlns:a16="http://schemas.microsoft.com/office/drawing/2014/main" xmlns="" id="{AA1332E1-B709-D97B-1C2B-634A513751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6419" y="4572414"/>
            <a:ext cx="838504" cy="914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WordArt 28">
            <a:extLst>
              <a:ext uri="{FF2B5EF4-FFF2-40B4-BE49-F238E27FC236}">
                <a16:creationId xmlns:a16="http://schemas.microsoft.com/office/drawing/2014/main" xmlns="" id="{ACC7A0FD-8DBA-ED8D-B1FF-7577E24E61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7738" y="4572413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WordArt 29">
            <a:extLst>
              <a:ext uri="{FF2B5EF4-FFF2-40B4-BE49-F238E27FC236}">
                <a16:creationId xmlns:a16="http://schemas.microsoft.com/office/drawing/2014/main" xmlns="" id="{DC6735A6-1346-3D32-0A57-610C9FDD61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966" y="4496186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WordArt 30">
            <a:extLst>
              <a:ext uri="{FF2B5EF4-FFF2-40B4-BE49-F238E27FC236}">
                <a16:creationId xmlns:a16="http://schemas.microsoft.com/office/drawing/2014/main" xmlns="" id="{F5E40126-0D3A-516D-82DC-D71B86966B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965" y="4496186"/>
            <a:ext cx="914731" cy="9909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WordArt 31">
            <a:extLst>
              <a:ext uri="{FF2B5EF4-FFF2-40B4-BE49-F238E27FC236}">
                <a16:creationId xmlns:a16="http://schemas.microsoft.com/office/drawing/2014/main" xmlns="" id="{3945A85F-BA53-80AF-331D-DC61A42EA5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966" y="4572413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WordArt 32">
            <a:extLst>
              <a:ext uri="{FF2B5EF4-FFF2-40B4-BE49-F238E27FC236}">
                <a16:creationId xmlns:a16="http://schemas.microsoft.com/office/drawing/2014/main" xmlns="" id="{26D4F2F0-7C37-144C-BB3C-2B1D2D6219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7738" y="4572414"/>
            <a:ext cx="990958" cy="914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xmlns="" id="{DE35B2B7-64E9-36FF-672C-40384588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686" y="2712780"/>
            <a:ext cx="686048" cy="7082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1" b="1">
                <a:solidFill>
                  <a:srgbClr val="FF0000"/>
                </a:solidFill>
              </a:rPr>
              <a:t> </a:t>
            </a:r>
            <a:r>
              <a:rPr lang="en-US" altLang="en-US" sz="4002" b="1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xmlns="" id="{8A9CC3F7-3FDA-DA53-5DAF-40A744CD017C}"/>
              </a:ext>
            </a:extLst>
          </p:cNvPr>
          <p:cNvGrpSpPr>
            <a:grpSpLocks/>
          </p:cNvGrpSpPr>
          <p:nvPr/>
        </p:nvGrpSpPr>
        <p:grpSpPr bwMode="auto">
          <a:xfrm>
            <a:off x="4012447" y="2320526"/>
            <a:ext cx="2363055" cy="2429753"/>
            <a:chOff x="3429000" y="3124200"/>
            <a:chExt cx="2362200" cy="2428875"/>
          </a:xfrm>
        </p:grpSpPr>
        <p:sp>
          <p:nvSpPr>
            <p:cNvPr id="31" name="TextBox 5">
              <a:extLst>
                <a:ext uri="{FF2B5EF4-FFF2-40B4-BE49-F238E27FC236}">
                  <a16:creationId xmlns:a16="http://schemas.microsoft.com/office/drawing/2014/main" xmlns="" id="{F8648DEC-D611-20B7-DF61-FB91DD22A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0600" y="3124200"/>
              <a:ext cx="1524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526 </a:t>
              </a:r>
            </a:p>
          </p:txBody>
        </p:sp>
        <p:cxnSp>
          <p:nvCxnSpPr>
            <p:cNvPr id="32" name="Straight Connector 44">
              <a:extLst>
                <a:ext uri="{FF2B5EF4-FFF2-40B4-BE49-F238E27FC236}">
                  <a16:creationId xmlns:a16="http://schemas.microsoft.com/office/drawing/2014/main" xmlns="" id="{1354BABB-ECF6-9399-E91C-51166BAB5A58}"/>
                </a:ext>
              </a:extLst>
            </p:cNvPr>
            <p:cNvCxnSpPr/>
            <p:nvPr/>
          </p:nvCxnSpPr>
          <p:spPr>
            <a:xfrm rot="5400000">
              <a:off x="3849688" y="3770312"/>
              <a:ext cx="1295400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5">
              <a:extLst>
                <a:ext uri="{FF2B5EF4-FFF2-40B4-BE49-F238E27FC236}">
                  <a16:creationId xmlns:a16="http://schemas.microsoft.com/office/drawing/2014/main" xmlns="" id="{96A482C1-A32F-79B1-C69D-AA94E9AF27EB}"/>
                </a:ext>
              </a:extLst>
            </p:cNvPr>
            <p:cNvCxnSpPr/>
            <p:nvPr/>
          </p:nvCxnSpPr>
          <p:spPr>
            <a:xfrm>
              <a:off x="4508500" y="3657600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xmlns="" id="{08DC9B4D-0262-AA22-10B5-1106DB1A0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3124200"/>
              <a:ext cx="762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xmlns="" id="{4156D929-5306-89A8-7068-C798457E3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965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xmlns="" id="{F8660EDD-E073-BF00-1676-3BEF8C450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657600"/>
              <a:ext cx="1219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cxnSp>
          <p:nvCxnSpPr>
            <p:cNvPr id="37" name="Straight Connector 61">
              <a:extLst>
                <a:ext uri="{FF2B5EF4-FFF2-40B4-BE49-F238E27FC236}">
                  <a16:creationId xmlns:a16="http://schemas.microsoft.com/office/drawing/2014/main" xmlns="" id="{FF8EC0ED-756D-630F-CF7E-08121FAC4C7C}"/>
                </a:ext>
              </a:extLst>
            </p:cNvPr>
            <p:cNvCxnSpPr/>
            <p:nvPr/>
          </p:nvCxnSpPr>
          <p:spPr>
            <a:xfrm>
              <a:off x="3530600" y="4038600"/>
              <a:ext cx="6477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xmlns="" id="{EE46CC4A-F65D-1E25-5BB2-E4DB14CDA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051300"/>
              <a:ext cx="1003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046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xmlns="" id="{7B503EAF-BF35-EE09-C5DB-567E0FC99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4495800"/>
              <a:ext cx="914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</a:p>
          </p:txBody>
        </p:sp>
        <p:cxnSp>
          <p:nvCxnSpPr>
            <p:cNvPr id="40" name="Straight Connector 64">
              <a:extLst>
                <a:ext uri="{FF2B5EF4-FFF2-40B4-BE49-F238E27FC236}">
                  <a16:creationId xmlns:a16="http://schemas.microsoft.com/office/drawing/2014/main" xmlns="" id="{46988E8A-F8DB-A6FD-8B21-EA9DDC8E7E8D}"/>
                </a:ext>
              </a:extLst>
            </p:cNvPr>
            <p:cNvCxnSpPr/>
            <p:nvPr/>
          </p:nvCxnSpPr>
          <p:spPr>
            <a:xfrm flipV="1">
              <a:off x="3733800" y="4953000"/>
              <a:ext cx="609600" cy="11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xmlns="" id="{8787F900-1E1E-EFC2-3ED8-C545CD11A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5029200"/>
              <a:ext cx="99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10</a:t>
              </a:r>
            </a:p>
          </p:txBody>
        </p:sp>
      </p:grpSp>
      <p:sp>
        <p:nvSpPr>
          <p:cNvPr id="42" name="AutoShape 16">
            <a:extLst>
              <a:ext uri="{FF2B5EF4-FFF2-40B4-BE49-F238E27FC236}">
                <a16:creationId xmlns:a16="http://schemas.microsoft.com/office/drawing/2014/main" xmlns="" id="{69CC80B3-49C6-CD78-6596-FE37F276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608" y="1342272"/>
            <a:ext cx="6403116" cy="576471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2" b="1">
                <a:solidFill>
                  <a:srgbClr val="FFFF00"/>
                </a:solidFill>
              </a:rPr>
              <a:t>Đúng  hay sai?</a:t>
            </a:r>
            <a:endParaRPr lang="en-US" altLang="en-US" sz="4002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17" descr="Narrow vertical">
            <a:extLst>
              <a:ext uri="{FF2B5EF4-FFF2-40B4-BE49-F238E27FC236}">
                <a16:creationId xmlns:a16="http://schemas.microsoft.com/office/drawing/2014/main" xmlns="" id="{D3F4AE85-548B-19EA-5AA1-202B1A98E5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3885402" y="379899"/>
            <a:ext cx="4716580" cy="8750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hơn?</a:t>
            </a:r>
            <a:endParaRPr lang="en-US" sz="360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2" name="Picture 26" descr="_frame">
            <a:extLst>
              <a:ext uri="{FF2B5EF4-FFF2-40B4-BE49-F238E27FC236}">
                <a16:creationId xmlns:a16="http://schemas.microsoft.com/office/drawing/2014/main" xmlns="" id="{14C59601-7D55-856C-9F2F-41A4A743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35" y="3733910"/>
            <a:ext cx="2515510" cy="23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27">
            <a:extLst>
              <a:ext uri="{FF2B5EF4-FFF2-40B4-BE49-F238E27FC236}">
                <a16:creationId xmlns:a16="http://schemas.microsoft.com/office/drawing/2014/main" xmlns="" id="{B3E61D49-12AC-5457-30D5-035756504A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6419" y="4572414"/>
            <a:ext cx="838504" cy="914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WordArt 28">
            <a:extLst>
              <a:ext uri="{FF2B5EF4-FFF2-40B4-BE49-F238E27FC236}">
                <a16:creationId xmlns:a16="http://schemas.microsoft.com/office/drawing/2014/main" xmlns="" id="{4046F77F-6D1A-ABE6-C2ED-8DFAF20931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7738" y="4572413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WordArt 29">
            <a:extLst>
              <a:ext uri="{FF2B5EF4-FFF2-40B4-BE49-F238E27FC236}">
                <a16:creationId xmlns:a16="http://schemas.microsoft.com/office/drawing/2014/main" xmlns="" id="{D6CD5478-98EF-7906-BAA4-45235AADC9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966" y="4496186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WordArt 30">
            <a:extLst>
              <a:ext uri="{FF2B5EF4-FFF2-40B4-BE49-F238E27FC236}">
                <a16:creationId xmlns:a16="http://schemas.microsoft.com/office/drawing/2014/main" xmlns="" id="{F5D64F16-69B6-3F15-4A56-DE42C73DF6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965" y="4496186"/>
            <a:ext cx="914731" cy="9909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WordArt 31">
            <a:extLst>
              <a:ext uri="{FF2B5EF4-FFF2-40B4-BE49-F238E27FC236}">
                <a16:creationId xmlns:a16="http://schemas.microsoft.com/office/drawing/2014/main" xmlns="" id="{CD813664-3BCF-F21B-8089-ECBC020CDF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63966" y="4572413"/>
            <a:ext cx="990958" cy="838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WordArt 32">
            <a:extLst>
              <a:ext uri="{FF2B5EF4-FFF2-40B4-BE49-F238E27FC236}">
                <a16:creationId xmlns:a16="http://schemas.microsoft.com/office/drawing/2014/main" xmlns="" id="{2F13F57A-3936-BE11-DFA6-6326AA2802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7738" y="4572414"/>
            <a:ext cx="990958" cy="914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xmlns="" id="{36CBA940-A75B-04A6-13AB-DBB833D91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686" y="3106622"/>
            <a:ext cx="686048" cy="7082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1" b="1">
                <a:solidFill>
                  <a:srgbClr val="FF0000"/>
                </a:solidFill>
              </a:rPr>
              <a:t> </a:t>
            </a:r>
            <a:r>
              <a:rPr lang="en-US" altLang="en-US" sz="4002" b="1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30" name="Group 32">
            <a:extLst>
              <a:ext uri="{FF2B5EF4-FFF2-40B4-BE49-F238E27FC236}">
                <a16:creationId xmlns:a16="http://schemas.microsoft.com/office/drawing/2014/main" xmlns="" id="{688FF656-3A9A-E734-95AB-E3F30E5CA9BD}"/>
              </a:ext>
            </a:extLst>
          </p:cNvPr>
          <p:cNvGrpSpPr>
            <a:grpSpLocks/>
          </p:cNvGrpSpPr>
          <p:nvPr/>
        </p:nvGrpSpPr>
        <p:grpSpPr bwMode="auto">
          <a:xfrm>
            <a:off x="4399937" y="2795360"/>
            <a:ext cx="1702416" cy="1540432"/>
            <a:chOff x="3352800" y="3022600"/>
            <a:chExt cx="1701800" cy="1539875"/>
          </a:xfrm>
        </p:grpSpPr>
        <p:sp>
          <p:nvSpPr>
            <p:cNvPr id="31" name="TextBox 5">
              <a:extLst>
                <a:ext uri="{FF2B5EF4-FFF2-40B4-BE49-F238E27FC236}">
                  <a16:creationId xmlns:a16="http://schemas.microsoft.com/office/drawing/2014/main" xmlns="" id="{41100A5B-0AA4-099D-6187-F11E57C4C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700" y="3022600"/>
              <a:ext cx="1524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</a:rPr>
                <a:t>628 </a:t>
              </a: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78422D52-4767-FA48-1FB4-2415FB474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800" y="3568700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</a:rPr>
                <a:t>4</a:t>
              </a:r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38D22DFB-A892-C18B-199C-590670EBC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4038600"/>
              <a:ext cx="901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</a:rPr>
                <a:t> 06</a:t>
              </a:r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xmlns="" id="{ED89C921-0026-340D-5733-CA79DA061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073400"/>
              <a:ext cx="762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</a:rPr>
                <a:t>14</a:t>
              </a: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xmlns="" id="{18E0868B-E385-5780-BF00-359402333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700" y="3517900"/>
              <a:ext cx="914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1" b="1">
                  <a:solidFill>
                    <a:srgbClr val="CC0099"/>
                  </a:solidFill>
                </a:rPr>
                <a:t>56</a:t>
              </a:r>
            </a:p>
          </p:txBody>
        </p:sp>
        <p:cxnSp>
          <p:nvCxnSpPr>
            <p:cNvPr id="36" name="Straight Connector 38">
              <a:extLst>
                <a:ext uri="{FF2B5EF4-FFF2-40B4-BE49-F238E27FC236}">
                  <a16:creationId xmlns:a16="http://schemas.microsoft.com/office/drawing/2014/main" xmlns="" id="{5F221C34-E26D-D76F-1550-D7BB007D3758}"/>
                </a:ext>
              </a:extLst>
            </p:cNvPr>
            <p:cNvCxnSpPr/>
            <p:nvPr/>
          </p:nvCxnSpPr>
          <p:spPr>
            <a:xfrm rot="5400000">
              <a:off x="3721894" y="3580606"/>
              <a:ext cx="1066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>
              <a:extLst>
                <a:ext uri="{FF2B5EF4-FFF2-40B4-BE49-F238E27FC236}">
                  <a16:creationId xmlns:a16="http://schemas.microsoft.com/office/drawing/2014/main" xmlns="" id="{2560E542-0A2C-F667-E390-72617E33A843}"/>
                </a:ext>
              </a:extLst>
            </p:cNvPr>
            <p:cNvCxnSpPr/>
            <p:nvPr/>
          </p:nvCxnSpPr>
          <p:spPr>
            <a:xfrm>
              <a:off x="4267200" y="3581400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>
              <a:extLst>
                <a:ext uri="{FF2B5EF4-FFF2-40B4-BE49-F238E27FC236}">
                  <a16:creationId xmlns:a16="http://schemas.microsoft.com/office/drawing/2014/main" xmlns="" id="{0984ECE2-4569-579C-EF63-2255FA08C24F}"/>
                </a:ext>
              </a:extLst>
            </p:cNvPr>
            <p:cNvCxnSpPr/>
            <p:nvPr/>
          </p:nvCxnSpPr>
          <p:spPr>
            <a:xfrm>
              <a:off x="3429000" y="4038600"/>
              <a:ext cx="609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AutoShape 16">
            <a:extLst>
              <a:ext uri="{FF2B5EF4-FFF2-40B4-BE49-F238E27FC236}">
                <a16:creationId xmlns:a16="http://schemas.microsoft.com/office/drawing/2014/main" xmlns="" id="{C82DB7F1-C3A1-CEDF-B269-6310474FA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017" y="1486787"/>
            <a:ext cx="6403116" cy="576470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2" b="1">
                <a:solidFill>
                  <a:srgbClr val="FFFF00"/>
                </a:solidFill>
              </a:rPr>
              <a:t>Đúng  hay sai?</a:t>
            </a:r>
            <a:endParaRPr lang="en-US" altLang="en-US" sz="4002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xmlns="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"/>
            <a:ext cx="12192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62" y="2939414"/>
            <a:ext cx="4019701" cy="3452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2" y="-139621"/>
            <a:ext cx="8988998" cy="3928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07" y="-265762"/>
            <a:ext cx="6580010" cy="37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xmlns="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1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9" y="117551"/>
            <a:ext cx="11841445" cy="58684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47029" y="1514423"/>
            <a:ext cx="4019073" cy="2123801"/>
          </a:xfrm>
          <a:prstGeom prst="rect">
            <a:avLst/>
          </a:prstGeom>
          <a:noFill/>
        </p:spPr>
        <p:txBody>
          <a:bodyPr wrap="none" lIns="91452" tIns="45727" rIns="91452" bIns="45727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</a:p>
          <a:p>
            <a:pPr algn="ctr"/>
            <a:endParaRPr lang="en-US" sz="720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63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>
            <a:extLst>
              <a:ext uri="{FF2B5EF4-FFF2-40B4-BE49-F238E27FC236}">
                <a16:creationId xmlns:a16="http://schemas.microsoft.com/office/drawing/2014/main" xmlns="" id="{A611BF24-C9A9-0C93-E372-33FF74002625}"/>
              </a:ext>
            </a:extLst>
          </p:cNvPr>
          <p:cNvSpPr/>
          <p:nvPr/>
        </p:nvSpPr>
        <p:spPr>
          <a:xfrm>
            <a:off x="561909" y="1528509"/>
            <a:ext cx="1066830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Sử dụng tính chất đã học để tính : 672 : 21 = </a:t>
            </a:r>
            <a:endParaRPr lang="en-US" sz="4267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xmlns="" id="{17BD66FE-B984-90D3-CDA2-9DCDE4C80920}"/>
              </a:ext>
            </a:extLst>
          </p:cNvPr>
          <p:cNvSpPr/>
          <p:nvPr/>
        </p:nvSpPr>
        <p:spPr>
          <a:xfrm>
            <a:off x="561909" y="2649300"/>
            <a:ext cx="11469807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42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672 : 21 = 672 : (3 x 7) = 672 : 3 : 7 = 224 : 7 = 32</a:t>
            </a: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xmlns="" id="{A4517FF8-66F8-D7F6-A61F-09A0C8E3A599}"/>
              </a:ext>
            </a:extLst>
          </p:cNvPr>
          <p:cNvSpPr/>
          <p:nvPr/>
        </p:nvSpPr>
        <p:spPr>
          <a:xfrm>
            <a:off x="1913383" y="3856538"/>
            <a:ext cx="3510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672 : 21 = 32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xmlns="" id="{A5522708-1249-033C-E57A-8AD2C100CE26}"/>
              </a:ext>
            </a:extLst>
          </p:cNvPr>
          <p:cNvSpPr/>
          <p:nvPr/>
        </p:nvSpPr>
        <p:spPr>
          <a:xfrm>
            <a:off x="1106317" y="5535701"/>
            <a:ext cx="10573336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2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Thực hiện phép chia này như thế </a:t>
            </a:r>
            <a:r>
              <a:rPr lang="vi-VN" sz="426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vi-VN" sz="42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sz="4267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B6074193-F1A8-02C8-5FAF-457552000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550" y="79220"/>
            <a:ext cx="5221301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2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2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672 : 21 =  ?</a:t>
            </a:r>
          </a:p>
        </p:txBody>
      </p:sp>
      <p:sp>
        <p:nvSpPr>
          <p:cNvPr id="22" name="Text Box 574">
            <a:extLst>
              <a:ext uri="{FF2B5EF4-FFF2-40B4-BE49-F238E27FC236}">
                <a16:creationId xmlns:a16="http://schemas.microsoft.com/office/drawing/2014/main" xmlns="" id="{8A817366-408F-F533-5916-1D4E5AEB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77" y="1784671"/>
            <a:ext cx="18473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33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75">
            <a:extLst>
              <a:ext uri="{FF2B5EF4-FFF2-40B4-BE49-F238E27FC236}">
                <a16:creationId xmlns:a16="http://schemas.microsoft.com/office/drawing/2014/main" xmlns="" id="{296912DA-67AF-177B-3F2C-86441F0A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73" y="1634329"/>
            <a:ext cx="114768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</a:p>
        </p:txBody>
      </p:sp>
      <p:sp>
        <p:nvSpPr>
          <p:cNvPr id="24" name="Text Box 578">
            <a:extLst>
              <a:ext uri="{FF2B5EF4-FFF2-40B4-BE49-F238E27FC236}">
                <a16:creationId xmlns:a16="http://schemas.microsoft.com/office/drawing/2014/main" xmlns="" id="{04619EFE-424D-D7AA-E5DA-C829B5E54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848" y="1939248"/>
            <a:ext cx="24562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133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580">
            <a:extLst>
              <a:ext uri="{FF2B5EF4-FFF2-40B4-BE49-F238E27FC236}">
                <a16:creationId xmlns:a16="http://schemas.microsoft.com/office/drawing/2014/main" xmlns="" id="{36C916D6-B678-8711-3874-8E377C17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209" y="1837608"/>
            <a:ext cx="18473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33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83">
            <a:extLst>
              <a:ext uri="{FF2B5EF4-FFF2-40B4-BE49-F238E27FC236}">
                <a16:creationId xmlns:a16="http://schemas.microsoft.com/office/drawing/2014/main" xmlns="" id="{09D60A1C-AD28-F406-5322-1AE75CA6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034" y="1683031"/>
            <a:ext cx="18473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33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584">
            <a:extLst>
              <a:ext uri="{FF2B5EF4-FFF2-40B4-BE49-F238E27FC236}">
                <a16:creationId xmlns:a16="http://schemas.microsoft.com/office/drawing/2014/main" xmlns="" id="{E2FC69F9-A299-BB2B-CB11-AC6B0DDE7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5848" y="1939247"/>
            <a:ext cx="0" cy="10163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28" name="Text Box 585">
            <a:extLst>
              <a:ext uri="{FF2B5EF4-FFF2-40B4-BE49-F238E27FC236}">
                <a16:creationId xmlns:a16="http://schemas.microsoft.com/office/drawing/2014/main" xmlns="" id="{187EEEEE-F2D1-8E72-0C5E-089AB12A2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209" y="1939248"/>
            <a:ext cx="18473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33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586">
            <a:extLst>
              <a:ext uri="{FF2B5EF4-FFF2-40B4-BE49-F238E27FC236}">
                <a16:creationId xmlns:a16="http://schemas.microsoft.com/office/drawing/2014/main" xmlns="" id="{470D104A-63E2-A0D8-4694-E2F6CF944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5849" y="2345805"/>
            <a:ext cx="12196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30" name="Text Box 587">
            <a:extLst>
              <a:ext uri="{FF2B5EF4-FFF2-40B4-BE49-F238E27FC236}">
                <a16:creationId xmlns:a16="http://schemas.microsoft.com/office/drawing/2014/main" xmlns="" id="{40F2EE00-BE02-29C4-BB4D-CF8E84C2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489" y="1634328"/>
            <a:ext cx="66236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1" name="Text Box 590">
            <a:extLst>
              <a:ext uri="{FF2B5EF4-FFF2-40B4-BE49-F238E27FC236}">
                <a16:creationId xmlns:a16="http://schemas.microsoft.com/office/drawing/2014/main" xmlns="" id="{268CFA21-25D0-CD90-DAB7-65779C14F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488" y="2345805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596">
            <a:extLst>
              <a:ext uri="{FF2B5EF4-FFF2-40B4-BE49-F238E27FC236}">
                <a16:creationId xmlns:a16="http://schemas.microsoft.com/office/drawing/2014/main" xmlns="" id="{5862455D-C493-E147-29C0-0040A92C5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953" y="5240420"/>
            <a:ext cx="18473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33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609">
            <a:extLst>
              <a:ext uri="{FF2B5EF4-FFF2-40B4-BE49-F238E27FC236}">
                <a16:creationId xmlns:a16="http://schemas.microsoft.com/office/drawing/2014/main" xmlns="" id="{F3E64030-2E44-15C7-8A42-63BBD04D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195" y="3410905"/>
            <a:ext cx="18473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33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617">
            <a:extLst>
              <a:ext uri="{FF2B5EF4-FFF2-40B4-BE49-F238E27FC236}">
                <a16:creationId xmlns:a16="http://schemas.microsoft.com/office/drawing/2014/main" xmlns="" id="{63694273-046B-1CFC-0928-F0FBF050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091" y="2142527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 Box 619">
            <a:extLst>
              <a:ext uri="{FF2B5EF4-FFF2-40B4-BE49-F238E27FC236}">
                <a16:creationId xmlns:a16="http://schemas.microsoft.com/office/drawing/2014/main" xmlns="" id="{4227025D-D530-EA99-9814-91EB9D144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72" y="2142527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Line 620">
            <a:extLst>
              <a:ext uri="{FF2B5EF4-FFF2-40B4-BE49-F238E27FC236}">
                <a16:creationId xmlns:a16="http://schemas.microsoft.com/office/drawing/2014/main" xmlns="" id="{6E91B19E-CD7B-5E0B-707B-D659171C4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811" y="2854004"/>
            <a:ext cx="6098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37" name="Text Box 622">
            <a:extLst>
              <a:ext uri="{FF2B5EF4-FFF2-40B4-BE49-F238E27FC236}">
                <a16:creationId xmlns:a16="http://schemas.microsoft.com/office/drawing/2014/main" xmlns="" id="{BA6E8A00-A763-B1A0-9E88-CD044EED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091" y="2752364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Text Box 624">
            <a:extLst>
              <a:ext uri="{FF2B5EF4-FFF2-40B4-BE49-F238E27FC236}">
                <a16:creationId xmlns:a16="http://schemas.microsoft.com/office/drawing/2014/main" xmlns="" id="{63D13DFB-6514-9BA5-E402-3580CFEB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480" y="2750248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626">
            <a:extLst>
              <a:ext uri="{FF2B5EF4-FFF2-40B4-BE49-F238E27FC236}">
                <a16:creationId xmlns:a16="http://schemas.microsoft.com/office/drawing/2014/main" xmlns="" id="{C0610043-B406-4558-3845-48D39FCC5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407" y="2345805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628">
            <a:extLst>
              <a:ext uri="{FF2B5EF4-FFF2-40B4-BE49-F238E27FC236}">
                <a16:creationId xmlns:a16="http://schemas.microsoft.com/office/drawing/2014/main" xmlns="" id="{771765A3-B0C0-71FF-FFDF-26AD9657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250" y="3345263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 Box 630">
            <a:extLst>
              <a:ext uri="{FF2B5EF4-FFF2-40B4-BE49-F238E27FC236}">
                <a16:creationId xmlns:a16="http://schemas.microsoft.com/office/drawing/2014/main" xmlns="" id="{C1014A34-6D09-FBCC-CE57-C661AD5D5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091" y="3362203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Line 631">
            <a:extLst>
              <a:ext uri="{FF2B5EF4-FFF2-40B4-BE49-F238E27FC236}">
                <a16:creationId xmlns:a16="http://schemas.microsoft.com/office/drawing/2014/main" xmlns="" id="{620C4823-D9F7-8520-0A75-1DA421447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2731" y="4175320"/>
            <a:ext cx="8131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43" name="Text Box 633">
            <a:extLst>
              <a:ext uri="{FF2B5EF4-FFF2-40B4-BE49-F238E27FC236}">
                <a16:creationId xmlns:a16="http://schemas.microsoft.com/office/drawing/2014/main" xmlns="" id="{2ECB2A40-088C-A9F2-3F3E-B91D1119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851" y="3988981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8">
            <a:extLst>
              <a:ext uri="{FF2B5EF4-FFF2-40B4-BE49-F238E27FC236}">
                <a16:creationId xmlns:a16="http://schemas.microsoft.com/office/drawing/2014/main" xmlns="" id="{CF9BBDBD-ABCC-9757-54F4-26A80F6C0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70" y="710274"/>
            <a:ext cx="782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xmlns="" id="{9AEE192B-6F50-37E3-C438-D0332121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378" y="1335166"/>
            <a:ext cx="782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67 chia 21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3,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3;</a:t>
            </a:r>
          </a:p>
        </p:txBody>
      </p:sp>
      <p:sp>
        <p:nvSpPr>
          <p:cNvPr id="46" name="Text Box 16">
            <a:extLst>
              <a:ext uri="{FF2B5EF4-FFF2-40B4-BE49-F238E27FC236}">
                <a16:creationId xmlns:a16="http://schemas.microsoft.com/office/drawing/2014/main" xmlns="" id="{B4358DD9-5914-77D3-7632-4B2F2D74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538" y="1843364"/>
            <a:ext cx="782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3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3,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3;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xmlns="" id="{E18C5439-0D48-DBFB-3D3B-5AC641842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538" y="2453202"/>
            <a:ext cx="782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3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2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6,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6;</a:t>
            </a: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xmlns="" id="{D45D9833-7898-2CB8-E976-D2DEAF3A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58" y="2961400"/>
            <a:ext cx="782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67 </a:t>
            </a:r>
            <a:r>
              <a:rPr lang="en-US" altLang="en-US" dirty="0" err="1">
                <a:latin typeface="Times New Roman" panose="02020603050405020304" pitchFamily="18" charset="0"/>
              </a:rPr>
              <a:t>trừ</a:t>
            </a:r>
            <a:r>
              <a:rPr lang="en-US" altLang="en-US" dirty="0">
                <a:latin typeface="Times New Roman" panose="02020603050405020304" pitchFamily="18" charset="0"/>
              </a:rPr>
              <a:t> 63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4,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xmlns="" id="{15747B11-C612-E9AC-DA3A-ECADD3150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378" y="3469599"/>
            <a:ext cx="18295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Hạ</a:t>
            </a:r>
            <a:r>
              <a:rPr lang="en-US" altLang="en-US" dirty="0">
                <a:latin typeface="Times New Roman" panose="02020603050405020304" pitchFamily="18" charset="0"/>
              </a:rPr>
              <a:t> 2,</a:t>
            </a:r>
          </a:p>
        </p:txBody>
      </p:sp>
      <p:sp>
        <p:nvSpPr>
          <p:cNvPr id="50" name="Text Box 25">
            <a:extLst>
              <a:ext uri="{FF2B5EF4-FFF2-40B4-BE49-F238E27FC236}">
                <a16:creationId xmlns:a16="http://schemas.microsoft.com/office/drawing/2014/main" xmlns="" id="{0B7B4DBC-EB29-2174-F3FD-05FA63AA3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335" y="3469599"/>
            <a:ext cx="2337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42; </a:t>
            </a: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xmlns="" id="{91B4F619-BF62-B40A-4A8D-E4EF267F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58" y="3999125"/>
            <a:ext cx="52852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42 chia 21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2,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2; </a:t>
            </a:r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xmlns="" id="{DB320534-4061-D22A-BAAF-4C83E72B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98" y="4485996"/>
            <a:ext cx="7114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2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2,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2;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xmlns="" id="{659AFE88-5E45-2AB5-F531-39155A451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58" y="5095834"/>
            <a:ext cx="7114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2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2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4,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4;</a:t>
            </a:r>
          </a:p>
        </p:txBody>
      </p:sp>
      <p:sp>
        <p:nvSpPr>
          <p:cNvPr id="54" name="Text Box 35">
            <a:extLst>
              <a:ext uri="{FF2B5EF4-FFF2-40B4-BE49-F238E27FC236}">
                <a16:creationId xmlns:a16="http://schemas.microsoft.com/office/drawing/2014/main" xmlns="" id="{A7AD00C1-32E6-DC25-2616-57B2D6DF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58" y="5705672"/>
            <a:ext cx="7114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42 </a:t>
            </a:r>
            <a:r>
              <a:rPr lang="en-US" altLang="en-US" dirty="0" err="1">
                <a:latin typeface="Times New Roman" panose="02020603050405020304" pitchFamily="18" charset="0"/>
              </a:rPr>
              <a:t>trừ</a:t>
            </a:r>
            <a:r>
              <a:rPr lang="en-US" altLang="en-US" dirty="0">
                <a:latin typeface="Times New Roman" panose="02020603050405020304" pitchFamily="18" charset="0"/>
              </a:rPr>
              <a:t> 42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0,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5" name="Text Box 37">
            <a:extLst>
              <a:ext uri="{FF2B5EF4-FFF2-40B4-BE49-F238E27FC236}">
                <a16:creationId xmlns:a16="http://schemas.microsoft.com/office/drawing/2014/main" xmlns="" id="{9C43320F-1EF2-F791-5E44-CDB120DF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935" y="6191214"/>
            <a:ext cx="4777065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672 : 21 = 32</a:t>
            </a:r>
          </a:p>
        </p:txBody>
      </p:sp>
    </p:spTree>
    <p:extLst>
      <p:ext uri="{BB962C8B-B14F-4D97-AF65-F5344CB8AC3E}">
        <p14:creationId xmlns:p14="http://schemas.microsoft.com/office/powerpoint/2010/main" val="2212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109D5106-867E-5594-E07D-B4D29B48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860" y="56621"/>
            <a:ext cx="5221301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2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26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779 : 18 =  ?</a:t>
            </a: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xmlns="" id="{0DAA2B4B-3266-8CFD-B3C8-2C7153CF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37" y="1352633"/>
            <a:ext cx="9012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779</a:t>
            </a:r>
          </a:p>
        </p:txBody>
      </p:sp>
      <p:sp>
        <p:nvSpPr>
          <p:cNvPr id="23" name="Line 33">
            <a:extLst>
              <a:ext uri="{FF2B5EF4-FFF2-40B4-BE49-F238E27FC236}">
                <a16:creationId xmlns:a16="http://schemas.microsoft.com/office/drawing/2014/main" xmlns="" id="{43E0890D-22FD-60FE-4CC9-7362B3FED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593" y="1657621"/>
            <a:ext cx="0" cy="1016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24" name="Line 34">
            <a:extLst>
              <a:ext uri="{FF2B5EF4-FFF2-40B4-BE49-F238E27FC236}">
                <a16:creationId xmlns:a16="http://schemas.microsoft.com/office/drawing/2014/main" xmlns="" id="{3783D599-A146-4ADB-F493-86D8A998B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595" y="2064276"/>
            <a:ext cx="121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xmlns="" id="{1F3CEFAA-285F-5F02-8B29-5DC4C4F6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259" y="1352633"/>
            <a:ext cx="66236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6" name="Text Box 38">
            <a:extLst>
              <a:ext uri="{FF2B5EF4-FFF2-40B4-BE49-F238E27FC236}">
                <a16:creationId xmlns:a16="http://schemas.microsoft.com/office/drawing/2014/main" xmlns="" id="{A56B3449-64DA-9ED8-0982-4316B9F5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260" y="1962612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 Box 40">
            <a:extLst>
              <a:ext uri="{FF2B5EF4-FFF2-40B4-BE49-F238E27FC236}">
                <a16:creationId xmlns:a16="http://schemas.microsoft.com/office/drawing/2014/main" xmlns="" id="{E3CA287E-BE2A-DDDB-54F2-81705806B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27" y="1860951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xmlns="" id="{D4AD5FB0-0695-BEEA-8A01-D6BB5E6C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36" y="1860951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Line 43">
            <a:extLst>
              <a:ext uri="{FF2B5EF4-FFF2-40B4-BE49-F238E27FC236}">
                <a16:creationId xmlns:a16="http://schemas.microsoft.com/office/drawing/2014/main" xmlns="" id="{D926CA5B-CE4F-9AFA-90A1-FFC387553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99" y="2572591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30" name="Text Box 45">
            <a:extLst>
              <a:ext uri="{FF2B5EF4-FFF2-40B4-BE49-F238E27FC236}">
                <a16:creationId xmlns:a16="http://schemas.microsoft.com/office/drawing/2014/main" xmlns="" id="{22CD3990-50F2-C5A0-CFE5-2F8BC54B8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27" y="2572592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xmlns="" id="{88EF63ED-5500-172A-69F1-A27DA765C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616" y="2572592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xmlns="" id="{6B0195CC-7D6F-685F-414A-634AEB09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50" y="1962612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 Box 51">
            <a:extLst>
              <a:ext uri="{FF2B5EF4-FFF2-40B4-BE49-F238E27FC236}">
                <a16:creationId xmlns:a16="http://schemas.microsoft.com/office/drawing/2014/main" xmlns="" id="{63FB23E3-8B0E-9B0E-78DC-E621C3D8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617" y="3080908"/>
            <a:ext cx="813305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53">
            <a:extLst>
              <a:ext uri="{FF2B5EF4-FFF2-40B4-BE49-F238E27FC236}">
                <a16:creationId xmlns:a16="http://schemas.microsoft.com/office/drawing/2014/main" xmlns="" id="{8BF8AD11-991A-2288-ABB5-5C6B798AF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27" y="3080908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Line 54">
            <a:extLst>
              <a:ext uri="{FF2B5EF4-FFF2-40B4-BE49-F238E27FC236}">
                <a16:creationId xmlns:a16="http://schemas.microsoft.com/office/drawing/2014/main" xmlns="" id="{1E7D14E1-F235-86C7-C91B-0ADABAC5E2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289" y="3792551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33"/>
          </a:p>
        </p:txBody>
      </p:sp>
      <p:sp>
        <p:nvSpPr>
          <p:cNvPr id="36" name="Text Box 56">
            <a:extLst>
              <a:ext uri="{FF2B5EF4-FFF2-40B4-BE49-F238E27FC236}">
                <a16:creationId xmlns:a16="http://schemas.microsoft.com/office/drawing/2014/main" xmlns="" id="{3026EA4B-6183-4E94-8C99-0F425BE77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616" y="3765017"/>
            <a:ext cx="4235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D6B65F5C-1EAE-9A3C-9F42-5822363CF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083" y="931912"/>
            <a:ext cx="7828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xmlns="" id="{B6C47597-378A-98C7-4498-B584625B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982" y="1499534"/>
            <a:ext cx="7828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77 chia 18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4,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4;</a:t>
            </a:r>
          </a:p>
        </p:txBody>
      </p:sp>
      <p:sp>
        <p:nvSpPr>
          <p:cNvPr id="39" name="Text Box 16">
            <a:extLst>
              <a:ext uri="{FF2B5EF4-FFF2-40B4-BE49-F238E27FC236}">
                <a16:creationId xmlns:a16="http://schemas.microsoft.com/office/drawing/2014/main" xmlns="" id="{E177D151-CEAC-A99F-CEA7-C2D10442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47" y="1948546"/>
            <a:ext cx="7828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8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32,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2 </a:t>
            </a:r>
            <a:r>
              <a:rPr lang="en-US" altLang="en-US" dirty="0" err="1">
                <a:latin typeface="Times New Roman" panose="02020603050405020304" pitchFamily="18" charset="0"/>
              </a:rPr>
              <a:t>nhớ</a:t>
            </a:r>
            <a:r>
              <a:rPr lang="en-US" altLang="en-US" dirty="0">
                <a:latin typeface="Times New Roman" panose="02020603050405020304" pitchFamily="18" charset="0"/>
              </a:rPr>
              <a:t> 3;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xmlns="" id="{E9696219-AC7E-248C-B1DA-7AB629BD6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803" y="2558525"/>
            <a:ext cx="7828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4, </a:t>
            </a:r>
            <a:r>
              <a:rPr lang="en-US" altLang="en-US" dirty="0" err="1">
                <a:latin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</a:rPr>
              <a:t> 3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7,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7;</a:t>
            </a: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xmlns="" id="{ACB9CB90-155B-A195-BF2C-A44B0151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027" y="3085903"/>
            <a:ext cx="7828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77 </a:t>
            </a:r>
            <a:r>
              <a:rPr lang="en-US" altLang="en-US" dirty="0" err="1">
                <a:latin typeface="Times New Roman" panose="02020603050405020304" pitchFamily="18" charset="0"/>
              </a:rPr>
              <a:t>trừ</a:t>
            </a:r>
            <a:r>
              <a:rPr lang="en-US" altLang="en-US" dirty="0">
                <a:latin typeface="Times New Roman" panose="02020603050405020304" pitchFamily="18" charset="0"/>
              </a:rPr>
              <a:t> 72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5,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5.</a:t>
            </a: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xmlns="" id="{A1E35228-85EA-794E-22BE-651309AF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981" y="3676820"/>
            <a:ext cx="16266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Hạ</a:t>
            </a:r>
            <a:r>
              <a:rPr lang="en-US" altLang="en-US" dirty="0">
                <a:latin typeface="Times New Roman" panose="02020603050405020304" pitchFamily="18" charset="0"/>
              </a:rPr>
              <a:t> 9,</a:t>
            </a:r>
          </a:p>
        </p:txBody>
      </p:sp>
      <p:sp>
        <p:nvSpPr>
          <p:cNvPr id="43" name="Text Box 25">
            <a:extLst>
              <a:ext uri="{FF2B5EF4-FFF2-40B4-BE49-F238E27FC236}">
                <a16:creationId xmlns:a16="http://schemas.microsoft.com/office/drawing/2014/main" xmlns="" id="{4448243A-852C-7ADF-48C0-7FB76D54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605" y="3676820"/>
            <a:ext cx="22365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59;</a:t>
            </a:r>
          </a:p>
        </p:txBody>
      </p:sp>
      <p:sp>
        <p:nvSpPr>
          <p:cNvPr id="44" name="Text Box 27">
            <a:extLst>
              <a:ext uri="{FF2B5EF4-FFF2-40B4-BE49-F238E27FC236}">
                <a16:creationId xmlns:a16="http://schemas.microsoft.com/office/drawing/2014/main" xmlns="" id="{B1DEE03D-B2EC-752C-B5EF-1B464E08F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542" y="3676820"/>
            <a:ext cx="5388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59 chia 18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3,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3;</a:t>
            </a:r>
          </a:p>
        </p:txBody>
      </p:sp>
      <p:sp>
        <p:nvSpPr>
          <p:cNvPr id="45" name="Text Box 30">
            <a:extLst>
              <a:ext uri="{FF2B5EF4-FFF2-40B4-BE49-F238E27FC236}">
                <a16:creationId xmlns:a16="http://schemas.microsoft.com/office/drawing/2014/main" xmlns="" id="{CE81DF18-5934-76DB-A248-C63511688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612" y="4185136"/>
            <a:ext cx="69130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3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8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24,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4 </a:t>
            </a:r>
            <a:r>
              <a:rPr lang="en-US" altLang="en-US" dirty="0" err="1">
                <a:latin typeface="Times New Roman" panose="02020603050405020304" pitchFamily="18" charset="0"/>
              </a:rPr>
              <a:t>nhớ</a:t>
            </a:r>
            <a:r>
              <a:rPr lang="en-US" altLang="en-US" dirty="0">
                <a:latin typeface="Times New Roman" panose="02020603050405020304" pitchFamily="18" charset="0"/>
              </a:rPr>
              <a:t> 2;</a:t>
            </a:r>
          </a:p>
        </p:txBody>
      </p:sp>
      <p:sp>
        <p:nvSpPr>
          <p:cNvPr id="46" name="Text Box 32">
            <a:extLst>
              <a:ext uri="{FF2B5EF4-FFF2-40B4-BE49-F238E27FC236}">
                <a16:creationId xmlns:a16="http://schemas.microsoft.com/office/drawing/2014/main" xmlns="" id="{021C2E52-B6F0-C75E-259F-FA0D1004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973" y="4693452"/>
            <a:ext cx="8133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3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1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3, </a:t>
            </a:r>
            <a:r>
              <a:rPr lang="en-US" altLang="en-US" dirty="0" err="1">
                <a:latin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</a:rPr>
              <a:t> 2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5,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5;</a:t>
            </a: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xmlns="" id="{F81CFC10-082F-3CCA-6330-A110148B4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973" y="5303433"/>
            <a:ext cx="8133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59 </a:t>
            </a:r>
            <a:r>
              <a:rPr lang="en-US" altLang="en-US" dirty="0" err="1">
                <a:latin typeface="Times New Roman" panose="02020603050405020304" pitchFamily="18" charset="0"/>
              </a:rPr>
              <a:t>trừ</a:t>
            </a:r>
            <a:r>
              <a:rPr lang="en-US" altLang="en-US" dirty="0">
                <a:latin typeface="Times New Roman" panose="02020603050405020304" pitchFamily="18" charset="0"/>
              </a:rPr>
              <a:t> 54 </a:t>
            </a:r>
            <a:r>
              <a:rPr lang="en-US" altLang="en-US" dirty="0" err="1"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</a:rPr>
              <a:t> 5, </a:t>
            </a:r>
            <a:r>
              <a:rPr lang="en-US" altLang="en-US" dirty="0" err="1"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</a:rPr>
              <a:t> 5.</a:t>
            </a:r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xmlns="" id="{B6D93F53-BF82-4C7B-37D1-EC78B4E85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972" y="6031877"/>
            <a:ext cx="4689104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779 : 18 =  43(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36555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8">
            <a:extLst>
              <a:ext uri="{FF2B5EF4-FFF2-40B4-BE49-F238E27FC236}">
                <a16:creationId xmlns:a16="http://schemas.microsoft.com/office/drawing/2014/main" xmlns="" id="{32C02367-A28B-D810-8693-51FD37C4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88" y="1804769"/>
            <a:ext cx="2744907" cy="33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/>
              <a:t>672   21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/>
              <a:t>63     32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/>
              <a:t> 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/>
              <a:t> 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/>
              <a:t>    0</a:t>
            </a:r>
          </a:p>
        </p:txBody>
      </p:sp>
      <p:grpSp>
        <p:nvGrpSpPr>
          <p:cNvPr id="22" name="Group 1">
            <a:extLst>
              <a:ext uri="{FF2B5EF4-FFF2-40B4-BE49-F238E27FC236}">
                <a16:creationId xmlns:a16="http://schemas.microsoft.com/office/drawing/2014/main" xmlns="" id="{290A673A-132B-5E92-05AD-2F4252B7F312}"/>
              </a:ext>
            </a:extLst>
          </p:cNvPr>
          <p:cNvGrpSpPr>
            <a:grpSpLocks/>
          </p:cNvGrpSpPr>
          <p:nvPr/>
        </p:nvGrpSpPr>
        <p:grpSpPr bwMode="auto">
          <a:xfrm>
            <a:off x="3529089" y="2109758"/>
            <a:ext cx="2236591" cy="2338255"/>
            <a:chOff x="2552700" y="1676400"/>
            <a:chExt cx="1676400" cy="1752600"/>
          </a:xfrm>
        </p:grpSpPr>
        <p:sp>
          <p:nvSpPr>
            <p:cNvPr id="23" name="Line 39">
              <a:extLst>
                <a:ext uri="{FF2B5EF4-FFF2-40B4-BE49-F238E27FC236}">
                  <a16:creationId xmlns:a16="http://schemas.microsoft.com/office/drawing/2014/main" xmlns="" id="{E6A4866D-E321-97B2-B6AF-7DC55265F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1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1"/>
            </a:p>
          </p:txBody>
        </p:sp>
        <p:sp>
          <p:nvSpPr>
            <p:cNvPr id="24" name="Line 40">
              <a:extLst>
                <a:ext uri="{FF2B5EF4-FFF2-40B4-BE49-F238E27FC236}">
                  <a16:creationId xmlns:a16="http://schemas.microsoft.com/office/drawing/2014/main" xmlns="" id="{AF7E9FCF-B0F7-3BF4-918B-25041488A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100" y="19812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1"/>
            </a:p>
          </p:txBody>
        </p:sp>
        <p:sp>
          <p:nvSpPr>
            <p:cNvPr id="25" name="Line 41">
              <a:extLst>
                <a:ext uri="{FF2B5EF4-FFF2-40B4-BE49-F238E27FC236}">
                  <a16:creationId xmlns:a16="http://schemas.microsoft.com/office/drawing/2014/main" xmlns="" id="{703F2421-F974-0670-14C3-59E6E9C26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700" y="24384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1"/>
            </a:p>
          </p:txBody>
        </p:sp>
        <p:sp>
          <p:nvSpPr>
            <p:cNvPr id="26" name="Line 42">
              <a:extLst>
                <a:ext uri="{FF2B5EF4-FFF2-40B4-BE49-F238E27FC236}">
                  <a16:creationId xmlns:a16="http://schemas.microsoft.com/office/drawing/2014/main" xmlns="" id="{A17168EA-C4D7-43B2-83A4-1E8274252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300" y="3429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1"/>
            </a:p>
          </p:txBody>
        </p:sp>
      </p:grpSp>
      <p:sp>
        <p:nvSpPr>
          <p:cNvPr id="27" name="Text Box 43">
            <a:extLst>
              <a:ext uri="{FF2B5EF4-FFF2-40B4-BE49-F238E27FC236}">
                <a16:creationId xmlns:a16="http://schemas.microsoft.com/office/drawing/2014/main" xmlns="" id="{DE4B9A92-49EA-C628-18AB-F10338706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333" y="1804770"/>
            <a:ext cx="2164375" cy="33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 dirty="0">
                <a:solidFill>
                  <a:srgbClr val="CC0066"/>
                </a:solidFill>
              </a:rPr>
              <a:t>779   18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 dirty="0">
                <a:solidFill>
                  <a:srgbClr val="CC0066"/>
                </a:solidFill>
              </a:rPr>
              <a:t>72     43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 dirty="0">
                <a:solidFill>
                  <a:srgbClr val="CC0066"/>
                </a:solidFill>
              </a:rPr>
              <a:t>  59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 dirty="0">
                <a:solidFill>
                  <a:srgbClr val="CC0066"/>
                </a:solidFill>
              </a:rPr>
              <a:t>  54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 dirty="0">
                <a:solidFill>
                  <a:srgbClr val="CC0066"/>
                </a:solidFill>
              </a:rPr>
              <a:t>    5</a:t>
            </a:r>
          </a:p>
        </p:txBody>
      </p:sp>
      <p:sp>
        <p:nvSpPr>
          <p:cNvPr id="28" name="Line 45">
            <a:extLst>
              <a:ext uri="{FF2B5EF4-FFF2-40B4-BE49-F238E27FC236}">
                <a16:creationId xmlns:a16="http://schemas.microsoft.com/office/drawing/2014/main" xmlns="" id="{DFDE0278-936C-1170-893B-B550B764C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289" y="2008095"/>
            <a:ext cx="0" cy="1118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1"/>
          </a:p>
        </p:txBody>
      </p:sp>
      <p:sp>
        <p:nvSpPr>
          <p:cNvPr id="29" name="Line 46">
            <a:extLst>
              <a:ext uri="{FF2B5EF4-FFF2-40B4-BE49-F238E27FC236}">
                <a16:creationId xmlns:a16="http://schemas.microsoft.com/office/drawing/2014/main" xmlns="" id="{82D06848-DE20-3DE6-7A72-A027EA035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292" y="2516411"/>
            <a:ext cx="9149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1"/>
          </a:p>
        </p:txBody>
      </p:sp>
      <p:sp>
        <p:nvSpPr>
          <p:cNvPr id="30" name="Line 47">
            <a:extLst>
              <a:ext uri="{FF2B5EF4-FFF2-40B4-BE49-F238E27FC236}">
                <a16:creationId xmlns:a16="http://schemas.microsoft.com/office/drawing/2014/main" xmlns="" id="{5B11C430-7945-147B-A72E-3A7A0CDA3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995" y="3126391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1"/>
          </a:p>
        </p:txBody>
      </p:sp>
      <p:sp>
        <p:nvSpPr>
          <p:cNvPr id="31" name="Line 48">
            <a:extLst>
              <a:ext uri="{FF2B5EF4-FFF2-40B4-BE49-F238E27FC236}">
                <a16:creationId xmlns:a16="http://schemas.microsoft.com/office/drawing/2014/main" xmlns="" id="{8F380528-123D-AB14-C078-352865A88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8985" y="4448012"/>
            <a:ext cx="6099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1"/>
          </a:p>
        </p:txBody>
      </p:sp>
      <p:sp>
        <p:nvSpPr>
          <p:cNvPr id="32" name="Text Box 75">
            <a:extLst>
              <a:ext uri="{FF2B5EF4-FFF2-40B4-BE49-F238E27FC236}">
                <a16:creationId xmlns:a16="http://schemas.microsoft.com/office/drawing/2014/main" xmlns="" id="{B2E53419-B203-6DCF-F95F-DFD4AE17E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499" y="94061"/>
            <a:ext cx="10226040" cy="124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So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sánh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phép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chia 672 : 21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với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phép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chia 779 : 18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có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điểm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gì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giống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và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khác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736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3736" b="1" dirty="0">
                <a:solidFill>
                  <a:srgbClr val="0000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3" name="Text Box 75">
            <a:extLst>
              <a:ext uri="{FF2B5EF4-FFF2-40B4-BE49-F238E27FC236}">
                <a16:creationId xmlns:a16="http://schemas.microsoft.com/office/drawing/2014/main" xmlns="" id="{B8E9A634-6B9C-0834-021C-1DE19FC3E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75" y="5622338"/>
            <a:ext cx="10674639" cy="91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336" b="1" dirty="0">
                <a:solidFill>
                  <a:srgbClr val="000099"/>
                </a:solidFill>
                <a:latin typeface="+mj-lt"/>
              </a:rPr>
              <a:t>Số dư so với số chia như thế nào?</a:t>
            </a:r>
            <a:endParaRPr lang="en-US" altLang="en-US" sz="5336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34" name="Text Box 75">
            <a:extLst>
              <a:ext uri="{FF2B5EF4-FFF2-40B4-BE49-F238E27FC236}">
                <a16:creationId xmlns:a16="http://schemas.microsoft.com/office/drawing/2014/main" xmlns="" id="{0D0FEEA7-695E-3244-4B14-2C6318E7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848" y="5682168"/>
            <a:ext cx="8374969" cy="91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336" b="1" dirty="0">
                <a:solidFill>
                  <a:srgbClr val="C00000"/>
                </a:solidFill>
                <a:latin typeface="+mj-lt"/>
              </a:rPr>
              <a:t>Số dư phải bé hơn số chia.</a:t>
            </a:r>
            <a:endParaRPr lang="en-US" altLang="en-US" sz="5336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8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35"/>
          <p:cNvGrpSpPr/>
          <p:nvPr/>
        </p:nvGrpSpPr>
        <p:grpSpPr>
          <a:xfrm>
            <a:off x="8474193" y="3175941"/>
            <a:ext cx="3717807" cy="3682055"/>
            <a:chOff x="5051848" y="1743701"/>
            <a:chExt cx="4092151" cy="3399796"/>
          </a:xfrm>
        </p:grpSpPr>
        <p:sp>
          <p:nvSpPr>
            <p:cNvPr id="874" name="Google Shape;874;p35"/>
            <p:cNvSpPr/>
            <p:nvPr/>
          </p:nvSpPr>
          <p:spPr>
            <a:xfrm flipH="1">
              <a:off x="6887019" y="2940635"/>
              <a:ext cx="2256981" cy="2201996"/>
            </a:xfrm>
            <a:custGeom>
              <a:avLst/>
              <a:gdLst/>
              <a:ahLst/>
              <a:cxnLst/>
              <a:rect l="l" t="t" r="r" b="b"/>
              <a:pathLst>
                <a:path w="7925" h="7732" extrusionOk="0">
                  <a:moveTo>
                    <a:pt x="1484" y="0"/>
                  </a:moveTo>
                  <a:cubicBezTo>
                    <a:pt x="1640" y="346"/>
                    <a:pt x="1784" y="694"/>
                    <a:pt x="1920" y="1044"/>
                  </a:cubicBezTo>
                  <a:cubicBezTo>
                    <a:pt x="2262" y="1808"/>
                    <a:pt x="2475" y="2626"/>
                    <a:pt x="2745" y="3410"/>
                  </a:cubicBezTo>
                  <a:cubicBezTo>
                    <a:pt x="2834" y="3671"/>
                    <a:pt x="2931" y="3929"/>
                    <a:pt x="3042" y="4181"/>
                  </a:cubicBezTo>
                  <a:cubicBezTo>
                    <a:pt x="3169" y="4429"/>
                    <a:pt x="3291" y="4678"/>
                    <a:pt x="3430" y="4914"/>
                  </a:cubicBezTo>
                  <a:cubicBezTo>
                    <a:pt x="3567" y="5150"/>
                    <a:pt x="3725" y="5373"/>
                    <a:pt x="3922" y="5572"/>
                  </a:cubicBezTo>
                  <a:cubicBezTo>
                    <a:pt x="3598" y="5312"/>
                    <a:pt x="3300" y="5022"/>
                    <a:pt x="3033" y="4704"/>
                  </a:cubicBezTo>
                  <a:cubicBezTo>
                    <a:pt x="2770" y="4390"/>
                    <a:pt x="2539" y="4051"/>
                    <a:pt x="2345" y="3692"/>
                  </a:cubicBezTo>
                  <a:cubicBezTo>
                    <a:pt x="2203" y="3449"/>
                    <a:pt x="2067" y="3207"/>
                    <a:pt x="1926" y="2971"/>
                  </a:cubicBezTo>
                  <a:cubicBezTo>
                    <a:pt x="1643" y="2499"/>
                    <a:pt x="1343" y="2051"/>
                    <a:pt x="938" y="1663"/>
                  </a:cubicBezTo>
                  <a:cubicBezTo>
                    <a:pt x="651" y="1326"/>
                    <a:pt x="362" y="986"/>
                    <a:pt x="99" y="624"/>
                  </a:cubicBezTo>
                  <a:lnTo>
                    <a:pt x="99" y="624"/>
                  </a:lnTo>
                  <a:cubicBezTo>
                    <a:pt x="223" y="971"/>
                    <a:pt x="387" y="1302"/>
                    <a:pt x="563" y="1629"/>
                  </a:cubicBezTo>
                  <a:cubicBezTo>
                    <a:pt x="809" y="2099"/>
                    <a:pt x="1081" y="2581"/>
                    <a:pt x="1295" y="3085"/>
                  </a:cubicBezTo>
                  <a:cubicBezTo>
                    <a:pt x="1403" y="3337"/>
                    <a:pt x="1492" y="3596"/>
                    <a:pt x="1560" y="3862"/>
                  </a:cubicBezTo>
                  <a:cubicBezTo>
                    <a:pt x="1714" y="4545"/>
                    <a:pt x="1681" y="5337"/>
                    <a:pt x="2275" y="5864"/>
                  </a:cubicBezTo>
                  <a:cubicBezTo>
                    <a:pt x="1517" y="5403"/>
                    <a:pt x="1154" y="4481"/>
                    <a:pt x="884" y="3660"/>
                  </a:cubicBezTo>
                  <a:cubicBezTo>
                    <a:pt x="685" y="3242"/>
                    <a:pt x="429" y="2865"/>
                    <a:pt x="1" y="2602"/>
                  </a:cubicBezTo>
                  <a:lnTo>
                    <a:pt x="1" y="2602"/>
                  </a:lnTo>
                  <a:cubicBezTo>
                    <a:pt x="263" y="2832"/>
                    <a:pt x="437" y="3115"/>
                    <a:pt x="566" y="3428"/>
                  </a:cubicBezTo>
                  <a:cubicBezTo>
                    <a:pt x="890" y="4678"/>
                    <a:pt x="1406" y="5889"/>
                    <a:pt x="2234" y="6933"/>
                  </a:cubicBezTo>
                  <a:cubicBezTo>
                    <a:pt x="2583" y="7377"/>
                    <a:pt x="2845" y="7732"/>
                    <a:pt x="2845" y="7732"/>
                  </a:cubicBezTo>
                  <a:lnTo>
                    <a:pt x="7924" y="7732"/>
                  </a:lnTo>
                  <a:cubicBezTo>
                    <a:pt x="7529" y="5853"/>
                    <a:pt x="5899" y="4747"/>
                    <a:pt x="4535" y="3543"/>
                  </a:cubicBezTo>
                  <a:cubicBezTo>
                    <a:pt x="4286" y="3298"/>
                    <a:pt x="4052" y="3037"/>
                    <a:pt x="3836" y="2760"/>
                  </a:cubicBezTo>
                  <a:cubicBezTo>
                    <a:pt x="3619" y="2484"/>
                    <a:pt x="3428" y="2190"/>
                    <a:pt x="3262" y="1879"/>
                  </a:cubicBezTo>
                  <a:lnTo>
                    <a:pt x="3262" y="1879"/>
                  </a:lnTo>
                  <a:cubicBezTo>
                    <a:pt x="3428" y="2374"/>
                    <a:pt x="3592" y="2868"/>
                    <a:pt x="3691" y="3362"/>
                  </a:cubicBezTo>
                  <a:cubicBezTo>
                    <a:pt x="3230" y="2473"/>
                    <a:pt x="2636" y="1649"/>
                    <a:pt x="2070" y="822"/>
                  </a:cubicBezTo>
                  <a:cubicBezTo>
                    <a:pt x="1876" y="546"/>
                    <a:pt x="1681" y="272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5"/>
            <p:cNvSpPr/>
            <p:nvPr/>
          </p:nvSpPr>
          <p:spPr>
            <a:xfrm flipH="1">
              <a:off x="6257652" y="4301639"/>
              <a:ext cx="794001" cy="840985"/>
            </a:xfrm>
            <a:custGeom>
              <a:avLst/>
              <a:gdLst/>
              <a:ahLst/>
              <a:cxnLst/>
              <a:rect l="l" t="t" r="r" b="b"/>
              <a:pathLst>
                <a:path w="2788" h="2953" extrusionOk="0">
                  <a:moveTo>
                    <a:pt x="1" y="0"/>
                  </a:moveTo>
                  <a:lnTo>
                    <a:pt x="1" y="0"/>
                  </a:lnTo>
                  <a:cubicBezTo>
                    <a:pt x="265" y="758"/>
                    <a:pt x="363" y="1549"/>
                    <a:pt x="763" y="2281"/>
                  </a:cubicBezTo>
                  <a:cubicBezTo>
                    <a:pt x="963" y="2668"/>
                    <a:pt x="1093" y="2953"/>
                    <a:pt x="1093" y="2953"/>
                  </a:cubicBezTo>
                  <a:lnTo>
                    <a:pt x="2787" y="2953"/>
                  </a:lnTo>
                  <a:cubicBezTo>
                    <a:pt x="2425" y="2228"/>
                    <a:pt x="1846" y="1615"/>
                    <a:pt x="1353" y="923"/>
                  </a:cubicBezTo>
                  <a:cubicBezTo>
                    <a:pt x="1253" y="758"/>
                    <a:pt x="1187" y="560"/>
                    <a:pt x="1088" y="396"/>
                  </a:cubicBezTo>
                  <a:lnTo>
                    <a:pt x="1088" y="396"/>
                  </a:lnTo>
                  <a:cubicBezTo>
                    <a:pt x="1187" y="890"/>
                    <a:pt x="1254" y="1384"/>
                    <a:pt x="1385" y="1879"/>
                  </a:cubicBezTo>
                  <a:cubicBezTo>
                    <a:pt x="759" y="1351"/>
                    <a:pt x="463" y="62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 flipH="1">
              <a:off x="5051848" y="3381772"/>
              <a:ext cx="1295236" cy="1761711"/>
            </a:xfrm>
            <a:custGeom>
              <a:avLst/>
              <a:gdLst/>
              <a:ahLst/>
              <a:cxnLst/>
              <a:rect l="l" t="t" r="r" b="b"/>
              <a:pathLst>
                <a:path w="4548" h="6186" extrusionOk="0">
                  <a:moveTo>
                    <a:pt x="1" y="0"/>
                  </a:moveTo>
                  <a:cubicBezTo>
                    <a:pt x="34" y="277"/>
                    <a:pt x="87" y="550"/>
                    <a:pt x="157" y="821"/>
                  </a:cubicBezTo>
                  <a:cubicBezTo>
                    <a:pt x="227" y="1088"/>
                    <a:pt x="309" y="1352"/>
                    <a:pt x="396" y="1616"/>
                  </a:cubicBezTo>
                  <a:cubicBezTo>
                    <a:pt x="956" y="2802"/>
                    <a:pt x="1021" y="4054"/>
                    <a:pt x="948" y="5331"/>
                  </a:cubicBezTo>
                  <a:cubicBezTo>
                    <a:pt x="1113" y="5908"/>
                    <a:pt x="1260" y="6186"/>
                    <a:pt x="1260" y="6186"/>
                  </a:cubicBezTo>
                  <a:lnTo>
                    <a:pt x="4547" y="6183"/>
                  </a:lnTo>
                  <a:cubicBezTo>
                    <a:pt x="3884" y="4578"/>
                    <a:pt x="3295" y="2966"/>
                    <a:pt x="2084" y="1811"/>
                  </a:cubicBezTo>
                  <a:cubicBezTo>
                    <a:pt x="1878" y="1600"/>
                    <a:pt x="1664" y="1393"/>
                    <a:pt x="1449" y="1186"/>
                  </a:cubicBezTo>
                  <a:lnTo>
                    <a:pt x="1449" y="1186"/>
                  </a:lnTo>
                  <a:cubicBezTo>
                    <a:pt x="1631" y="1582"/>
                    <a:pt x="1865" y="1943"/>
                    <a:pt x="2089" y="2310"/>
                  </a:cubicBezTo>
                  <a:cubicBezTo>
                    <a:pt x="2342" y="2673"/>
                    <a:pt x="2539" y="3071"/>
                    <a:pt x="2668" y="3493"/>
                  </a:cubicBezTo>
                  <a:cubicBezTo>
                    <a:pt x="2207" y="2768"/>
                    <a:pt x="1449" y="2307"/>
                    <a:pt x="965" y="1627"/>
                  </a:cubicBezTo>
                  <a:cubicBezTo>
                    <a:pt x="757" y="1389"/>
                    <a:pt x="568" y="1136"/>
                    <a:pt x="401" y="867"/>
                  </a:cubicBezTo>
                  <a:cubicBezTo>
                    <a:pt x="232" y="595"/>
                    <a:pt x="98" y="3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5"/>
            <p:cNvSpPr/>
            <p:nvPr/>
          </p:nvSpPr>
          <p:spPr>
            <a:xfrm flipH="1">
              <a:off x="7207427" y="4664459"/>
              <a:ext cx="477882" cy="479017"/>
            </a:xfrm>
            <a:custGeom>
              <a:avLst/>
              <a:gdLst/>
              <a:ahLst/>
              <a:cxnLst/>
              <a:rect l="l" t="t" r="r" b="b"/>
              <a:pathLst>
                <a:path w="1678" h="1682" extrusionOk="0">
                  <a:moveTo>
                    <a:pt x="0" y="0"/>
                  </a:moveTo>
                  <a:lnTo>
                    <a:pt x="0" y="0"/>
                  </a:lnTo>
                  <a:cubicBezTo>
                    <a:pt x="328" y="755"/>
                    <a:pt x="314" y="1679"/>
                    <a:pt x="314" y="1679"/>
                  </a:cubicBezTo>
                  <a:lnTo>
                    <a:pt x="1677" y="1682"/>
                  </a:lnTo>
                  <a:cubicBezTo>
                    <a:pt x="1368" y="1218"/>
                    <a:pt x="1100" y="722"/>
                    <a:pt x="1013" y="197"/>
                  </a:cubicBezTo>
                  <a:cubicBezTo>
                    <a:pt x="1005" y="525"/>
                    <a:pt x="1000" y="853"/>
                    <a:pt x="999" y="1183"/>
                  </a:cubicBezTo>
                  <a:cubicBezTo>
                    <a:pt x="635" y="819"/>
                    <a:pt x="414" y="3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5"/>
            <p:cNvSpPr/>
            <p:nvPr/>
          </p:nvSpPr>
          <p:spPr>
            <a:xfrm flipH="1">
              <a:off x="5732374" y="1743701"/>
              <a:ext cx="3249089" cy="3399796"/>
            </a:xfrm>
            <a:custGeom>
              <a:avLst/>
              <a:gdLst/>
              <a:ahLst/>
              <a:cxnLst/>
              <a:rect l="l" t="t" r="r" b="b"/>
              <a:pathLst>
                <a:path w="9874" h="10332" extrusionOk="0">
                  <a:moveTo>
                    <a:pt x="5306" y="0"/>
                  </a:moveTo>
                  <a:cubicBezTo>
                    <a:pt x="5193" y="0"/>
                    <a:pt x="5077" y="32"/>
                    <a:pt x="4971" y="101"/>
                  </a:cubicBezTo>
                  <a:cubicBezTo>
                    <a:pt x="4789" y="223"/>
                    <a:pt x="4686" y="428"/>
                    <a:pt x="4694" y="645"/>
                  </a:cubicBezTo>
                  <a:lnTo>
                    <a:pt x="4625" y="715"/>
                  </a:lnTo>
                  <a:lnTo>
                    <a:pt x="4858" y="701"/>
                  </a:lnTo>
                  <a:lnTo>
                    <a:pt x="4858" y="701"/>
                  </a:lnTo>
                  <a:cubicBezTo>
                    <a:pt x="4849" y="709"/>
                    <a:pt x="4839" y="718"/>
                    <a:pt x="4831" y="729"/>
                  </a:cubicBezTo>
                  <a:cubicBezTo>
                    <a:pt x="4802" y="771"/>
                    <a:pt x="4796" y="826"/>
                    <a:pt x="4811" y="875"/>
                  </a:cubicBezTo>
                  <a:lnTo>
                    <a:pt x="4142" y="820"/>
                  </a:lnTo>
                  <a:cubicBezTo>
                    <a:pt x="3983" y="807"/>
                    <a:pt x="3821" y="795"/>
                    <a:pt x="3660" y="795"/>
                  </a:cubicBezTo>
                  <a:cubicBezTo>
                    <a:pt x="3461" y="795"/>
                    <a:pt x="3262" y="813"/>
                    <a:pt x="3072" y="868"/>
                  </a:cubicBezTo>
                  <a:cubicBezTo>
                    <a:pt x="2717" y="970"/>
                    <a:pt x="2376" y="1114"/>
                    <a:pt x="2056" y="1295"/>
                  </a:cubicBezTo>
                  <a:cubicBezTo>
                    <a:pt x="1857" y="1406"/>
                    <a:pt x="1676" y="1579"/>
                    <a:pt x="1603" y="1795"/>
                  </a:cubicBezTo>
                  <a:cubicBezTo>
                    <a:pt x="1531" y="2017"/>
                    <a:pt x="1557" y="2258"/>
                    <a:pt x="1679" y="2456"/>
                  </a:cubicBezTo>
                  <a:cubicBezTo>
                    <a:pt x="1679" y="2456"/>
                    <a:pt x="1679" y="2458"/>
                    <a:pt x="1679" y="2458"/>
                  </a:cubicBezTo>
                  <a:lnTo>
                    <a:pt x="1335" y="2433"/>
                  </a:lnTo>
                  <a:lnTo>
                    <a:pt x="1298" y="3422"/>
                  </a:lnTo>
                  <a:lnTo>
                    <a:pt x="1298" y="3422"/>
                  </a:lnTo>
                  <a:lnTo>
                    <a:pt x="2500" y="3125"/>
                  </a:lnTo>
                  <a:cubicBezTo>
                    <a:pt x="2547" y="3159"/>
                    <a:pt x="2595" y="3191"/>
                    <a:pt x="2645" y="3219"/>
                  </a:cubicBezTo>
                  <a:cubicBezTo>
                    <a:pt x="2603" y="3367"/>
                    <a:pt x="2564" y="3511"/>
                    <a:pt x="2520" y="3661"/>
                  </a:cubicBezTo>
                  <a:cubicBezTo>
                    <a:pt x="2558" y="3719"/>
                    <a:pt x="2584" y="3778"/>
                    <a:pt x="2617" y="3836"/>
                  </a:cubicBezTo>
                  <a:cubicBezTo>
                    <a:pt x="2572" y="3996"/>
                    <a:pt x="2526" y="4157"/>
                    <a:pt x="2481" y="4316"/>
                  </a:cubicBezTo>
                  <a:cubicBezTo>
                    <a:pt x="2408" y="4579"/>
                    <a:pt x="2439" y="4838"/>
                    <a:pt x="2465" y="5110"/>
                  </a:cubicBezTo>
                  <a:cubicBezTo>
                    <a:pt x="2504" y="5496"/>
                    <a:pt x="2522" y="5873"/>
                    <a:pt x="2556" y="6260"/>
                  </a:cubicBezTo>
                  <a:cubicBezTo>
                    <a:pt x="2209" y="6420"/>
                    <a:pt x="1857" y="6560"/>
                    <a:pt x="1510" y="6720"/>
                  </a:cubicBezTo>
                  <a:cubicBezTo>
                    <a:pt x="1476" y="6827"/>
                    <a:pt x="1439" y="6920"/>
                    <a:pt x="1404" y="7027"/>
                  </a:cubicBezTo>
                  <a:cubicBezTo>
                    <a:pt x="932" y="7367"/>
                    <a:pt x="473" y="7718"/>
                    <a:pt x="1" y="8057"/>
                  </a:cubicBezTo>
                  <a:cubicBezTo>
                    <a:pt x="60" y="8197"/>
                    <a:pt x="119" y="8336"/>
                    <a:pt x="177" y="8475"/>
                  </a:cubicBezTo>
                  <a:lnTo>
                    <a:pt x="402" y="8404"/>
                  </a:lnTo>
                  <a:lnTo>
                    <a:pt x="245" y="8636"/>
                  </a:lnTo>
                  <a:cubicBezTo>
                    <a:pt x="396" y="9000"/>
                    <a:pt x="546" y="9361"/>
                    <a:pt x="702" y="9728"/>
                  </a:cubicBezTo>
                  <a:cubicBezTo>
                    <a:pt x="781" y="9680"/>
                    <a:pt x="788" y="9576"/>
                    <a:pt x="801" y="9486"/>
                  </a:cubicBezTo>
                  <a:cubicBezTo>
                    <a:pt x="827" y="9284"/>
                    <a:pt x="927" y="9098"/>
                    <a:pt x="1082" y="8965"/>
                  </a:cubicBezTo>
                  <a:cubicBezTo>
                    <a:pt x="1399" y="8695"/>
                    <a:pt x="1785" y="8536"/>
                    <a:pt x="2142" y="8320"/>
                  </a:cubicBezTo>
                  <a:cubicBezTo>
                    <a:pt x="2243" y="8348"/>
                    <a:pt x="2337" y="8367"/>
                    <a:pt x="2437" y="8395"/>
                  </a:cubicBezTo>
                  <a:cubicBezTo>
                    <a:pt x="2776" y="8173"/>
                    <a:pt x="3114" y="7948"/>
                    <a:pt x="3451" y="7728"/>
                  </a:cubicBezTo>
                  <a:cubicBezTo>
                    <a:pt x="3850" y="7467"/>
                    <a:pt x="4181" y="7079"/>
                    <a:pt x="4269" y="6612"/>
                  </a:cubicBezTo>
                  <a:cubicBezTo>
                    <a:pt x="4324" y="6324"/>
                    <a:pt x="4335" y="5991"/>
                    <a:pt x="4361" y="5701"/>
                  </a:cubicBezTo>
                  <a:cubicBezTo>
                    <a:pt x="4786" y="6101"/>
                    <a:pt x="5191" y="6485"/>
                    <a:pt x="5616" y="6885"/>
                  </a:cubicBezTo>
                  <a:lnTo>
                    <a:pt x="6241" y="8633"/>
                  </a:lnTo>
                  <a:lnTo>
                    <a:pt x="6554" y="8753"/>
                  </a:lnTo>
                  <a:lnTo>
                    <a:pt x="7243" y="10331"/>
                  </a:lnTo>
                  <a:lnTo>
                    <a:pt x="7602" y="10213"/>
                  </a:lnTo>
                  <a:cubicBezTo>
                    <a:pt x="7593" y="10134"/>
                    <a:pt x="7584" y="10056"/>
                    <a:pt x="7574" y="9978"/>
                  </a:cubicBezTo>
                  <a:lnTo>
                    <a:pt x="7574" y="9978"/>
                  </a:lnTo>
                  <a:lnTo>
                    <a:pt x="7727" y="10172"/>
                  </a:lnTo>
                  <a:lnTo>
                    <a:pt x="9045" y="9737"/>
                  </a:lnTo>
                  <a:cubicBezTo>
                    <a:pt x="9045" y="9734"/>
                    <a:pt x="9043" y="9731"/>
                    <a:pt x="9042" y="9728"/>
                  </a:cubicBezTo>
                  <a:cubicBezTo>
                    <a:pt x="9017" y="9659"/>
                    <a:pt x="8957" y="9609"/>
                    <a:pt x="8886" y="9600"/>
                  </a:cubicBezTo>
                  <a:cubicBezTo>
                    <a:pt x="8582" y="9551"/>
                    <a:pt x="8320" y="9325"/>
                    <a:pt x="8207" y="9033"/>
                  </a:cubicBezTo>
                  <a:cubicBezTo>
                    <a:pt x="8093" y="8734"/>
                    <a:pt x="7978" y="8436"/>
                    <a:pt x="7862" y="8136"/>
                  </a:cubicBezTo>
                  <a:cubicBezTo>
                    <a:pt x="7896" y="8028"/>
                    <a:pt x="7918" y="7940"/>
                    <a:pt x="7954" y="7831"/>
                  </a:cubicBezTo>
                  <a:cubicBezTo>
                    <a:pt x="7737" y="7403"/>
                    <a:pt x="7523" y="6960"/>
                    <a:pt x="7305" y="6531"/>
                  </a:cubicBezTo>
                  <a:cubicBezTo>
                    <a:pt x="7093" y="6110"/>
                    <a:pt x="6843" y="5710"/>
                    <a:pt x="6524" y="5362"/>
                  </a:cubicBezTo>
                  <a:cubicBezTo>
                    <a:pt x="6201" y="5008"/>
                    <a:pt x="5911" y="4611"/>
                    <a:pt x="5602" y="4244"/>
                  </a:cubicBezTo>
                  <a:cubicBezTo>
                    <a:pt x="5675" y="4197"/>
                    <a:pt x="5749" y="4149"/>
                    <a:pt x="5824" y="4103"/>
                  </a:cubicBezTo>
                  <a:cubicBezTo>
                    <a:pt x="5838" y="3975"/>
                    <a:pt x="5865" y="3846"/>
                    <a:pt x="5879" y="3717"/>
                  </a:cubicBezTo>
                  <a:cubicBezTo>
                    <a:pt x="6010" y="3824"/>
                    <a:pt x="6143" y="3928"/>
                    <a:pt x="6294" y="4003"/>
                  </a:cubicBezTo>
                  <a:cubicBezTo>
                    <a:pt x="6411" y="4060"/>
                    <a:pt x="6541" y="4100"/>
                    <a:pt x="6670" y="4100"/>
                  </a:cubicBezTo>
                  <a:cubicBezTo>
                    <a:pt x="6708" y="4100"/>
                    <a:pt x="6745" y="4096"/>
                    <a:pt x="6782" y="4089"/>
                  </a:cubicBezTo>
                  <a:cubicBezTo>
                    <a:pt x="6919" y="4063"/>
                    <a:pt x="7044" y="3988"/>
                    <a:pt x="7149" y="3894"/>
                  </a:cubicBezTo>
                  <a:cubicBezTo>
                    <a:pt x="7252" y="3800"/>
                    <a:pt x="7326" y="3688"/>
                    <a:pt x="7402" y="3570"/>
                  </a:cubicBezTo>
                  <a:lnTo>
                    <a:pt x="7516" y="3395"/>
                  </a:lnTo>
                  <a:lnTo>
                    <a:pt x="7901" y="3424"/>
                  </a:lnTo>
                  <a:lnTo>
                    <a:pt x="8049" y="3177"/>
                  </a:lnTo>
                  <a:lnTo>
                    <a:pt x="9859" y="3308"/>
                  </a:lnTo>
                  <a:lnTo>
                    <a:pt x="9873" y="3113"/>
                  </a:lnTo>
                  <a:lnTo>
                    <a:pt x="8162" y="2989"/>
                  </a:lnTo>
                  <a:lnTo>
                    <a:pt x="8201" y="2922"/>
                  </a:lnTo>
                  <a:lnTo>
                    <a:pt x="7565" y="2877"/>
                  </a:lnTo>
                  <a:lnTo>
                    <a:pt x="7666" y="2728"/>
                  </a:lnTo>
                  <a:lnTo>
                    <a:pt x="8414" y="2783"/>
                  </a:lnTo>
                  <a:lnTo>
                    <a:pt x="8432" y="2537"/>
                  </a:lnTo>
                  <a:lnTo>
                    <a:pt x="7299" y="2455"/>
                  </a:lnTo>
                  <a:lnTo>
                    <a:pt x="7285" y="2637"/>
                  </a:lnTo>
                  <a:lnTo>
                    <a:pt x="7155" y="2847"/>
                  </a:lnTo>
                  <a:lnTo>
                    <a:pt x="6843" y="2825"/>
                  </a:lnTo>
                  <a:cubicBezTo>
                    <a:pt x="6721" y="2536"/>
                    <a:pt x="6594" y="2250"/>
                    <a:pt x="6488" y="1955"/>
                  </a:cubicBezTo>
                  <a:cubicBezTo>
                    <a:pt x="6385" y="1670"/>
                    <a:pt x="6132" y="1465"/>
                    <a:pt x="5863" y="1323"/>
                  </a:cubicBezTo>
                  <a:cubicBezTo>
                    <a:pt x="5744" y="1261"/>
                    <a:pt x="5624" y="1201"/>
                    <a:pt x="5504" y="1140"/>
                  </a:cubicBezTo>
                  <a:cubicBezTo>
                    <a:pt x="5541" y="1126"/>
                    <a:pt x="5575" y="1106"/>
                    <a:pt x="5604" y="1078"/>
                  </a:cubicBezTo>
                  <a:cubicBezTo>
                    <a:pt x="5657" y="1021"/>
                    <a:pt x="5686" y="948"/>
                    <a:pt x="5686" y="871"/>
                  </a:cubicBezTo>
                  <a:cubicBezTo>
                    <a:pt x="5689" y="796"/>
                    <a:pt x="5694" y="725"/>
                    <a:pt x="5699" y="653"/>
                  </a:cubicBezTo>
                  <a:lnTo>
                    <a:pt x="5996" y="635"/>
                  </a:lnTo>
                  <a:lnTo>
                    <a:pt x="5924" y="568"/>
                  </a:lnTo>
                  <a:cubicBezTo>
                    <a:pt x="5895" y="229"/>
                    <a:pt x="5610" y="0"/>
                    <a:pt x="5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79" name="Google Shape;879;p35"/>
            <p:cNvGrpSpPr/>
            <p:nvPr/>
          </p:nvGrpSpPr>
          <p:grpSpPr>
            <a:xfrm flipH="1">
              <a:off x="5195150" y="3487980"/>
              <a:ext cx="3862621" cy="1404858"/>
              <a:chOff x="3920051" y="1173245"/>
              <a:chExt cx="433841" cy="157793"/>
            </a:xfrm>
          </p:grpSpPr>
          <p:sp>
            <p:nvSpPr>
              <p:cNvPr id="880" name="Google Shape;880;p35"/>
              <p:cNvSpPr/>
              <p:nvPr/>
            </p:nvSpPr>
            <p:spPr>
              <a:xfrm>
                <a:off x="4311413" y="1232037"/>
                <a:ext cx="32" cy="6717"/>
              </a:xfrm>
              <a:custGeom>
                <a:avLst/>
                <a:gdLst/>
                <a:ahLst/>
                <a:cxnLst/>
                <a:rect l="l" t="t" r="r" b="b"/>
                <a:pathLst>
                  <a:path w="1" h="210" fill="none" extrusionOk="0">
                    <a:moveTo>
                      <a:pt x="1" y="0"/>
                    </a:moveTo>
                    <a:lnTo>
                      <a:pt x="1" y="21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321873" y="1243329"/>
                <a:ext cx="3071" cy="2175"/>
              </a:xfrm>
              <a:custGeom>
                <a:avLst/>
                <a:gdLst/>
                <a:ahLst/>
                <a:cxnLst/>
                <a:rect l="l" t="t" r="r" b="b"/>
                <a:pathLst>
                  <a:path w="96" h="68" fill="none" extrusionOk="0">
                    <a:moveTo>
                      <a:pt x="1" y="68"/>
                    </a:moveTo>
                    <a:lnTo>
                      <a:pt x="96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4328014" y="1258747"/>
                <a:ext cx="704" cy="1567"/>
              </a:xfrm>
              <a:custGeom>
                <a:avLst/>
                <a:gdLst/>
                <a:ahLst/>
                <a:cxnLst/>
                <a:rect l="l" t="t" r="r" b="b"/>
                <a:pathLst>
                  <a:path w="22" h="49" fill="none" extrusionOk="0">
                    <a:moveTo>
                      <a:pt x="1" y="0"/>
                    </a:moveTo>
                    <a:cubicBezTo>
                      <a:pt x="9" y="16"/>
                      <a:pt x="15" y="31"/>
                      <a:pt x="21" y="4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291325" y="1191094"/>
                <a:ext cx="5278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18" fill="none" extrusionOk="0">
                    <a:moveTo>
                      <a:pt x="1" y="118"/>
                    </a:moveTo>
                    <a:lnTo>
                      <a:pt x="165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4349382" y="1238723"/>
                <a:ext cx="4510" cy="80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25" fill="none" extrusionOk="0">
                    <a:moveTo>
                      <a:pt x="0" y="24"/>
                    </a:moveTo>
                    <a:lnTo>
                      <a:pt x="14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3946088" y="1310182"/>
                <a:ext cx="6749" cy="2271"/>
              </a:xfrm>
              <a:custGeom>
                <a:avLst/>
                <a:gdLst/>
                <a:ahLst/>
                <a:cxnLst/>
                <a:rect l="l" t="t" r="r" b="b"/>
                <a:pathLst>
                  <a:path w="211" h="71" fill="none" extrusionOk="0">
                    <a:moveTo>
                      <a:pt x="1" y="0"/>
                    </a:moveTo>
                    <a:lnTo>
                      <a:pt x="210" y="7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3959491" y="1328031"/>
                <a:ext cx="32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1" h="94" fill="none" extrusionOk="0">
                    <a:moveTo>
                      <a:pt x="0" y="0"/>
                    </a:moveTo>
                    <a:lnTo>
                      <a:pt x="0" y="94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4341225" y="1274484"/>
                <a:ext cx="6717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3" fill="none" extrusionOk="0">
                    <a:moveTo>
                      <a:pt x="0" y="93"/>
                    </a:moveTo>
                    <a:lnTo>
                      <a:pt x="21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8" name="Google Shape;888;p35"/>
              <p:cNvSpPr/>
              <p:nvPr/>
            </p:nvSpPr>
            <p:spPr>
              <a:xfrm>
                <a:off x="4348006" y="1295340"/>
                <a:ext cx="153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118" fill="none" extrusionOk="0">
                    <a:moveTo>
                      <a:pt x="48" y="0"/>
                    </a:moveTo>
                    <a:cubicBezTo>
                      <a:pt x="32" y="39"/>
                      <a:pt x="17" y="78"/>
                      <a:pt x="1" y="11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9" name="Google Shape;889;p35"/>
              <p:cNvSpPr/>
              <p:nvPr/>
            </p:nvSpPr>
            <p:spPr>
              <a:xfrm>
                <a:off x="4326319" y="1203057"/>
                <a:ext cx="3775" cy="4478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40" fill="none" extrusionOk="0">
                    <a:moveTo>
                      <a:pt x="1" y="139"/>
                    </a:moveTo>
                    <a:lnTo>
                      <a:pt x="11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0" name="Google Shape;890;p35"/>
              <p:cNvSpPr/>
              <p:nvPr/>
            </p:nvSpPr>
            <p:spPr>
              <a:xfrm>
                <a:off x="3920051" y="1276691"/>
                <a:ext cx="4478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4" fill="none" extrusionOk="0">
                    <a:moveTo>
                      <a:pt x="0" y="0"/>
                    </a:moveTo>
                    <a:lnTo>
                      <a:pt x="139" y="94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1" name="Google Shape;891;p35"/>
              <p:cNvSpPr/>
              <p:nvPr/>
            </p:nvSpPr>
            <p:spPr>
              <a:xfrm>
                <a:off x="3926000" y="1299018"/>
                <a:ext cx="32" cy="5246"/>
              </a:xfrm>
              <a:custGeom>
                <a:avLst/>
                <a:gdLst/>
                <a:ahLst/>
                <a:cxnLst/>
                <a:rect l="l" t="t" r="r" b="b"/>
                <a:pathLst>
                  <a:path w="1" h="164" fill="none" extrusionOk="0">
                    <a:moveTo>
                      <a:pt x="0" y="1"/>
                    </a:moveTo>
                    <a:lnTo>
                      <a:pt x="0" y="16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3935692" y="1266296"/>
                <a:ext cx="2239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70" h="186" fill="none" extrusionOk="0">
                    <a:moveTo>
                      <a:pt x="1" y="0"/>
                    </a:moveTo>
                    <a:lnTo>
                      <a:pt x="69" y="18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3923761" y="1195604"/>
                <a:ext cx="3775" cy="5214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63" fill="none" extrusionOk="0">
                    <a:moveTo>
                      <a:pt x="0" y="0"/>
                    </a:moveTo>
                    <a:lnTo>
                      <a:pt x="117" y="16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3934093" y="1212749"/>
                <a:ext cx="1471" cy="4478"/>
              </a:xfrm>
              <a:custGeom>
                <a:avLst/>
                <a:gdLst/>
                <a:ahLst/>
                <a:cxnLst/>
                <a:rect l="l" t="t" r="r" b="b"/>
                <a:pathLst>
                  <a:path w="46" h="140" fill="none" extrusionOk="0">
                    <a:moveTo>
                      <a:pt x="1" y="0"/>
                    </a:moveTo>
                    <a:lnTo>
                      <a:pt x="46" y="13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3960994" y="1173245"/>
                <a:ext cx="447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" fill="none" extrusionOk="0">
                    <a:moveTo>
                      <a:pt x="0" y="1"/>
                    </a:moveTo>
                    <a:lnTo>
                      <a:pt x="139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3977180" y="1188183"/>
                <a:ext cx="800" cy="4478"/>
              </a:xfrm>
              <a:custGeom>
                <a:avLst/>
                <a:gdLst/>
                <a:ahLst/>
                <a:cxnLst/>
                <a:rect l="l" t="t" r="r" b="b"/>
                <a:pathLst>
                  <a:path w="25" h="140" fill="none" extrusionOk="0">
                    <a:moveTo>
                      <a:pt x="1" y="1"/>
                    </a:moveTo>
                    <a:cubicBezTo>
                      <a:pt x="9" y="46"/>
                      <a:pt x="16" y="93"/>
                      <a:pt x="24" y="14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68C2185-9CA2-77D3-015F-C489743CD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86" y="719925"/>
            <a:ext cx="11705828" cy="135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Khi chia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None/>
            </a:pP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endParaRPr lang="en-US" altLang="en-US" sz="3733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46502C68-8285-C602-8A44-FADD5798B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54" y="3103936"/>
            <a:ext cx="11811047" cy="20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733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Chia theo thứ tự từ trái sang phải</a:t>
            </a:r>
            <a:endParaRPr lang="en-US" altLang="en-US" sz="3733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vi-VN" altLang="en-US" sz="373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sau: </a:t>
            </a:r>
          </a:p>
          <a:p>
            <a:pPr eaLnBrk="1" hangingPunct="1">
              <a:buNone/>
            </a:pPr>
            <a:r>
              <a:rPr lang="vi-VN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Ước lượng thương – Nhân – Trừ - Kiểm tra số dư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4195DC9-6D47-D05D-647D-4A8C5EFB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749" y="-21280"/>
            <a:ext cx="11184608" cy="10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640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640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640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vi-VN" altLang="en-US" sz="6403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xmlns="" id="{73389616-EACE-4114-7A68-7B110A2B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67" y="1465813"/>
            <a:ext cx="2082621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: 23 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xmlns="" id="{5DF4101E-E875-77DE-5731-6A7256F6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716" y="1465812"/>
            <a:ext cx="535724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xmlns="" id="{2ECD8A12-1B78-1D1F-1D09-B28357C4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69" y="1465813"/>
            <a:ext cx="492443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xmlns="" id="{DE1FDF24-8344-31F7-43EE-4C09BC7E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71" y="1465813"/>
            <a:ext cx="492443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xmlns="" id="{472AD8E9-DD1A-98B1-D2D0-BD06DE93F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712" y="1431925"/>
            <a:ext cx="389850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xmlns="" id="{698BB671-6BD4-384F-60CA-56CBC420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545" y="1429807"/>
            <a:ext cx="492443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xmlns="" id="{85B96818-3201-5090-EEC8-3F9F1E02B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99" y="2291827"/>
            <a:ext cx="2895344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: 23 = 3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xmlns="" id="{81D65CD6-C3B9-17C8-15F0-F8B8DA41B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09" y="3766552"/>
            <a:ext cx="2390398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 : 54 </a:t>
            </a: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xmlns="" id="{7013759B-BB71-5336-E793-AFE58594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08" y="4937797"/>
            <a:ext cx="3203121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 : 54 = 4</a:t>
            </a: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xmlns="" id="{4E002CF5-7AE6-85F5-9C98-BD6CFCD3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32" y="3802557"/>
            <a:ext cx="2587568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5 = 4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D88178D6-3651-8B0D-9C4C-2891C5C9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568" y="1465813"/>
            <a:ext cx="3287111" cy="7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: 22</a:t>
            </a:r>
            <a:endParaRPr lang="vi-VN" altLang="en-US" sz="4269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4207B52C-625D-36E4-C0A0-A0474BAA8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399" y="2990761"/>
            <a:ext cx="3236280" cy="7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: 17</a:t>
            </a:r>
            <a:endParaRPr lang="vi-VN" altLang="en-US" sz="4269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8B46E6CF-CACA-9A49-13A5-09FA82ADA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089" y="1465812"/>
            <a:ext cx="1016632" cy="7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vi-VN" altLang="en-US" sz="4269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3DF5EB9C-EDC0-8100-0296-5EFD5D3B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089" y="3007704"/>
            <a:ext cx="1016632" cy="7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vi-VN" altLang="en-US" sz="4269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1B5F732D-A0EB-B95A-A6CB-7C1AAE45D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9495" y="4481820"/>
            <a:ext cx="1016632" cy="7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vi-VN" altLang="en-US" sz="4269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B95BFC00-A06A-04CB-9BE5-3D3D78D32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569" y="4430990"/>
            <a:ext cx="3151560" cy="74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9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 : 32</a:t>
            </a:r>
            <a:endParaRPr lang="vi-VN" altLang="en-US" sz="4269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2543 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0.22708 -0.005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3" grpId="1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7" grpId="0"/>
      <p:bldP spid="27" grpId="1"/>
      <p:bldP spid="29" grpId="0"/>
      <p:bldP spid="32" grpId="0"/>
      <p:bldP spid="33" grpId="0"/>
      <p:bldP spid="34" grpId="0"/>
      <p:bldP spid="34" grpId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xmlns="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"/>
            <a:ext cx="12192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62" y="2939414"/>
            <a:ext cx="4019701" cy="3452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2" y="-139621"/>
            <a:ext cx="8988998" cy="3928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2210" y="1278015"/>
            <a:ext cx="499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66"/>
                </a:solidFill>
                <a:latin typeface="Snap ITC" panose="04040A07060A02020202" pitchFamily="82" charset="0"/>
              </a:rPr>
              <a:t>Luyện</a:t>
            </a:r>
            <a:r>
              <a:rPr lang="en-US" sz="6000" b="1" dirty="0" smtClean="0">
                <a:solidFill>
                  <a:srgbClr val="FF0066"/>
                </a:solidFill>
                <a:latin typeface="Snap ITC" panose="04040A07060A02020202" pitchFamily="8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Snap ITC" panose="04040A07060A02020202" pitchFamily="82" charset="0"/>
              </a:rPr>
              <a:t>Tập</a:t>
            </a:r>
            <a:endParaRPr lang="en-US" sz="6000" b="1" dirty="0">
              <a:solidFill>
                <a:srgbClr val="FF0066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14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786</Words>
  <Application>Microsoft Office PowerPoint</Application>
  <PresentationFormat>Widescreen</PresentationFormat>
  <Paragraphs>216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.VnTime</vt:lpstr>
      <vt:lpstr>Arial</vt:lpstr>
      <vt:lpstr>Bebas Neue</vt:lpstr>
      <vt:lpstr>Calibri</vt:lpstr>
      <vt:lpstr>Calibri Light</vt:lpstr>
      <vt:lpstr>等线</vt:lpstr>
      <vt:lpstr>Rajdhani</vt:lpstr>
      <vt:lpstr>Snap ITC</vt:lpstr>
      <vt:lpstr>Times New Roman</vt:lpstr>
      <vt:lpstr>UTM Americana EB</vt:lpstr>
      <vt:lpstr>UTM Avo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FNU LNU</dc:creator>
  <cp:lastModifiedBy>Thuy Ninh</cp:lastModifiedBy>
  <cp:revision>6</cp:revision>
  <dcterms:created xsi:type="dcterms:W3CDTF">2022-11-17T14:45:29Z</dcterms:created>
  <dcterms:modified xsi:type="dcterms:W3CDTF">2022-12-13T06:20:23Z</dcterms:modified>
</cp:coreProperties>
</file>