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6" r:id="rId2"/>
    <p:sldId id="9458" r:id="rId3"/>
    <p:sldId id="9439" r:id="rId4"/>
    <p:sldId id="288" r:id="rId5"/>
    <p:sldId id="9451" r:id="rId6"/>
    <p:sldId id="9457" r:id="rId7"/>
    <p:sldId id="9456" r:id="rId8"/>
    <p:sldId id="9452" r:id="rId9"/>
    <p:sldId id="9453" r:id="rId10"/>
    <p:sldId id="9454" r:id="rId11"/>
    <p:sldId id="9455" r:id="rId12"/>
    <p:sldId id="943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8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377361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ACF6006-18A7-46AF-8422-E111459D3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481" y="3672254"/>
            <a:ext cx="7748688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2089FE-BA96-4B8B-A7ED-86500EF7D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6351" y="5151844"/>
            <a:ext cx="272514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1240 &lt; 1420 &lt; 2401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FDAF893-4979-4E2B-A113-EF66F026E7D4}"/>
              </a:ext>
            </a:extLst>
          </p:cNvPr>
          <p:cNvSpPr/>
          <p:nvPr/>
        </p:nvSpPr>
        <p:spPr>
          <a:xfrm>
            <a:off x="214547" y="221224"/>
            <a:ext cx="11577485" cy="644627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+mn-cs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微软雅黑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81252-DEE4-42B8-8DCB-1B416CC428D7}"/>
              </a:ext>
            </a:extLst>
          </p:cNvPr>
          <p:cNvSpPr txBox="1"/>
          <p:nvPr/>
        </p:nvSpPr>
        <p:spPr>
          <a:xfrm>
            <a:off x="7458075" y="1190625"/>
            <a:ext cx="4238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Trong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những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cây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cầu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đó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cây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cầu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nào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dài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nhất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,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cây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cầu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nào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ngắn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nhất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47059F-BCF5-49ED-95C9-DCEFB85B5968}"/>
              </a:ext>
            </a:extLst>
          </p:cNvPr>
          <p:cNvSpPr txBox="1"/>
          <p:nvPr/>
        </p:nvSpPr>
        <p:spPr>
          <a:xfrm>
            <a:off x="7686675" y="2562225"/>
            <a:ext cx="474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4 480 &lt; 5 440</a:t>
            </a:r>
            <a:endParaRPr lang="en-US" sz="24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Cây cầu dài nhất là cầu Đình Vũ – Cát Hải.</a:t>
            </a:r>
            <a:endParaRPr lang="en-US" sz="24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Cây cầu ngắn nhất là cầu Cần Thơ.</a:t>
            </a:r>
            <a:endParaRPr lang="en-US" sz="24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b)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Nêu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tên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những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cây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cầu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trên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theo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thứ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tự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từ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dài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nhất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đến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ngắn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nhất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AF835-68A9-49C7-9BF1-82CB6D81236A}"/>
              </a:ext>
            </a:extLst>
          </p:cNvPr>
          <p:cNvSpPr txBox="1"/>
          <p:nvPr/>
        </p:nvSpPr>
        <p:spPr>
          <a:xfrm>
            <a:off x="1019174" y="5903893"/>
            <a:ext cx="1072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4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7">
            <a:extLst>
              <a:ext uri="{FF2B5EF4-FFF2-40B4-BE49-F238E27FC236}">
                <a16:creationId xmlns:a16="http://schemas.microsoft.com/office/drawing/2014/main" id="{457278F8-A783-2171-C67E-4E39BA6A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9" y="749019"/>
            <a:ext cx="635001" cy="9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9">
            <a:extLst>
              <a:ext uri="{FF2B5EF4-FFF2-40B4-BE49-F238E27FC236}">
                <a16:creationId xmlns:a16="http://schemas.microsoft.com/office/drawing/2014/main" id="{EDF846B4-9861-0FC0-09AA-4BF5F1A7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14783"/>
            <a:ext cx="10322560" cy="14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6">
            <a:extLst>
              <a:ext uri="{FF2B5EF4-FFF2-40B4-BE49-F238E27FC236}">
                <a16:creationId xmlns:a16="http://schemas.microsoft.com/office/drawing/2014/main" id="{256C3DC6-B2E0-A237-3EC3-BBE3EC33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21" y="4271962"/>
            <a:ext cx="4207254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0BD2C0-FC0A-2945-20D1-D3AC8B2B01E6}"/>
              </a:ext>
            </a:extLst>
          </p:cNvPr>
          <p:cNvSpPr/>
          <p:nvPr/>
        </p:nvSpPr>
        <p:spPr>
          <a:xfrm>
            <a:off x="3985698" y="633014"/>
            <a:ext cx="3924301" cy="736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YÊU CẦU CẦN ĐẠT</a:t>
            </a:r>
          </a:p>
        </p:txBody>
      </p:sp>
      <p:pic>
        <p:nvPicPr>
          <p:cNvPr id="7" name="Picture 15" descr="8">
            <a:extLst>
              <a:ext uri="{FF2B5EF4-FFF2-40B4-BE49-F238E27FC236}">
                <a16:creationId xmlns:a16="http://schemas.microsoft.com/office/drawing/2014/main" id="{2D4849DA-336C-F879-46F1-BBF46115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21967"/>
            <a:ext cx="1032256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42D65-3AEC-2170-51D0-39ED528C5B32}"/>
              </a:ext>
            </a:extLst>
          </p:cNvPr>
          <p:cNvSpPr txBox="1"/>
          <p:nvPr/>
        </p:nvSpPr>
        <p:spPr>
          <a:xfrm>
            <a:off x="1904914" y="2297425"/>
            <a:ext cx="9504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 nhân, chia số có hai, ba chữ 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ố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6" descr="9">
            <a:extLst>
              <a:ext uri="{FF2B5EF4-FFF2-40B4-BE49-F238E27FC236}">
                <a16:creationId xmlns:a16="http://schemas.microsoft.com/office/drawing/2014/main" id="{5C75EA07-9CDA-84C0-4B2A-09694F5BA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37" y="1903812"/>
            <a:ext cx="10322560" cy="14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CACE3-0BE6-D16B-0CEF-ADAB3A330505}"/>
              </a:ext>
            </a:extLst>
          </p:cNvPr>
          <p:cNvSpPr txBox="1"/>
          <p:nvPr/>
        </p:nvSpPr>
        <p:spPr>
          <a:xfrm>
            <a:off x="1762717" y="3391422"/>
            <a:ext cx="8976403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10 000)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F0B75-97EA-01B8-1F2E-EB6BE3387936}"/>
              </a:ext>
            </a:extLst>
          </p:cNvPr>
          <p:cNvSpPr txBox="1"/>
          <p:nvPr/>
        </p:nvSpPr>
        <p:spPr>
          <a:xfrm>
            <a:off x="1904914" y="4921967"/>
            <a:ext cx="9067886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10 000)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869E33-0CDD-74FE-EF12-82218CC1DFAB}"/>
              </a:ext>
            </a:extLst>
          </p:cNvPr>
          <p:cNvSpPr/>
          <p:nvPr/>
        </p:nvSpPr>
        <p:spPr>
          <a:xfrm>
            <a:off x="838114" y="2133959"/>
            <a:ext cx="696046" cy="69604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39BAE5-9604-2F1D-968D-B317F62A48D8}"/>
              </a:ext>
            </a:extLst>
          </p:cNvPr>
          <p:cNvSpPr/>
          <p:nvPr/>
        </p:nvSpPr>
        <p:spPr>
          <a:xfrm>
            <a:off x="838114" y="3559341"/>
            <a:ext cx="696046" cy="696046"/>
          </a:xfrm>
          <a:prstGeom prst="ellipse">
            <a:avLst/>
          </a:prstGeom>
          <a:solidFill>
            <a:srgbClr val="DD602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BD7C07-556A-7CC1-2E9B-E6B2647C9146}"/>
              </a:ext>
            </a:extLst>
          </p:cNvPr>
          <p:cNvSpPr/>
          <p:nvPr/>
        </p:nvSpPr>
        <p:spPr>
          <a:xfrm>
            <a:off x="878076" y="5143814"/>
            <a:ext cx="696046" cy="69604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F389BF-1805-738D-7F2C-A3F5DCE494AE}"/>
              </a:ext>
            </a:extLst>
          </p:cNvPr>
          <p:cNvSpPr txBox="1"/>
          <p:nvPr/>
        </p:nvSpPr>
        <p:spPr>
          <a:xfrm>
            <a:off x="1904914" y="2176330"/>
            <a:ext cx="8834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10 000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6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618FC-3952-455E-9096-C3E489C4A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3428" y="1157015"/>
            <a:ext cx="703539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1458969" y="1666875"/>
            <a:ext cx="2821483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Quê</a:t>
            </a:r>
            <a:r>
              <a:rPr lang="en-US" sz="2400" b="1" dirty="0"/>
              <a:t> </a:t>
            </a:r>
            <a:r>
              <a:rPr lang="en-US" sz="2400" b="1" dirty="0" err="1"/>
              <a:t>tớ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đỉnh</a:t>
            </a:r>
            <a:r>
              <a:rPr lang="en-US" sz="2400" b="1" dirty="0"/>
              <a:t> Phan-xi-</a:t>
            </a:r>
            <a:r>
              <a:rPr lang="en-US" sz="2400" b="1" dirty="0" err="1"/>
              <a:t>păng</a:t>
            </a:r>
            <a:r>
              <a:rPr lang="en-US" sz="2400" b="1" dirty="0"/>
              <a:t>, </a:t>
            </a:r>
          </a:p>
          <a:p>
            <a:pPr algn="ctr"/>
            <a:r>
              <a:rPr lang="en-US" sz="2400" b="1" dirty="0" err="1"/>
              <a:t>cao</a:t>
            </a:r>
            <a:r>
              <a:rPr lang="en-US" sz="2400" b="1" dirty="0"/>
              <a:t> 3 143 m.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5369413" y="1406387"/>
            <a:ext cx="2592832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Quê</a:t>
            </a:r>
            <a:r>
              <a:rPr lang="en-US" sz="2400" b="1" dirty="0"/>
              <a:t> </a:t>
            </a:r>
            <a:r>
              <a:rPr lang="en-US" sz="2400" b="1" dirty="0" err="1"/>
              <a:t>tớ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đỉnh</a:t>
            </a:r>
            <a:r>
              <a:rPr lang="en-US" sz="2400" b="1" dirty="0"/>
              <a:t> </a:t>
            </a:r>
            <a:r>
              <a:rPr lang="en-US" sz="2400" b="1" dirty="0" err="1"/>
              <a:t>Tây</a:t>
            </a:r>
            <a:r>
              <a:rPr lang="en-US" sz="2400" b="1" dirty="0"/>
              <a:t> </a:t>
            </a:r>
            <a:r>
              <a:rPr lang="en-US" sz="2400" b="1" dirty="0" err="1"/>
              <a:t>Côn</a:t>
            </a:r>
            <a:r>
              <a:rPr lang="en-US" sz="2400" b="1" dirty="0"/>
              <a:t> </a:t>
            </a:r>
            <a:r>
              <a:rPr lang="en-US" sz="2400" b="1" dirty="0" err="1"/>
              <a:t>Lĩnh</a:t>
            </a:r>
            <a:r>
              <a:rPr lang="en-US" sz="2400" b="1" dirty="0"/>
              <a:t>, </a:t>
            </a:r>
            <a:r>
              <a:rPr lang="en-US" sz="2400" b="1" dirty="0" err="1"/>
              <a:t>cao</a:t>
            </a:r>
            <a:r>
              <a:rPr lang="en-US" sz="2400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F421D16-3071-46FC-ACC1-8852125D9FD0}"/>
              </a:ext>
            </a:extLst>
          </p:cNvPr>
          <p:cNvSpPr/>
          <p:nvPr/>
        </p:nvSpPr>
        <p:spPr>
          <a:xfrm>
            <a:off x="8429533" y="1406387"/>
            <a:ext cx="2821483" cy="1360624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đỉnh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Phan-xi-</a:t>
            </a:r>
            <a:r>
              <a:rPr lang="en-US" sz="2400" b="1" dirty="0" err="1"/>
              <a:t>păng</a:t>
            </a:r>
            <a:r>
              <a:rPr lang="en-US" sz="2400" b="1" dirty="0"/>
              <a:t> </a:t>
            </a:r>
            <a:r>
              <a:rPr lang="en-US" sz="2400" b="1" dirty="0" err="1"/>
              <a:t>cao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71741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094062" y="1333500"/>
            <a:ext cx="276357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So </a:t>
            </a:r>
            <a:r>
              <a:rPr lang="en-US" b="1" dirty="0" err="1"/>
              <a:t>sánh</a:t>
            </a:r>
            <a:r>
              <a:rPr lang="en-US" b="1" dirty="0"/>
              <a:t> </a:t>
            </a:r>
            <a:r>
              <a:rPr lang="en-US" b="1" dirty="0" err="1"/>
              <a:t>tương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như</a:t>
            </a:r>
            <a:r>
              <a:rPr lang="en-US" b="1" dirty="0"/>
              <a:t> so </a:t>
            </a:r>
            <a:r>
              <a:rPr lang="en-US" b="1" dirty="0" err="1"/>
              <a:t>sánh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phạm</a:t>
            </a:r>
            <a:r>
              <a:rPr lang="en-US" b="1" dirty="0"/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/>
              <a:t> 143 &gt;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/>
              <a:t> 427 (</a:t>
            </a:r>
            <a:r>
              <a:rPr lang="en-US" sz="2800" b="1" dirty="0" err="1"/>
              <a:t>vì</a:t>
            </a:r>
            <a:r>
              <a:rPr lang="en-US" sz="2800" b="1" dirty="0"/>
              <a:t> ở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nghìn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hai số có cùng số chữ số thì so sánh từng cặp chữ số ở cùng một hàng, kể từ trái qua phải.</a:t>
            </a: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567278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095171" y="1355982"/>
            <a:ext cx="2849914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4A6F5A-DEA1-4D28-A923-BD40CFB7B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624" y="1465630"/>
            <a:ext cx="666960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7 624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434979" y="349424"/>
            <a:ext cx="11422654" cy="6022879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1142999" y="838200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 rot="21369509"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604</Words>
  <Application>Microsoft Office PowerPoint</Application>
  <PresentationFormat>Widescreen</PresentationFormat>
  <Paragraphs>99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UVF Kewl Script</vt:lpstr>
      <vt:lpstr>字魂70号-灵悦黑体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2022-10-10T00:08:19Z</dcterms:created>
  <dcterms:modified xsi:type="dcterms:W3CDTF">2024-01-16T05:13:16Z</dcterms:modified>
</cp:coreProperties>
</file>