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66" r:id="rId2"/>
    <p:sldId id="272" r:id="rId3"/>
    <p:sldId id="357" r:id="rId4"/>
    <p:sldId id="358" r:id="rId5"/>
    <p:sldId id="290" r:id="rId6"/>
    <p:sldId id="365" r:id="rId7"/>
    <p:sldId id="355" r:id="rId8"/>
    <p:sldId id="356" r:id="rId9"/>
    <p:sldId id="359" r:id="rId10"/>
    <p:sldId id="286" r:id="rId11"/>
    <p:sldId id="360" r:id="rId12"/>
    <p:sldId id="361" r:id="rId13"/>
    <p:sldId id="362" r:id="rId14"/>
    <p:sldId id="363" r:id="rId15"/>
    <p:sldId id="309" r:id="rId16"/>
    <p:sldId id="364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021"/>
    <a:srgbClr val="D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C5E-C026-4A51-8B68-E129AA6FEC9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DB58-4C8A-4D34-AA48-5AFA9517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276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437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43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00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60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2193057" cy="685859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96B62F-BC2C-4F44-9CA0-469865CAF3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42900"/>
            <a:ext cx="1218902" cy="12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blogtailieu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701F2AC8-8936-1B0D-8B49-B4F32F5D4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grpSp>
        <p:nvGrpSpPr>
          <p:cNvPr id="3" name="组合 11">
            <a:extLst>
              <a:ext uri="{FF2B5EF4-FFF2-40B4-BE49-F238E27FC236}">
                <a16:creationId xmlns:a16="http://schemas.microsoft.com/office/drawing/2014/main" id="{DC8D389E-1DD3-25D2-8DC5-45AE06437DEF}"/>
              </a:ext>
            </a:extLst>
          </p:cNvPr>
          <p:cNvGrpSpPr/>
          <p:nvPr/>
        </p:nvGrpSpPr>
        <p:grpSpPr>
          <a:xfrm>
            <a:off x="1021808" y="1"/>
            <a:ext cx="11170192" cy="6017479"/>
            <a:chOff x="-558688" y="0"/>
            <a:chExt cx="9107943" cy="6858000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3B557CD8-92E8-4E21-56C9-B0B8A89D0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712B7CF1-E23D-B15A-EF3F-4D8CFCC4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6" name="图片 12">
            <a:extLst>
              <a:ext uri="{FF2B5EF4-FFF2-40B4-BE49-F238E27FC236}">
                <a16:creationId xmlns:a16="http://schemas.microsoft.com/office/drawing/2014/main" id="{ADEF5771-FFC4-502A-AF3B-98EC33CB05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5"/>
            <a:ext cx="2657903" cy="3460444"/>
          </a:xfrm>
          <a:prstGeom prst="rect">
            <a:avLst/>
          </a:prstGeom>
        </p:spPr>
      </p:pic>
      <p:pic>
        <p:nvPicPr>
          <p:cNvPr id="2050" name="Picture 2" descr="Picture1">
            <a:extLst>
              <a:ext uri="{FF2B5EF4-FFF2-40B4-BE49-F238E27FC236}">
                <a16:creationId xmlns:a16="http://schemas.microsoft.com/office/drawing/2014/main" id="{9211A609-7B6F-D6C2-B2ED-2038CD57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46" y="1599356"/>
            <a:ext cx="8153400" cy="19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83BAEC-726E-CB33-7956-B32AC6E2B884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1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430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32B832-4E22-9E06-FF6B-76FFDB9606D8}"/>
              </a:ext>
            </a:extLst>
          </p:cNvPr>
          <p:cNvCxnSpPr/>
          <p:nvPr/>
        </p:nvCxnSpPr>
        <p:spPr>
          <a:xfrm>
            <a:off x="2261937" y="970897"/>
            <a:ext cx="247369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B65837-D6E1-928D-34E8-6B35ACB23E29}"/>
              </a:ext>
            </a:extLst>
          </p:cNvPr>
          <p:cNvCxnSpPr>
            <a:cxnSpLocks/>
          </p:cNvCxnSpPr>
          <p:nvPr/>
        </p:nvCxnSpPr>
        <p:spPr>
          <a:xfrm>
            <a:off x="6256421" y="970897"/>
            <a:ext cx="445649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4F9C2-5559-F926-AA14-A8E27C6C1184}"/>
              </a:ext>
            </a:extLst>
          </p:cNvPr>
          <p:cNvCxnSpPr/>
          <p:nvPr/>
        </p:nvCxnSpPr>
        <p:spPr>
          <a:xfrm>
            <a:off x="2059806" y="1471411"/>
            <a:ext cx="247369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7F83C-E39B-BEFC-0119-A61D5D183ADB}"/>
              </a:ext>
            </a:extLst>
          </p:cNvPr>
          <p:cNvCxnSpPr>
            <a:cxnSpLocks/>
          </p:cNvCxnSpPr>
          <p:nvPr/>
        </p:nvCxnSpPr>
        <p:spPr>
          <a:xfrm>
            <a:off x="4937760" y="1456904"/>
            <a:ext cx="3599848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12E4D-1078-DE02-2B94-A7AE53C12B3F}"/>
              </a:ext>
            </a:extLst>
          </p:cNvPr>
          <p:cNvCxnSpPr>
            <a:cxnSpLocks/>
          </p:cNvCxnSpPr>
          <p:nvPr/>
        </p:nvCxnSpPr>
        <p:spPr>
          <a:xfrm>
            <a:off x="9461634" y="1470156"/>
            <a:ext cx="2415439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0E619E-B03B-3FA2-1EAA-5D5C39E93D3C}"/>
              </a:ext>
            </a:extLst>
          </p:cNvPr>
          <p:cNvCxnSpPr>
            <a:cxnSpLocks/>
          </p:cNvCxnSpPr>
          <p:nvPr/>
        </p:nvCxnSpPr>
        <p:spPr>
          <a:xfrm>
            <a:off x="1054217" y="1929583"/>
            <a:ext cx="447324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001EC9-F5AB-296F-4349-5F59CB3850D7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81074" y="57150"/>
            <a:ext cx="11001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6287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1A88DE-631D-4FF6-AA48-FC972F06CC12}"/>
              </a:ext>
            </a:extLst>
          </p:cNvPr>
          <p:cNvSpPr/>
          <p:nvPr/>
        </p:nvSpPr>
        <p:spPr>
          <a:xfrm>
            <a:off x="9220200" y="311467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AD9E2-87F4-4BD6-B6D1-C160069A28CE}"/>
              </a:ext>
            </a:extLst>
          </p:cNvPr>
          <p:cNvSpPr txBox="1"/>
          <p:nvPr/>
        </p:nvSpPr>
        <p:spPr>
          <a:xfrm>
            <a:off x="142874" y="177165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611436-CF9F-47CE-BC3A-640E58D6F2C3}"/>
              </a:ext>
            </a:extLst>
          </p:cNvPr>
          <p:cNvSpPr/>
          <p:nvPr/>
        </p:nvSpPr>
        <p:spPr>
          <a:xfrm>
            <a:off x="9229725" y="549592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E524-61CB-4DC8-83AA-BFAC9525CA28}"/>
              </a:ext>
            </a:extLst>
          </p:cNvPr>
          <p:cNvSpPr txBox="1"/>
          <p:nvPr/>
        </p:nvSpPr>
        <p:spPr>
          <a:xfrm>
            <a:off x="142874" y="26003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71E73B-9E51-4A0A-98FF-EF3CF1247304}"/>
              </a:ext>
            </a:extLst>
          </p:cNvPr>
          <p:cNvSpPr/>
          <p:nvPr/>
        </p:nvSpPr>
        <p:spPr>
          <a:xfrm>
            <a:off x="8439150" y="31242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D331F-F93C-4F6D-8E32-D620D2ECB0A3}"/>
              </a:ext>
            </a:extLst>
          </p:cNvPr>
          <p:cNvSpPr txBox="1"/>
          <p:nvPr/>
        </p:nvSpPr>
        <p:spPr>
          <a:xfrm>
            <a:off x="200024" y="3390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4637D5-EF85-48A4-827E-8919D86C6376}"/>
              </a:ext>
            </a:extLst>
          </p:cNvPr>
          <p:cNvSpPr/>
          <p:nvPr/>
        </p:nvSpPr>
        <p:spPr>
          <a:xfrm>
            <a:off x="10048875" y="55245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93E1B-329E-4DA8-9862-58BD39FCA9DF}"/>
              </a:ext>
            </a:extLst>
          </p:cNvPr>
          <p:cNvSpPr txBox="1"/>
          <p:nvPr/>
        </p:nvSpPr>
        <p:spPr>
          <a:xfrm>
            <a:off x="276224" y="43148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6BF2FD-3748-253E-662F-4C55ED3E78B1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542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D2875-40D9-4DAE-A831-00C886ABC9CF}"/>
              </a:ext>
            </a:extLst>
          </p:cNvPr>
          <p:cNvSpPr/>
          <p:nvPr/>
        </p:nvSpPr>
        <p:spPr>
          <a:xfrm>
            <a:off x="7934325" y="3143250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290F5-C0C5-4486-BE2F-ACACD62970E4}"/>
              </a:ext>
            </a:extLst>
          </p:cNvPr>
          <p:cNvSpPr txBox="1"/>
          <p:nvPr/>
        </p:nvSpPr>
        <p:spPr>
          <a:xfrm>
            <a:off x="1600199" y="17907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là: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2590-6D08-47B0-8F31-88D892945A8D}"/>
              </a:ext>
            </a:extLst>
          </p:cNvPr>
          <p:cNvSpPr txBox="1"/>
          <p:nvPr/>
        </p:nvSpPr>
        <p:spPr>
          <a:xfrm>
            <a:off x="152399" y="24669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BC, 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5705-7F2D-49D0-A8D2-7046AACE7B1C}"/>
              </a:ext>
            </a:extLst>
          </p:cNvPr>
          <p:cNvSpPr/>
          <p:nvPr/>
        </p:nvSpPr>
        <p:spPr>
          <a:xfrm>
            <a:off x="10801350" y="315277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E1D6-DA18-4199-9994-A10D73A4A3F7}"/>
              </a:ext>
            </a:extLst>
          </p:cNvPr>
          <p:cNvSpPr txBox="1"/>
          <p:nvPr/>
        </p:nvSpPr>
        <p:spPr>
          <a:xfrm>
            <a:off x="133349" y="32670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CB, CD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199A3-51B1-425A-8B0A-487295C33B96}"/>
              </a:ext>
            </a:extLst>
          </p:cNvPr>
          <p:cNvSpPr/>
          <p:nvPr/>
        </p:nvSpPr>
        <p:spPr>
          <a:xfrm>
            <a:off x="7943850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10535-057B-4000-8F38-095B9A75D265}"/>
              </a:ext>
            </a:extLst>
          </p:cNvPr>
          <p:cNvSpPr txBox="1"/>
          <p:nvPr/>
        </p:nvSpPr>
        <p:spPr>
          <a:xfrm>
            <a:off x="95249" y="40481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EB, 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F98F1-8F4D-4F6D-AC07-C32C45D2CE05}"/>
              </a:ext>
            </a:extLst>
          </p:cNvPr>
          <p:cNvSpPr/>
          <p:nvPr/>
        </p:nvSpPr>
        <p:spPr>
          <a:xfrm>
            <a:off x="10829925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25FD0-D8A1-419B-AAFF-C677F0FCFFA3}"/>
              </a:ext>
            </a:extLst>
          </p:cNvPr>
          <p:cNvSpPr txBox="1"/>
          <p:nvPr/>
        </p:nvSpPr>
        <p:spPr>
          <a:xfrm>
            <a:off x="123824" y="4914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 vuông đỉnh D; cạnh DC, DE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CD1C3-B7B7-1D75-B2A3-E0E292B434AD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09700" y="497798"/>
            <a:ext cx="66103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/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giá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trị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của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biểu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thức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FF04-DFBB-4093-9524-F41A1BD09A3D}"/>
              </a:ext>
            </a:extLst>
          </p:cNvPr>
          <p:cNvSpPr/>
          <p:nvPr/>
        </p:nvSpPr>
        <p:spPr>
          <a:xfrm>
            <a:off x="1219199" y="1571625"/>
            <a:ext cx="41052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a) 175 + 42 – 75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64CBBA4-5D03-4953-83C1-AABCE7E9082F}"/>
              </a:ext>
            </a:extLst>
          </p:cNvPr>
          <p:cNvSpPr/>
          <p:nvPr/>
        </p:nvSpPr>
        <p:spPr>
          <a:xfrm>
            <a:off x="7200900" y="1457325"/>
            <a:ext cx="40767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b) 12 x (12 – 9)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B8856-DDC7-47DD-A0D8-F032A0DB3AEE}"/>
              </a:ext>
            </a:extLst>
          </p:cNvPr>
          <p:cNvSpPr txBox="1"/>
          <p:nvPr/>
        </p:nvSpPr>
        <p:spPr>
          <a:xfrm>
            <a:off x="1781175" y="27527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217 – 75           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66AD7-DEEA-4391-B690-06B9D6BA2590}"/>
              </a:ext>
            </a:extLst>
          </p:cNvPr>
          <p:cNvSpPr txBox="1"/>
          <p:nvPr/>
        </p:nvSpPr>
        <p:spPr>
          <a:xfrm>
            <a:off x="1781175" y="3495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142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22106-C692-46A2-8EA0-D05A523F35D7}"/>
              </a:ext>
            </a:extLst>
          </p:cNvPr>
          <p:cNvSpPr txBox="1"/>
          <p:nvPr/>
        </p:nvSpPr>
        <p:spPr>
          <a:xfrm>
            <a:off x="7277100" y="2733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12 x 3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EC31B8-0AB4-4628-9530-068F06969A85}"/>
              </a:ext>
            </a:extLst>
          </p:cNvPr>
          <p:cNvSpPr txBox="1"/>
          <p:nvPr/>
        </p:nvSpPr>
        <p:spPr>
          <a:xfrm>
            <a:off x="7277100" y="34766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36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02BE5-878D-AE1E-24FF-F0EC6F5F6656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1" grpId="0" animBg="1"/>
      <p:bldP spid="42" grpId="0" animBg="1"/>
      <p:bldP spid="6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790575" y="278723"/>
            <a:ext cx="10772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189"/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Cửa hàng nhà bà Năm có 1 thùng đựng 100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 và 5 can, mỗi can đựng 10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mắm. Hỏi cửa hàng nhà bà Năm có tất cả bao nhiêu lít nước mắm?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0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0677-B912-4F19-AD40-AAE9F8BEB0F9}"/>
              </a:ext>
            </a:extLst>
          </p:cNvPr>
          <p:cNvSpPr txBox="1"/>
          <p:nvPr/>
        </p:nvSpPr>
        <p:spPr>
          <a:xfrm>
            <a:off x="466411" y="2176268"/>
            <a:ext cx="423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1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100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can: 10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5 can    :…</a:t>
            </a:r>
            <a:r>
              <a:rPr lang="en-US" sz="32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lít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?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….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3A937-E18A-489C-8018-F0136653785B}"/>
              </a:ext>
            </a:extLst>
          </p:cNvPr>
          <p:cNvSpPr txBox="1"/>
          <p:nvPr/>
        </p:nvSpPr>
        <p:spPr>
          <a:xfrm>
            <a:off x="4439478" y="2728028"/>
            <a:ext cx="77525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 giải</a:t>
            </a:r>
          </a:p>
          <a:p>
            <a:r>
              <a:rPr lang="vi-VN" sz="3200" dirty="0">
                <a:latin typeface="+mj-lt"/>
                <a:cs typeface="Calibri" panose="020F0502020204030204" pitchFamily="34" charset="0"/>
              </a:rPr>
              <a:t>Số lít nước mắm 5 can có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  <a:p>
            <a:r>
              <a:rPr lang="vi-VN" sz="3200" dirty="0">
                <a:latin typeface="+mj-lt"/>
                <a:cs typeface="Calibri" panose="020F0502020204030204" pitchFamily="34" charset="0"/>
              </a:rPr>
              <a:t>                  10 x 5 = 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Cửa hàng có tất cả số lít nước mắm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             100 + 50 = 150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                         Đáp </a:t>
            </a:r>
            <a:r>
              <a:rPr lang="vi-VN" sz="3200">
                <a:latin typeface="+mj-lt"/>
                <a:cs typeface="Calibri" panose="020F0502020204030204" pitchFamily="34" charset="0"/>
              </a:rPr>
              <a:t>số:150 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mắm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BB7F41-6FE9-AAD0-3285-123A6172451B}"/>
              </a:ext>
            </a:extLst>
          </p:cNvPr>
          <p:cNvCxnSpPr>
            <a:cxnSpLocks/>
          </p:cNvCxnSpPr>
          <p:nvPr/>
        </p:nvCxnSpPr>
        <p:spPr>
          <a:xfrm>
            <a:off x="6388803" y="822053"/>
            <a:ext cx="530352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D244B8-B088-2618-6095-595E7C5EA8A2}"/>
              </a:ext>
            </a:extLst>
          </p:cNvPr>
          <p:cNvCxnSpPr>
            <a:cxnSpLocks/>
          </p:cNvCxnSpPr>
          <p:nvPr/>
        </p:nvCxnSpPr>
        <p:spPr>
          <a:xfrm>
            <a:off x="935355" y="1349677"/>
            <a:ext cx="8736965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C1B4-9CC5-CBA7-741E-9D080C9315D8}"/>
              </a:ext>
            </a:extLst>
          </p:cNvPr>
          <p:cNvCxnSpPr>
            <a:cxnSpLocks/>
          </p:cNvCxnSpPr>
          <p:nvPr/>
        </p:nvCxnSpPr>
        <p:spPr>
          <a:xfrm>
            <a:off x="4974223" y="1852226"/>
            <a:ext cx="583601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7C4C8A-36B3-6E34-4CE3-CD8F56BA36D6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5"/>
            <a:ext cx="12192000" cy="2890756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912"/>
            <a:ext cx="3724275" cy="1838325"/>
          </a:xfrm>
          <a:prstGeom prst="rect">
            <a:avLst/>
          </a:prstGeom>
        </p:spPr>
      </p:pic>
      <p:grpSp>
        <p:nvGrpSpPr>
          <p:cNvPr id="5" name="组合 12"/>
          <p:cNvGrpSpPr/>
          <p:nvPr/>
        </p:nvGrpSpPr>
        <p:grpSpPr>
          <a:xfrm flipH="1">
            <a:off x="1810148" y="914401"/>
            <a:ext cx="6344963" cy="4777560"/>
            <a:chOff x="-558688" y="0"/>
            <a:chExt cx="9107943" cy="6858000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sp>
        <p:nvSpPr>
          <p:cNvPr id="9" name="文本框 17"/>
          <p:cNvSpPr txBox="1"/>
          <p:nvPr/>
        </p:nvSpPr>
        <p:spPr>
          <a:xfrm>
            <a:off x="2850435" y="2836267"/>
            <a:ext cx="41809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zh-CN" sz="66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CỦNG CỐ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4415209" y="15382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zh-CN" sz="60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03</a:t>
            </a:r>
            <a:endParaRPr lang="zh-CN" altLang="en-US" sz="60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pic>
        <p:nvPicPr>
          <p:cNvPr id="11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3707291"/>
            <a:ext cx="2906667" cy="2994151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" y="4978401"/>
            <a:ext cx="2224563" cy="18810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458E14-E48F-844A-8260-CD5F18DB17CE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6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>
            <a:extLst>
              <a:ext uri="{FF2B5EF4-FFF2-40B4-BE49-F238E27FC236}">
                <a16:creationId xmlns:a16="http://schemas.microsoft.com/office/drawing/2014/main" id="{416D6A06-C37E-2783-9353-B4B45858B50D}"/>
              </a:ext>
            </a:extLst>
          </p:cNvPr>
          <p:cNvGrpSpPr/>
          <p:nvPr/>
        </p:nvGrpSpPr>
        <p:grpSpPr>
          <a:xfrm flipH="1">
            <a:off x="1607664" y="1598092"/>
            <a:ext cx="8976672" cy="4294708"/>
            <a:chOff x="-558688" y="0"/>
            <a:chExt cx="9107943" cy="6858000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933A5319-8E49-81EE-0352-A7E6D2B90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6" name="图片 14">
              <a:extLst>
                <a:ext uri="{FF2B5EF4-FFF2-40B4-BE49-F238E27FC236}">
                  <a16:creationId xmlns:a16="http://schemas.microsoft.com/office/drawing/2014/main" id="{4D4E247C-4B9F-B096-8064-F5EE68C2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FC361C-3351-20D9-86B8-31D58D1553B7}"/>
              </a:ext>
            </a:extLst>
          </p:cNvPr>
          <p:cNvSpPr txBox="1"/>
          <p:nvPr/>
        </p:nvSpPr>
        <p:spPr>
          <a:xfrm>
            <a:off x="1973217" y="2591284"/>
            <a:ext cx="86790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i="0" u="sng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Về</a:t>
            </a:r>
            <a:r>
              <a:rPr lang="en-US" sz="3600" b="1" i="0" u="sng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u="sng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nhà</a:t>
            </a:r>
            <a:endParaRPr lang="en-US" sz="3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Ôn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lại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bài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cũ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và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chuẩn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bị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bài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tiếp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theo</a:t>
            </a:r>
            <a:endParaRPr lang="en-US" sz="3600" b="0" dirty="0">
              <a:effectLst/>
            </a:endParaRPr>
          </a:p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D859A-F583-D005-5F91-0332266F7AB6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95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-147632" y="273053"/>
            <a:ext cx="12339632" cy="6578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0" y="5858933"/>
            <a:ext cx="12192000" cy="9990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1"/>
            <a:ext cx="1066347" cy="637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9958540" y="590754"/>
            <a:ext cx="1063853" cy="1355319"/>
          </a:xfrm>
          <a:prstGeom prst="rect">
            <a:avLst/>
          </a:prstGeom>
        </p:spPr>
      </p:pic>
      <p:grpSp>
        <p:nvGrpSpPr>
          <p:cNvPr id="7" name="组合 11"/>
          <p:cNvGrpSpPr/>
          <p:nvPr/>
        </p:nvGrpSpPr>
        <p:grpSpPr>
          <a:xfrm>
            <a:off x="1214225" y="273053"/>
            <a:ext cx="9119947" cy="5210299"/>
            <a:chOff x="-558688" y="0"/>
            <a:chExt cx="9107943" cy="6858000"/>
          </a:xfrm>
        </p:grpSpPr>
        <p:pic>
          <p:nvPicPr>
            <p:cNvPr id="10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1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00875"/>
            <a:ext cx="2657903" cy="3460444"/>
          </a:xfrm>
          <a:prstGeom prst="rect">
            <a:avLst/>
          </a:prstGeom>
        </p:spPr>
      </p:pic>
      <p:pic>
        <p:nvPicPr>
          <p:cNvPr id="14" name="Picture 13" descr="Picture2">
            <a:extLst>
              <a:ext uri="{FF2B5EF4-FFF2-40B4-BE49-F238E27FC236}">
                <a16:creationId xmlns:a16="http://schemas.microsoft.com/office/drawing/2014/main" id="{FBC92D6C-B9FB-4EB1-B5E3-F57CE7B65A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6975" y="1047526"/>
            <a:ext cx="6802483" cy="38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D8FD1F-5CAF-4309-ACA7-C04F3A301A19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mm x 3 = 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E3ED58-A2BB-44DC-9E9E-23C162EF5A1B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360 mm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6917B-9177-4B1A-983F-9E97ED83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D517D0-94D2-47E6-9CF9-E6049C1713E2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837F2-C169-44C8-8F4C-ED9BE90C799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BEE1F14-D29E-4115-854B-19BDECA05527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28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58733D6E-4B5F-4042-8199-55C67990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1B45C6-009B-4152-9EAC-ECD486C47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821" y="524576"/>
            <a:ext cx="7011008" cy="14082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81C044-2F2B-C0F6-C78B-851B0630541D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D8FD1F-5CAF-4309-ACA7-C04F3A301A19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480 ml : 2 = 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E3ED58-A2BB-44DC-9E9E-23C162EF5A1B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: 240 ml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6917B-9177-4B1A-983F-9E97ED83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D517D0-94D2-47E6-9CF9-E6049C1713E2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837F2-C169-44C8-8F4C-ED9BE90C799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微软雅黑"/>
                  <a:cs typeface="+mn-cs"/>
                </a:rPr>
                <a:t>KHỞI ĐỘNG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BEE1F14-D29E-4115-854B-19BDECA05527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28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58733D6E-4B5F-4042-8199-55C67990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1B45C6-009B-4152-9EAC-ECD486C47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821" y="524576"/>
            <a:ext cx="7011008" cy="14082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93E98E-8C4E-1E52-8249-D56795263038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94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D8FD1F-5CAF-4309-ACA7-C04F3A301A19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120 ml + 380 ml =?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E3ED58-A2BB-44DC-9E9E-23C162EF5A1B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: 500 ml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6917B-9177-4B1A-983F-9E97ED83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D517D0-94D2-47E6-9CF9-E6049C1713E2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837F2-C169-44C8-8F4C-ED9BE90C799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微软雅黑"/>
                  <a:cs typeface="+mn-cs"/>
                </a:rPr>
                <a:t>KHỞI ĐỘNG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BEE1F14-D29E-4115-854B-19BDECA05527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28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58733D6E-4B5F-4042-8199-55C67990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1B45C6-009B-4152-9EAC-ECD486C47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821" y="524576"/>
            <a:ext cx="7011008" cy="14082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1D2A18-6FF2-687B-15DB-0345853E8EB9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3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1"/>
            <a:ext cx="1066347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1808" y="1"/>
            <a:ext cx="11170192" cy="6017479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1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9381366" y="3503680"/>
            <a:ext cx="2657903" cy="34604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53131-0F46-4685-B7C2-01DDFAD6047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081" y="1095337"/>
            <a:ext cx="2699628" cy="756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4E33D-2447-E771-D438-D2A926A0F379}"/>
              </a:ext>
            </a:extLst>
          </p:cNvPr>
          <p:cNvSpPr txBox="1"/>
          <p:nvPr/>
        </p:nvSpPr>
        <p:spPr>
          <a:xfrm>
            <a:off x="2028829" y="2078504"/>
            <a:ext cx="8952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44. ÔN TẬP CHUNG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( TIẾT 1 – TR. 120)</a:t>
            </a: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7">
            <a:extLst>
              <a:ext uri="{FF2B5EF4-FFF2-40B4-BE49-F238E27FC236}">
                <a16:creationId xmlns:a16="http://schemas.microsoft.com/office/drawing/2014/main" id="{DD47363E-D5C9-B454-E5B8-4CB14B10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9" y="749019"/>
            <a:ext cx="635001" cy="9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9">
            <a:extLst>
              <a:ext uri="{FF2B5EF4-FFF2-40B4-BE49-F238E27FC236}">
                <a16:creationId xmlns:a16="http://schemas.microsoft.com/office/drawing/2014/main" id="{215BE3A1-2192-3CC7-2620-F7B3F71A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14783"/>
            <a:ext cx="10322560" cy="14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6">
            <a:extLst>
              <a:ext uri="{FF2B5EF4-FFF2-40B4-BE49-F238E27FC236}">
                <a16:creationId xmlns:a16="http://schemas.microsoft.com/office/drawing/2014/main" id="{8F9E14EA-4921-CE3C-4D54-D7CE0239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21" y="4271962"/>
            <a:ext cx="4207254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1">
            <a:extLst>
              <a:ext uri="{FF2B5EF4-FFF2-40B4-BE49-F238E27FC236}">
                <a16:creationId xmlns:a16="http://schemas.microsoft.com/office/drawing/2014/main" id="{B9932D4B-D3D5-0188-94DE-FC20C53D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27" y="1951434"/>
            <a:ext cx="10433633" cy="13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DA7350-7378-8FD1-BA3D-4FF592043507}"/>
              </a:ext>
            </a:extLst>
          </p:cNvPr>
          <p:cNvSpPr/>
          <p:nvPr/>
        </p:nvSpPr>
        <p:spPr>
          <a:xfrm>
            <a:off x="3985698" y="633014"/>
            <a:ext cx="3924301" cy="73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 CẦU CẦN ĐẠT</a:t>
            </a:r>
          </a:p>
        </p:txBody>
      </p:sp>
      <p:pic>
        <p:nvPicPr>
          <p:cNvPr id="1039" name="Picture 15" descr="8">
            <a:extLst>
              <a:ext uri="{FF2B5EF4-FFF2-40B4-BE49-F238E27FC236}">
                <a16:creationId xmlns:a16="http://schemas.microsoft.com/office/drawing/2014/main" id="{B0F2D174-EFF9-CD5D-AB7A-2DB18EAE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21967"/>
            <a:ext cx="103225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8567D-38D5-C1B6-6CC3-EFF0FD35B9CE}"/>
              </a:ext>
            </a:extLst>
          </p:cNvPr>
          <p:cNvSpPr txBox="1"/>
          <p:nvPr/>
        </p:nvSpPr>
        <p:spPr>
          <a:xfrm>
            <a:off x="1904914" y="2297425"/>
            <a:ext cx="9504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 nhân, chia số có hai, ba chữ 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ố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4EF1C-C7D1-BE6C-E2D4-F5BF4384E06F}"/>
              </a:ext>
            </a:extLst>
          </p:cNvPr>
          <p:cNvSpPr txBox="1"/>
          <p:nvPr/>
        </p:nvSpPr>
        <p:spPr>
          <a:xfrm>
            <a:off x="2095499" y="3676532"/>
            <a:ext cx="9789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38B60-4945-83DF-FA26-E68472691352}"/>
              </a:ext>
            </a:extLst>
          </p:cNvPr>
          <p:cNvSpPr txBox="1"/>
          <p:nvPr/>
        </p:nvSpPr>
        <p:spPr>
          <a:xfrm>
            <a:off x="1904914" y="4921967"/>
            <a:ext cx="9789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2CA106-D324-7B91-E6FA-5C76AD931A01}"/>
              </a:ext>
            </a:extLst>
          </p:cNvPr>
          <p:cNvSpPr/>
          <p:nvPr/>
        </p:nvSpPr>
        <p:spPr>
          <a:xfrm>
            <a:off x="838114" y="2133959"/>
            <a:ext cx="696046" cy="696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50983A-B598-1ABC-E5AF-4F26E004637E}"/>
              </a:ext>
            </a:extLst>
          </p:cNvPr>
          <p:cNvSpPr/>
          <p:nvPr/>
        </p:nvSpPr>
        <p:spPr>
          <a:xfrm>
            <a:off x="838114" y="3559341"/>
            <a:ext cx="696046" cy="696046"/>
          </a:xfrm>
          <a:prstGeom prst="ellipse">
            <a:avLst/>
          </a:prstGeom>
          <a:solidFill>
            <a:srgbClr val="DD602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469DF9-48CC-FE26-A34C-63152B36CB76}"/>
              </a:ext>
            </a:extLst>
          </p:cNvPr>
          <p:cNvSpPr/>
          <p:nvPr/>
        </p:nvSpPr>
        <p:spPr>
          <a:xfrm>
            <a:off x="878076" y="5143814"/>
            <a:ext cx="696046" cy="6960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AD1E9C-31BF-E8ED-0FFB-1EF3BD7584DB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0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fade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5"/>
            <a:ext cx="12192000" cy="2890756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912"/>
            <a:ext cx="3724275" cy="1838325"/>
          </a:xfrm>
          <a:prstGeom prst="rect">
            <a:avLst/>
          </a:prstGeom>
        </p:spPr>
      </p:pic>
      <p:grpSp>
        <p:nvGrpSpPr>
          <p:cNvPr id="5" name="组合 12"/>
          <p:cNvGrpSpPr/>
          <p:nvPr/>
        </p:nvGrpSpPr>
        <p:grpSpPr>
          <a:xfrm flipH="1">
            <a:off x="1810148" y="914401"/>
            <a:ext cx="6344963" cy="4777560"/>
            <a:chOff x="-558688" y="0"/>
            <a:chExt cx="9107943" cy="6858000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sp>
        <p:nvSpPr>
          <p:cNvPr id="9" name="文本框 17"/>
          <p:cNvSpPr txBox="1"/>
          <p:nvPr/>
        </p:nvSpPr>
        <p:spPr>
          <a:xfrm>
            <a:off x="2450483" y="2836267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zh-CN" sz="66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LUYỆN TẬP</a:t>
            </a:r>
            <a:endParaRPr lang="zh-CN" altLang="zh-CN" sz="66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4415209" y="15382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zh-CN" sz="60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02</a:t>
            </a:r>
            <a:endParaRPr lang="zh-CN" altLang="en-US" sz="60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pic>
        <p:nvPicPr>
          <p:cNvPr id="11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3707291"/>
            <a:ext cx="2906667" cy="2994151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" y="4978401"/>
            <a:ext cx="2224563" cy="18810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18C61B-1328-A181-B144-4F95DAEF796D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4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41059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Đặt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rồi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lang="zh-CN" altLang="en-US" sz="3733" b="1" dirty="0"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B6C957-9AA2-4594-8F5A-F326650E872C}"/>
              </a:ext>
            </a:extLst>
          </p:cNvPr>
          <p:cNvSpPr/>
          <p:nvPr/>
        </p:nvSpPr>
        <p:spPr>
          <a:xfrm>
            <a:off x="1219200" y="15716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213 x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BD1EF9-3450-4BAF-A80C-C23641333A6B}"/>
              </a:ext>
            </a:extLst>
          </p:cNvPr>
          <p:cNvSpPr/>
          <p:nvPr/>
        </p:nvSpPr>
        <p:spPr>
          <a:xfrm>
            <a:off x="5019675" y="15335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217 x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1C9686D-89F8-4E04-896F-8D8A2DAB3361}"/>
              </a:ext>
            </a:extLst>
          </p:cNvPr>
          <p:cNvSpPr/>
          <p:nvPr/>
        </p:nvSpPr>
        <p:spPr>
          <a:xfrm>
            <a:off x="8924925" y="1485900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161 x 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6D9B0-31FE-4940-913C-01BB192F7D00}"/>
              </a:ext>
            </a:extLst>
          </p:cNvPr>
          <p:cNvGrpSpPr/>
          <p:nvPr/>
        </p:nvGrpSpPr>
        <p:grpSpPr>
          <a:xfrm>
            <a:off x="1075627" y="3234861"/>
            <a:ext cx="2228850" cy="1446550"/>
            <a:chOff x="1400175" y="3105150"/>
            <a:chExt cx="2228850" cy="14465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31D597-E22E-48D1-B9A7-3D28D273E7F7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213</a:t>
              </a:r>
            </a:p>
            <a:p>
              <a:r>
                <a:rPr lang="en-US" sz="4400" b="1" dirty="0"/>
                <a:t>      3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56D24-190E-45AF-9962-1C8B1B93E2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185F78-850F-4AAD-A5FC-13D6AC8DC08E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1CCC005-3FAE-46C6-9E1F-F5634371660D}"/>
              </a:ext>
            </a:extLst>
          </p:cNvPr>
          <p:cNvSpPr txBox="1"/>
          <p:nvPr/>
        </p:nvSpPr>
        <p:spPr>
          <a:xfrm>
            <a:off x="21267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B091B6-C916-4320-B858-0CF431F6DA12}"/>
              </a:ext>
            </a:extLst>
          </p:cNvPr>
          <p:cNvSpPr txBox="1"/>
          <p:nvPr/>
        </p:nvSpPr>
        <p:spPr>
          <a:xfrm>
            <a:off x="18101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19158-08F1-4468-BEAC-4E5055BEBEEC}"/>
              </a:ext>
            </a:extLst>
          </p:cNvPr>
          <p:cNvSpPr txBox="1"/>
          <p:nvPr/>
        </p:nvSpPr>
        <p:spPr>
          <a:xfrm>
            <a:off x="150263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A30C64-E3B0-4F2A-8038-EAC701E93145}"/>
              </a:ext>
            </a:extLst>
          </p:cNvPr>
          <p:cNvGrpSpPr/>
          <p:nvPr/>
        </p:nvGrpSpPr>
        <p:grpSpPr>
          <a:xfrm>
            <a:off x="5457127" y="3139611"/>
            <a:ext cx="2228850" cy="1446550"/>
            <a:chOff x="1400175" y="3105150"/>
            <a:chExt cx="2228850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CC233E-6988-40F4-925E-5D52304B327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217</a:t>
              </a:r>
            </a:p>
            <a:p>
              <a:r>
                <a:rPr lang="en-US" sz="4400" b="1" dirty="0"/>
                <a:t>      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72D50C-E9B7-4ADF-9AEA-5CBFF918A6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36F8AB-1DED-47BE-9E5B-C135A08AC31B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A3CBDA-7161-4489-A991-9906E1540112}"/>
              </a:ext>
            </a:extLst>
          </p:cNvPr>
          <p:cNvSpPr txBox="1"/>
          <p:nvPr/>
        </p:nvSpPr>
        <p:spPr>
          <a:xfrm>
            <a:off x="6527250" y="44059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7EE4F8-B4B2-4D7D-8753-691D3CF96502}"/>
              </a:ext>
            </a:extLst>
          </p:cNvPr>
          <p:cNvSpPr txBox="1"/>
          <p:nvPr/>
        </p:nvSpPr>
        <p:spPr>
          <a:xfrm>
            <a:off x="6210709" y="440488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900D0F-8009-4C14-BCFE-7EE0F33510DF}"/>
              </a:ext>
            </a:extLst>
          </p:cNvPr>
          <p:cNvSpPr txBox="1"/>
          <p:nvPr/>
        </p:nvSpPr>
        <p:spPr>
          <a:xfrm>
            <a:off x="5903187" y="441577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2384A3-3947-4CC5-894B-09B8B712BE02}"/>
              </a:ext>
            </a:extLst>
          </p:cNvPr>
          <p:cNvGrpSpPr/>
          <p:nvPr/>
        </p:nvGrpSpPr>
        <p:grpSpPr>
          <a:xfrm>
            <a:off x="9095677" y="2987211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0004AA-C79E-4B4F-A52F-D3347A8CD0BB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161</a:t>
              </a:r>
            </a:p>
            <a:p>
              <a:r>
                <a:rPr lang="en-US" sz="4400" b="1" dirty="0"/>
                <a:t>      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718DC-4C6A-420A-A953-C9C4475678D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BCF2AF-809B-4A9A-BBBB-7D46358DC484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113A93-56EB-4B32-905E-D6EA1A2AF2CC}"/>
              </a:ext>
            </a:extLst>
          </p:cNvPr>
          <p:cNvSpPr txBox="1"/>
          <p:nvPr/>
        </p:nvSpPr>
        <p:spPr>
          <a:xfrm>
            <a:off x="10137225" y="42440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0692E-95A2-4ED1-9F93-96D210C86CDF}"/>
              </a:ext>
            </a:extLst>
          </p:cNvPr>
          <p:cNvSpPr txBox="1"/>
          <p:nvPr/>
        </p:nvSpPr>
        <p:spPr>
          <a:xfrm>
            <a:off x="9820684" y="42429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14DE8-7AE8-40D3-9A90-DAE8A0446693}"/>
              </a:ext>
            </a:extLst>
          </p:cNvPr>
          <p:cNvSpPr txBox="1"/>
          <p:nvPr/>
        </p:nvSpPr>
        <p:spPr>
          <a:xfrm>
            <a:off x="9513162" y="4253847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E5E03-F5B3-0B95-2828-9937F924A84A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39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20390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8809B-C56E-4215-9000-B7467C135245}"/>
              </a:ext>
            </a:extLst>
          </p:cNvPr>
          <p:cNvGrpSpPr/>
          <p:nvPr/>
        </p:nvGrpSpPr>
        <p:grpSpPr>
          <a:xfrm>
            <a:off x="1252537" y="2233612"/>
            <a:ext cx="2257425" cy="2381251"/>
            <a:chOff x="1219200" y="1571624"/>
            <a:chExt cx="2257425" cy="23812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B6C957-9AA2-4594-8F5A-F326650E872C}"/>
                </a:ext>
              </a:extLst>
            </p:cNvPr>
            <p:cNvSpPr/>
            <p:nvPr/>
          </p:nvSpPr>
          <p:spPr>
            <a:xfrm>
              <a:off x="1219200" y="1571624"/>
              <a:ext cx="2257425" cy="238125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AFC9118A-5DFC-4416-9E8B-0BD9411D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D6DE430-31DB-4805-9BF4-37B6EB43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69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71018-E8C3-493A-9F74-FBC1E24C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014D19-7B06-4122-B25C-50F433D64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2CDBF-0786-43FC-8F7C-6DF085B3C01B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9CE88-5D7F-4812-AF96-405D32839D78}"/>
              </a:ext>
            </a:extLst>
          </p:cNvPr>
          <p:cNvGrpSpPr/>
          <p:nvPr/>
        </p:nvGrpSpPr>
        <p:grpSpPr>
          <a:xfrm>
            <a:off x="4967287" y="2214562"/>
            <a:ext cx="2257425" cy="2428876"/>
            <a:chOff x="1219200" y="1571624"/>
            <a:chExt cx="2257425" cy="242887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24CB43-9CFD-4B20-8D55-5853692C38E4}"/>
                </a:ext>
              </a:extLst>
            </p:cNvPr>
            <p:cNvSpPr/>
            <p:nvPr/>
          </p:nvSpPr>
          <p:spPr>
            <a:xfrm>
              <a:off x="1219200" y="1571624"/>
              <a:ext cx="2257425" cy="24288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D075596E-5855-4AC0-9D7E-672E33E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A0A7AD55-81D9-43CF-8B24-78FBF8A8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68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B28F76C5-5E45-4950-BE85-78096A6B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FA09F-0F59-46F2-A10C-BDA589E8C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19C3B5-C3ED-4B97-AE6B-4FB11537FA71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3625B-7080-4D0C-917D-00B7DDE08A94}"/>
              </a:ext>
            </a:extLst>
          </p:cNvPr>
          <p:cNvGrpSpPr/>
          <p:nvPr/>
        </p:nvGrpSpPr>
        <p:grpSpPr>
          <a:xfrm>
            <a:off x="8605837" y="2185987"/>
            <a:ext cx="2257425" cy="2466976"/>
            <a:chOff x="1219200" y="1571624"/>
            <a:chExt cx="2257425" cy="246697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BCA9651-F5BF-456E-89D0-9F8D474370A4}"/>
                </a:ext>
              </a:extLst>
            </p:cNvPr>
            <p:cNvSpPr/>
            <p:nvPr/>
          </p:nvSpPr>
          <p:spPr>
            <a:xfrm>
              <a:off x="1219200" y="1571624"/>
              <a:ext cx="2257425" cy="24669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D7FFFE86-DC19-44F4-870F-5A5B2B89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00895DC2-54F3-4184-A6BC-9A5EB07A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80</a:t>
              </a:r>
            </a:p>
          </p:txBody>
        </p:sp>
        <p:grpSp>
          <p:nvGrpSpPr>
            <p:cNvPr id="73" name="Group 66">
              <a:extLst>
                <a:ext uri="{FF2B5EF4-FFF2-40B4-BE49-F238E27FC236}">
                  <a16:creationId xmlns:a16="http://schemas.microsoft.com/office/drawing/2014/main" id="{2F931E04-B1D5-46AD-96E9-1FBFD0DA5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2C77E90-BDF1-48B3-A56C-8663A0EE0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87F6D9-F773-48B5-8506-7BE227131957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76" name="TextBox 36">
            <a:extLst>
              <a:ext uri="{FF2B5EF4-FFF2-40B4-BE49-F238E27FC236}">
                <a16:creationId xmlns:a16="http://schemas.microsoft.com/office/drawing/2014/main" id="{57187936-4C99-4B25-A129-B4FF1A0F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83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EA9EFCB6-DD22-4D32-BAED-AD7CD1A2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8AC42A1C-AC05-4424-8FA1-73872F25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AD517076-93E8-458E-9BDF-6C796A58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5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09939DB4-8046-4733-998D-091B63DE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11" y="35011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82037674-0ABE-4DF6-9C51-73853A3E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4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EFA6637D-C849-4AAD-8A86-7A3900B4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0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684199FF-D52B-4D7F-89B9-E6C8D20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483FE435-5548-4752-A8EB-B0D2477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711" y="30502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566216D7-8565-422B-BED0-5D8D726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311" y="34852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920C06B-0C73-431D-99CD-40AD229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511" y="302167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310948C6-E3EF-4555-BD5A-BA4930C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1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C26C3ACB-01FF-4D40-909A-D6602EF5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6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B4986022-58C8-47C8-8476-2054442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686" y="30312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id="{2997B46B-5B29-441E-A257-8740F778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911" y="3536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EB02F-EF89-61CB-B92A-65EB28307A93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512</Words>
  <Application>Microsoft Office PowerPoint</Application>
  <PresentationFormat>Widescreen</PresentationFormat>
  <Paragraphs>118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</vt:lpstr>
      <vt:lpstr>Arial</vt:lpstr>
      <vt:lpstr>Brush Script MT</vt:lpstr>
      <vt:lpstr>Calibri</vt:lpstr>
      <vt:lpstr>iCiel Cadena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2022-09-25T08:19:11Z</dcterms:created>
  <dcterms:modified xsi:type="dcterms:W3CDTF">2024-01-04T05:09:08Z</dcterms:modified>
</cp:coreProperties>
</file>