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tags/tag3.xml" ContentType="application/vnd.openxmlformats-officedocument.presentationml.tags+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7" r:id="rId2"/>
    <p:sldId id="3414" r:id="rId3"/>
    <p:sldId id="259" r:id="rId4"/>
    <p:sldId id="295" r:id="rId5"/>
    <p:sldId id="260" r:id="rId6"/>
    <p:sldId id="274" r:id="rId7"/>
    <p:sldId id="265" r:id="rId8"/>
    <p:sldId id="296" r:id="rId9"/>
    <p:sldId id="262" r:id="rId10"/>
    <p:sldId id="264" r:id="rId11"/>
    <p:sldId id="284" r:id="rId12"/>
    <p:sldId id="3415" r:id="rId13"/>
    <p:sldId id="294"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E"/>
    <a:srgbClr val="F29A5B"/>
    <a:srgbClr val="F7E3AD"/>
    <a:srgbClr val="7C9B34"/>
    <a:srgbClr val="865B3E"/>
    <a:srgbClr val="C8D85B"/>
    <a:srgbClr val="B09277"/>
    <a:srgbClr val="B09278"/>
    <a:srgbClr val="A6C0A4"/>
    <a:srgbClr val="85A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1" autoAdjust="0"/>
    <p:restoredTop sz="94414" autoAdjust="0"/>
  </p:normalViewPr>
  <p:slideViewPr>
    <p:cSldViewPr snapToGrid="0" showGuides="1">
      <p:cViewPr varScale="1">
        <p:scale>
          <a:sx n="68" d="100"/>
          <a:sy n="68" d="100"/>
        </p:scale>
        <p:origin x="870" y="60"/>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anh đoàn" userId="b0d8f51466c9e32b" providerId="LiveId" clId="{333FF779-529F-4DD3-9BBB-CC3DCC65E0CA}"/>
    <pc:docChg chg="undo custSel delSld modSld sldOrd">
      <pc:chgData name="ngọc anh đoàn" userId="b0d8f51466c9e32b" providerId="LiveId" clId="{333FF779-529F-4DD3-9BBB-CC3DCC65E0CA}" dt="2022-07-22T14:00:28.367" v="2010"/>
      <pc:docMkLst>
        <pc:docMk/>
      </pc:docMkLst>
      <pc:sldChg chg="modTransition">
        <pc:chgData name="ngọc anh đoàn" userId="b0d8f51466c9e32b" providerId="LiveId" clId="{333FF779-529F-4DD3-9BBB-CC3DCC65E0CA}" dt="2022-07-22T13:59:33.263" v="2000"/>
        <pc:sldMkLst>
          <pc:docMk/>
          <pc:sldMk cId="2090885386" sldId="259"/>
        </pc:sldMkLst>
      </pc:sldChg>
      <pc:sldChg chg="addSp modSp mod modTransition modAnim">
        <pc:chgData name="ngọc anh đoàn" userId="b0d8f51466c9e32b" providerId="LiveId" clId="{333FF779-529F-4DD3-9BBB-CC3DCC65E0CA}" dt="2022-07-22T13:59:49.216" v="2002"/>
        <pc:sldMkLst>
          <pc:docMk/>
          <pc:sldMk cId="1480285372" sldId="260"/>
        </pc:sldMkLst>
        <pc:spChg chg="mod">
          <ac:chgData name="ngọc anh đoàn" userId="b0d8f51466c9e32b" providerId="LiveId" clId="{333FF779-529F-4DD3-9BBB-CC3DCC65E0CA}" dt="2022-07-22T02:53:54.778" v="1339" actId="14100"/>
          <ac:spMkLst>
            <pc:docMk/>
            <pc:sldMk cId="1480285372" sldId="260"/>
            <ac:spMk id="2" creationId="{79664ADD-85D8-9385-1902-26226BDBEBEC}"/>
          </ac:spMkLst>
        </pc:spChg>
        <pc:spChg chg="add mod">
          <ac:chgData name="ngọc anh đoàn" userId="b0d8f51466c9e32b" providerId="LiveId" clId="{333FF779-529F-4DD3-9BBB-CC3DCC65E0CA}" dt="2022-07-22T02:54:08.381" v="1340" actId="207"/>
          <ac:spMkLst>
            <pc:docMk/>
            <pc:sldMk cId="1480285372" sldId="260"/>
            <ac:spMk id="3" creationId="{F3F4E310-5383-7158-79F9-11B815A5019C}"/>
          </ac:spMkLst>
        </pc:spChg>
        <pc:spChg chg="add mod">
          <ac:chgData name="ngọc anh đoàn" userId="b0d8f51466c9e32b" providerId="LiveId" clId="{333FF779-529F-4DD3-9BBB-CC3DCC65E0CA}" dt="2022-07-22T02:54:08.381" v="1340" actId="207"/>
          <ac:spMkLst>
            <pc:docMk/>
            <pc:sldMk cId="1480285372" sldId="260"/>
            <ac:spMk id="11" creationId="{95A160B4-FBFE-5118-F624-64B69B929042}"/>
          </ac:spMkLst>
        </pc:spChg>
        <pc:spChg chg="add mod">
          <ac:chgData name="ngọc anh đoàn" userId="b0d8f51466c9e32b" providerId="LiveId" clId="{333FF779-529F-4DD3-9BBB-CC3DCC65E0CA}" dt="2022-07-22T02:54:08.381" v="1340" actId="207"/>
          <ac:spMkLst>
            <pc:docMk/>
            <pc:sldMk cId="1480285372" sldId="260"/>
            <ac:spMk id="12" creationId="{ED61EB65-0D14-D776-ED0A-BD20ED4113DC}"/>
          </ac:spMkLst>
        </pc:spChg>
        <pc:spChg chg="add mod">
          <ac:chgData name="ngọc anh đoàn" userId="b0d8f51466c9e32b" providerId="LiveId" clId="{333FF779-529F-4DD3-9BBB-CC3DCC65E0CA}" dt="2022-07-22T02:54:08.381" v="1340" actId="207"/>
          <ac:spMkLst>
            <pc:docMk/>
            <pc:sldMk cId="1480285372" sldId="260"/>
            <ac:spMk id="13" creationId="{92C05568-9A79-3BF8-7319-5A7B99DAF020}"/>
          </ac:spMkLst>
        </pc:spChg>
      </pc:sldChg>
      <pc:sldChg chg="del">
        <pc:chgData name="ngọc anh đoàn" userId="b0d8f51466c9e32b" providerId="LiveId" clId="{333FF779-529F-4DD3-9BBB-CC3DCC65E0CA}" dt="2022-07-22T13:57:52.797" v="1995" actId="2696"/>
        <pc:sldMkLst>
          <pc:docMk/>
          <pc:sldMk cId="37827879" sldId="261"/>
        </pc:sldMkLst>
      </pc:sldChg>
      <pc:sldChg chg="addSp delSp modSp mod ord modTransition delAnim modAnim">
        <pc:chgData name="ngọc anh đoàn" userId="b0d8f51466c9e32b" providerId="LiveId" clId="{333FF779-529F-4DD3-9BBB-CC3DCC65E0CA}" dt="2022-07-22T14:00:05.093" v="2006"/>
        <pc:sldMkLst>
          <pc:docMk/>
          <pc:sldMk cId="2452096397" sldId="262"/>
        </pc:sldMkLst>
        <pc:spChg chg="add mod">
          <ac:chgData name="ngọc anh đoàn" userId="b0d8f51466c9e32b" providerId="LiveId" clId="{333FF779-529F-4DD3-9BBB-CC3DCC65E0CA}" dt="2022-07-21T08:46:31.631" v="1150" actId="207"/>
          <ac:spMkLst>
            <pc:docMk/>
            <pc:sldMk cId="2452096397" sldId="262"/>
            <ac:spMk id="14" creationId="{45B2DE62-0497-B1FD-3B79-581251370DB2}"/>
          </ac:spMkLst>
        </pc:spChg>
        <pc:spChg chg="del">
          <ac:chgData name="ngọc anh đoàn" userId="b0d8f51466c9e32b" providerId="LiveId" clId="{333FF779-529F-4DD3-9BBB-CC3DCC65E0CA}" dt="2022-07-21T08:40:02.330" v="522" actId="478"/>
          <ac:spMkLst>
            <pc:docMk/>
            <pc:sldMk cId="2452096397" sldId="262"/>
            <ac:spMk id="22" creationId="{1ABC2F45-582F-434E-A617-48CC03A0FF6C}"/>
          </ac:spMkLst>
        </pc:spChg>
        <pc:spChg chg="del">
          <ac:chgData name="ngọc anh đoàn" userId="b0d8f51466c9e32b" providerId="LiveId" clId="{333FF779-529F-4DD3-9BBB-CC3DCC65E0CA}" dt="2022-07-21T08:40:02.330" v="522" actId="478"/>
          <ac:spMkLst>
            <pc:docMk/>
            <pc:sldMk cId="2452096397" sldId="262"/>
            <ac:spMk id="24" creationId="{23C912D6-0897-4223-BCB1-907ADB4B2B59}"/>
          </ac:spMkLst>
        </pc:spChg>
        <pc:spChg chg="add mod">
          <ac:chgData name="ngọc anh đoàn" userId="b0d8f51466c9e32b" providerId="LiveId" clId="{333FF779-529F-4DD3-9BBB-CC3DCC65E0CA}" dt="2022-07-21T08:41:51.187" v="901" actId="1076"/>
          <ac:spMkLst>
            <pc:docMk/>
            <pc:sldMk cId="2452096397" sldId="262"/>
            <ac:spMk id="29" creationId="{0BA97CFE-3523-58C6-716A-1C303B0D7CA3}"/>
          </ac:spMkLst>
        </pc:spChg>
        <pc:spChg chg="add mod">
          <ac:chgData name="ngọc anh đoàn" userId="b0d8f51466c9e32b" providerId="LiveId" clId="{333FF779-529F-4DD3-9BBB-CC3DCC65E0CA}" dt="2022-07-21T08:41:59.779" v="903" actId="14100"/>
          <ac:spMkLst>
            <pc:docMk/>
            <pc:sldMk cId="2452096397" sldId="262"/>
            <ac:spMk id="30" creationId="{EB41FBF5-80E6-0BCA-6715-59CF1370A903}"/>
          </ac:spMkLst>
        </pc:spChg>
        <pc:spChg chg="del">
          <ac:chgData name="ngọc anh đoàn" userId="b0d8f51466c9e32b" providerId="LiveId" clId="{333FF779-529F-4DD3-9BBB-CC3DCC65E0CA}" dt="2022-07-21T08:40:02.330" v="522" actId="478"/>
          <ac:spMkLst>
            <pc:docMk/>
            <pc:sldMk cId="2452096397" sldId="262"/>
            <ac:spMk id="56"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64"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5"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9"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0"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1"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2" creationId="{00000000-0000-0000-0000-000000000000}"/>
          </ac:spMkLst>
        </pc:spChg>
        <pc:grpChg chg="del">
          <ac:chgData name="ngọc anh đoàn" userId="b0d8f51466c9e32b" providerId="LiveId" clId="{333FF779-529F-4DD3-9BBB-CC3DCC65E0CA}" dt="2022-07-21T08:40:02.330" v="522" actId="478"/>
          <ac:grpSpMkLst>
            <pc:docMk/>
            <pc:sldMk cId="2452096397" sldId="262"/>
            <ac:grpSpMk id="2" creationId="{CF614971-9C01-4292-A936-C4F61C8F0585}"/>
          </ac:grpSpMkLst>
        </pc:grpChg>
        <pc:grpChg chg="del">
          <ac:chgData name="ngọc anh đoàn" userId="b0d8f51466c9e32b" providerId="LiveId" clId="{333FF779-529F-4DD3-9BBB-CC3DCC65E0CA}" dt="2022-07-21T08:40:02.330" v="522" actId="478"/>
          <ac:grpSpMkLst>
            <pc:docMk/>
            <pc:sldMk cId="2452096397" sldId="262"/>
            <ac:grpSpMk id="4" creationId="{F51FC1CC-794B-4925-A1EF-A0E24E13A52A}"/>
          </ac:grpSpMkLst>
        </pc:grpChg>
        <pc:grpChg chg="del">
          <ac:chgData name="ngọc anh đoàn" userId="b0d8f51466c9e32b" providerId="LiveId" clId="{333FF779-529F-4DD3-9BBB-CC3DCC65E0CA}" dt="2022-07-21T08:40:02.330" v="522" actId="478"/>
          <ac:grpSpMkLst>
            <pc:docMk/>
            <pc:sldMk cId="2452096397" sldId="262"/>
            <ac:grpSpMk id="5" creationId="{CC7B94F7-9DF5-4529-9CD3-DF25D97CFDDC}"/>
          </ac:grpSpMkLst>
        </pc:grpChg>
        <pc:grpChg chg="del">
          <ac:chgData name="ngọc anh đoàn" userId="b0d8f51466c9e32b" providerId="LiveId" clId="{333FF779-529F-4DD3-9BBB-CC3DCC65E0CA}" dt="2022-07-21T08:40:02.330" v="522" actId="478"/>
          <ac:grpSpMkLst>
            <pc:docMk/>
            <pc:sldMk cId="2452096397" sldId="262"/>
            <ac:grpSpMk id="6" creationId="{2FE5A6AD-ED1E-45F8-AB0C-5390B4ECE03E}"/>
          </ac:grpSpMkLst>
        </pc:grpChg>
        <pc:picChg chg="del">
          <ac:chgData name="ngọc anh đoàn" userId="b0d8f51466c9e32b" providerId="LiveId" clId="{333FF779-529F-4DD3-9BBB-CC3DCC65E0CA}" dt="2022-07-21T08:40:03.814" v="523" actId="478"/>
          <ac:picMkLst>
            <pc:docMk/>
            <pc:sldMk cId="2452096397" sldId="262"/>
            <ac:picMk id="23" creationId="{E5B0FA50-2C4F-4B42-A691-3355622244F3}"/>
          </ac:picMkLst>
        </pc:picChg>
        <pc:picChg chg="add mod">
          <ac:chgData name="ngọc anh đoàn" userId="b0d8f51466c9e32b" providerId="LiveId" clId="{333FF779-529F-4DD3-9BBB-CC3DCC65E0CA}" dt="2022-07-21T08:40:13.159" v="524"/>
          <ac:picMkLst>
            <pc:docMk/>
            <pc:sldMk cId="2452096397" sldId="262"/>
            <ac:picMk id="28" creationId="{4C82A3B8-C69E-F7B4-D0FF-B13B8B4DF521}"/>
          </ac:picMkLst>
        </pc:picChg>
        <pc:cxnChg chg="add mod">
          <ac:chgData name="ngọc anh đoàn" userId="b0d8f51466c9e32b" providerId="LiveId" clId="{333FF779-529F-4DD3-9BBB-CC3DCC65E0CA}" dt="2022-07-21T08:44:00.494" v="926" actId="1582"/>
          <ac:cxnSpMkLst>
            <pc:docMk/>
            <pc:sldMk cId="2452096397" sldId="262"/>
            <ac:cxnSpMk id="7" creationId="{81CD9322-D435-1D3F-3BA9-4384DDEE5831}"/>
          </ac:cxnSpMkLst>
        </pc:cxnChg>
        <pc:cxnChg chg="add mod">
          <ac:chgData name="ngọc anh đoàn" userId="b0d8f51466c9e32b" providerId="LiveId" clId="{333FF779-529F-4DD3-9BBB-CC3DCC65E0CA}" dt="2022-07-21T08:44:00.494" v="926" actId="1582"/>
          <ac:cxnSpMkLst>
            <pc:docMk/>
            <pc:sldMk cId="2452096397" sldId="262"/>
            <ac:cxnSpMk id="33" creationId="{67049805-2802-47C0-94A8-B7FAFC93AAD3}"/>
          </ac:cxnSpMkLst>
        </pc:cxnChg>
        <pc:cxnChg chg="add mod">
          <ac:chgData name="ngọc anh đoàn" userId="b0d8f51466c9e32b" providerId="LiveId" clId="{333FF779-529F-4DD3-9BBB-CC3DCC65E0CA}" dt="2022-07-21T08:44:00.494" v="926" actId="1582"/>
          <ac:cxnSpMkLst>
            <pc:docMk/>
            <pc:sldMk cId="2452096397" sldId="262"/>
            <ac:cxnSpMk id="35" creationId="{183B65A5-DDB2-56FC-A470-8CCF2D02FF2A}"/>
          </ac:cxnSpMkLst>
        </pc:cxnChg>
        <pc:cxnChg chg="add mod">
          <ac:chgData name="ngọc anh đoàn" userId="b0d8f51466c9e32b" providerId="LiveId" clId="{333FF779-529F-4DD3-9BBB-CC3DCC65E0CA}" dt="2022-07-21T08:44:00.494" v="926" actId="1582"/>
          <ac:cxnSpMkLst>
            <pc:docMk/>
            <pc:sldMk cId="2452096397" sldId="262"/>
            <ac:cxnSpMk id="37" creationId="{A08CBC9D-582D-1E2A-4576-DCCE76AAC203}"/>
          </ac:cxnSpMkLst>
        </pc:cxnChg>
        <pc:cxnChg chg="add mod">
          <ac:chgData name="ngọc anh đoàn" userId="b0d8f51466c9e32b" providerId="LiveId" clId="{333FF779-529F-4DD3-9BBB-CC3DCC65E0CA}" dt="2022-07-21T08:44:00.494" v="926" actId="1582"/>
          <ac:cxnSpMkLst>
            <pc:docMk/>
            <pc:sldMk cId="2452096397" sldId="262"/>
            <ac:cxnSpMk id="40" creationId="{31FA7516-F8A1-E258-E1BF-26546D46DCE1}"/>
          </ac:cxnSpMkLst>
        </pc:cxnChg>
        <pc:cxnChg chg="add mod">
          <ac:chgData name="ngọc anh đoàn" userId="b0d8f51466c9e32b" providerId="LiveId" clId="{333FF779-529F-4DD3-9BBB-CC3DCC65E0CA}" dt="2022-07-21T08:44:00.494" v="926" actId="1582"/>
          <ac:cxnSpMkLst>
            <pc:docMk/>
            <pc:sldMk cId="2452096397" sldId="262"/>
            <ac:cxnSpMk id="42" creationId="{95DBA212-5E4A-4D16-8B54-1E0B90E0B6C2}"/>
          </ac:cxnSpMkLst>
        </pc:cxnChg>
        <pc:cxnChg chg="add mod">
          <ac:chgData name="ngọc anh đoàn" userId="b0d8f51466c9e32b" providerId="LiveId" clId="{333FF779-529F-4DD3-9BBB-CC3DCC65E0CA}" dt="2022-07-21T08:44:00.494" v="926" actId="1582"/>
          <ac:cxnSpMkLst>
            <pc:docMk/>
            <pc:sldMk cId="2452096397" sldId="262"/>
            <ac:cxnSpMk id="44" creationId="{094D0842-B845-6399-2762-1D29F8C2317C}"/>
          </ac:cxnSpMkLst>
        </pc:cxnChg>
      </pc:sldChg>
      <pc:sldChg chg="addSp delSp modSp mod ord modTransition delAnim modAnim">
        <pc:chgData name="ngọc anh đoàn" userId="b0d8f51466c9e32b" providerId="LiveId" clId="{333FF779-529F-4DD3-9BBB-CC3DCC65E0CA}" dt="2022-07-22T14:00:13.086" v="2007"/>
        <pc:sldMkLst>
          <pc:docMk/>
          <pc:sldMk cId="2421249470" sldId="264"/>
        </pc:sldMkLst>
        <pc:spChg chg="add mod">
          <ac:chgData name="ngọc anh đoàn" userId="b0d8f51466c9e32b" providerId="LiveId" clId="{333FF779-529F-4DD3-9BBB-CC3DCC65E0CA}" dt="2022-07-21T13:41:01.556" v="1310" actId="1076"/>
          <ac:spMkLst>
            <pc:docMk/>
            <pc:sldMk cId="2421249470" sldId="264"/>
            <ac:spMk id="2" creationId="{7394F5A5-8935-AFC3-A3D7-37075B3F53D7}"/>
          </ac:spMkLst>
        </pc:spChg>
        <pc:spChg chg="add mod">
          <ac:chgData name="ngọc anh đoàn" userId="b0d8f51466c9e32b" providerId="LiveId" clId="{333FF779-529F-4DD3-9BBB-CC3DCC65E0CA}" dt="2022-07-21T13:41:01.556" v="1310" actId="1076"/>
          <ac:spMkLst>
            <pc:docMk/>
            <pc:sldMk cId="2421249470" sldId="264"/>
            <ac:spMk id="3" creationId="{DFF5E8B8-03F7-44F7-95EE-E8F02C3F1525}"/>
          </ac:spMkLst>
        </pc:spChg>
        <pc:spChg chg="add mod">
          <ac:chgData name="ngọc anh đoàn" userId="b0d8f51466c9e32b" providerId="LiveId" clId="{333FF779-529F-4DD3-9BBB-CC3DCC65E0CA}" dt="2022-07-22T13:17:45.023" v="1474" actId="1036"/>
          <ac:spMkLst>
            <pc:docMk/>
            <pc:sldMk cId="2421249470" sldId="264"/>
            <ac:spMk id="5" creationId="{9D9E1A90-C0DA-1F4F-24A6-D06D9A70F78D}"/>
          </ac:spMkLst>
        </pc:spChg>
        <pc:spChg chg="add mod">
          <ac:chgData name="ngọc anh đoàn" userId="b0d8f51466c9e32b" providerId="LiveId" clId="{333FF779-529F-4DD3-9BBB-CC3DCC65E0CA}" dt="2022-07-22T13:19:09.707" v="1509" actId="1076"/>
          <ac:spMkLst>
            <pc:docMk/>
            <pc:sldMk cId="2421249470" sldId="264"/>
            <ac:spMk id="6" creationId="{E69707E7-0B98-F96D-E99B-E2B3B842E0E2}"/>
          </ac:spMkLst>
        </pc:spChg>
        <pc:spChg chg="add mod">
          <ac:chgData name="ngọc anh đoàn" userId="b0d8f51466c9e32b" providerId="LiveId" clId="{333FF779-529F-4DD3-9BBB-CC3DCC65E0CA}" dt="2022-07-22T13:11:24.309" v="1418" actId="1076"/>
          <ac:spMkLst>
            <pc:docMk/>
            <pc:sldMk cId="2421249470" sldId="264"/>
            <ac:spMk id="7" creationId="{1728ED09-FB65-3A39-235E-410E2F1EC711}"/>
          </ac:spMkLst>
        </pc:spChg>
        <pc:spChg chg="add mod">
          <ac:chgData name="ngọc anh đoàn" userId="b0d8f51466c9e32b" providerId="LiveId" clId="{333FF779-529F-4DD3-9BBB-CC3DCC65E0CA}" dt="2022-07-22T13:17:45.023" v="1474" actId="1036"/>
          <ac:spMkLst>
            <pc:docMk/>
            <pc:sldMk cId="2421249470" sldId="264"/>
            <ac:spMk id="12" creationId="{400424E6-3096-5DCD-022E-2C71B74B039A}"/>
          </ac:spMkLst>
        </pc:spChg>
        <pc:spChg chg="add mod">
          <ac:chgData name="ngọc anh đoàn" userId="b0d8f51466c9e32b" providerId="LiveId" clId="{333FF779-529F-4DD3-9BBB-CC3DCC65E0CA}" dt="2022-07-22T13:17:45.023" v="1474" actId="1036"/>
          <ac:spMkLst>
            <pc:docMk/>
            <pc:sldMk cId="2421249470" sldId="264"/>
            <ac:spMk id="13" creationId="{852800A2-4832-283E-FDEC-305C291E5B30}"/>
          </ac:spMkLst>
        </pc:spChg>
        <pc:spChg chg="add mod">
          <ac:chgData name="ngọc anh đoàn" userId="b0d8f51466c9e32b" providerId="LiveId" clId="{333FF779-529F-4DD3-9BBB-CC3DCC65E0CA}" dt="2022-07-22T13:18:06.310" v="1492" actId="1038"/>
          <ac:spMkLst>
            <pc:docMk/>
            <pc:sldMk cId="2421249470" sldId="264"/>
            <ac:spMk id="14" creationId="{9B39DE69-64FD-F1BA-1C49-56259056FF22}"/>
          </ac:spMkLst>
        </pc:spChg>
        <pc:spChg chg="add mod">
          <ac:chgData name="ngọc anh đoàn" userId="b0d8f51466c9e32b" providerId="LiveId" clId="{333FF779-529F-4DD3-9BBB-CC3DCC65E0CA}" dt="2022-07-22T13:18:06.310" v="1492" actId="1038"/>
          <ac:spMkLst>
            <pc:docMk/>
            <pc:sldMk cId="2421249470" sldId="264"/>
            <ac:spMk id="15" creationId="{63DF8D58-CFF6-2924-0AAA-F88ECCE8A39D}"/>
          </ac:spMkLst>
        </pc:spChg>
        <pc:spChg chg="add mod">
          <ac:chgData name="ngọc anh đoàn" userId="b0d8f51466c9e32b" providerId="LiveId" clId="{333FF779-529F-4DD3-9BBB-CC3DCC65E0CA}" dt="2022-07-22T13:18:06.310" v="1492" actId="1038"/>
          <ac:spMkLst>
            <pc:docMk/>
            <pc:sldMk cId="2421249470" sldId="264"/>
            <ac:spMk id="16" creationId="{A618F630-FBEB-2C2E-F245-EB2BFA6921F6}"/>
          </ac:spMkLst>
        </pc:spChg>
        <pc:spChg chg="add mod">
          <ac:chgData name="ngọc anh đoàn" userId="b0d8f51466c9e32b" providerId="LiveId" clId="{333FF779-529F-4DD3-9BBB-CC3DCC65E0CA}" dt="2022-07-22T13:19:40.869" v="1512" actId="1076"/>
          <ac:spMkLst>
            <pc:docMk/>
            <pc:sldMk cId="2421249470" sldId="264"/>
            <ac:spMk id="18" creationId="{43A1A0BF-242A-10C7-B20D-838AFE0485F7}"/>
          </ac:spMkLst>
        </pc:spChg>
        <pc:spChg chg="add mod">
          <ac:chgData name="ngọc anh đoàn" userId="b0d8f51466c9e32b" providerId="LiveId" clId="{333FF779-529F-4DD3-9BBB-CC3DCC65E0CA}" dt="2022-07-22T13:19:54.384" v="1515" actId="1076"/>
          <ac:spMkLst>
            <pc:docMk/>
            <pc:sldMk cId="2421249470" sldId="264"/>
            <ac:spMk id="19" creationId="{F9D5F68F-3DE8-592C-30C8-384B300C25AC}"/>
          </ac:spMkLst>
        </pc:spChg>
        <pc:spChg chg="add mod">
          <ac:chgData name="ngọc anh đoàn" userId="b0d8f51466c9e32b" providerId="LiveId" clId="{333FF779-529F-4DD3-9BBB-CC3DCC65E0CA}" dt="2022-07-22T13:20:45.859" v="1523" actId="1076"/>
          <ac:spMkLst>
            <pc:docMk/>
            <pc:sldMk cId="2421249470" sldId="264"/>
            <ac:spMk id="20" creationId="{EE059F88-0AE4-D777-84A5-B4C2D8020289}"/>
          </ac:spMkLst>
        </pc:spChg>
        <pc:spChg chg="add mod">
          <ac:chgData name="ngọc anh đoàn" userId="b0d8f51466c9e32b" providerId="LiveId" clId="{333FF779-529F-4DD3-9BBB-CC3DCC65E0CA}" dt="2022-07-22T13:22:22.766" v="1536" actId="1076"/>
          <ac:spMkLst>
            <pc:docMk/>
            <pc:sldMk cId="2421249470" sldId="264"/>
            <ac:spMk id="21" creationId="{6FE4BC51-1AF0-6CC3-86EF-773AC94C64F6}"/>
          </ac:spMkLst>
        </pc:spChg>
        <pc:spChg chg="add mod">
          <ac:chgData name="ngọc anh đoàn" userId="b0d8f51466c9e32b" providerId="LiveId" clId="{333FF779-529F-4DD3-9BBB-CC3DCC65E0CA}" dt="2022-07-22T13:22:38.293" v="1543" actId="1038"/>
          <ac:spMkLst>
            <pc:docMk/>
            <pc:sldMk cId="2421249470" sldId="264"/>
            <ac:spMk id="22" creationId="{7351C0F0-1C86-D6EE-93C1-0790F437E828}"/>
          </ac:spMkLst>
        </pc:spChg>
        <pc:spChg chg="add mod">
          <ac:chgData name="ngọc anh đoàn" userId="b0d8f51466c9e32b" providerId="LiveId" clId="{333FF779-529F-4DD3-9BBB-CC3DCC65E0CA}" dt="2022-07-21T13:41:01.556" v="1310" actId="1076"/>
          <ac:spMkLst>
            <pc:docMk/>
            <pc:sldMk cId="2421249470" sldId="264"/>
            <ac:spMk id="32" creationId="{DF3A20ED-8397-78F5-2977-AFA27616B2CA}"/>
          </ac:spMkLst>
        </pc:spChg>
        <pc:spChg chg="add mod">
          <ac:chgData name="ngọc anh đoàn" userId="b0d8f51466c9e32b" providerId="LiveId" clId="{333FF779-529F-4DD3-9BBB-CC3DCC65E0CA}" dt="2022-07-22T13:11:37.904" v="1430" actId="1035"/>
          <ac:spMkLst>
            <pc:docMk/>
            <pc:sldMk cId="2421249470" sldId="264"/>
            <ac:spMk id="36" creationId="{5525D7A8-0BB1-C6E7-0837-22A581D10801}"/>
          </ac:spMkLst>
        </pc:spChg>
        <pc:spChg chg="del">
          <ac:chgData name="ngọc anh đoàn" userId="b0d8f51466c9e32b" providerId="LiveId" clId="{333FF779-529F-4DD3-9BBB-CC3DCC65E0CA}" dt="2022-07-21T08:47:12.754" v="1158" actId="478"/>
          <ac:spMkLst>
            <pc:docMk/>
            <pc:sldMk cId="2421249470" sldId="264"/>
            <ac:spMk id="63" creationId="{442550C1-B8D9-4216-B406-795A7FF73DE9}"/>
          </ac:spMkLst>
        </pc:spChg>
        <pc:spChg chg="del">
          <ac:chgData name="ngọc anh đoàn" userId="b0d8f51466c9e32b" providerId="LiveId" clId="{333FF779-529F-4DD3-9BBB-CC3DCC65E0CA}" dt="2022-07-21T08:47:10.775" v="1157" actId="478"/>
          <ac:spMkLst>
            <pc:docMk/>
            <pc:sldMk cId="2421249470" sldId="264"/>
            <ac:spMk id="68" creationId="{D486754A-8461-4C14-B2A1-4812CDE0692C}"/>
          </ac:spMkLst>
        </pc:spChg>
        <pc:spChg chg="del">
          <ac:chgData name="ngọc anh đoàn" userId="b0d8f51466c9e32b" providerId="LiveId" clId="{333FF779-529F-4DD3-9BBB-CC3DCC65E0CA}" dt="2022-07-21T08:47:10.775" v="1157" actId="478"/>
          <ac:spMkLst>
            <pc:docMk/>
            <pc:sldMk cId="2421249470" sldId="264"/>
            <ac:spMk id="70" creationId="{FA253630-31A9-4036-B443-3C663303B967}"/>
          </ac:spMkLst>
        </pc:spChg>
        <pc:grpChg chg="del">
          <ac:chgData name="ngọc anh đoàn" userId="b0d8f51466c9e32b" providerId="LiveId" clId="{333FF779-529F-4DD3-9BBB-CC3DCC65E0CA}" dt="2022-07-21T08:47:12.754" v="1158" actId="478"/>
          <ac:grpSpMkLst>
            <pc:docMk/>
            <pc:sldMk cId="2421249470" sldId="264"/>
            <ac:grpSpMk id="5" creationId="{92D83FDE-527F-4C2F-9A7A-90B044A4C692}"/>
          </ac:grpSpMkLst>
        </pc:grpChg>
        <pc:grpChg chg="del">
          <ac:chgData name="ngọc anh đoàn" userId="b0d8f51466c9e32b" providerId="LiveId" clId="{333FF779-529F-4DD3-9BBB-CC3DCC65E0CA}" dt="2022-07-21T08:47:12.754" v="1158" actId="478"/>
          <ac:grpSpMkLst>
            <pc:docMk/>
            <pc:sldMk cId="2421249470" sldId="264"/>
            <ac:grpSpMk id="6" creationId="{63C28041-7DE5-41FD-ABC8-28FAA730333E}"/>
          </ac:grpSpMkLst>
        </pc:grpChg>
        <pc:grpChg chg="del">
          <ac:chgData name="ngọc anh đoàn" userId="b0d8f51466c9e32b" providerId="LiveId" clId="{333FF779-529F-4DD3-9BBB-CC3DCC65E0CA}" dt="2022-07-21T08:47:12.754" v="1158" actId="478"/>
          <ac:grpSpMkLst>
            <pc:docMk/>
            <pc:sldMk cId="2421249470" sldId="264"/>
            <ac:grpSpMk id="14" creationId="{1D0A1545-34FA-403F-8BBF-4AAC520D1455}"/>
          </ac:grpSpMkLst>
        </pc:grpChg>
        <pc:grpChg chg="del">
          <ac:chgData name="ngọc anh đoàn" userId="b0d8f51466c9e32b" providerId="LiveId" clId="{333FF779-529F-4DD3-9BBB-CC3DCC65E0CA}" dt="2022-07-21T08:47:12.754" v="1158" actId="478"/>
          <ac:grpSpMkLst>
            <pc:docMk/>
            <pc:sldMk cId="2421249470" sldId="264"/>
            <ac:grpSpMk id="19" creationId="{49C853EC-CF59-4F0F-8E5F-D910E93EF56A}"/>
          </ac:grpSpMkLst>
        </pc:grpChg>
        <pc:grpChg chg="del">
          <ac:chgData name="ngọc anh đoàn" userId="b0d8f51466c9e32b" providerId="LiveId" clId="{333FF779-529F-4DD3-9BBB-CC3DCC65E0CA}" dt="2022-07-21T08:47:12.754" v="1158" actId="478"/>
          <ac:grpSpMkLst>
            <pc:docMk/>
            <pc:sldMk cId="2421249470" sldId="264"/>
            <ac:grpSpMk id="40" creationId="{32617A2B-2AAA-430E-BE77-5319FB18D81A}"/>
          </ac:grpSpMkLst>
        </pc:grpChg>
        <pc:grpChg chg="del">
          <ac:chgData name="ngọc anh đoàn" userId="b0d8f51466c9e32b" providerId="LiveId" clId="{333FF779-529F-4DD3-9BBB-CC3DCC65E0CA}" dt="2022-07-21T08:47:12.754" v="1158" actId="478"/>
          <ac:grpSpMkLst>
            <pc:docMk/>
            <pc:sldMk cId="2421249470" sldId="264"/>
            <ac:grpSpMk id="41" creationId="{824DD540-EE80-4567-BAEC-DEC0616A1836}"/>
          </ac:grpSpMkLst>
        </pc:grpChg>
        <pc:grpChg chg="del">
          <ac:chgData name="ngọc anh đoàn" userId="b0d8f51466c9e32b" providerId="LiveId" clId="{333FF779-529F-4DD3-9BBB-CC3DCC65E0CA}" dt="2022-07-21T08:47:12.754" v="1158" actId="478"/>
          <ac:grpSpMkLst>
            <pc:docMk/>
            <pc:sldMk cId="2421249470" sldId="264"/>
            <ac:grpSpMk id="42" creationId="{5B025AB5-80BA-400B-94BF-1E0242D20CFC}"/>
          </ac:grpSpMkLst>
        </pc:grpChg>
        <pc:grpChg chg="del">
          <ac:chgData name="ngọc anh đoàn" userId="b0d8f51466c9e32b" providerId="LiveId" clId="{333FF779-529F-4DD3-9BBB-CC3DCC65E0CA}" dt="2022-07-21T08:47:12.754" v="1158" actId="478"/>
          <ac:grpSpMkLst>
            <pc:docMk/>
            <pc:sldMk cId="2421249470" sldId="264"/>
            <ac:grpSpMk id="43" creationId="{1A893C5B-7C44-4FEA-8274-842DCE9142DD}"/>
          </ac:grpSpMkLst>
        </pc:grpChg>
        <pc:graphicFrameChg chg="add mod modGraphic">
          <ac:chgData name="ngọc anh đoàn" userId="b0d8f51466c9e32b" providerId="LiveId" clId="{333FF779-529F-4DD3-9BBB-CC3DCC65E0CA}" dt="2022-07-22T13:17:34.720" v="1469" actId="14100"/>
          <ac:graphicFrameMkLst>
            <pc:docMk/>
            <pc:sldMk cId="2421249470" sldId="264"/>
            <ac:graphicFrameMk id="8" creationId="{6D340A08-C7AC-EC24-FE74-7E80BD253298}"/>
          </ac:graphicFrameMkLst>
        </pc:graphicFrameChg>
        <pc:graphicFrameChg chg="add mod modGraphic">
          <ac:chgData name="ngọc anh đoàn" userId="b0d8f51466c9e32b" providerId="LiveId" clId="{333FF779-529F-4DD3-9BBB-CC3DCC65E0CA}" dt="2022-07-22T13:17:55.100" v="1477" actId="14100"/>
          <ac:graphicFrameMkLst>
            <pc:docMk/>
            <pc:sldMk cId="2421249470" sldId="264"/>
            <ac:graphicFrameMk id="10" creationId="{3F0E66AA-9205-BDC5-55FF-64CF0040B31F}"/>
          </ac:graphicFrameMkLst>
        </pc:graphicFrameChg>
        <pc:picChg chg="mod">
          <ac:chgData name="ngọc anh đoàn" userId="b0d8f51466c9e32b" providerId="LiveId" clId="{333FF779-529F-4DD3-9BBB-CC3DCC65E0CA}" dt="2022-07-21T13:44:13.990" v="1326" actId="14100"/>
          <ac:picMkLst>
            <pc:docMk/>
            <pc:sldMk cId="2421249470" sldId="264"/>
            <ac:picMk id="4" creationId="{11AD83C6-A090-4E64-92FD-31F4C3136AC4}"/>
          </ac:picMkLst>
        </pc:picChg>
        <pc:picChg chg="add mod">
          <ac:chgData name="ngọc anh đoàn" userId="b0d8f51466c9e32b" providerId="LiveId" clId="{333FF779-529F-4DD3-9BBB-CC3DCC65E0CA}" dt="2022-07-21T08:48:04.926" v="1161"/>
          <ac:picMkLst>
            <pc:docMk/>
            <pc:sldMk cId="2421249470" sldId="264"/>
            <ac:picMk id="31" creationId="{BEB65703-3BC6-2779-D3C4-61A5C7FAFCE3}"/>
          </ac:picMkLst>
        </pc:picChg>
        <pc:picChg chg="del">
          <ac:chgData name="ngọc anh đoàn" userId="b0d8f51466c9e32b" providerId="LiveId" clId="{333FF779-529F-4DD3-9BBB-CC3DCC65E0CA}" dt="2022-07-21T08:47:10.775" v="1157" actId="478"/>
          <ac:picMkLst>
            <pc:docMk/>
            <pc:sldMk cId="2421249470" sldId="264"/>
            <ac:picMk id="69" creationId="{B18BFDDC-AF87-4A23-BDBC-38F6B74440A2}"/>
          </ac:picMkLst>
        </pc:picChg>
      </pc:sldChg>
      <pc:sldChg chg="addSp delSp modSp mod modTransition delAnim modAnim">
        <pc:chgData name="ngọc anh đoàn" userId="b0d8f51466c9e32b" providerId="LiveId" clId="{333FF779-529F-4DD3-9BBB-CC3DCC65E0CA}" dt="2022-07-22T13:59:57.818" v="2004"/>
        <pc:sldMkLst>
          <pc:docMk/>
          <pc:sldMk cId="217450745" sldId="265"/>
        </pc:sldMkLst>
        <pc:spChg chg="del">
          <ac:chgData name="ngọc anh đoàn" userId="b0d8f51466c9e32b" providerId="LiveId" clId="{333FF779-529F-4DD3-9BBB-CC3DCC65E0CA}" dt="2022-07-21T08:26:23.410" v="278" actId="478"/>
          <ac:spMkLst>
            <pc:docMk/>
            <pc:sldMk cId="217450745" sldId="265"/>
            <ac:spMk id="3" creationId="{00000000-0000-0000-0000-000000000000}"/>
          </ac:spMkLst>
        </pc:spChg>
        <pc:spChg chg="del">
          <ac:chgData name="ngọc anh đoàn" userId="b0d8f51466c9e32b" providerId="LiveId" clId="{333FF779-529F-4DD3-9BBB-CC3DCC65E0CA}" dt="2022-07-21T08:26:23.410" v="278" actId="478"/>
          <ac:spMkLst>
            <pc:docMk/>
            <pc:sldMk cId="217450745" sldId="265"/>
            <ac:spMk id="9" creationId="{00000000-0000-0000-0000-000000000000}"/>
          </ac:spMkLst>
        </pc:spChg>
        <pc:spChg chg="del">
          <ac:chgData name="ngọc anh đoàn" userId="b0d8f51466c9e32b" providerId="LiveId" clId="{333FF779-529F-4DD3-9BBB-CC3DCC65E0CA}" dt="2022-07-21T08:26:23.410" v="278" actId="478"/>
          <ac:spMkLst>
            <pc:docMk/>
            <pc:sldMk cId="217450745" sldId="265"/>
            <ac:spMk id="10" creationId="{00000000-0000-0000-0000-000000000000}"/>
          </ac:spMkLst>
        </pc:spChg>
        <pc:spChg chg="del">
          <ac:chgData name="ngọc anh đoàn" userId="b0d8f51466c9e32b" providerId="LiveId" clId="{333FF779-529F-4DD3-9BBB-CC3DCC65E0CA}" dt="2022-07-21T08:26:23.410" v="278" actId="478"/>
          <ac:spMkLst>
            <pc:docMk/>
            <pc:sldMk cId="217450745" sldId="265"/>
            <ac:spMk id="11" creationId="{00000000-0000-0000-0000-000000000000}"/>
          </ac:spMkLst>
        </pc:spChg>
        <pc:spChg chg="del">
          <ac:chgData name="ngọc anh đoàn" userId="b0d8f51466c9e32b" providerId="LiveId" clId="{333FF779-529F-4DD3-9BBB-CC3DCC65E0CA}" dt="2022-07-21T08:26:23.410" v="278" actId="478"/>
          <ac:spMkLst>
            <pc:docMk/>
            <pc:sldMk cId="217450745" sldId="265"/>
            <ac:spMk id="12" creationId="{00000000-0000-0000-0000-000000000000}"/>
          </ac:spMkLst>
        </pc:spChg>
        <pc:spChg chg="del">
          <ac:chgData name="ngọc anh đoàn" userId="b0d8f51466c9e32b" providerId="LiveId" clId="{333FF779-529F-4DD3-9BBB-CC3DCC65E0CA}" dt="2022-07-21T08:26:23.410" v="278" actId="478"/>
          <ac:spMkLst>
            <pc:docMk/>
            <pc:sldMk cId="217450745" sldId="265"/>
            <ac:spMk id="13" creationId="{00000000-0000-0000-0000-000000000000}"/>
          </ac:spMkLst>
        </pc:spChg>
        <pc:spChg chg="del">
          <ac:chgData name="ngọc anh đoàn" userId="b0d8f51466c9e32b" providerId="LiveId" clId="{333FF779-529F-4DD3-9BBB-CC3DCC65E0CA}" dt="2022-07-21T08:26:23.410" v="278" actId="478"/>
          <ac:spMkLst>
            <pc:docMk/>
            <pc:sldMk cId="217450745" sldId="265"/>
            <ac:spMk id="14" creationId="{00000000-0000-0000-0000-000000000000}"/>
          </ac:spMkLst>
        </pc:spChg>
        <pc:spChg chg="del">
          <ac:chgData name="ngọc anh đoàn" userId="b0d8f51466c9e32b" providerId="LiveId" clId="{333FF779-529F-4DD3-9BBB-CC3DCC65E0CA}" dt="2022-07-21T08:26:23.410" v="278" actId="478"/>
          <ac:spMkLst>
            <pc:docMk/>
            <pc:sldMk cId="217450745" sldId="265"/>
            <ac:spMk id="15" creationId="{00000000-0000-0000-0000-000000000000}"/>
          </ac:spMkLst>
        </pc:spChg>
        <pc:spChg chg="del">
          <ac:chgData name="ngọc anh đoàn" userId="b0d8f51466c9e32b" providerId="LiveId" clId="{333FF779-529F-4DD3-9BBB-CC3DCC65E0CA}" dt="2022-07-21T08:26:23.410" v="278" actId="478"/>
          <ac:spMkLst>
            <pc:docMk/>
            <pc:sldMk cId="217450745" sldId="265"/>
            <ac:spMk id="16" creationId="{00000000-0000-0000-0000-000000000000}"/>
          </ac:spMkLst>
        </pc:spChg>
        <pc:spChg chg="del">
          <ac:chgData name="ngọc anh đoàn" userId="b0d8f51466c9e32b" providerId="LiveId" clId="{333FF779-529F-4DD3-9BBB-CC3DCC65E0CA}" dt="2022-07-21T08:26:23.410" v="278" actId="478"/>
          <ac:spMkLst>
            <pc:docMk/>
            <pc:sldMk cId="217450745" sldId="265"/>
            <ac:spMk id="18" creationId="{00000000-0000-0000-0000-000000000000}"/>
          </ac:spMkLst>
        </pc:spChg>
        <pc:spChg chg="del">
          <ac:chgData name="ngọc anh đoàn" userId="b0d8f51466c9e32b" providerId="LiveId" clId="{333FF779-529F-4DD3-9BBB-CC3DCC65E0CA}" dt="2022-07-21T08:26:23.410" v="278" actId="478"/>
          <ac:spMkLst>
            <pc:docMk/>
            <pc:sldMk cId="217450745" sldId="265"/>
            <ac:spMk id="19" creationId="{00000000-0000-0000-0000-000000000000}"/>
          </ac:spMkLst>
        </pc:spChg>
        <pc:spChg chg="del">
          <ac:chgData name="ngọc anh đoàn" userId="b0d8f51466c9e32b" providerId="LiveId" clId="{333FF779-529F-4DD3-9BBB-CC3DCC65E0CA}" dt="2022-07-21T08:26:23.410" v="278" actId="478"/>
          <ac:spMkLst>
            <pc:docMk/>
            <pc:sldMk cId="217450745" sldId="265"/>
            <ac:spMk id="21" creationId="{4D1A7CCB-07EF-49C7-BBA0-C66BAABF3AB0}"/>
          </ac:spMkLst>
        </pc:spChg>
        <pc:spChg chg="del">
          <ac:chgData name="ngọc anh đoàn" userId="b0d8f51466c9e32b" providerId="LiveId" clId="{333FF779-529F-4DD3-9BBB-CC3DCC65E0CA}" dt="2022-07-21T08:26:23.410" v="278" actId="478"/>
          <ac:spMkLst>
            <pc:docMk/>
            <pc:sldMk cId="217450745" sldId="265"/>
            <ac:spMk id="23" creationId="{34E81D44-5411-4734-AA85-D1E039A67F8C}"/>
          </ac:spMkLst>
        </pc:spChg>
        <pc:spChg chg="mod">
          <ac:chgData name="ngọc anh đoàn" userId="b0d8f51466c9e32b" providerId="LiveId" clId="{333FF779-529F-4DD3-9BBB-CC3DCC65E0CA}" dt="2022-07-21T08:32:26.774" v="321" actId="20577"/>
          <ac:spMkLst>
            <pc:docMk/>
            <pc:sldMk cId="217450745" sldId="265"/>
            <ac:spMk id="27" creationId="{D828FD6A-D910-C99E-FAB8-4B0C3AD6A2D5}"/>
          </ac:spMkLst>
        </pc:spChg>
        <pc:spChg chg="mod">
          <ac:chgData name="ngọc anh đoàn" userId="b0d8f51466c9e32b" providerId="LiveId" clId="{333FF779-529F-4DD3-9BBB-CC3DCC65E0CA}" dt="2022-07-21T08:26:27.931" v="280"/>
          <ac:spMkLst>
            <pc:docMk/>
            <pc:sldMk cId="217450745" sldId="265"/>
            <ac:spMk id="28" creationId="{5F586D0D-925B-41CD-858E-B624C3529BC1}"/>
          </ac:spMkLst>
        </pc:spChg>
        <pc:spChg chg="mod">
          <ac:chgData name="ngọc anh đoàn" userId="b0d8f51466c9e32b" providerId="LiveId" clId="{333FF779-529F-4DD3-9BBB-CC3DCC65E0CA}" dt="2022-07-21T08:33:51.013" v="346" actId="20577"/>
          <ac:spMkLst>
            <pc:docMk/>
            <pc:sldMk cId="217450745" sldId="265"/>
            <ac:spMk id="32" creationId="{7E38028E-1A6E-31ED-7A42-1C4F137FEC99}"/>
          </ac:spMkLst>
        </pc:spChg>
        <pc:spChg chg="mod">
          <ac:chgData name="ngọc anh đoàn" userId="b0d8f51466c9e32b" providerId="LiveId" clId="{333FF779-529F-4DD3-9BBB-CC3DCC65E0CA}" dt="2022-07-21T08:26:27.931" v="280"/>
          <ac:spMkLst>
            <pc:docMk/>
            <pc:sldMk cId="217450745" sldId="265"/>
            <ac:spMk id="33" creationId="{64F9291C-DFD1-9B47-0445-C12057047EB3}"/>
          </ac:spMkLst>
        </pc:spChg>
        <pc:spChg chg="add mod">
          <ac:chgData name="ngọc anh đoàn" userId="b0d8f51466c9e32b" providerId="LiveId" clId="{333FF779-529F-4DD3-9BBB-CC3DCC65E0CA}" dt="2022-07-21T08:35:28.326" v="386" actId="1035"/>
          <ac:spMkLst>
            <pc:docMk/>
            <pc:sldMk cId="217450745" sldId="265"/>
            <ac:spMk id="34" creationId="{D3475445-08A8-2399-2FD3-C89C566A94A2}"/>
          </ac:spMkLst>
        </pc:spChg>
        <pc:spChg chg="add del mod">
          <ac:chgData name="ngọc anh đoàn" userId="b0d8f51466c9e32b" providerId="LiveId" clId="{333FF779-529F-4DD3-9BBB-CC3DCC65E0CA}" dt="2022-07-21T08:26:50.551" v="282" actId="478"/>
          <ac:spMkLst>
            <pc:docMk/>
            <pc:sldMk cId="217450745" sldId="265"/>
            <ac:spMk id="35" creationId="{78062CA6-F320-F47B-D81F-455B70C5B05D}"/>
          </ac:spMkLst>
        </pc:spChg>
        <pc:spChg chg="add mod">
          <ac:chgData name="ngọc anh đoàn" userId="b0d8f51466c9e32b" providerId="LiveId" clId="{333FF779-529F-4DD3-9BBB-CC3DCC65E0CA}" dt="2022-07-21T08:35:28.326" v="386" actId="1035"/>
          <ac:spMkLst>
            <pc:docMk/>
            <pc:sldMk cId="217450745" sldId="265"/>
            <ac:spMk id="36" creationId="{04050B67-07C5-C20A-D20D-4189BF4F3185}"/>
          </ac:spMkLst>
        </pc:spChg>
        <pc:spChg chg="add mod">
          <ac:chgData name="ngọc anh đoàn" userId="b0d8f51466c9e32b" providerId="LiveId" clId="{333FF779-529F-4DD3-9BBB-CC3DCC65E0CA}" dt="2022-07-21T08:35:34.515" v="387" actId="1076"/>
          <ac:spMkLst>
            <pc:docMk/>
            <pc:sldMk cId="217450745" sldId="265"/>
            <ac:spMk id="37" creationId="{776F6039-356D-1D45-2829-78A1F7610CEA}"/>
          </ac:spMkLst>
        </pc:spChg>
        <pc:spChg chg="add mod">
          <ac:chgData name="ngọc anh đoàn" userId="b0d8f51466c9e32b" providerId="LiveId" clId="{333FF779-529F-4DD3-9BBB-CC3DCC65E0CA}" dt="2022-07-21T08:35:34.515" v="387" actId="1076"/>
          <ac:spMkLst>
            <pc:docMk/>
            <pc:sldMk cId="217450745" sldId="265"/>
            <ac:spMk id="38" creationId="{6DC697DF-7986-D2B3-9D1D-09F651456081}"/>
          </ac:spMkLst>
        </pc:spChg>
        <pc:spChg chg="add mod">
          <ac:chgData name="ngọc anh đoàn" userId="b0d8f51466c9e32b" providerId="LiveId" clId="{333FF779-529F-4DD3-9BBB-CC3DCC65E0CA}" dt="2022-07-21T08:35:34.515" v="387" actId="1076"/>
          <ac:spMkLst>
            <pc:docMk/>
            <pc:sldMk cId="217450745" sldId="265"/>
            <ac:spMk id="40" creationId="{2E3697FD-E948-515B-803A-5CE2AE947892}"/>
          </ac:spMkLst>
        </pc:spChg>
        <pc:spChg chg="add mod">
          <ac:chgData name="ngọc anh đoàn" userId="b0d8f51466c9e32b" providerId="LiveId" clId="{333FF779-529F-4DD3-9BBB-CC3DCC65E0CA}" dt="2022-07-21T08:26:44.063" v="281"/>
          <ac:spMkLst>
            <pc:docMk/>
            <pc:sldMk cId="217450745" sldId="265"/>
            <ac:spMk id="42" creationId="{B8B096CB-3B4B-5323-E4CF-0B09515AE88E}"/>
          </ac:spMkLst>
        </pc:spChg>
        <pc:spChg chg="add mod">
          <ac:chgData name="ngọc anh đoàn" userId="b0d8f51466c9e32b" providerId="LiveId" clId="{333FF779-529F-4DD3-9BBB-CC3DCC65E0CA}" dt="2022-07-21T08:26:44.063" v="281"/>
          <ac:spMkLst>
            <pc:docMk/>
            <pc:sldMk cId="217450745" sldId="265"/>
            <ac:spMk id="43" creationId="{9E64B8ED-716D-3B03-7533-C4601FF28E82}"/>
          </ac:spMkLst>
        </pc:spChg>
        <pc:spChg chg="add mod">
          <ac:chgData name="ngọc anh đoàn" userId="b0d8f51466c9e32b" providerId="LiveId" clId="{333FF779-529F-4DD3-9BBB-CC3DCC65E0CA}" dt="2022-07-21T08:26:59.279" v="284" actId="1076"/>
          <ac:spMkLst>
            <pc:docMk/>
            <pc:sldMk cId="217450745" sldId="265"/>
            <ac:spMk id="46" creationId="{2D29EC96-19D8-7B2D-2D95-DC729F84EE6E}"/>
          </ac:spMkLst>
        </pc:spChg>
        <pc:spChg chg="add mod">
          <ac:chgData name="ngọc anh đoàn" userId="b0d8f51466c9e32b" providerId="LiveId" clId="{333FF779-529F-4DD3-9BBB-CC3DCC65E0CA}" dt="2022-07-21T08:27:04.703" v="286" actId="1076"/>
          <ac:spMkLst>
            <pc:docMk/>
            <pc:sldMk cId="217450745" sldId="265"/>
            <ac:spMk id="47" creationId="{ABAEA96B-83B3-7050-BC43-ED57A5E9EAF2}"/>
          </ac:spMkLst>
        </pc:spChg>
        <pc:spChg chg="add mod">
          <ac:chgData name="ngọc anh đoàn" userId="b0d8f51466c9e32b" providerId="LiveId" clId="{333FF779-529F-4DD3-9BBB-CC3DCC65E0CA}" dt="2022-07-21T08:27:07.703" v="287" actId="1076"/>
          <ac:spMkLst>
            <pc:docMk/>
            <pc:sldMk cId="217450745" sldId="265"/>
            <ac:spMk id="48" creationId="{1E2311BF-38B0-6580-3ADD-127F4613184B}"/>
          </ac:spMkLst>
        </pc:spChg>
        <pc:spChg chg="add mod">
          <ac:chgData name="ngọc anh đoàn" userId="b0d8f51466c9e32b" providerId="LiveId" clId="{333FF779-529F-4DD3-9BBB-CC3DCC65E0CA}" dt="2022-07-21T08:26:56.822" v="283" actId="1076"/>
          <ac:spMkLst>
            <pc:docMk/>
            <pc:sldMk cId="217450745" sldId="265"/>
            <ac:spMk id="49" creationId="{883908C0-E663-10A3-1BAF-2F17485B109A}"/>
          </ac:spMkLst>
        </pc:spChg>
        <pc:grpChg chg="add mod">
          <ac:chgData name="ngọc anh đoàn" userId="b0d8f51466c9e32b" providerId="LiveId" clId="{333FF779-529F-4DD3-9BBB-CC3DCC65E0CA}" dt="2022-07-21T08:35:28.326" v="386" actId="1035"/>
          <ac:grpSpMkLst>
            <pc:docMk/>
            <pc:sldMk cId="217450745" sldId="265"/>
            <ac:grpSpMk id="24" creationId="{CE68F8C8-503C-97AA-23E9-3D19DB3D9636}"/>
          </ac:grpSpMkLst>
        </pc:grpChg>
        <pc:grpChg chg="mod">
          <ac:chgData name="ngọc anh đoàn" userId="b0d8f51466c9e32b" providerId="LiveId" clId="{333FF779-529F-4DD3-9BBB-CC3DCC65E0CA}" dt="2022-07-21T08:26:27.931" v="280"/>
          <ac:grpSpMkLst>
            <pc:docMk/>
            <pc:sldMk cId="217450745" sldId="265"/>
            <ac:grpSpMk id="25" creationId="{A8EF16C7-DBAF-5C81-667E-F6D4CEF30104}"/>
          </ac:grpSpMkLst>
        </pc:grpChg>
        <pc:grpChg chg="add mod">
          <ac:chgData name="ngọc anh đoàn" userId="b0d8f51466c9e32b" providerId="LiveId" clId="{333FF779-529F-4DD3-9BBB-CC3DCC65E0CA}" dt="2022-07-21T08:35:28.326" v="386" actId="1035"/>
          <ac:grpSpMkLst>
            <pc:docMk/>
            <pc:sldMk cId="217450745" sldId="265"/>
            <ac:grpSpMk id="29" creationId="{73886B1B-A8CC-5C4A-4D29-5BC6C8675111}"/>
          </ac:grpSpMkLst>
        </pc:grpChg>
        <pc:grpChg chg="mod">
          <ac:chgData name="ngọc anh đoàn" userId="b0d8f51466c9e32b" providerId="LiveId" clId="{333FF779-529F-4DD3-9BBB-CC3DCC65E0CA}" dt="2022-07-21T08:26:27.931" v="280"/>
          <ac:grpSpMkLst>
            <pc:docMk/>
            <pc:sldMk cId="217450745" sldId="265"/>
            <ac:grpSpMk id="30" creationId="{9FB92DD2-4AF0-611A-7552-36D467382339}"/>
          </ac:grpSpMkLst>
        </pc:grpChg>
        <pc:picChg chg="del">
          <ac:chgData name="ngọc anh đoàn" userId="b0d8f51466c9e32b" providerId="LiveId" clId="{333FF779-529F-4DD3-9BBB-CC3DCC65E0CA}" dt="2022-07-21T08:26:24.850" v="279" actId="478"/>
          <ac:picMkLst>
            <pc:docMk/>
            <pc:sldMk cId="217450745" sldId="265"/>
            <ac:picMk id="22" creationId="{8F67BD2C-3F81-47FA-B4FF-F9130AAF3FF3}"/>
          </ac:picMkLst>
        </pc:picChg>
        <pc:picChg chg="add mod">
          <ac:chgData name="ngọc anh đoàn" userId="b0d8f51466c9e32b" providerId="LiveId" clId="{333FF779-529F-4DD3-9BBB-CC3DCC65E0CA}" dt="2022-07-21T08:26:44.063" v="281"/>
          <ac:picMkLst>
            <pc:docMk/>
            <pc:sldMk cId="217450745" sldId="265"/>
            <ac:picMk id="41" creationId="{8EB4CF70-77BF-1F49-7077-D6CFB8CBF67A}"/>
          </ac:picMkLst>
        </pc:picChg>
        <pc:cxnChg chg="del">
          <ac:chgData name="ngọc anh đoàn" userId="b0d8f51466c9e32b" providerId="LiveId" clId="{333FF779-529F-4DD3-9BBB-CC3DCC65E0CA}" dt="2022-07-21T08:26:23.410" v="278" actId="478"/>
          <ac:cxnSpMkLst>
            <pc:docMk/>
            <pc:sldMk cId="217450745" sldId="265"/>
            <ac:cxnSpMk id="5"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6"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8"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1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20" creationId="{00000000-0000-0000-0000-000000000000}"/>
          </ac:cxnSpMkLst>
        </pc:cxnChg>
        <pc:cxnChg chg="mod">
          <ac:chgData name="ngọc anh đoàn" userId="b0d8f51466c9e32b" providerId="LiveId" clId="{333FF779-529F-4DD3-9BBB-CC3DCC65E0CA}" dt="2022-07-21T08:33:00.478" v="328" actId="1582"/>
          <ac:cxnSpMkLst>
            <pc:docMk/>
            <pc:sldMk cId="217450745" sldId="265"/>
            <ac:cxnSpMk id="26" creationId="{8E003790-EAE3-C5B5-1E8D-94623FED9633}"/>
          </ac:cxnSpMkLst>
        </pc:cxnChg>
        <pc:cxnChg chg="mod">
          <ac:chgData name="ngọc anh đoàn" userId="b0d8f51466c9e32b" providerId="LiveId" clId="{333FF779-529F-4DD3-9BBB-CC3DCC65E0CA}" dt="2022-07-21T08:34:25.441" v="357" actId="1582"/>
          <ac:cxnSpMkLst>
            <pc:docMk/>
            <pc:sldMk cId="217450745" sldId="265"/>
            <ac:cxnSpMk id="31" creationId="{434D764D-0FDB-237C-5194-2ADD15D93E78}"/>
          </ac:cxnSpMkLst>
        </pc:cxnChg>
        <pc:cxnChg chg="add mod">
          <ac:chgData name="ngọc anh đoàn" userId="b0d8f51466c9e32b" providerId="LiveId" clId="{333FF779-529F-4DD3-9BBB-CC3DCC65E0CA}" dt="2022-07-21T08:35:34.515" v="387" actId="1076"/>
          <ac:cxnSpMkLst>
            <pc:docMk/>
            <pc:sldMk cId="217450745" sldId="265"/>
            <ac:cxnSpMk id="39" creationId="{9EE9CC3D-0245-4B1E-768C-597162FA0055}"/>
          </ac:cxnSpMkLst>
        </pc:cxnChg>
        <pc:cxnChg chg="add mod">
          <ac:chgData name="ngọc anh đoàn" userId="b0d8f51466c9e32b" providerId="LiveId" clId="{333FF779-529F-4DD3-9BBB-CC3DCC65E0CA}" dt="2022-07-21T08:26:44.063" v="281"/>
          <ac:cxnSpMkLst>
            <pc:docMk/>
            <pc:sldMk cId="217450745" sldId="265"/>
            <ac:cxnSpMk id="44" creationId="{9F4C0588-0D1F-49AE-E3A3-FE698B3D860F}"/>
          </ac:cxnSpMkLst>
        </pc:cxnChg>
        <pc:cxnChg chg="add mod">
          <ac:chgData name="ngọc anh đoàn" userId="b0d8f51466c9e32b" providerId="LiveId" clId="{333FF779-529F-4DD3-9BBB-CC3DCC65E0CA}" dt="2022-07-21T08:26:44.063" v="281"/>
          <ac:cxnSpMkLst>
            <pc:docMk/>
            <pc:sldMk cId="217450745" sldId="265"/>
            <ac:cxnSpMk id="45" creationId="{E83D9F0A-3DED-5B40-481F-6EB416BC2302}"/>
          </ac:cxnSpMkLst>
        </pc:cxnChg>
      </pc:sldChg>
      <pc:sldChg chg="del">
        <pc:chgData name="ngọc anh đoàn" userId="b0d8f51466c9e32b" providerId="LiveId" clId="{333FF779-529F-4DD3-9BBB-CC3DCC65E0CA}" dt="2022-07-22T13:57:39.850" v="1992" actId="2696"/>
        <pc:sldMkLst>
          <pc:docMk/>
          <pc:sldMk cId="1029453700" sldId="269"/>
        </pc:sldMkLst>
      </pc:sldChg>
      <pc:sldChg chg="del">
        <pc:chgData name="ngọc anh đoàn" userId="b0d8f51466c9e32b" providerId="LiveId" clId="{333FF779-529F-4DD3-9BBB-CC3DCC65E0CA}" dt="2022-07-22T13:57:49.734" v="1994" actId="2696"/>
        <pc:sldMkLst>
          <pc:docMk/>
          <pc:sldMk cId="520523989" sldId="271"/>
        </pc:sldMkLst>
      </pc:sldChg>
      <pc:sldChg chg="del">
        <pc:chgData name="ngọc anh đoàn" userId="b0d8f51466c9e32b" providerId="LiveId" clId="{333FF779-529F-4DD3-9BBB-CC3DCC65E0CA}" dt="2022-07-22T13:57:39.850" v="1992" actId="2696"/>
        <pc:sldMkLst>
          <pc:docMk/>
          <pc:sldMk cId="1341885032" sldId="273"/>
        </pc:sldMkLst>
      </pc:sldChg>
      <pc:sldChg chg="addSp delSp modSp mod modTransition delAnim modAnim">
        <pc:chgData name="ngọc anh đoàn" userId="b0d8f51466c9e32b" providerId="LiveId" clId="{333FF779-529F-4DD3-9BBB-CC3DCC65E0CA}" dt="2022-07-22T13:59:53.632" v="2003"/>
        <pc:sldMkLst>
          <pc:docMk/>
          <pc:sldMk cId="346427555" sldId="274"/>
        </pc:sldMkLst>
        <pc:spChg chg="del">
          <ac:chgData name="ngọc anh đoàn" userId="b0d8f51466c9e32b" providerId="LiveId" clId="{333FF779-529F-4DD3-9BBB-CC3DCC65E0CA}" dt="2022-07-21T08:18:25.209" v="134" actId="478"/>
          <ac:spMkLst>
            <pc:docMk/>
            <pc:sldMk cId="346427555" sldId="274"/>
            <ac:spMk id="19" creationId="{981665B0-51A3-4529-941D-6D1CF20B1325}"/>
          </ac:spMkLst>
        </pc:spChg>
        <pc:spChg chg="del">
          <ac:chgData name="ngọc anh đoàn" userId="b0d8f51466c9e32b" providerId="LiveId" clId="{333FF779-529F-4DD3-9BBB-CC3DCC65E0CA}" dt="2022-07-21T08:18:21.329" v="132" actId="478"/>
          <ac:spMkLst>
            <pc:docMk/>
            <pc:sldMk cId="346427555" sldId="274"/>
            <ac:spMk id="21" creationId="{62A20E7E-35E2-42D3-871E-4E93C590761F}"/>
          </ac:spMkLst>
        </pc:spChg>
        <pc:spChg chg="add mod">
          <ac:chgData name="ngọc anh đoàn" userId="b0d8f51466c9e32b" providerId="LiveId" clId="{333FF779-529F-4DD3-9BBB-CC3DCC65E0CA}" dt="2022-07-21T08:19:12.103" v="176" actId="1076"/>
          <ac:spMkLst>
            <pc:docMk/>
            <pc:sldMk cId="346427555" sldId="274"/>
            <ac:spMk id="23" creationId="{2E8355F5-99B2-2863-B015-88DC60BBF6E1}"/>
          </ac:spMkLst>
        </pc:spChg>
        <pc:spChg chg="add mod">
          <ac:chgData name="ngọc anh đoàn" userId="b0d8f51466c9e32b" providerId="LiveId" clId="{333FF779-529F-4DD3-9BBB-CC3DCC65E0CA}" dt="2022-07-21T08:19:05.484" v="175" actId="403"/>
          <ac:spMkLst>
            <pc:docMk/>
            <pc:sldMk cId="346427555" sldId="274"/>
            <ac:spMk id="24" creationId="{C7D721AA-EF87-3050-4D32-A1D6E3184ECC}"/>
          </ac:spMkLst>
        </pc:spChg>
        <pc:spChg chg="add mod">
          <ac:chgData name="ngọc anh đoàn" userId="b0d8f51466c9e32b" providerId="LiveId" clId="{333FF779-529F-4DD3-9BBB-CC3DCC65E0CA}" dt="2022-07-21T08:24:19.003" v="272" actId="1076"/>
          <ac:spMkLst>
            <pc:docMk/>
            <pc:sldMk cId="346427555" sldId="274"/>
            <ac:spMk id="28" creationId="{BA512145-96C9-403E-18BC-CE01ED427636}"/>
          </ac:spMkLst>
        </pc:spChg>
        <pc:spChg chg="add mod">
          <ac:chgData name="ngọc anh đoàn" userId="b0d8f51466c9e32b" providerId="LiveId" clId="{333FF779-529F-4DD3-9BBB-CC3DCC65E0CA}" dt="2022-07-21T08:24:19.003" v="272" actId="1076"/>
          <ac:spMkLst>
            <pc:docMk/>
            <pc:sldMk cId="346427555" sldId="274"/>
            <ac:spMk id="29" creationId="{5D0D75B5-C09C-96FC-F7D6-28BCD3090BFE}"/>
          </ac:spMkLst>
        </pc:spChg>
        <pc:spChg chg="add mod">
          <ac:chgData name="ngọc anh đoàn" userId="b0d8f51466c9e32b" providerId="LiveId" clId="{333FF779-529F-4DD3-9BBB-CC3DCC65E0CA}" dt="2022-07-21T08:24:19.003" v="272" actId="1076"/>
          <ac:spMkLst>
            <pc:docMk/>
            <pc:sldMk cId="346427555" sldId="274"/>
            <ac:spMk id="30" creationId="{47BAF496-439D-9FAC-9BAF-0479CBEA9001}"/>
          </ac:spMkLst>
        </pc:spChg>
        <pc:spChg chg="add mod">
          <ac:chgData name="ngọc anh đoàn" userId="b0d8f51466c9e32b" providerId="LiveId" clId="{333FF779-529F-4DD3-9BBB-CC3DCC65E0CA}" dt="2022-07-21T08:24:19.003" v="272" actId="1076"/>
          <ac:spMkLst>
            <pc:docMk/>
            <pc:sldMk cId="346427555" sldId="274"/>
            <ac:spMk id="31" creationId="{06377FBD-4AA4-B534-606D-D31F4B6AB8BA}"/>
          </ac:spMkLst>
        </pc:spChg>
        <pc:spChg chg="add mod">
          <ac:chgData name="ngọc anh đoàn" userId="b0d8f51466c9e32b" providerId="LiveId" clId="{333FF779-529F-4DD3-9BBB-CC3DCC65E0CA}" dt="2022-07-21T08:24:19.003" v="272" actId="1076"/>
          <ac:spMkLst>
            <pc:docMk/>
            <pc:sldMk cId="346427555" sldId="274"/>
            <ac:spMk id="32" creationId="{CD7E912D-8DF3-BF40-BDFB-420ACDFC72C1}"/>
          </ac:spMkLst>
        </pc:spChg>
        <pc:spChg chg="add mod">
          <ac:chgData name="ngọc anh đoàn" userId="b0d8f51466c9e32b" providerId="LiveId" clId="{333FF779-529F-4DD3-9BBB-CC3DCC65E0CA}" dt="2022-07-21T08:24:19.003" v="272" actId="1076"/>
          <ac:spMkLst>
            <pc:docMk/>
            <pc:sldMk cId="346427555" sldId="274"/>
            <ac:spMk id="33" creationId="{5BF22C3F-B0EA-B657-0ACD-55B8EF54FD75}"/>
          </ac:spMkLst>
        </pc:spChg>
        <pc:spChg chg="add mod">
          <ac:chgData name="ngọc anh đoàn" userId="b0d8f51466c9e32b" providerId="LiveId" clId="{333FF779-529F-4DD3-9BBB-CC3DCC65E0CA}" dt="2022-07-21T08:24:24.826" v="273" actId="1076"/>
          <ac:spMkLst>
            <pc:docMk/>
            <pc:sldMk cId="346427555" sldId="274"/>
            <ac:spMk id="35" creationId="{EB17DB80-CE54-FCF2-D3D3-51EA7C887A36}"/>
          </ac:spMkLst>
        </pc:spChg>
        <pc:spChg chg="add mod">
          <ac:chgData name="ngọc anh đoàn" userId="b0d8f51466c9e32b" providerId="LiveId" clId="{333FF779-529F-4DD3-9BBB-CC3DCC65E0CA}" dt="2022-07-21T08:24:28.447" v="274" actId="1076"/>
          <ac:spMkLst>
            <pc:docMk/>
            <pc:sldMk cId="346427555" sldId="274"/>
            <ac:spMk id="36" creationId="{6FBDF038-3106-704C-F39B-D8846F16C380}"/>
          </ac:spMkLst>
        </pc:spChg>
        <pc:spChg chg="del">
          <ac:chgData name="ngọc anh đoàn" userId="b0d8f51466c9e32b" providerId="LiveId" clId="{333FF779-529F-4DD3-9BBB-CC3DCC65E0CA}" dt="2022-07-21T08:18:21.329" v="132" actId="478"/>
          <ac:spMkLst>
            <pc:docMk/>
            <pc:sldMk cId="346427555" sldId="274"/>
            <ac:spMk id="39" creationId="{00000000-0000-0000-0000-000000000000}"/>
          </ac:spMkLst>
        </pc:spChg>
        <pc:spChg chg="del">
          <ac:chgData name="ngọc anh đoàn" userId="b0d8f51466c9e32b" providerId="LiveId" clId="{333FF779-529F-4DD3-9BBB-CC3DCC65E0CA}" dt="2022-07-21T08:18:21.329" v="132" actId="478"/>
          <ac:spMkLst>
            <pc:docMk/>
            <pc:sldMk cId="346427555" sldId="274"/>
            <ac:spMk id="40" creationId="{00000000-0000-0000-0000-000000000000}"/>
          </ac:spMkLst>
        </pc:spChg>
        <pc:spChg chg="del">
          <ac:chgData name="ngọc anh đoàn" userId="b0d8f51466c9e32b" providerId="LiveId" clId="{333FF779-529F-4DD3-9BBB-CC3DCC65E0CA}" dt="2022-07-21T08:18:21.329" v="132" actId="478"/>
          <ac:spMkLst>
            <pc:docMk/>
            <pc:sldMk cId="346427555" sldId="274"/>
            <ac:spMk id="45" creationId="{00000000-0000-0000-0000-000000000000}"/>
          </ac:spMkLst>
        </pc:spChg>
        <pc:spChg chg="del">
          <ac:chgData name="ngọc anh đoàn" userId="b0d8f51466c9e32b" providerId="LiveId" clId="{333FF779-529F-4DD3-9BBB-CC3DCC65E0CA}" dt="2022-07-21T08:18:21.329" v="132" actId="478"/>
          <ac:spMkLst>
            <pc:docMk/>
            <pc:sldMk cId="346427555" sldId="274"/>
            <ac:spMk id="46" creationId="{00000000-0000-0000-0000-000000000000}"/>
          </ac:spMkLst>
        </pc:spChg>
        <pc:spChg chg="del">
          <ac:chgData name="ngọc anh đoàn" userId="b0d8f51466c9e32b" providerId="LiveId" clId="{333FF779-529F-4DD3-9BBB-CC3DCC65E0CA}" dt="2022-07-21T08:18:21.329" v="132" actId="478"/>
          <ac:spMkLst>
            <pc:docMk/>
            <pc:sldMk cId="346427555" sldId="274"/>
            <ac:spMk id="47" creationId="{00000000-0000-0000-0000-000000000000}"/>
          </ac:spMkLst>
        </pc:spChg>
        <pc:spChg chg="del">
          <ac:chgData name="ngọc anh đoàn" userId="b0d8f51466c9e32b" providerId="LiveId" clId="{333FF779-529F-4DD3-9BBB-CC3DCC65E0CA}" dt="2022-07-21T08:18:21.329" v="132" actId="478"/>
          <ac:spMkLst>
            <pc:docMk/>
            <pc:sldMk cId="346427555" sldId="274"/>
            <ac:spMk id="48" creationId="{00000000-0000-0000-0000-000000000000}"/>
          </ac:spMkLst>
        </pc:spChg>
        <pc:grpChg chg="del">
          <ac:chgData name="ngọc anh đoàn" userId="b0d8f51466c9e32b" providerId="LiveId" clId="{333FF779-529F-4DD3-9BBB-CC3DCC65E0CA}" dt="2022-07-21T08:18:21.329" v="132" actId="478"/>
          <ac:grpSpMkLst>
            <pc:docMk/>
            <pc:sldMk cId="346427555" sldId="274"/>
            <ac:grpSpMk id="2" creationId="{FFC22D17-54BA-4FD4-8556-15E9B549FE52}"/>
          </ac:grpSpMkLst>
        </pc:grpChg>
        <pc:grpChg chg="del">
          <ac:chgData name="ngọc anh đoàn" userId="b0d8f51466c9e32b" providerId="LiveId" clId="{333FF779-529F-4DD3-9BBB-CC3DCC65E0CA}" dt="2022-07-21T08:18:21.329" v="132" actId="478"/>
          <ac:grpSpMkLst>
            <pc:docMk/>
            <pc:sldMk cId="346427555" sldId="274"/>
            <ac:grpSpMk id="4" creationId="{8B975E83-2261-4412-B45F-549920C49DBE}"/>
          </ac:grpSpMkLst>
        </pc:grpChg>
        <pc:grpChg chg="del">
          <ac:chgData name="ngọc anh đoàn" userId="b0d8f51466c9e32b" providerId="LiveId" clId="{333FF779-529F-4DD3-9BBB-CC3DCC65E0CA}" dt="2022-07-21T08:18:21.329" v="132" actId="478"/>
          <ac:grpSpMkLst>
            <pc:docMk/>
            <pc:sldMk cId="346427555" sldId="274"/>
            <ac:grpSpMk id="5" creationId="{CC156E50-A723-4370-BD41-B6325B005A6A}"/>
          </ac:grpSpMkLst>
        </pc:grpChg>
        <pc:picChg chg="del">
          <ac:chgData name="ngọc anh đoàn" userId="b0d8f51466c9e32b" providerId="LiveId" clId="{333FF779-529F-4DD3-9BBB-CC3DCC65E0CA}" dt="2022-07-21T08:18:23.353" v="133" actId="478"/>
          <ac:picMkLst>
            <pc:docMk/>
            <pc:sldMk cId="346427555" sldId="274"/>
            <ac:picMk id="3" creationId="{00000000-0000-0000-0000-000000000000}"/>
          </ac:picMkLst>
        </pc:picChg>
        <pc:picChg chg="del">
          <ac:chgData name="ngọc anh đoàn" userId="b0d8f51466c9e32b" providerId="LiveId" clId="{333FF779-529F-4DD3-9BBB-CC3DCC65E0CA}" dt="2022-07-21T08:18:26.026" v="135" actId="478"/>
          <ac:picMkLst>
            <pc:docMk/>
            <pc:sldMk cId="346427555" sldId="274"/>
            <ac:picMk id="20" creationId="{C149280F-81DA-4ED3-83E3-BC353381EA0C}"/>
          </ac:picMkLst>
        </pc:picChg>
        <pc:picChg chg="add mod">
          <ac:chgData name="ngọc anh đoàn" userId="b0d8f51466c9e32b" providerId="LiveId" clId="{333FF779-529F-4DD3-9BBB-CC3DCC65E0CA}" dt="2022-07-21T08:18:35.611" v="136"/>
          <ac:picMkLst>
            <pc:docMk/>
            <pc:sldMk cId="346427555" sldId="274"/>
            <ac:picMk id="22" creationId="{261B24CF-9C2B-0C7D-0445-D677C91643E2}"/>
          </ac:picMkLst>
        </pc:picChg>
        <pc:cxnChg chg="add mod">
          <ac:chgData name="ngọc anh đoàn" userId="b0d8f51466c9e32b" providerId="LiveId" clId="{333FF779-529F-4DD3-9BBB-CC3DCC65E0CA}" dt="2022-07-21T08:19:46.516" v="183" actId="1582"/>
          <ac:cxnSpMkLst>
            <pc:docMk/>
            <pc:sldMk cId="346427555" sldId="274"/>
            <ac:cxnSpMk id="7" creationId="{DAF5F2FA-2C0C-05B5-8757-6CBEB8D76B82}"/>
          </ac:cxnSpMkLst>
        </pc:cxnChg>
        <pc:cxnChg chg="add mod">
          <ac:chgData name="ngọc anh đoàn" userId="b0d8f51466c9e32b" providerId="LiveId" clId="{333FF779-529F-4DD3-9BBB-CC3DCC65E0CA}" dt="2022-07-21T08:19:52.622" v="184" actId="1036"/>
          <ac:cxnSpMkLst>
            <pc:docMk/>
            <pc:sldMk cId="346427555" sldId="274"/>
            <ac:cxnSpMk id="26" creationId="{28D42D0C-FF03-E1F1-4BD2-77D5F14BC447}"/>
          </ac:cxnSpMkLst>
        </pc:cxnChg>
      </pc:sldChg>
      <pc:sldChg chg="del">
        <pc:chgData name="ngọc anh đoàn" userId="b0d8f51466c9e32b" providerId="LiveId" clId="{333FF779-529F-4DD3-9BBB-CC3DCC65E0CA}" dt="2022-07-22T13:57:39.850" v="1992" actId="2696"/>
        <pc:sldMkLst>
          <pc:docMk/>
          <pc:sldMk cId="3861478128" sldId="277"/>
        </pc:sldMkLst>
      </pc:sldChg>
      <pc:sldChg chg="del">
        <pc:chgData name="ngọc anh đoàn" userId="b0d8f51466c9e32b" providerId="LiveId" clId="{333FF779-529F-4DD3-9BBB-CC3DCC65E0CA}" dt="2022-07-22T13:57:39.850" v="1992" actId="2696"/>
        <pc:sldMkLst>
          <pc:docMk/>
          <pc:sldMk cId="49410980" sldId="279"/>
        </pc:sldMkLst>
      </pc:sldChg>
      <pc:sldChg chg="del">
        <pc:chgData name="ngọc anh đoàn" userId="b0d8f51466c9e32b" providerId="LiveId" clId="{333FF779-529F-4DD3-9BBB-CC3DCC65E0CA}" dt="2022-07-22T13:57:39.850" v="1992" actId="2696"/>
        <pc:sldMkLst>
          <pc:docMk/>
          <pc:sldMk cId="3183315068" sldId="281"/>
        </pc:sldMkLst>
      </pc:sldChg>
      <pc:sldChg chg="del">
        <pc:chgData name="ngọc anh đoàn" userId="b0d8f51466c9e32b" providerId="LiveId" clId="{333FF779-529F-4DD3-9BBB-CC3DCC65E0CA}" dt="2022-07-22T13:57:39.850" v="1992" actId="2696"/>
        <pc:sldMkLst>
          <pc:docMk/>
          <pc:sldMk cId="4244077086" sldId="282"/>
        </pc:sldMkLst>
      </pc:sldChg>
      <pc:sldChg chg="del">
        <pc:chgData name="ngọc anh đoàn" userId="b0d8f51466c9e32b" providerId="LiveId" clId="{333FF779-529F-4DD3-9BBB-CC3DCC65E0CA}" dt="2022-07-22T13:57:39.850" v="1992" actId="2696"/>
        <pc:sldMkLst>
          <pc:docMk/>
          <pc:sldMk cId="190288058" sldId="283"/>
        </pc:sldMkLst>
      </pc:sldChg>
      <pc:sldChg chg="addSp delSp modSp mod ord modTransition modAnim">
        <pc:chgData name="ngọc anh đoàn" userId="b0d8f51466c9e32b" providerId="LiveId" clId="{333FF779-529F-4DD3-9BBB-CC3DCC65E0CA}" dt="2022-07-22T14:00:21.874" v="2009"/>
        <pc:sldMkLst>
          <pc:docMk/>
          <pc:sldMk cId="1672928532" sldId="284"/>
        </pc:sldMkLst>
        <pc:spChg chg="del">
          <ac:chgData name="ngọc anh đoàn" userId="b0d8f51466c9e32b" providerId="LiveId" clId="{333FF779-529F-4DD3-9BBB-CC3DCC65E0CA}" dt="2022-07-22T13:24:03.561" v="1546" actId="478"/>
          <ac:spMkLst>
            <pc:docMk/>
            <pc:sldMk cId="1672928532" sldId="284"/>
            <ac:spMk id="12"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3"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5"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6"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8"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9"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1"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2" creationId="{00000000-0000-0000-0000-000000000000}"/>
          </ac:spMkLst>
        </pc:spChg>
        <pc:spChg chg="del">
          <ac:chgData name="ngọc anh đoàn" userId="b0d8f51466c9e32b" providerId="LiveId" clId="{333FF779-529F-4DD3-9BBB-CC3DCC65E0CA}" dt="2022-07-22T13:24:05.394" v="1548" actId="478"/>
          <ac:spMkLst>
            <pc:docMk/>
            <pc:sldMk cId="1672928532" sldId="284"/>
            <ac:spMk id="23" creationId="{FA79BBCE-6DD9-452D-A0C0-4FF56AEB7AB1}"/>
          </ac:spMkLst>
        </pc:spChg>
        <pc:spChg chg="add mod">
          <ac:chgData name="ngọc anh đoàn" userId="b0d8f51466c9e32b" providerId="LiveId" clId="{333FF779-529F-4DD3-9BBB-CC3DCC65E0CA}" dt="2022-07-22T13:35:39.245" v="1712" actId="207"/>
          <ac:spMkLst>
            <pc:docMk/>
            <pc:sldMk cId="1672928532" sldId="284"/>
            <ac:spMk id="24" creationId="{D1572D6A-5D66-3B6A-9EFD-AC94E28D6893}"/>
          </ac:spMkLst>
        </pc:spChg>
        <pc:spChg chg="del">
          <ac:chgData name="ngọc anh đoàn" userId="b0d8f51466c9e32b" providerId="LiveId" clId="{333FF779-529F-4DD3-9BBB-CC3DCC65E0CA}" dt="2022-07-22T13:24:03.561" v="1546" actId="478"/>
          <ac:spMkLst>
            <pc:docMk/>
            <pc:sldMk cId="1672928532" sldId="284"/>
            <ac:spMk id="26" creationId="{CD46CBF8-13A5-4633-A67E-9AC6D81576F2}"/>
          </ac:spMkLst>
        </pc:spChg>
        <pc:spChg chg="add mod">
          <ac:chgData name="ngọc anh đoàn" userId="b0d8f51466c9e32b" providerId="LiveId" clId="{333FF779-529F-4DD3-9BBB-CC3DCC65E0CA}" dt="2022-07-22T13:24:11.295" v="1551" actId="20577"/>
          <ac:spMkLst>
            <pc:docMk/>
            <pc:sldMk cId="1672928532" sldId="284"/>
            <ac:spMk id="31" creationId="{ED581B03-888D-3532-85EC-4C166C4754E6}"/>
          </ac:spMkLst>
        </pc:spChg>
        <pc:spChg chg="add mod">
          <ac:chgData name="ngọc anh đoàn" userId="b0d8f51466c9e32b" providerId="LiveId" clId="{333FF779-529F-4DD3-9BBB-CC3DCC65E0CA}" dt="2022-07-22T13:24:06.800" v="1549"/>
          <ac:spMkLst>
            <pc:docMk/>
            <pc:sldMk cId="1672928532" sldId="284"/>
            <ac:spMk id="32" creationId="{24ABF713-B0D1-4B82-2A51-58937E4550C4}"/>
          </ac:spMkLst>
        </pc:spChg>
        <pc:spChg chg="add mod">
          <ac:chgData name="ngọc anh đoàn" userId="b0d8f51466c9e32b" providerId="LiveId" clId="{333FF779-529F-4DD3-9BBB-CC3DCC65E0CA}" dt="2022-07-22T13:24:06.800" v="1549"/>
          <ac:spMkLst>
            <pc:docMk/>
            <pc:sldMk cId="1672928532" sldId="284"/>
            <ac:spMk id="33" creationId="{382A4E21-E6B9-7D21-E21A-79A2CAE55719}"/>
          </ac:spMkLst>
        </pc:spChg>
        <pc:spChg chg="add mod">
          <ac:chgData name="ngọc anh đoàn" userId="b0d8f51466c9e32b" providerId="LiveId" clId="{333FF779-529F-4DD3-9BBB-CC3DCC65E0CA}" dt="2022-07-22T13:35:39.245" v="1712" actId="207"/>
          <ac:spMkLst>
            <pc:docMk/>
            <pc:sldMk cId="1672928532" sldId="284"/>
            <ac:spMk id="34" creationId="{756F79A9-16B2-A7A9-F9E2-3F8E6DEB424F}"/>
          </ac:spMkLst>
        </pc:spChg>
        <pc:spChg chg="add mod">
          <ac:chgData name="ngọc anh đoàn" userId="b0d8f51466c9e32b" providerId="LiveId" clId="{333FF779-529F-4DD3-9BBB-CC3DCC65E0CA}" dt="2022-07-22T13:35:39.245" v="1712" actId="207"/>
          <ac:spMkLst>
            <pc:docMk/>
            <pc:sldMk cId="1672928532" sldId="284"/>
            <ac:spMk id="35" creationId="{8C4D78AB-F992-1301-3C82-A1CDE360492E}"/>
          </ac:spMkLst>
        </pc:spChg>
        <pc:spChg chg="add mod">
          <ac:chgData name="ngọc anh đoàn" userId="b0d8f51466c9e32b" providerId="LiveId" clId="{333FF779-529F-4DD3-9BBB-CC3DCC65E0CA}" dt="2022-07-22T13:35:39.245" v="1712" actId="207"/>
          <ac:spMkLst>
            <pc:docMk/>
            <pc:sldMk cId="1672928532" sldId="284"/>
            <ac:spMk id="36" creationId="{4C38FE61-B674-ACFF-FA1F-AE693E2C6B33}"/>
          </ac:spMkLst>
        </pc:spChg>
        <pc:spChg chg="add mod">
          <ac:chgData name="ngọc anh đoàn" userId="b0d8f51466c9e32b" providerId="LiveId" clId="{333FF779-529F-4DD3-9BBB-CC3DCC65E0CA}" dt="2022-07-22T13:35:39.245" v="1712" actId="207"/>
          <ac:spMkLst>
            <pc:docMk/>
            <pc:sldMk cId="1672928532" sldId="284"/>
            <ac:spMk id="37" creationId="{25A21254-CAF8-0633-4407-4DC3F0501BAD}"/>
          </ac:spMkLst>
        </pc:spChg>
        <pc:spChg chg="add mod">
          <ac:chgData name="ngọc anh đoàn" userId="b0d8f51466c9e32b" providerId="LiveId" clId="{333FF779-529F-4DD3-9BBB-CC3DCC65E0CA}" dt="2022-07-22T13:35:39.245" v="1712" actId="207"/>
          <ac:spMkLst>
            <pc:docMk/>
            <pc:sldMk cId="1672928532" sldId="284"/>
            <ac:spMk id="38" creationId="{9BFFCED1-CDDA-FA42-2FBB-F792E651461B}"/>
          </ac:spMkLst>
        </pc:spChg>
        <pc:spChg chg="add mod">
          <ac:chgData name="ngọc anh đoàn" userId="b0d8f51466c9e32b" providerId="LiveId" clId="{333FF779-529F-4DD3-9BBB-CC3DCC65E0CA}" dt="2022-07-22T13:35:39.245" v="1712" actId="207"/>
          <ac:spMkLst>
            <pc:docMk/>
            <pc:sldMk cId="1672928532" sldId="284"/>
            <ac:spMk id="39" creationId="{07496D21-86F5-F8C1-53AA-39A2C2264DAC}"/>
          </ac:spMkLst>
        </pc:spChg>
        <pc:spChg chg="add mod">
          <ac:chgData name="ngọc anh đoàn" userId="b0d8f51466c9e32b" providerId="LiveId" clId="{333FF779-529F-4DD3-9BBB-CC3DCC65E0CA}" dt="2022-07-22T13:35:39.245" v="1712" actId="207"/>
          <ac:spMkLst>
            <pc:docMk/>
            <pc:sldMk cId="1672928532" sldId="284"/>
            <ac:spMk id="40" creationId="{7C2B4248-1C4D-DF7A-D41C-4E84CD4BB013}"/>
          </ac:spMkLst>
        </pc:spChg>
        <pc:spChg chg="add mod">
          <ac:chgData name="ngọc anh đoàn" userId="b0d8f51466c9e32b" providerId="LiveId" clId="{333FF779-529F-4DD3-9BBB-CC3DCC65E0CA}" dt="2022-07-22T13:35:39.245" v="1712" actId="207"/>
          <ac:spMkLst>
            <pc:docMk/>
            <pc:sldMk cId="1672928532" sldId="284"/>
            <ac:spMk id="41" creationId="{94FF1A9E-00C7-BF60-2F6C-D3EE6C72E553}"/>
          </ac:spMkLst>
        </pc:spChg>
        <pc:spChg chg="add mod">
          <ac:chgData name="ngọc anh đoàn" userId="b0d8f51466c9e32b" providerId="LiveId" clId="{333FF779-529F-4DD3-9BBB-CC3DCC65E0CA}" dt="2022-07-22T13:34:04.405" v="1709" actId="207"/>
          <ac:spMkLst>
            <pc:docMk/>
            <pc:sldMk cId="1672928532" sldId="284"/>
            <ac:spMk id="42" creationId="{C724962E-ECF5-592C-BBBD-C0B283303DE7}"/>
          </ac:spMkLst>
        </pc:spChg>
        <pc:spChg chg="add mod">
          <ac:chgData name="ngọc anh đoàn" userId="b0d8f51466c9e32b" providerId="LiveId" clId="{333FF779-529F-4DD3-9BBB-CC3DCC65E0CA}" dt="2022-07-22T13:30:07.403" v="1638" actId="207"/>
          <ac:spMkLst>
            <pc:docMk/>
            <pc:sldMk cId="1672928532" sldId="284"/>
            <ac:spMk id="43" creationId="{CFDC0FBB-0CF9-1E52-7945-1396ACA5F537}"/>
          </ac:spMkLst>
        </pc:spChg>
        <pc:spChg chg="add mod">
          <ac:chgData name="ngọc anh đoàn" userId="b0d8f51466c9e32b" providerId="LiveId" clId="{333FF779-529F-4DD3-9BBB-CC3DCC65E0CA}" dt="2022-07-22T13:35:39.245" v="1712" actId="207"/>
          <ac:spMkLst>
            <pc:docMk/>
            <pc:sldMk cId="1672928532" sldId="284"/>
            <ac:spMk id="44" creationId="{C2E3207A-45F2-1EE0-7693-A4D7D571F9AA}"/>
          </ac:spMkLst>
        </pc:spChg>
        <pc:spChg chg="add mod">
          <ac:chgData name="ngọc anh đoàn" userId="b0d8f51466c9e32b" providerId="LiveId" clId="{333FF779-529F-4DD3-9BBB-CC3DCC65E0CA}" dt="2022-07-22T13:30:07.403" v="1638" actId="207"/>
          <ac:spMkLst>
            <pc:docMk/>
            <pc:sldMk cId="1672928532" sldId="284"/>
            <ac:spMk id="45" creationId="{AF72FBD1-FA70-B994-FBF0-1FB5A33F763A}"/>
          </ac:spMkLst>
        </pc:spChg>
        <pc:spChg chg="add mod">
          <ac:chgData name="ngọc anh đoàn" userId="b0d8f51466c9e32b" providerId="LiveId" clId="{333FF779-529F-4DD3-9BBB-CC3DCC65E0CA}" dt="2022-07-22T13:30:07.403" v="1638" actId="207"/>
          <ac:spMkLst>
            <pc:docMk/>
            <pc:sldMk cId="1672928532" sldId="284"/>
            <ac:spMk id="46" creationId="{D171B3CB-0E62-0025-8A13-668FF8776F34}"/>
          </ac:spMkLst>
        </pc:spChg>
        <pc:spChg chg="add mod">
          <ac:chgData name="ngọc anh đoàn" userId="b0d8f51466c9e32b" providerId="LiveId" clId="{333FF779-529F-4DD3-9BBB-CC3DCC65E0CA}" dt="2022-07-22T13:30:07.403" v="1638" actId="207"/>
          <ac:spMkLst>
            <pc:docMk/>
            <pc:sldMk cId="1672928532" sldId="284"/>
            <ac:spMk id="47" creationId="{D2323346-0FFD-57FD-4753-7E0ED3FF85AC}"/>
          </ac:spMkLst>
        </pc:spChg>
        <pc:spChg chg="add mod">
          <ac:chgData name="ngọc anh đoàn" userId="b0d8f51466c9e32b" providerId="LiveId" clId="{333FF779-529F-4DD3-9BBB-CC3DCC65E0CA}" dt="2022-07-22T13:30:07.403" v="1638" actId="207"/>
          <ac:spMkLst>
            <pc:docMk/>
            <pc:sldMk cId="1672928532" sldId="284"/>
            <ac:spMk id="48" creationId="{1F652401-AE49-D667-0ADB-1D61D88E63C7}"/>
          </ac:spMkLst>
        </pc:spChg>
        <pc:spChg chg="add mod">
          <ac:chgData name="ngọc anh đoàn" userId="b0d8f51466c9e32b" providerId="LiveId" clId="{333FF779-529F-4DD3-9BBB-CC3DCC65E0CA}" dt="2022-07-22T13:30:07.403" v="1638" actId="207"/>
          <ac:spMkLst>
            <pc:docMk/>
            <pc:sldMk cId="1672928532" sldId="284"/>
            <ac:spMk id="49" creationId="{F8592CB5-7915-9225-7549-1F2A3366EF99}"/>
          </ac:spMkLst>
        </pc:spChg>
        <pc:spChg chg="add mod">
          <ac:chgData name="ngọc anh đoàn" userId="b0d8f51466c9e32b" providerId="LiveId" clId="{333FF779-529F-4DD3-9BBB-CC3DCC65E0CA}" dt="2022-07-22T13:30:35.321" v="1643" actId="1035"/>
          <ac:spMkLst>
            <pc:docMk/>
            <pc:sldMk cId="1672928532" sldId="284"/>
            <ac:spMk id="50" creationId="{F1B56E4F-A3F0-D999-0803-1246F3482830}"/>
          </ac:spMkLst>
        </pc:spChg>
        <pc:spChg chg="add mod">
          <ac:chgData name="ngọc anh đoàn" userId="b0d8f51466c9e32b" providerId="LiveId" clId="{333FF779-529F-4DD3-9BBB-CC3DCC65E0CA}" dt="2022-07-22T13:30:07.403" v="1638" actId="207"/>
          <ac:spMkLst>
            <pc:docMk/>
            <pc:sldMk cId="1672928532" sldId="284"/>
            <ac:spMk id="51" creationId="{F66A1727-850C-76C9-60E8-26ECA9B1C57E}"/>
          </ac:spMkLst>
        </pc:spChg>
        <pc:spChg chg="add mod">
          <ac:chgData name="ngọc anh đoàn" userId="b0d8f51466c9e32b" providerId="LiveId" clId="{333FF779-529F-4DD3-9BBB-CC3DCC65E0CA}" dt="2022-07-22T13:30:07.403" v="1638" actId="207"/>
          <ac:spMkLst>
            <pc:docMk/>
            <pc:sldMk cId="1672928532" sldId="284"/>
            <ac:spMk id="52" creationId="{515281FE-D277-5938-2C47-2457F76C98DB}"/>
          </ac:spMkLst>
        </pc:spChg>
        <pc:spChg chg="add mod">
          <ac:chgData name="ngọc anh đoàn" userId="b0d8f51466c9e32b" providerId="LiveId" clId="{333FF779-529F-4DD3-9BBB-CC3DCC65E0CA}" dt="2022-07-22T13:32:15.550" v="1679" actId="1076"/>
          <ac:spMkLst>
            <pc:docMk/>
            <pc:sldMk cId="1672928532" sldId="284"/>
            <ac:spMk id="53" creationId="{CCCCDA4B-0F1B-7E13-7C74-12368724A28D}"/>
          </ac:spMkLst>
        </pc:spChg>
        <pc:spChg chg="add mod">
          <ac:chgData name="ngọc anh đoàn" userId="b0d8f51466c9e32b" providerId="LiveId" clId="{333FF779-529F-4DD3-9BBB-CC3DCC65E0CA}" dt="2022-07-22T13:34:04.405" v="1709" actId="207"/>
          <ac:spMkLst>
            <pc:docMk/>
            <pc:sldMk cId="1672928532" sldId="284"/>
            <ac:spMk id="54" creationId="{96513B1A-9382-C6DB-40CF-27C7ACC0C526}"/>
          </ac:spMkLst>
        </pc:spChg>
        <pc:spChg chg="add mod">
          <ac:chgData name="ngọc anh đoàn" userId="b0d8f51466c9e32b" providerId="LiveId" clId="{333FF779-529F-4DD3-9BBB-CC3DCC65E0CA}" dt="2022-07-22T13:34:04.405" v="1709" actId="207"/>
          <ac:spMkLst>
            <pc:docMk/>
            <pc:sldMk cId="1672928532" sldId="284"/>
            <ac:spMk id="55" creationId="{92793ABB-AB0A-147A-E6B2-C4EE4DCB419B}"/>
          </ac:spMkLst>
        </pc:spChg>
        <pc:spChg chg="add mod">
          <ac:chgData name="ngọc anh đoàn" userId="b0d8f51466c9e32b" providerId="LiveId" clId="{333FF779-529F-4DD3-9BBB-CC3DCC65E0CA}" dt="2022-07-22T13:34:04.405" v="1709" actId="207"/>
          <ac:spMkLst>
            <pc:docMk/>
            <pc:sldMk cId="1672928532" sldId="284"/>
            <ac:spMk id="56" creationId="{6BDF128A-24FC-5D61-B9FA-0C43F3BB76CF}"/>
          </ac:spMkLst>
        </pc:spChg>
        <pc:spChg chg="add mod">
          <ac:chgData name="ngọc anh đoàn" userId="b0d8f51466c9e32b" providerId="LiveId" clId="{333FF779-529F-4DD3-9BBB-CC3DCC65E0CA}" dt="2022-07-22T13:34:04.405" v="1709" actId="207"/>
          <ac:spMkLst>
            <pc:docMk/>
            <pc:sldMk cId="1672928532" sldId="284"/>
            <ac:spMk id="57" creationId="{CD127CBF-756D-E2C9-A539-34A9D499CE9B}"/>
          </ac:spMkLst>
        </pc:spChg>
        <pc:spChg chg="add mod">
          <ac:chgData name="ngọc anh đoàn" userId="b0d8f51466c9e32b" providerId="LiveId" clId="{333FF779-529F-4DD3-9BBB-CC3DCC65E0CA}" dt="2022-07-22T13:34:08.185" v="1710" actId="207"/>
          <ac:spMkLst>
            <pc:docMk/>
            <pc:sldMk cId="1672928532" sldId="284"/>
            <ac:spMk id="58" creationId="{15F13C90-E186-C531-E761-75E06C54FF54}"/>
          </ac:spMkLst>
        </pc:spChg>
        <pc:spChg chg="add mod">
          <ac:chgData name="ngọc anh đoàn" userId="b0d8f51466c9e32b" providerId="LiveId" clId="{333FF779-529F-4DD3-9BBB-CC3DCC65E0CA}" dt="2022-07-22T13:34:04.405" v="1709" actId="207"/>
          <ac:spMkLst>
            <pc:docMk/>
            <pc:sldMk cId="1672928532" sldId="284"/>
            <ac:spMk id="59" creationId="{AE34D589-453A-0E62-257B-9A85F86CD52E}"/>
          </ac:spMkLst>
        </pc:spChg>
        <pc:spChg chg="add mod">
          <ac:chgData name="ngọc anh đoàn" userId="b0d8f51466c9e32b" providerId="LiveId" clId="{333FF779-529F-4DD3-9BBB-CC3DCC65E0CA}" dt="2022-07-22T13:34:04.405" v="1709" actId="207"/>
          <ac:spMkLst>
            <pc:docMk/>
            <pc:sldMk cId="1672928532" sldId="284"/>
            <ac:spMk id="60" creationId="{A2CEEA05-3064-F048-A8B1-30B87B6728B0}"/>
          </ac:spMkLst>
        </pc:spChg>
        <pc:spChg chg="add mod">
          <ac:chgData name="ngọc anh đoàn" userId="b0d8f51466c9e32b" providerId="LiveId" clId="{333FF779-529F-4DD3-9BBB-CC3DCC65E0CA}" dt="2022-07-22T13:34:04.405" v="1709" actId="207"/>
          <ac:spMkLst>
            <pc:docMk/>
            <pc:sldMk cId="1672928532" sldId="284"/>
            <ac:spMk id="61" creationId="{AA4282E7-3F3D-1565-6A37-BAD25C989D7A}"/>
          </ac:spMkLst>
        </pc:spChg>
        <pc:spChg chg="add mod">
          <ac:chgData name="ngọc anh đoàn" userId="b0d8f51466c9e32b" providerId="LiveId" clId="{333FF779-529F-4DD3-9BBB-CC3DCC65E0CA}" dt="2022-07-22T13:34:04.405" v="1709" actId="207"/>
          <ac:spMkLst>
            <pc:docMk/>
            <pc:sldMk cId="1672928532" sldId="284"/>
            <ac:spMk id="62" creationId="{67FC4986-C8F2-3381-C30A-15D7AD15A7A3}"/>
          </ac:spMkLst>
        </pc:spChg>
        <pc:spChg chg="add mod">
          <ac:chgData name="ngọc anh đoàn" userId="b0d8f51466c9e32b" providerId="LiveId" clId="{333FF779-529F-4DD3-9BBB-CC3DCC65E0CA}" dt="2022-07-22T13:34:04.405" v="1709" actId="207"/>
          <ac:spMkLst>
            <pc:docMk/>
            <pc:sldMk cId="1672928532" sldId="284"/>
            <ac:spMk id="63" creationId="{FCF5EAE4-8DFB-EE6F-E5F5-5FEE8A06AED6}"/>
          </ac:spMkLst>
        </pc:spChg>
        <pc:spChg chg="add mod">
          <ac:chgData name="ngọc anh đoàn" userId="b0d8f51466c9e32b" providerId="LiveId" clId="{333FF779-529F-4DD3-9BBB-CC3DCC65E0CA}" dt="2022-07-22T13:34:04.405" v="1709" actId="207"/>
          <ac:spMkLst>
            <pc:docMk/>
            <pc:sldMk cId="1672928532" sldId="284"/>
            <ac:spMk id="64" creationId="{9468B8CE-B8CA-F0FD-9341-6681D2DD940D}"/>
          </ac:spMkLst>
        </pc:spChg>
        <pc:spChg chg="add mod">
          <ac:chgData name="ngọc anh đoàn" userId="b0d8f51466c9e32b" providerId="LiveId" clId="{333FF779-529F-4DD3-9BBB-CC3DCC65E0CA}" dt="2022-07-22T13:48:58.905" v="1845" actId="1036"/>
          <ac:spMkLst>
            <pc:docMk/>
            <pc:sldMk cId="1672928532" sldId="284"/>
            <ac:spMk id="65" creationId="{B6C2BA91-A5E7-DA30-0689-ACDE5D5C7055}"/>
          </ac:spMkLst>
        </pc:spChg>
        <pc:spChg chg="add mod">
          <ac:chgData name="ngọc anh đoàn" userId="b0d8f51466c9e32b" providerId="LiveId" clId="{333FF779-529F-4DD3-9BBB-CC3DCC65E0CA}" dt="2022-07-22T13:48:53.131" v="1842" actId="1076"/>
          <ac:spMkLst>
            <pc:docMk/>
            <pc:sldMk cId="1672928532" sldId="284"/>
            <ac:spMk id="66" creationId="{8FDFB868-10F8-E0ED-40BF-872AFDC328AF}"/>
          </ac:spMkLst>
        </pc:spChg>
        <pc:spChg chg="add mod">
          <ac:chgData name="ngọc anh đoàn" userId="b0d8f51466c9e32b" providerId="LiveId" clId="{333FF779-529F-4DD3-9BBB-CC3DCC65E0CA}" dt="2022-07-22T13:48:56.171" v="1844" actId="1036"/>
          <ac:spMkLst>
            <pc:docMk/>
            <pc:sldMk cId="1672928532" sldId="284"/>
            <ac:spMk id="67" creationId="{B113A8B9-BFFA-D98F-2FB0-EAC41A1A2651}"/>
          </ac:spMkLst>
        </pc:spChg>
        <pc:spChg chg="add mod">
          <ac:chgData name="ngọc anh đoàn" userId="b0d8f51466c9e32b" providerId="LiveId" clId="{333FF779-529F-4DD3-9BBB-CC3DCC65E0CA}" dt="2022-07-22T13:47:49.445" v="1832" actId="1076"/>
          <ac:spMkLst>
            <pc:docMk/>
            <pc:sldMk cId="1672928532" sldId="284"/>
            <ac:spMk id="68" creationId="{D9E6E6A6-BF62-B716-AEC7-914EC226525B}"/>
          </ac:spMkLst>
        </pc:spChg>
        <pc:spChg chg="add mod">
          <ac:chgData name="ngọc anh đoàn" userId="b0d8f51466c9e32b" providerId="LiveId" clId="{333FF779-529F-4DD3-9BBB-CC3DCC65E0CA}" dt="2022-07-22T13:47:44.904" v="1831" actId="1076"/>
          <ac:spMkLst>
            <pc:docMk/>
            <pc:sldMk cId="1672928532" sldId="284"/>
            <ac:spMk id="69" creationId="{68A4362D-A57F-A01B-C669-513D76936402}"/>
          </ac:spMkLst>
        </pc:spChg>
        <pc:spChg chg="add mod">
          <ac:chgData name="ngọc anh đoàn" userId="b0d8f51466c9e32b" providerId="LiveId" clId="{333FF779-529F-4DD3-9BBB-CC3DCC65E0CA}" dt="2022-07-22T13:49:30.863" v="1853" actId="1076"/>
          <ac:spMkLst>
            <pc:docMk/>
            <pc:sldMk cId="1672928532" sldId="284"/>
            <ac:spMk id="70" creationId="{4326B5E5-3208-E6A5-7C09-50E79D8D4F65}"/>
          </ac:spMkLst>
        </pc:spChg>
        <pc:spChg chg="add mod">
          <ac:chgData name="ngọc anh đoàn" userId="b0d8f51466c9e32b" providerId="LiveId" clId="{333FF779-529F-4DD3-9BBB-CC3DCC65E0CA}" dt="2022-07-22T13:49:57.172" v="1860" actId="1076"/>
          <ac:spMkLst>
            <pc:docMk/>
            <pc:sldMk cId="1672928532" sldId="284"/>
            <ac:spMk id="71" creationId="{CA01637D-9107-2C50-0460-EBF8CB4FF841}"/>
          </ac:spMkLst>
        </pc:spChg>
        <pc:spChg chg="add mod">
          <ac:chgData name="ngọc anh đoàn" userId="b0d8f51466c9e32b" providerId="LiveId" clId="{333FF779-529F-4DD3-9BBB-CC3DCC65E0CA}" dt="2022-07-22T13:49:49.183" v="1858" actId="1076"/>
          <ac:spMkLst>
            <pc:docMk/>
            <pc:sldMk cId="1672928532" sldId="284"/>
            <ac:spMk id="72" creationId="{FD7524F0-F617-5E99-533D-01AA75612C45}"/>
          </ac:spMkLst>
        </pc:spChg>
        <pc:spChg chg="add mod">
          <ac:chgData name="ngọc anh đoàn" userId="b0d8f51466c9e32b" providerId="LiveId" clId="{333FF779-529F-4DD3-9BBB-CC3DCC65E0CA}" dt="2022-07-22T13:49:34.882" v="1854" actId="1076"/>
          <ac:spMkLst>
            <pc:docMk/>
            <pc:sldMk cId="1672928532" sldId="284"/>
            <ac:spMk id="73" creationId="{7586D7E3-C9D3-9757-3024-941865E26991}"/>
          </ac:spMkLst>
        </pc:spChg>
        <pc:spChg chg="add mod">
          <ac:chgData name="ngọc anh đoàn" userId="b0d8f51466c9e32b" providerId="LiveId" clId="{333FF779-529F-4DD3-9BBB-CC3DCC65E0CA}" dt="2022-07-22T13:49:15.990" v="1850" actId="1076"/>
          <ac:spMkLst>
            <pc:docMk/>
            <pc:sldMk cId="1672928532" sldId="284"/>
            <ac:spMk id="74" creationId="{9BA04521-4FCD-F0A7-E029-5FB2BAE06826}"/>
          </ac:spMkLst>
        </pc:spChg>
        <pc:spChg chg="add mod">
          <ac:chgData name="ngọc anh đoàn" userId="b0d8f51466c9e32b" providerId="LiveId" clId="{333FF779-529F-4DD3-9BBB-CC3DCC65E0CA}" dt="2022-07-22T13:50:16.338" v="1867" actId="1035"/>
          <ac:spMkLst>
            <pc:docMk/>
            <pc:sldMk cId="1672928532" sldId="284"/>
            <ac:spMk id="75" creationId="{38E7BED0-98F9-CA10-4D25-CBE5CBDC70CB}"/>
          </ac:spMkLst>
        </pc:spChg>
        <pc:spChg chg="add del mod">
          <ac:chgData name="ngọc anh đoàn" userId="b0d8f51466c9e32b" providerId="LiveId" clId="{333FF779-529F-4DD3-9BBB-CC3DCC65E0CA}" dt="2022-07-22T13:43:18.139" v="1802" actId="478"/>
          <ac:spMkLst>
            <pc:docMk/>
            <pc:sldMk cId="1672928532" sldId="284"/>
            <ac:spMk id="76" creationId="{B33C219F-A641-811D-C185-B5D439643773}"/>
          </ac:spMkLst>
        </pc:spChg>
        <pc:grpChg chg="del">
          <ac:chgData name="ngọc anh đoàn" userId="b0d8f51466c9e32b" providerId="LiveId" clId="{333FF779-529F-4DD3-9BBB-CC3DCC65E0CA}" dt="2022-07-22T13:24:03.561" v="1546" actId="478"/>
          <ac:grpSpMkLst>
            <pc:docMk/>
            <pc:sldMk cId="1672928532" sldId="284"/>
            <ac:grpSpMk id="2" creationId="{37CDE34C-0207-4DA8-9975-A04750C29BCD}"/>
          </ac:grpSpMkLst>
        </pc:grpChg>
        <pc:grpChg chg="del">
          <ac:chgData name="ngọc anh đoàn" userId="b0d8f51466c9e32b" providerId="LiveId" clId="{333FF779-529F-4DD3-9BBB-CC3DCC65E0CA}" dt="2022-07-22T13:24:03.561" v="1546" actId="478"/>
          <ac:grpSpMkLst>
            <pc:docMk/>
            <pc:sldMk cId="1672928532" sldId="284"/>
            <ac:grpSpMk id="27" creationId="{416122DF-73FE-415E-9567-AC7F2E37F04F}"/>
          </ac:grpSpMkLst>
        </pc:grpChg>
        <pc:grpChg chg="del">
          <ac:chgData name="ngọc anh đoàn" userId="b0d8f51466c9e32b" providerId="LiveId" clId="{333FF779-529F-4DD3-9BBB-CC3DCC65E0CA}" dt="2022-07-22T13:24:03.561" v="1546" actId="478"/>
          <ac:grpSpMkLst>
            <pc:docMk/>
            <pc:sldMk cId="1672928532" sldId="284"/>
            <ac:grpSpMk id="28" creationId="{D48AE636-9D2E-405B-AAB6-5C60CCC78D63}"/>
          </ac:grpSpMkLst>
        </pc:grpChg>
        <pc:grpChg chg="del">
          <ac:chgData name="ngọc anh đoàn" userId="b0d8f51466c9e32b" providerId="LiveId" clId="{333FF779-529F-4DD3-9BBB-CC3DCC65E0CA}" dt="2022-07-22T13:24:03.561" v="1546" actId="478"/>
          <ac:grpSpMkLst>
            <pc:docMk/>
            <pc:sldMk cId="1672928532" sldId="284"/>
            <ac:grpSpMk id="29" creationId="{313AF841-F12A-4119-B69D-EC50774D1203}"/>
          </ac:grpSpMkLst>
        </pc:grpChg>
        <pc:picChg chg="del">
          <ac:chgData name="ngọc anh đoàn" userId="b0d8f51466c9e32b" providerId="LiveId" clId="{333FF779-529F-4DD3-9BBB-CC3DCC65E0CA}" dt="2022-07-22T13:24:04.691" v="1547" actId="478"/>
          <ac:picMkLst>
            <pc:docMk/>
            <pc:sldMk cId="1672928532" sldId="284"/>
            <ac:picMk id="25" creationId="{9125F268-3697-4FB2-A1CD-5E438B519262}"/>
          </ac:picMkLst>
        </pc:picChg>
        <pc:picChg chg="add mod">
          <ac:chgData name="ngọc anh đoàn" userId="b0d8f51466c9e32b" providerId="LiveId" clId="{333FF779-529F-4DD3-9BBB-CC3DCC65E0CA}" dt="2022-07-22T13:24:06.800" v="1549"/>
          <ac:picMkLst>
            <pc:docMk/>
            <pc:sldMk cId="1672928532" sldId="284"/>
            <ac:picMk id="30" creationId="{CC2BCB0F-D678-EF2B-31B7-B484855A09F7}"/>
          </ac:picMkLst>
        </pc:picChg>
        <pc:cxnChg chg="del">
          <ac:chgData name="ngọc anh đoàn" userId="b0d8f51466c9e32b" providerId="LiveId" clId="{333FF779-529F-4DD3-9BBB-CC3DCC65E0CA}" dt="2022-07-22T13:24:03.561" v="1546" actId="478"/>
          <ac:cxnSpMkLst>
            <pc:docMk/>
            <pc:sldMk cId="1672928532" sldId="284"/>
            <ac:cxnSpMk id="11"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4"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7"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20" creationId="{00000000-0000-0000-0000-000000000000}"/>
          </ac:cxnSpMkLst>
        </pc:cxnChg>
      </pc:sldChg>
      <pc:sldChg chg="delSp modSp mod ord modTransition delAnim modAnim">
        <pc:chgData name="ngọc anh đoàn" userId="b0d8f51466c9e32b" providerId="LiveId" clId="{333FF779-529F-4DD3-9BBB-CC3DCC65E0CA}" dt="2022-07-22T14:00:28.367" v="2010"/>
        <pc:sldMkLst>
          <pc:docMk/>
          <pc:sldMk cId="3326306695" sldId="294"/>
        </pc:sldMkLst>
        <pc:spChg chg="mod">
          <ac:chgData name="ngọc anh đoàn" userId="b0d8f51466c9e32b" providerId="LiveId" clId="{333FF779-529F-4DD3-9BBB-CC3DCC65E0CA}" dt="2022-07-22T13:57:18.560" v="1989" actId="404"/>
          <ac:spMkLst>
            <pc:docMk/>
            <pc:sldMk cId="3326306695" sldId="294"/>
            <ac:spMk id="18" creationId="{813D66B9-4A09-462C-AA26-03692FE6AEA6}"/>
          </ac:spMkLst>
        </pc:spChg>
        <pc:spChg chg="del">
          <ac:chgData name="ngọc anh đoàn" userId="b0d8f51466c9e32b" providerId="LiveId" clId="{333FF779-529F-4DD3-9BBB-CC3DCC65E0CA}" dt="2022-07-22T13:57:23.694" v="1990" actId="478"/>
          <ac:spMkLst>
            <pc:docMk/>
            <pc:sldMk cId="3326306695" sldId="294"/>
            <ac:spMk id="25" creationId="{91E2F301-64C4-4CDE-B909-B4A9737784F3}"/>
          </ac:spMkLst>
        </pc:spChg>
      </pc:sldChg>
      <pc:sldChg chg="modTransition">
        <pc:chgData name="ngọc anh đoàn" userId="b0d8f51466c9e32b" providerId="LiveId" clId="{333FF779-529F-4DD3-9BBB-CC3DCC65E0CA}" dt="2022-07-22T13:59:42.112" v="2001"/>
        <pc:sldMkLst>
          <pc:docMk/>
          <pc:sldMk cId="544974436" sldId="295"/>
        </pc:sldMkLst>
      </pc:sldChg>
      <pc:sldChg chg="addSp delSp modSp mod ord modTransition delAnim modAnim">
        <pc:chgData name="ngọc anh đoàn" userId="b0d8f51466c9e32b" providerId="LiveId" clId="{333FF779-529F-4DD3-9BBB-CC3DCC65E0CA}" dt="2022-07-22T14:00:01.348" v="2005"/>
        <pc:sldMkLst>
          <pc:docMk/>
          <pc:sldMk cId="800733345" sldId="296"/>
        </pc:sldMkLst>
        <pc:spChg chg="del">
          <ac:chgData name="ngọc anh đoàn" userId="b0d8f51466c9e32b" providerId="LiveId" clId="{333FF779-529F-4DD3-9BBB-CC3DCC65E0CA}" dt="2022-07-21T08:36:30.495" v="399" actId="478"/>
          <ac:spMkLst>
            <pc:docMk/>
            <pc:sldMk cId="800733345" sldId="296"/>
            <ac:spMk id="15" creationId="{AFD28298-D2D2-47B2-9D4E-A285E56F8028}"/>
          </ac:spMkLst>
        </pc:spChg>
        <pc:spChg chg="del">
          <ac:chgData name="ngọc anh đoàn" userId="b0d8f51466c9e32b" providerId="LiveId" clId="{333FF779-529F-4DD3-9BBB-CC3DCC65E0CA}" dt="2022-07-21T08:36:30.495" v="399" actId="478"/>
          <ac:spMkLst>
            <pc:docMk/>
            <pc:sldMk cId="800733345" sldId="296"/>
            <ac:spMk id="17" creationId="{EDBD1D57-5C40-43B7-893A-60793D348428}"/>
          </ac:spMkLst>
        </pc:spChg>
        <pc:spChg chg="del">
          <ac:chgData name="ngọc anh đoàn" userId="b0d8f51466c9e32b" providerId="LiveId" clId="{333FF779-529F-4DD3-9BBB-CC3DCC65E0CA}" dt="2022-07-21T08:36:30.495" v="399" actId="478"/>
          <ac:spMkLst>
            <pc:docMk/>
            <pc:sldMk cId="800733345" sldId="296"/>
            <ac:spMk id="19" creationId="{8BFCF67D-D701-4307-A94F-14C400D2BAD8}"/>
          </ac:spMkLst>
        </pc:spChg>
        <pc:spChg chg="del">
          <ac:chgData name="ngọc anh đoàn" userId="b0d8f51466c9e32b" providerId="LiveId" clId="{333FF779-529F-4DD3-9BBB-CC3DCC65E0CA}" dt="2022-07-21T08:36:30.495" v="399" actId="478"/>
          <ac:spMkLst>
            <pc:docMk/>
            <pc:sldMk cId="800733345" sldId="296"/>
            <ac:spMk id="21" creationId="{B5A491E9-D1FE-4C87-A8C9-E3666C9091A1}"/>
          </ac:spMkLst>
        </pc:spChg>
        <pc:spChg chg="del">
          <ac:chgData name="ngọc anh đoàn" userId="b0d8f51466c9e32b" providerId="LiveId" clId="{333FF779-529F-4DD3-9BBB-CC3DCC65E0CA}" dt="2022-07-21T08:36:27.450" v="398" actId="478"/>
          <ac:spMkLst>
            <pc:docMk/>
            <pc:sldMk cId="800733345" sldId="296"/>
            <ac:spMk id="36" creationId="{7410CAE6-B4C1-41C2-A1F5-6458F9B7EED9}"/>
          </ac:spMkLst>
        </pc:spChg>
        <pc:spChg chg="del">
          <ac:chgData name="ngọc anh đoàn" userId="b0d8f51466c9e32b" providerId="LiveId" clId="{333FF779-529F-4DD3-9BBB-CC3DCC65E0CA}" dt="2022-07-21T08:36:26.503" v="397" actId="478"/>
          <ac:spMkLst>
            <pc:docMk/>
            <pc:sldMk cId="800733345" sldId="296"/>
            <ac:spMk id="38" creationId="{6781A8B4-6FA0-4C6E-BC80-65970E200E1B}"/>
          </ac:spMkLst>
        </pc:spChg>
        <pc:spChg chg="mod">
          <ac:chgData name="ngọc anh đoàn" userId="b0d8f51466c9e32b" providerId="LiveId" clId="{333FF779-529F-4DD3-9BBB-CC3DCC65E0CA}" dt="2022-07-21T08:38:36.995" v="485" actId="20577"/>
          <ac:spMkLst>
            <pc:docMk/>
            <pc:sldMk cId="800733345" sldId="296"/>
            <ac:spMk id="46" creationId="{AF8FAAB8-84FA-ED72-679B-B0E68B15CB54}"/>
          </ac:spMkLst>
        </pc:spChg>
        <pc:spChg chg="mod">
          <ac:chgData name="ngọc anh đoàn" userId="b0d8f51466c9e32b" providerId="LiveId" clId="{333FF779-529F-4DD3-9BBB-CC3DCC65E0CA}" dt="2022-07-21T08:38:25.446" v="476" actId="1076"/>
          <ac:spMkLst>
            <pc:docMk/>
            <pc:sldMk cId="800733345" sldId="296"/>
            <ac:spMk id="47" creationId="{AD1641E9-2FCF-ED43-3329-062DB2ADB995}"/>
          </ac:spMkLst>
        </pc:spChg>
        <pc:spChg chg="mod">
          <ac:chgData name="ngọc anh đoàn" userId="b0d8f51466c9e32b" providerId="LiveId" clId="{333FF779-529F-4DD3-9BBB-CC3DCC65E0CA}" dt="2022-07-21T08:39:13.194" v="503" actId="20577"/>
          <ac:spMkLst>
            <pc:docMk/>
            <pc:sldMk cId="800733345" sldId="296"/>
            <ac:spMk id="51" creationId="{AAD7E843-5378-BC30-3681-EDB0F5AC262D}"/>
          </ac:spMkLst>
        </pc:spChg>
        <pc:spChg chg="mod">
          <ac:chgData name="ngọc anh đoàn" userId="b0d8f51466c9e32b" providerId="LiveId" clId="{333FF779-529F-4DD3-9BBB-CC3DCC65E0CA}" dt="2022-07-21T08:39:07.811" v="498" actId="1076"/>
          <ac:spMkLst>
            <pc:docMk/>
            <pc:sldMk cId="800733345" sldId="296"/>
            <ac:spMk id="52" creationId="{DF7DC77F-3CFC-E123-4852-602BC9C69D00}"/>
          </ac:spMkLst>
        </pc:spChg>
        <pc:spChg chg="add mod">
          <ac:chgData name="ngọc anh đoàn" userId="b0d8f51466c9e32b" providerId="LiveId" clId="{333FF779-529F-4DD3-9BBB-CC3DCC65E0CA}" dt="2022-07-21T08:38:47.304" v="489" actId="20577"/>
          <ac:spMkLst>
            <pc:docMk/>
            <pc:sldMk cId="800733345" sldId="296"/>
            <ac:spMk id="53" creationId="{36766991-CF7D-A717-E33D-06B59A05D9D6}"/>
          </ac:spMkLst>
        </pc:spChg>
        <pc:spChg chg="add mod">
          <ac:chgData name="ngọc anh đoàn" userId="b0d8f51466c9e32b" providerId="LiveId" clId="{333FF779-529F-4DD3-9BBB-CC3DCC65E0CA}" dt="2022-07-21T08:39:29.205" v="517" actId="1035"/>
          <ac:spMkLst>
            <pc:docMk/>
            <pc:sldMk cId="800733345" sldId="296"/>
            <ac:spMk id="54" creationId="{EF8CEE15-B7B3-0ACE-8A4E-4FEC9E57B5D3}"/>
          </ac:spMkLst>
        </pc:spChg>
        <pc:spChg chg="add mod">
          <ac:chgData name="ngọc anh đoàn" userId="b0d8f51466c9e32b" providerId="LiveId" clId="{333FF779-529F-4DD3-9BBB-CC3DCC65E0CA}" dt="2022-07-21T08:37:52.612" v="461" actId="1076"/>
          <ac:spMkLst>
            <pc:docMk/>
            <pc:sldMk cId="800733345" sldId="296"/>
            <ac:spMk id="55" creationId="{46614E52-6BA5-EF40-7118-F06822A7A9E1}"/>
          </ac:spMkLst>
        </pc:spChg>
        <pc:spChg chg="add mod">
          <ac:chgData name="ngọc anh đoàn" userId="b0d8f51466c9e32b" providerId="LiveId" clId="{333FF779-529F-4DD3-9BBB-CC3DCC65E0CA}" dt="2022-07-21T08:37:43.039" v="457" actId="1076"/>
          <ac:spMkLst>
            <pc:docMk/>
            <pc:sldMk cId="800733345" sldId="296"/>
            <ac:spMk id="56" creationId="{3665BE18-22A9-B772-CB95-51BB77DFFE3C}"/>
          </ac:spMkLst>
        </pc:spChg>
        <pc:spChg chg="add mod">
          <ac:chgData name="ngọc anh đoàn" userId="b0d8f51466c9e32b" providerId="LiveId" clId="{333FF779-529F-4DD3-9BBB-CC3DCC65E0CA}" dt="2022-07-21T08:38:12.611" v="467" actId="1076"/>
          <ac:spMkLst>
            <pc:docMk/>
            <pc:sldMk cId="800733345" sldId="296"/>
            <ac:spMk id="58" creationId="{5E7BEC4F-43CE-6A11-2664-7F17D78634C3}"/>
          </ac:spMkLst>
        </pc:spChg>
        <pc:spChg chg="add mod">
          <ac:chgData name="ngọc anh đoàn" userId="b0d8f51466c9e32b" providerId="LiveId" clId="{333FF779-529F-4DD3-9BBB-CC3DCC65E0CA}" dt="2022-07-21T08:36:44.381" v="401"/>
          <ac:spMkLst>
            <pc:docMk/>
            <pc:sldMk cId="800733345" sldId="296"/>
            <ac:spMk id="60" creationId="{9CF06C20-FD4A-2C9C-0541-96A7B367D0A9}"/>
          </ac:spMkLst>
        </pc:spChg>
        <pc:spChg chg="add mod">
          <ac:chgData name="ngọc anh đoàn" userId="b0d8f51466c9e32b" providerId="LiveId" clId="{333FF779-529F-4DD3-9BBB-CC3DCC65E0CA}" dt="2022-07-21T08:36:44.381" v="401"/>
          <ac:spMkLst>
            <pc:docMk/>
            <pc:sldMk cId="800733345" sldId="296"/>
            <ac:spMk id="61" creationId="{FD4EC0A9-443D-7290-2636-B4B930B79630}"/>
          </ac:spMkLst>
        </pc:spChg>
        <pc:spChg chg="add mod">
          <ac:chgData name="ngọc anh đoàn" userId="b0d8f51466c9e32b" providerId="LiveId" clId="{333FF779-529F-4DD3-9BBB-CC3DCC65E0CA}" dt="2022-07-21T08:37:02.133" v="424" actId="20577"/>
          <ac:spMkLst>
            <pc:docMk/>
            <pc:sldMk cId="800733345" sldId="296"/>
            <ac:spMk id="64" creationId="{6802A5A4-7C08-0900-4038-8256C07F130F}"/>
          </ac:spMkLst>
        </pc:spChg>
        <pc:spChg chg="add mod">
          <ac:chgData name="ngọc anh đoàn" userId="b0d8f51466c9e32b" providerId="LiveId" clId="{333FF779-529F-4DD3-9BBB-CC3DCC65E0CA}" dt="2022-07-21T08:37:14.476" v="435" actId="14100"/>
          <ac:spMkLst>
            <pc:docMk/>
            <pc:sldMk cId="800733345" sldId="296"/>
            <ac:spMk id="65" creationId="{93816C38-C7A3-C877-9AD3-B94E96B8A77A}"/>
          </ac:spMkLst>
        </pc:spChg>
        <pc:spChg chg="add mod">
          <ac:chgData name="ngọc anh đoàn" userId="b0d8f51466c9e32b" providerId="LiveId" clId="{333FF779-529F-4DD3-9BBB-CC3DCC65E0CA}" dt="2022-07-21T08:37:25.470" v="445" actId="20577"/>
          <ac:spMkLst>
            <pc:docMk/>
            <pc:sldMk cId="800733345" sldId="296"/>
            <ac:spMk id="66" creationId="{05FE741B-AEA0-3075-2D86-9FF31E0FDCA4}"/>
          </ac:spMkLst>
        </pc:spChg>
        <pc:spChg chg="add mod">
          <ac:chgData name="ngọc anh đoàn" userId="b0d8f51466c9e32b" providerId="LiveId" clId="{333FF779-529F-4DD3-9BBB-CC3DCC65E0CA}" dt="2022-07-21T08:36:47.700" v="403" actId="20577"/>
          <ac:spMkLst>
            <pc:docMk/>
            <pc:sldMk cId="800733345" sldId="296"/>
            <ac:spMk id="67" creationId="{AB98C5CD-A10B-CC39-838C-1F4AEEA023B2}"/>
          </ac:spMkLst>
        </pc:spChg>
        <pc:grpChg chg="del">
          <ac:chgData name="ngọc anh đoàn" userId="b0d8f51466c9e32b" providerId="LiveId" clId="{333FF779-529F-4DD3-9BBB-CC3DCC65E0CA}" dt="2022-07-21T08:36:30.495" v="399" actId="478"/>
          <ac:grpSpMkLst>
            <pc:docMk/>
            <pc:sldMk cId="800733345" sldId="296"/>
            <ac:grpSpMk id="14" creationId="{97B6F9B1-DED7-433A-B794-A451578FC99A}"/>
          </ac:grpSpMkLst>
        </pc:grpChg>
        <pc:grpChg chg="del">
          <ac:chgData name="ngọc anh đoàn" userId="b0d8f51466c9e32b" providerId="LiveId" clId="{333FF779-529F-4DD3-9BBB-CC3DCC65E0CA}" dt="2022-07-21T08:36:30.495" v="399" actId="478"/>
          <ac:grpSpMkLst>
            <pc:docMk/>
            <pc:sldMk cId="800733345" sldId="296"/>
            <ac:grpSpMk id="16" creationId="{7E47FB22-8F95-4AD3-A8FD-1FB35689D9D4}"/>
          </ac:grpSpMkLst>
        </pc:grpChg>
        <pc:grpChg chg="del">
          <ac:chgData name="ngọc anh đoàn" userId="b0d8f51466c9e32b" providerId="LiveId" clId="{333FF779-529F-4DD3-9BBB-CC3DCC65E0CA}" dt="2022-07-21T08:36:30.495" v="399" actId="478"/>
          <ac:grpSpMkLst>
            <pc:docMk/>
            <pc:sldMk cId="800733345" sldId="296"/>
            <ac:grpSpMk id="18" creationId="{B676E79C-3BE0-44B1-B7B6-885C849BCB9F}"/>
          </ac:grpSpMkLst>
        </pc:grpChg>
        <pc:grpChg chg="del">
          <ac:chgData name="ngọc anh đoàn" userId="b0d8f51466c9e32b" providerId="LiveId" clId="{333FF779-529F-4DD3-9BBB-CC3DCC65E0CA}" dt="2022-07-21T08:36:30.495" v="399" actId="478"/>
          <ac:grpSpMkLst>
            <pc:docMk/>
            <pc:sldMk cId="800733345" sldId="296"/>
            <ac:grpSpMk id="20" creationId="{A46708C8-604E-429B-ABC7-3F35BFB5B45F}"/>
          </ac:grpSpMkLst>
        </pc:grpChg>
        <pc:grpChg chg="del">
          <ac:chgData name="ngọc anh đoàn" userId="b0d8f51466c9e32b" providerId="LiveId" clId="{333FF779-529F-4DD3-9BBB-CC3DCC65E0CA}" dt="2022-07-21T08:36:30.495" v="399" actId="478"/>
          <ac:grpSpMkLst>
            <pc:docMk/>
            <pc:sldMk cId="800733345" sldId="296"/>
            <ac:grpSpMk id="39" creationId="{45781710-EC04-4690-A94C-896253AB29F8}"/>
          </ac:grpSpMkLst>
        </pc:grpChg>
        <pc:grpChg chg="del">
          <ac:chgData name="ngọc anh đoàn" userId="b0d8f51466c9e32b" providerId="LiveId" clId="{333FF779-529F-4DD3-9BBB-CC3DCC65E0CA}" dt="2022-07-21T08:36:30.495" v="399" actId="478"/>
          <ac:grpSpMkLst>
            <pc:docMk/>
            <pc:sldMk cId="800733345" sldId="296"/>
            <ac:grpSpMk id="40" creationId="{91BB8745-0DD0-438D-BADA-D0C423601EF7}"/>
          </ac:grpSpMkLst>
        </pc:grpChg>
        <pc:grpChg chg="del">
          <ac:chgData name="ngọc anh đoàn" userId="b0d8f51466c9e32b" providerId="LiveId" clId="{333FF779-529F-4DD3-9BBB-CC3DCC65E0CA}" dt="2022-07-21T08:36:30.495" v="399" actId="478"/>
          <ac:grpSpMkLst>
            <pc:docMk/>
            <pc:sldMk cId="800733345" sldId="296"/>
            <ac:grpSpMk id="41" creationId="{57FD9B8B-1D6B-43BF-BDD7-37A2D00E6EB9}"/>
          </ac:grpSpMkLst>
        </pc:grpChg>
        <pc:grpChg chg="del">
          <ac:chgData name="ngọc anh đoàn" userId="b0d8f51466c9e32b" providerId="LiveId" clId="{333FF779-529F-4DD3-9BBB-CC3DCC65E0CA}" dt="2022-07-21T08:36:30.495" v="399" actId="478"/>
          <ac:grpSpMkLst>
            <pc:docMk/>
            <pc:sldMk cId="800733345" sldId="296"/>
            <ac:grpSpMk id="42" creationId="{6F6AB393-9A79-4F80-8FFE-2997DB3CFE52}"/>
          </ac:grpSpMkLst>
        </pc:grpChg>
        <pc:grpChg chg="add mod">
          <ac:chgData name="ngọc anh đoàn" userId="b0d8f51466c9e32b" providerId="LiveId" clId="{333FF779-529F-4DD3-9BBB-CC3DCC65E0CA}" dt="2022-07-21T08:36:44.381" v="401"/>
          <ac:grpSpMkLst>
            <pc:docMk/>
            <pc:sldMk cId="800733345" sldId="296"/>
            <ac:grpSpMk id="43" creationId="{829BEBE6-5EC3-A6BA-051B-DEB9532B3062}"/>
          </ac:grpSpMkLst>
        </pc:grpChg>
        <pc:grpChg chg="mod">
          <ac:chgData name="ngọc anh đoàn" userId="b0d8f51466c9e32b" providerId="LiveId" clId="{333FF779-529F-4DD3-9BBB-CC3DCC65E0CA}" dt="2022-07-21T08:36:44.381" v="401"/>
          <ac:grpSpMkLst>
            <pc:docMk/>
            <pc:sldMk cId="800733345" sldId="296"/>
            <ac:grpSpMk id="44" creationId="{BDD3A2AD-6460-5765-9D3E-15DFEC03C66B}"/>
          </ac:grpSpMkLst>
        </pc:grpChg>
        <pc:grpChg chg="add mod">
          <ac:chgData name="ngọc anh đoàn" userId="b0d8f51466c9e32b" providerId="LiveId" clId="{333FF779-529F-4DD3-9BBB-CC3DCC65E0CA}" dt="2022-07-21T08:36:44.381" v="401"/>
          <ac:grpSpMkLst>
            <pc:docMk/>
            <pc:sldMk cId="800733345" sldId="296"/>
            <ac:grpSpMk id="48" creationId="{9DFAF345-E05A-14B1-AEB4-1175BE22BA3C}"/>
          </ac:grpSpMkLst>
        </pc:grpChg>
        <pc:grpChg chg="mod">
          <ac:chgData name="ngọc anh đoàn" userId="b0d8f51466c9e32b" providerId="LiveId" clId="{333FF779-529F-4DD3-9BBB-CC3DCC65E0CA}" dt="2022-07-21T08:36:44.381" v="401"/>
          <ac:grpSpMkLst>
            <pc:docMk/>
            <pc:sldMk cId="800733345" sldId="296"/>
            <ac:grpSpMk id="49" creationId="{F041BA20-B32E-E538-939A-948F27569CE3}"/>
          </ac:grpSpMkLst>
        </pc:grpChg>
        <pc:picChg chg="mod">
          <ac:chgData name="ngọc anh đoàn" userId="b0d8f51466c9e32b" providerId="LiveId" clId="{333FF779-529F-4DD3-9BBB-CC3DCC65E0CA}" dt="2022-07-21T08:36:34.130" v="400" actId="14100"/>
          <ac:picMkLst>
            <pc:docMk/>
            <pc:sldMk cId="800733345" sldId="296"/>
            <ac:picMk id="3" creationId="{D1F58015-8858-4FC5-B1AD-856AB29B3B7F}"/>
          </ac:picMkLst>
        </pc:picChg>
        <pc:picChg chg="del">
          <ac:chgData name="ngọc anh đoàn" userId="b0d8f51466c9e32b" providerId="LiveId" clId="{333FF779-529F-4DD3-9BBB-CC3DCC65E0CA}" dt="2022-07-21T08:36:24.582" v="396" actId="478"/>
          <ac:picMkLst>
            <pc:docMk/>
            <pc:sldMk cId="800733345" sldId="296"/>
            <ac:picMk id="37" creationId="{FC645ED5-546D-4239-8AD8-1E18589EC4E5}"/>
          </ac:picMkLst>
        </pc:picChg>
        <pc:picChg chg="add mod">
          <ac:chgData name="ngọc anh đoàn" userId="b0d8f51466c9e32b" providerId="LiveId" clId="{333FF779-529F-4DD3-9BBB-CC3DCC65E0CA}" dt="2022-07-21T08:36:44.381" v="401"/>
          <ac:picMkLst>
            <pc:docMk/>
            <pc:sldMk cId="800733345" sldId="296"/>
            <ac:picMk id="59" creationId="{0B3E5C04-82EE-FE4B-E67E-C7C884887D58}"/>
          </ac:picMkLst>
        </pc:picChg>
        <pc:cxnChg chg="mod">
          <ac:chgData name="ngọc anh đoàn" userId="b0d8f51466c9e32b" providerId="LiveId" clId="{333FF779-529F-4DD3-9BBB-CC3DCC65E0CA}" dt="2022-07-21T08:36:44.381" v="401"/>
          <ac:cxnSpMkLst>
            <pc:docMk/>
            <pc:sldMk cId="800733345" sldId="296"/>
            <ac:cxnSpMk id="45" creationId="{6A1AD654-F38E-4C66-A0E9-610F9CA6D022}"/>
          </ac:cxnSpMkLst>
        </pc:cxnChg>
        <pc:cxnChg chg="mod">
          <ac:chgData name="ngọc anh đoàn" userId="b0d8f51466c9e32b" providerId="LiveId" clId="{333FF779-529F-4DD3-9BBB-CC3DCC65E0CA}" dt="2022-07-21T08:36:44.381" v="401"/>
          <ac:cxnSpMkLst>
            <pc:docMk/>
            <pc:sldMk cId="800733345" sldId="296"/>
            <ac:cxnSpMk id="50" creationId="{21F7BFAD-D059-41AC-F10F-64371C52E8CE}"/>
          </ac:cxnSpMkLst>
        </pc:cxnChg>
        <pc:cxnChg chg="add mod">
          <ac:chgData name="ngọc anh đoàn" userId="b0d8f51466c9e32b" providerId="LiveId" clId="{333FF779-529F-4DD3-9BBB-CC3DCC65E0CA}" dt="2022-07-21T08:36:44.381" v="401"/>
          <ac:cxnSpMkLst>
            <pc:docMk/>
            <pc:sldMk cId="800733345" sldId="296"/>
            <ac:cxnSpMk id="57" creationId="{24EB23E4-7624-7DA2-48FD-07873801270F}"/>
          </ac:cxnSpMkLst>
        </pc:cxnChg>
        <pc:cxnChg chg="add mod">
          <ac:chgData name="ngọc anh đoàn" userId="b0d8f51466c9e32b" providerId="LiveId" clId="{333FF779-529F-4DD3-9BBB-CC3DCC65E0CA}" dt="2022-07-21T08:36:44.381" v="401"/>
          <ac:cxnSpMkLst>
            <pc:docMk/>
            <pc:sldMk cId="800733345" sldId="296"/>
            <ac:cxnSpMk id="62" creationId="{A5E85B2B-D1EF-E5D4-EC89-D3103973D79D}"/>
          </ac:cxnSpMkLst>
        </pc:cxnChg>
        <pc:cxnChg chg="add mod">
          <ac:chgData name="ngọc anh đoàn" userId="b0d8f51466c9e32b" providerId="LiveId" clId="{333FF779-529F-4DD3-9BBB-CC3DCC65E0CA}" dt="2022-07-21T08:36:44.381" v="401"/>
          <ac:cxnSpMkLst>
            <pc:docMk/>
            <pc:sldMk cId="800733345" sldId="296"/>
            <ac:cxnSpMk id="63" creationId="{07419E57-7E64-EDBB-423D-F1AA28045E0B}"/>
          </ac:cxnSpMkLst>
        </pc:cxnChg>
      </pc:sldChg>
      <pc:sldChg chg="del">
        <pc:chgData name="ngọc anh đoàn" userId="b0d8f51466c9e32b" providerId="LiveId" clId="{333FF779-529F-4DD3-9BBB-CC3DCC65E0CA}" dt="2022-07-22T13:57:39.850" v="1992" actId="2696"/>
        <pc:sldMkLst>
          <pc:docMk/>
          <pc:sldMk cId="3222844871" sldId="299"/>
        </pc:sldMkLst>
      </pc:sldChg>
      <pc:sldChg chg="delSp modSp del mod delAnim modAnim">
        <pc:chgData name="ngọc anh đoàn" userId="b0d8f51466c9e32b" providerId="LiveId" clId="{333FF779-529F-4DD3-9BBB-CC3DCC65E0CA}" dt="2022-07-22T13:57:47.328" v="1993" actId="2696"/>
        <pc:sldMkLst>
          <pc:docMk/>
          <pc:sldMk cId="420581907" sldId="304"/>
        </pc:sldMkLst>
        <pc:spChg chg="del mod">
          <ac:chgData name="ngọc anh đoàn" userId="b0d8f51466c9e32b" providerId="LiveId" clId="{333FF779-529F-4DD3-9BBB-CC3DCC65E0CA}" dt="2022-07-22T13:56:47.934" v="1963"/>
          <ac:spMkLst>
            <pc:docMk/>
            <pc:sldMk cId="420581907" sldId="304"/>
            <ac:spMk id="18" creationId="{813D66B9-4A09-462C-AA26-03692FE6AEA6}"/>
          </ac:spMkLst>
        </pc:spChg>
        <pc:spChg chg="del">
          <ac:chgData name="ngọc anh đoàn" userId="b0d8f51466c9e32b" providerId="LiveId" clId="{333FF779-529F-4DD3-9BBB-CC3DCC65E0CA}" dt="2022-07-22T13:54:24.667" v="1881" actId="478"/>
          <ac:spMkLst>
            <pc:docMk/>
            <pc:sldMk cId="420581907" sldId="304"/>
            <ac:spMk id="25" creationId="{91E2F301-64C4-4CDE-B909-B4A9737784F3}"/>
          </ac:spMkLst>
        </pc:spChg>
      </pc:sldChg>
      <pc:sldChg chg="del">
        <pc:chgData name="ngọc anh đoàn" userId="b0d8f51466c9e32b" providerId="LiveId" clId="{333FF779-529F-4DD3-9BBB-CC3DCC65E0CA}" dt="2022-07-22T13:57:39.850" v="1992" actId="2696"/>
        <pc:sldMkLst>
          <pc:docMk/>
          <pc:sldMk cId="2918709765" sldId="305"/>
        </pc:sldMkLst>
      </pc:sldChg>
      <pc:sldChg chg="del">
        <pc:chgData name="ngọc anh đoàn" userId="b0d8f51466c9e32b" providerId="LiveId" clId="{333FF779-529F-4DD3-9BBB-CC3DCC65E0CA}" dt="2022-07-22T13:57:39.850" v="1992" actId="2696"/>
        <pc:sldMkLst>
          <pc:docMk/>
          <pc:sldMk cId="4246149777" sldId="306"/>
        </pc:sldMkLst>
      </pc:sldChg>
      <pc:sldChg chg="modTransition">
        <pc:chgData name="ngọc anh đoàn" userId="b0d8f51466c9e32b" providerId="LiveId" clId="{333FF779-529F-4DD3-9BBB-CC3DCC65E0CA}" dt="2022-07-22T13:59:20.068" v="1997"/>
        <pc:sldMkLst>
          <pc:docMk/>
          <pc:sldMk cId="4252373597" sldId="307"/>
        </pc:sldMkLst>
      </pc:sldChg>
      <pc:sldChg chg="modTransition">
        <pc:chgData name="ngọc anh đoàn" userId="b0d8f51466c9e32b" providerId="LiveId" clId="{333FF779-529F-4DD3-9BBB-CC3DCC65E0CA}" dt="2022-07-22T13:59:23.708" v="1998"/>
        <pc:sldMkLst>
          <pc:docMk/>
          <pc:sldMk cId="360442888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2023/9/15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191409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3814024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6145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13</a:t>
            </a:fld>
            <a:endParaRPr lang="zh-CN" altLang="en-US"/>
          </a:p>
        </p:txBody>
      </p:sp>
    </p:spTree>
    <p:extLst>
      <p:ext uri="{BB962C8B-B14F-4D97-AF65-F5344CB8AC3E}">
        <p14:creationId xmlns:p14="http://schemas.microsoft.com/office/powerpoint/2010/main" val="198203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986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76736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253049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50236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127034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6881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900213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2023/9/15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2023/9/15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9.xml"/><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hemeOverride" Target="../theme/themeOverride10.xml"/><Relationship Id="rId6" Type="http://schemas.microsoft.com/office/2007/relationships/hdphoto" Target="../media/hdphoto6.wdp"/><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3.xml"/><Relationship Id="rId7" Type="http://schemas.openxmlformats.org/officeDocument/2006/relationships/image" Target="../media/image12.png"/><Relationship Id="rId12" Type="http://schemas.microsoft.com/office/2007/relationships/hdphoto" Target="../media/hdphoto5.wdp"/><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4.wdp"/><Relationship Id="rId4"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5.wdp"/><Relationship Id="rId3" Type="http://schemas.openxmlformats.org/officeDocument/2006/relationships/notesSlide" Target="../notesSlides/notesSlide4.xml"/><Relationship Id="rId7" Type="http://schemas.microsoft.com/office/2007/relationships/hdphoto" Target="../media/hdphoto2.wdp"/><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11" Type="http://schemas.microsoft.com/office/2007/relationships/hdphoto" Target="../media/hdphoto4.wdp"/><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5.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7" y="3341171"/>
            <a:ext cx="2696712" cy="3371683"/>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017986"/>
            <a:ext cx="11764835" cy="2835558"/>
          </a:xfrm>
          <a:prstGeom prst="rect">
            <a:avLst/>
          </a:prstGeom>
        </p:spPr>
      </p:pic>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sp>
        <p:nvSpPr>
          <p:cNvPr id="11" name="TextBox 10">
            <a:extLst>
              <a:ext uri="{FF2B5EF4-FFF2-40B4-BE49-F238E27FC236}">
                <a16:creationId xmlns:a16="http://schemas.microsoft.com/office/drawing/2014/main" id="{898F9878-5581-980E-D52A-EB576C18A9DF}"/>
              </a:ext>
            </a:extLst>
          </p:cNvPr>
          <p:cNvSpPr txBox="1"/>
          <p:nvPr/>
        </p:nvSpPr>
        <p:spPr>
          <a:xfrm>
            <a:off x="2300165" y="529042"/>
            <a:ext cx="7233920" cy="646331"/>
          </a:xfrm>
          <a:prstGeom prst="rect">
            <a:avLst/>
          </a:prstGeom>
          <a:noFill/>
        </p:spPr>
        <p:txBody>
          <a:bodyPr wrap="square" rtlCol="0">
            <a:spAutoFit/>
          </a:bodyPr>
          <a:lstStyle/>
          <a:p>
            <a:pPr algn="ctr"/>
            <a:r>
              <a:rPr lang="en-US" sz="36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CHỦ ĐỀ 1: ÔN TẬP VÀ BỔ SUNG</a:t>
            </a:r>
          </a:p>
        </p:txBody>
      </p:sp>
      <p:sp>
        <p:nvSpPr>
          <p:cNvPr id="13" name="TextBox 12">
            <a:extLst>
              <a:ext uri="{FF2B5EF4-FFF2-40B4-BE49-F238E27FC236}">
                <a16:creationId xmlns:a16="http://schemas.microsoft.com/office/drawing/2014/main" id="{E5E13791-4AD8-6098-21F6-4014157CFD5E}"/>
              </a:ext>
            </a:extLst>
          </p:cNvPr>
          <p:cNvSpPr txBox="1"/>
          <p:nvPr/>
        </p:nvSpPr>
        <p:spPr>
          <a:xfrm>
            <a:off x="1020814" y="1335802"/>
            <a:ext cx="9517604"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 8: LUYỆN TẬP CHUNG</a:t>
            </a:r>
          </a:p>
        </p:txBody>
      </p:sp>
      <p:sp>
        <p:nvSpPr>
          <p:cNvPr id="5" name="Hộp Văn bản 4">
            <a:extLst>
              <a:ext uri="{FF2B5EF4-FFF2-40B4-BE49-F238E27FC236}">
                <a16:creationId xmlns:a16="http://schemas.microsoft.com/office/drawing/2014/main" id="{319F4B2B-D883-C62A-3D89-37F4C950794A}"/>
              </a:ext>
            </a:extLst>
          </p:cNvPr>
          <p:cNvSpPr txBox="1"/>
          <p:nvPr/>
        </p:nvSpPr>
        <p:spPr>
          <a:xfrm>
            <a:off x="2108716" y="2338487"/>
            <a:ext cx="7616817" cy="830997"/>
          </a:xfrm>
          <a:prstGeom prst="rect">
            <a:avLst/>
          </a:prstGeom>
          <a:noFill/>
        </p:spPr>
        <p:txBody>
          <a:bodyPr wrap="square">
            <a:spAutoFit/>
          </a:bodyPr>
          <a:lstStyle/>
          <a:p>
            <a:pPr algn="ctr"/>
            <a:r>
              <a:rPr lang="en-US" sz="4800" b="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Tiết 1: Luyện tập – trang 24</a:t>
            </a:r>
          </a:p>
        </p:txBody>
      </p:sp>
    </p:spTree>
    <p:extLst>
      <p:ext uri="{BB962C8B-B14F-4D97-AF65-F5344CB8AC3E}">
        <p14:creationId xmlns:p14="http://schemas.microsoft.com/office/powerpoint/2010/main" val="4252373597"/>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AD83C6-A090-4E64-92FD-31F4C3136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4958030"/>
            <a:ext cx="1524000" cy="1585507"/>
          </a:xfrm>
          <a:prstGeom prst="rect">
            <a:avLst/>
          </a:prstGeom>
          <a:noFill/>
          <a:ln>
            <a:noFill/>
          </a:ln>
        </p:spPr>
      </p:pic>
      <p:pic>
        <p:nvPicPr>
          <p:cNvPr id="31" name="Picture 30" descr="C:\Users\TUAN\Downloads\Luyện tập 1.png">
            <a:extLst>
              <a:ext uri="{FF2B5EF4-FFF2-40B4-BE49-F238E27FC236}">
                <a16:creationId xmlns:a16="http://schemas.microsoft.com/office/drawing/2014/main" id="{BEB65703-3BC6-2779-D3C4-61A5C7FAFCE3}"/>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2" name="Oval 31">
            <a:extLst>
              <a:ext uri="{FF2B5EF4-FFF2-40B4-BE49-F238E27FC236}">
                <a16:creationId xmlns:a16="http://schemas.microsoft.com/office/drawing/2014/main" id="{DF3A20ED-8397-78F5-2977-AFA27616B2CA}"/>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4</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7394F5A5-8935-AFC3-A3D7-37075B3F53D7}"/>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a:t>
            </a:r>
          </a:p>
        </p:txBody>
      </p:sp>
      <p:sp>
        <p:nvSpPr>
          <p:cNvPr id="3" name="TextBox 2">
            <a:extLst>
              <a:ext uri="{FF2B5EF4-FFF2-40B4-BE49-F238E27FC236}">
                <a16:creationId xmlns:a16="http://schemas.microsoft.com/office/drawing/2014/main" id="{DFF5E8B8-03F7-44F7-95EE-E8F02C3F1525}"/>
              </a:ext>
            </a:extLst>
          </p:cNvPr>
          <p:cNvSpPr txBox="1"/>
          <p:nvPr/>
        </p:nvSpPr>
        <p:spPr>
          <a:xfrm>
            <a:off x="1665515" y="864615"/>
            <a:ext cx="522514" cy="646331"/>
          </a:xfrm>
          <a:prstGeom prst="rect">
            <a:avLst/>
          </a:prstGeom>
          <a:noFill/>
        </p:spPr>
        <p:txBody>
          <a:bodyPr wrap="square" rtlCol="0">
            <a:spAutoFit/>
          </a:bodyPr>
          <a:lstStyle/>
          <a:p>
            <a:r>
              <a:rPr lang="en-US" sz="360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1728ED09-FB65-3A39-235E-410E2F1EC711}"/>
              </a:ext>
            </a:extLst>
          </p:cNvPr>
          <p:cNvSpPr txBox="1"/>
          <p:nvPr/>
        </p:nvSpPr>
        <p:spPr>
          <a:xfrm>
            <a:off x="0" y="2305967"/>
            <a:ext cx="576943" cy="584775"/>
          </a:xfrm>
          <a:prstGeom prst="rect">
            <a:avLst/>
          </a:prstGeom>
          <a:noFill/>
        </p:spPr>
        <p:txBody>
          <a:bodyPr wrap="square" rtlCol="0">
            <a:spAutoFit/>
          </a:bodyPr>
          <a:lstStyle/>
          <a:p>
            <a:r>
              <a:rPr lang="en-US" sz="3200">
                <a:latin typeface="Times New Roman" panose="02020603050405020304" pitchFamily="18" charset="0"/>
                <a:ea typeface="Cambria" panose="02040503050406030204" pitchFamily="18" charset="0"/>
                <a:cs typeface="Times New Roman" panose="02020603050405020304" pitchFamily="18" charset="0"/>
              </a:rPr>
              <a:t>a, </a:t>
            </a:r>
          </a:p>
        </p:txBody>
      </p:sp>
      <p:sp>
        <p:nvSpPr>
          <p:cNvPr id="36" name="TextBox 35">
            <a:extLst>
              <a:ext uri="{FF2B5EF4-FFF2-40B4-BE49-F238E27FC236}">
                <a16:creationId xmlns:a16="http://schemas.microsoft.com/office/drawing/2014/main" id="{5525D7A8-0BB1-C6E7-0837-22A581D10801}"/>
              </a:ext>
            </a:extLst>
          </p:cNvPr>
          <p:cNvSpPr txBox="1"/>
          <p:nvPr/>
        </p:nvSpPr>
        <p:spPr>
          <a:xfrm>
            <a:off x="5834743" y="2373535"/>
            <a:ext cx="576943" cy="584775"/>
          </a:xfrm>
          <a:prstGeom prst="rect">
            <a:avLst/>
          </a:prstGeom>
          <a:noFill/>
        </p:spPr>
        <p:txBody>
          <a:bodyPr wrap="square" rtlCol="0">
            <a:spAutoFit/>
          </a:bodyPr>
          <a:lstStyle/>
          <a:p>
            <a:r>
              <a:rPr lang="en-US" sz="3200">
                <a:latin typeface="Times New Roman" panose="02020603050405020304" pitchFamily="18" charset="0"/>
                <a:ea typeface="Cambria" panose="02040503050406030204" pitchFamily="18" charset="0"/>
                <a:cs typeface="Times New Roman" panose="02020603050405020304" pitchFamily="18" charset="0"/>
              </a:rPr>
              <a:t>b, </a:t>
            </a:r>
          </a:p>
        </p:txBody>
      </p:sp>
      <p:graphicFrame>
        <p:nvGraphicFramePr>
          <p:cNvPr id="8" name="Table 8">
            <a:extLst>
              <a:ext uri="{FF2B5EF4-FFF2-40B4-BE49-F238E27FC236}">
                <a16:creationId xmlns:a16="http://schemas.microsoft.com/office/drawing/2014/main" id="{6D340A08-C7AC-EC24-FE74-7E80BD253298}"/>
              </a:ext>
            </a:extLst>
          </p:cNvPr>
          <p:cNvGraphicFramePr>
            <a:graphicFrameLocks noGrp="1"/>
          </p:cNvGraphicFramePr>
          <p:nvPr>
            <p:extLst>
              <p:ext uri="{D42A27DB-BD31-4B8C-83A1-F6EECF244321}">
                <p14:modId xmlns:p14="http://schemas.microsoft.com/office/powerpoint/2010/main" val="3888498194"/>
              </p:ext>
            </p:extLst>
          </p:nvPr>
        </p:nvGraphicFramePr>
        <p:xfrm>
          <a:off x="468086" y="2154985"/>
          <a:ext cx="5029200" cy="2019474"/>
        </p:xfrm>
        <a:graphic>
          <a:graphicData uri="http://schemas.openxmlformats.org/drawingml/2006/table">
            <a:tbl>
              <a:tblPr firstRow="1" bandRow="1">
                <a:tableStyleId>{5940675A-B579-460E-94D1-54222C63F5DA}</a:tableStyleId>
              </a:tblPr>
              <a:tblGrid>
                <a:gridCol w="1713625">
                  <a:extLst>
                    <a:ext uri="{9D8B030D-6E8A-4147-A177-3AD203B41FA5}">
                      <a16:colId xmlns:a16="http://schemas.microsoft.com/office/drawing/2014/main" val="3068366660"/>
                    </a:ext>
                  </a:extLst>
                </a:gridCol>
                <a:gridCol w="1176499">
                  <a:extLst>
                    <a:ext uri="{9D8B030D-6E8A-4147-A177-3AD203B41FA5}">
                      <a16:colId xmlns:a16="http://schemas.microsoft.com/office/drawing/2014/main" val="3982467742"/>
                    </a:ext>
                  </a:extLst>
                </a:gridCol>
                <a:gridCol w="1069518">
                  <a:extLst>
                    <a:ext uri="{9D8B030D-6E8A-4147-A177-3AD203B41FA5}">
                      <a16:colId xmlns:a16="http://schemas.microsoft.com/office/drawing/2014/main" val="393648006"/>
                    </a:ext>
                  </a:extLst>
                </a:gridCol>
                <a:gridCol w="1069558">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35</a:t>
                      </a:r>
                    </a:p>
                  </a:txBody>
                  <a:tcPr anchor="ctr"/>
                </a:tc>
                <a:tc>
                  <a:txBody>
                    <a:bodyPr/>
                    <a:lstStyle/>
                    <a:p>
                      <a:pPr algn="ctr"/>
                      <a:r>
                        <a:rPr lang="en-US" sz="3600">
                          <a:latin typeface="Cambria" panose="02040503050406030204" pitchFamily="18" charset="0"/>
                          <a:ea typeface="Cambria" panose="02040503050406030204" pitchFamily="18" charset="0"/>
                        </a:rPr>
                        <a:t>46</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27</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Tổng</a:t>
                      </a:r>
                    </a:p>
                  </a:txBody>
                  <a:tcPr anchor="ctr">
                    <a:solidFill>
                      <a:schemeClr val="accent1">
                        <a:lumMod val="20000"/>
                        <a:lumOff val="80000"/>
                      </a:schemeClr>
                    </a:solidFill>
                  </a:tcP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75</a:t>
                      </a:r>
                    </a:p>
                  </a:txBody>
                  <a:tcPr anchor="ctr"/>
                </a:tc>
                <a:tc>
                  <a:txBody>
                    <a:bodyPr/>
                    <a:lstStyle/>
                    <a:p>
                      <a:pPr algn="ctr"/>
                      <a:r>
                        <a:rPr lang="en-US" sz="3600">
                          <a:latin typeface="Cambria" panose="02040503050406030204" pitchFamily="18" charset="0"/>
                          <a:ea typeface="Cambria" panose="02040503050406030204" pitchFamily="18" charset="0"/>
                        </a:rPr>
                        <a:t>52</a:t>
                      </a:r>
                    </a:p>
                  </a:txBody>
                  <a:tcPr anchor="ctr"/>
                </a:tc>
                <a:extLst>
                  <a:ext uri="{0D108BD9-81ED-4DB2-BD59-A6C34878D82A}">
                    <a16:rowId xmlns:a16="http://schemas.microsoft.com/office/drawing/2014/main" val="3015543899"/>
                  </a:ext>
                </a:extLst>
              </a:tr>
            </a:tbl>
          </a:graphicData>
        </a:graphic>
      </p:graphicFrame>
      <p:graphicFrame>
        <p:nvGraphicFramePr>
          <p:cNvPr id="10" name="Table 8">
            <a:extLst>
              <a:ext uri="{FF2B5EF4-FFF2-40B4-BE49-F238E27FC236}">
                <a16:creationId xmlns:a16="http://schemas.microsoft.com/office/drawing/2014/main" id="{3F0E66AA-9205-BDC5-55FF-64CF0040B31F}"/>
              </a:ext>
            </a:extLst>
          </p:cNvPr>
          <p:cNvGraphicFramePr>
            <a:graphicFrameLocks noGrp="1"/>
          </p:cNvGraphicFramePr>
          <p:nvPr>
            <p:extLst>
              <p:ext uri="{D42A27DB-BD31-4B8C-83A1-F6EECF244321}">
                <p14:modId xmlns:p14="http://schemas.microsoft.com/office/powerpoint/2010/main" val="1751005888"/>
              </p:ext>
            </p:extLst>
          </p:nvPr>
        </p:nvGraphicFramePr>
        <p:xfrm>
          <a:off x="6411686" y="2142293"/>
          <a:ext cx="5214257" cy="2019474"/>
        </p:xfrm>
        <a:graphic>
          <a:graphicData uri="http://schemas.openxmlformats.org/drawingml/2006/table">
            <a:tbl>
              <a:tblPr firstRow="1" bandRow="1">
                <a:tableStyleId>{5940675A-B579-460E-94D1-54222C63F5DA}</a:tableStyleId>
              </a:tblPr>
              <a:tblGrid>
                <a:gridCol w="1881408">
                  <a:extLst>
                    <a:ext uri="{9D8B030D-6E8A-4147-A177-3AD203B41FA5}">
                      <a16:colId xmlns:a16="http://schemas.microsoft.com/office/drawing/2014/main" val="3068366660"/>
                    </a:ext>
                  </a:extLst>
                </a:gridCol>
                <a:gridCol w="1244675">
                  <a:extLst>
                    <a:ext uri="{9D8B030D-6E8A-4147-A177-3AD203B41FA5}">
                      <a16:colId xmlns:a16="http://schemas.microsoft.com/office/drawing/2014/main" val="3982467742"/>
                    </a:ext>
                  </a:extLst>
                </a:gridCol>
                <a:gridCol w="1112045">
                  <a:extLst>
                    <a:ext uri="{9D8B030D-6E8A-4147-A177-3AD203B41FA5}">
                      <a16:colId xmlns:a16="http://schemas.microsoft.com/office/drawing/2014/main" val="393648006"/>
                    </a:ext>
                  </a:extLst>
                </a:gridCol>
                <a:gridCol w="976129">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bị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93</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81</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64</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23</a:t>
                      </a:r>
                    </a:p>
                  </a:txBody>
                  <a:tcPr anchor="ctr">
                    <a:solidFill>
                      <a:srgbClr val="FFFDEE"/>
                    </a:solidFill>
                  </a:tcP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Hiệu</a:t>
                      </a:r>
                    </a:p>
                  </a:txBody>
                  <a:tcPr anchor="ctr">
                    <a:solidFill>
                      <a:srgbClr val="F7E3AD"/>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34</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49</a:t>
                      </a:r>
                    </a:p>
                  </a:txBody>
                  <a:tcPr anchor="ctr">
                    <a:solidFill>
                      <a:srgbClr val="FFFDEE"/>
                    </a:solidFill>
                  </a:tcPr>
                </a:tc>
                <a:extLst>
                  <a:ext uri="{0D108BD9-81ED-4DB2-BD59-A6C34878D82A}">
                    <a16:rowId xmlns:a16="http://schemas.microsoft.com/office/drawing/2014/main" val="3015543899"/>
                  </a:ext>
                </a:extLst>
              </a:tr>
            </a:tbl>
          </a:graphicData>
        </a:graphic>
      </p:graphicFrame>
      <p:sp>
        <p:nvSpPr>
          <p:cNvPr id="5" name="TextBox 4">
            <a:extLst>
              <a:ext uri="{FF2B5EF4-FFF2-40B4-BE49-F238E27FC236}">
                <a16:creationId xmlns:a16="http://schemas.microsoft.com/office/drawing/2014/main" id="{9D9E1A90-C0DA-1F4F-24A6-D06D9A70F78D}"/>
              </a:ext>
            </a:extLst>
          </p:cNvPr>
          <p:cNvSpPr txBox="1"/>
          <p:nvPr/>
        </p:nvSpPr>
        <p:spPr>
          <a:xfrm>
            <a:off x="4561115" y="2142677"/>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400424E6-3096-5DCD-022E-2C71B74B039A}"/>
              </a:ext>
            </a:extLst>
          </p:cNvPr>
          <p:cNvSpPr txBox="1"/>
          <p:nvPr/>
        </p:nvSpPr>
        <p:spPr>
          <a:xfrm>
            <a:off x="3526973" y="2799302"/>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52800A2-4832-283E-FDEC-305C291E5B30}"/>
              </a:ext>
            </a:extLst>
          </p:cNvPr>
          <p:cNvSpPr txBox="1"/>
          <p:nvPr/>
        </p:nvSpPr>
        <p:spPr>
          <a:xfrm>
            <a:off x="2481944" y="3463330"/>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9B39DE69-64FD-F1BA-1C49-56259056FF22}"/>
              </a:ext>
            </a:extLst>
          </p:cNvPr>
          <p:cNvSpPr txBox="1"/>
          <p:nvPr/>
        </p:nvSpPr>
        <p:spPr>
          <a:xfrm>
            <a:off x="10733317" y="2133228"/>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63DF8D58-CFF6-2924-0AAA-F88ECCE8A39D}"/>
              </a:ext>
            </a:extLst>
          </p:cNvPr>
          <p:cNvSpPr txBox="1"/>
          <p:nvPr/>
        </p:nvSpPr>
        <p:spPr>
          <a:xfrm>
            <a:off x="9699175" y="2789853"/>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A618F630-FBEB-2C2E-F245-EB2BFA6921F6}"/>
              </a:ext>
            </a:extLst>
          </p:cNvPr>
          <p:cNvSpPr txBox="1"/>
          <p:nvPr/>
        </p:nvSpPr>
        <p:spPr>
          <a:xfrm>
            <a:off x="8654146" y="3453881"/>
            <a:ext cx="740228" cy="707886"/>
          </a:xfrm>
          <a:prstGeom prst="rect">
            <a:avLst/>
          </a:prstGeom>
          <a:noFill/>
        </p:spPr>
        <p:txBody>
          <a:bodyPr wrap="square" rtlCol="0">
            <a:spAutoFit/>
          </a:bodyPr>
          <a:lstStyle/>
          <a:p>
            <a:pPr algn="ctr"/>
            <a:r>
              <a:rPr lang="en-US" sz="40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69707E7-0B98-F96D-E99B-E2B3B842E0E2}"/>
              </a:ext>
            </a:extLst>
          </p:cNvPr>
          <p:cNvSpPr txBox="1"/>
          <p:nvPr/>
        </p:nvSpPr>
        <p:spPr>
          <a:xfrm>
            <a:off x="2405744" y="3494107"/>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62</a:t>
            </a:r>
          </a:p>
        </p:txBody>
      </p:sp>
      <p:sp>
        <p:nvSpPr>
          <p:cNvPr id="18" name="TextBox 17">
            <a:extLst>
              <a:ext uri="{FF2B5EF4-FFF2-40B4-BE49-F238E27FC236}">
                <a16:creationId xmlns:a16="http://schemas.microsoft.com/office/drawing/2014/main" id="{43A1A0BF-242A-10C7-B20D-838AFE0485F7}"/>
              </a:ext>
            </a:extLst>
          </p:cNvPr>
          <p:cNvSpPr txBox="1"/>
          <p:nvPr/>
        </p:nvSpPr>
        <p:spPr>
          <a:xfrm>
            <a:off x="3543300" y="2807550"/>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29</a:t>
            </a:r>
          </a:p>
        </p:txBody>
      </p:sp>
      <p:sp>
        <p:nvSpPr>
          <p:cNvPr id="19" name="TextBox 18">
            <a:extLst>
              <a:ext uri="{FF2B5EF4-FFF2-40B4-BE49-F238E27FC236}">
                <a16:creationId xmlns:a16="http://schemas.microsoft.com/office/drawing/2014/main" id="{F9D5F68F-3DE8-592C-30C8-384B300C25AC}"/>
              </a:ext>
            </a:extLst>
          </p:cNvPr>
          <p:cNvSpPr txBox="1"/>
          <p:nvPr/>
        </p:nvSpPr>
        <p:spPr>
          <a:xfrm>
            <a:off x="4561114" y="2173454"/>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34</a:t>
            </a:r>
          </a:p>
        </p:txBody>
      </p:sp>
      <p:sp>
        <p:nvSpPr>
          <p:cNvPr id="20" name="TextBox 19">
            <a:extLst>
              <a:ext uri="{FF2B5EF4-FFF2-40B4-BE49-F238E27FC236}">
                <a16:creationId xmlns:a16="http://schemas.microsoft.com/office/drawing/2014/main" id="{EE059F88-0AE4-D777-84A5-B4C2D8020289}"/>
              </a:ext>
            </a:extLst>
          </p:cNvPr>
          <p:cNvSpPr txBox="1"/>
          <p:nvPr/>
        </p:nvSpPr>
        <p:spPr>
          <a:xfrm>
            <a:off x="8588833" y="3469885"/>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29</a:t>
            </a:r>
          </a:p>
        </p:txBody>
      </p:sp>
      <p:sp>
        <p:nvSpPr>
          <p:cNvPr id="21" name="TextBox 20">
            <a:extLst>
              <a:ext uri="{FF2B5EF4-FFF2-40B4-BE49-F238E27FC236}">
                <a16:creationId xmlns:a16="http://schemas.microsoft.com/office/drawing/2014/main" id="{6FE4BC51-1AF0-6CC3-86EF-773AC94C64F6}"/>
              </a:ext>
            </a:extLst>
          </p:cNvPr>
          <p:cNvSpPr txBox="1"/>
          <p:nvPr/>
        </p:nvSpPr>
        <p:spPr>
          <a:xfrm>
            <a:off x="9688289" y="2820630"/>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47</a:t>
            </a:r>
          </a:p>
        </p:txBody>
      </p:sp>
      <p:sp>
        <p:nvSpPr>
          <p:cNvPr id="22" name="TextBox 21">
            <a:extLst>
              <a:ext uri="{FF2B5EF4-FFF2-40B4-BE49-F238E27FC236}">
                <a16:creationId xmlns:a16="http://schemas.microsoft.com/office/drawing/2014/main" id="{7351C0F0-1C86-D6EE-93C1-0790F437E828}"/>
              </a:ext>
            </a:extLst>
          </p:cNvPr>
          <p:cNvSpPr txBox="1"/>
          <p:nvPr/>
        </p:nvSpPr>
        <p:spPr>
          <a:xfrm>
            <a:off x="10727875" y="2162567"/>
            <a:ext cx="816428"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72</a:t>
            </a:r>
          </a:p>
        </p:txBody>
      </p:sp>
    </p:spTree>
    <p:extLst>
      <p:ext uri="{BB962C8B-B14F-4D97-AF65-F5344CB8AC3E}">
        <p14:creationId xmlns:p14="http://schemas.microsoft.com/office/powerpoint/2010/main" val="2421249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6"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Users\TUAN\Downloads\Luyện tập 1.png">
            <a:extLst>
              <a:ext uri="{FF2B5EF4-FFF2-40B4-BE49-F238E27FC236}">
                <a16:creationId xmlns:a16="http://schemas.microsoft.com/office/drawing/2014/main" id="{CC2BCB0F-D678-EF2B-31B7-B484855A09F7}"/>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1" name="Oval 30">
            <a:extLst>
              <a:ext uri="{FF2B5EF4-FFF2-40B4-BE49-F238E27FC236}">
                <a16:creationId xmlns:a16="http://schemas.microsoft.com/office/drawing/2014/main" id="{ED581B03-888D-3532-85EC-4C166C4754E6}"/>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5</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id="{24ABF713-B0D1-4B82-2A51-58937E4550C4}"/>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a:t>
            </a:r>
          </a:p>
        </p:txBody>
      </p:sp>
      <p:sp>
        <p:nvSpPr>
          <p:cNvPr id="33" name="TextBox 32">
            <a:extLst>
              <a:ext uri="{FF2B5EF4-FFF2-40B4-BE49-F238E27FC236}">
                <a16:creationId xmlns:a16="http://schemas.microsoft.com/office/drawing/2014/main" id="{382A4E21-E6B9-7D21-E21A-79A2CAE55719}"/>
              </a:ext>
            </a:extLst>
          </p:cNvPr>
          <p:cNvSpPr txBox="1"/>
          <p:nvPr/>
        </p:nvSpPr>
        <p:spPr>
          <a:xfrm>
            <a:off x="1665515" y="864615"/>
            <a:ext cx="522514" cy="646331"/>
          </a:xfrm>
          <a:prstGeom prst="rect">
            <a:avLst/>
          </a:prstGeom>
          <a:noFill/>
        </p:spPr>
        <p:txBody>
          <a:bodyPr wrap="square" rtlCol="0">
            <a:spAutoFit/>
          </a:bodyPr>
          <a:lstStyle/>
          <a:p>
            <a:r>
              <a:rPr lang="en-US" sz="360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D1572D6A-5D66-3B6A-9EFD-AC94E28D6893}"/>
              </a:ext>
            </a:extLst>
          </p:cNvPr>
          <p:cNvSpPr/>
          <p:nvPr/>
        </p:nvSpPr>
        <p:spPr>
          <a:xfrm>
            <a:off x="1447800"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9</a:t>
            </a:r>
          </a:p>
        </p:txBody>
      </p:sp>
      <p:sp>
        <p:nvSpPr>
          <p:cNvPr id="34" name="Rectangle 33">
            <a:extLst>
              <a:ext uri="{FF2B5EF4-FFF2-40B4-BE49-F238E27FC236}">
                <a16:creationId xmlns:a16="http://schemas.microsoft.com/office/drawing/2014/main" id="{756F79A9-16B2-A7A9-F9E2-3F8E6DEB424F}"/>
              </a:ext>
            </a:extLst>
          </p:cNvPr>
          <p:cNvSpPr/>
          <p:nvPr/>
        </p:nvSpPr>
        <p:spPr>
          <a:xfrm>
            <a:off x="287382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9</a:t>
            </a:r>
          </a:p>
        </p:txBody>
      </p:sp>
      <p:sp>
        <p:nvSpPr>
          <p:cNvPr id="35" name="Rectangle 34">
            <a:extLst>
              <a:ext uri="{FF2B5EF4-FFF2-40B4-BE49-F238E27FC236}">
                <a16:creationId xmlns:a16="http://schemas.microsoft.com/office/drawing/2014/main" id="{8C4D78AB-F992-1301-3C82-A1CDE360492E}"/>
              </a:ext>
            </a:extLst>
          </p:cNvPr>
          <p:cNvSpPr/>
          <p:nvPr/>
        </p:nvSpPr>
        <p:spPr>
          <a:xfrm>
            <a:off x="429985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8</a:t>
            </a:r>
          </a:p>
        </p:txBody>
      </p:sp>
      <p:sp>
        <p:nvSpPr>
          <p:cNvPr id="36" name="Rectangle 35">
            <a:extLst>
              <a:ext uri="{FF2B5EF4-FFF2-40B4-BE49-F238E27FC236}">
                <a16:creationId xmlns:a16="http://schemas.microsoft.com/office/drawing/2014/main" id="{4C38FE61-B674-ACFF-FA1F-AE693E2C6B33}"/>
              </a:ext>
            </a:extLst>
          </p:cNvPr>
          <p:cNvSpPr/>
          <p:nvPr/>
        </p:nvSpPr>
        <p:spPr>
          <a:xfrm>
            <a:off x="571499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8</a:t>
            </a:r>
          </a:p>
        </p:txBody>
      </p:sp>
      <p:sp>
        <p:nvSpPr>
          <p:cNvPr id="37" name="Rectangle 36">
            <a:extLst>
              <a:ext uri="{FF2B5EF4-FFF2-40B4-BE49-F238E27FC236}">
                <a16:creationId xmlns:a16="http://schemas.microsoft.com/office/drawing/2014/main" id="{25A21254-CAF8-0633-4407-4DC3F0501BAD}"/>
              </a:ext>
            </a:extLst>
          </p:cNvPr>
          <p:cNvSpPr/>
          <p:nvPr/>
        </p:nvSpPr>
        <p:spPr>
          <a:xfrm>
            <a:off x="714102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7</a:t>
            </a:r>
          </a:p>
        </p:txBody>
      </p:sp>
      <p:sp>
        <p:nvSpPr>
          <p:cNvPr id="38" name="Rectangle 37">
            <a:extLst>
              <a:ext uri="{FF2B5EF4-FFF2-40B4-BE49-F238E27FC236}">
                <a16:creationId xmlns:a16="http://schemas.microsoft.com/office/drawing/2014/main" id="{9BFFCED1-CDDA-FA42-2FBB-F792E651461B}"/>
              </a:ext>
            </a:extLst>
          </p:cNvPr>
          <p:cNvSpPr/>
          <p:nvPr/>
        </p:nvSpPr>
        <p:spPr>
          <a:xfrm>
            <a:off x="8567054"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7</a:t>
            </a:r>
          </a:p>
        </p:txBody>
      </p:sp>
      <p:sp>
        <p:nvSpPr>
          <p:cNvPr id="39" name="Rectangle 38">
            <a:extLst>
              <a:ext uri="{FF2B5EF4-FFF2-40B4-BE49-F238E27FC236}">
                <a16:creationId xmlns:a16="http://schemas.microsoft.com/office/drawing/2014/main" id="{07496D21-86F5-F8C1-53AA-39A2C2264DAC}"/>
              </a:ext>
            </a:extLst>
          </p:cNvPr>
          <p:cNvSpPr/>
          <p:nvPr/>
        </p:nvSpPr>
        <p:spPr>
          <a:xfrm>
            <a:off x="2155373"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18</a:t>
            </a:r>
          </a:p>
        </p:txBody>
      </p:sp>
      <p:sp>
        <p:nvSpPr>
          <p:cNvPr id="40" name="Rectangle 39">
            <a:extLst>
              <a:ext uri="{FF2B5EF4-FFF2-40B4-BE49-F238E27FC236}">
                <a16:creationId xmlns:a16="http://schemas.microsoft.com/office/drawing/2014/main" id="{7C2B4248-1C4D-DF7A-D41C-4E84CD4BB013}"/>
              </a:ext>
            </a:extLst>
          </p:cNvPr>
          <p:cNvSpPr/>
          <p:nvPr/>
        </p:nvSpPr>
        <p:spPr>
          <a:xfrm>
            <a:off x="3581401"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17</a:t>
            </a:r>
          </a:p>
        </p:txBody>
      </p:sp>
      <p:sp>
        <p:nvSpPr>
          <p:cNvPr id="41" name="Rectangle 40">
            <a:extLst>
              <a:ext uri="{FF2B5EF4-FFF2-40B4-BE49-F238E27FC236}">
                <a16:creationId xmlns:a16="http://schemas.microsoft.com/office/drawing/2014/main" id="{94FF1A9E-00C7-BF60-2F6C-D3EE6C72E553}"/>
              </a:ext>
            </a:extLst>
          </p:cNvPr>
          <p:cNvSpPr/>
          <p:nvPr/>
        </p:nvSpPr>
        <p:spPr>
          <a:xfrm>
            <a:off x="5007429"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16</a:t>
            </a:r>
          </a:p>
        </p:txBody>
      </p:sp>
      <p:sp>
        <p:nvSpPr>
          <p:cNvPr id="42" name="Rectangle 41">
            <a:extLst>
              <a:ext uri="{FF2B5EF4-FFF2-40B4-BE49-F238E27FC236}">
                <a16:creationId xmlns:a16="http://schemas.microsoft.com/office/drawing/2014/main" id="{C724962E-ECF5-592C-BBBD-C0B283303DE7}"/>
              </a:ext>
            </a:extLst>
          </p:cNvPr>
          <p:cNvSpPr/>
          <p:nvPr/>
        </p:nvSpPr>
        <p:spPr>
          <a:xfrm>
            <a:off x="6433457"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DEE"/>
              </a:solidFill>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CFDC0FBB-0CF9-1E52-7945-1396ACA5F537}"/>
              </a:ext>
            </a:extLst>
          </p:cNvPr>
          <p:cNvSpPr/>
          <p:nvPr/>
        </p:nvSpPr>
        <p:spPr>
          <a:xfrm>
            <a:off x="7859485"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C2E3207A-45F2-1EE0-7693-A4D7D571F9AA}"/>
              </a:ext>
            </a:extLst>
          </p:cNvPr>
          <p:cNvSpPr/>
          <p:nvPr/>
        </p:nvSpPr>
        <p:spPr>
          <a:xfrm>
            <a:off x="2830285" y="3409703"/>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35</a:t>
            </a:r>
          </a:p>
        </p:txBody>
      </p:sp>
      <p:sp>
        <p:nvSpPr>
          <p:cNvPr id="45" name="Rectangle 44">
            <a:extLst>
              <a:ext uri="{FF2B5EF4-FFF2-40B4-BE49-F238E27FC236}">
                <a16:creationId xmlns:a16="http://schemas.microsoft.com/office/drawing/2014/main" id="{AF72FBD1-FA70-B994-FBF0-1FB5A33F763A}"/>
              </a:ext>
            </a:extLst>
          </p:cNvPr>
          <p:cNvSpPr/>
          <p:nvPr/>
        </p:nvSpPr>
        <p:spPr>
          <a:xfrm>
            <a:off x="4261754"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D171B3CB-0E62-0025-8A13-668FF8776F34}"/>
              </a:ext>
            </a:extLst>
          </p:cNvPr>
          <p:cNvSpPr/>
          <p:nvPr/>
        </p:nvSpPr>
        <p:spPr>
          <a:xfrm>
            <a:off x="5676900"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D2323346-0FFD-57FD-4753-7E0ED3FF85AC}"/>
              </a:ext>
            </a:extLst>
          </p:cNvPr>
          <p:cNvSpPr/>
          <p:nvPr/>
        </p:nvSpPr>
        <p:spPr>
          <a:xfrm>
            <a:off x="7092046"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F652401-AE49-D667-0ADB-1D61D88E63C7}"/>
              </a:ext>
            </a:extLst>
          </p:cNvPr>
          <p:cNvSpPr/>
          <p:nvPr/>
        </p:nvSpPr>
        <p:spPr>
          <a:xfrm>
            <a:off x="3510643"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F8592CB5-7915-9225-7549-1F2A3366EF99}"/>
              </a:ext>
            </a:extLst>
          </p:cNvPr>
          <p:cNvSpPr/>
          <p:nvPr/>
        </p:nvSpPr>
        <p:spPr>
          <a:xfrm>
            <a:off x="4925789"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F1B56E4F-A3F0-D999-0803-1246F3482830}"/>
              </a:ext>
            </a:extLst>
          </p:cNvPr>
          <p:cNvSpPr/>
          <p:nvPr/>
        </p:nvSpPr>
        <p:spPr>
          <a:xfrm>
            <a:off x="6340935" y="2887189"/>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F66A1727-850C-76C9-60E8-26ECA9B1C57E}"/>
              </a:ext>
            </a:extLst>
          </p:cNvPr>
          <p:cNvSpPr/>
          <p:nvPr/>
        </p:nvSpPr>
        <p:spPr>
          <a:xfrm>
            <a:off x="4212775"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515281FE-D277-5938-2C47-2457F76C98DB}"/>
              </a:ext>
            </a:extLst>
          </p:cNvPr>
          <p:cNvSpPr/>
          <p:nvPr/>
        </p:nvSpPr>
        <p:spPr>
          <a:xfrm>
            <a:off x="5638803"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CCCCDA4B-0F1B-7E13-7C74-12368724A28D}"/>
              </a:ext>
            </a:extLst>
          </p:cNvPr>
          <p:cNvSpPr/>
          <p:nvPr/>
        </p:nvSpPr>
        <p:spPr>
          <a:xfrm>
            <a:off x="4947554" y="185304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96513B1A-9382-C6DB-40CF-27C7ACC0C526}"/>
              </a:ext>
            </a:extLst>
          </p:cNvPr>
          <p:cNvSpPr txBox="1"/>
          <p:nvPr/>
        </p:nvSpPr>
        <p:spPr>
          <a:xfrm>
            <a:off x="4727121" y="3317356"/>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92793ABB-AB0A-147A-E6B2-C4EE4DCB419B}"/>
              </a:ext>
            </a:extLst>
          </p:cNvPr>
          <p:cNvSpPr txBox="1"/>
          <p:nvPr/>
        </p:nvSpPr>
        <p:spPr>
          <a:xfrm>
            <a:off x="3971928" y="2805389"/>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6" name="TextBox 55">
            <a:extLst>
              <a:ext uri="{FF2B5EF4-FFF2-40B4-BE49-F238E27FC236}">
                <a16:creationId xmlns:a16="http://schemas.microsoft.com/office/drawing/2014/main" id="{6BDF128A-24FC-5D61-B9FA-0C43F3BB76CF}"/>
              </a:ext>
            </a:extLst>
          </p:cNvPr>
          <p:cNvSpPr txBox="1"/>
          <p:nvPr/>
        </p:nvSpPr>
        <p:spPr>
          <a:xfrm>
            <a:off x="5451027" y="2829297"/>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7" name="TextBox 56">
            <a:extLst>
              <a:ext uri="{FF2B5EF4-FFF2-40B4-BE49-F238E27FC236}">
                <a16:creationId xmlns:a16="http://schemas.microsoft.com/office/drawing/2014/main" id="{CD127CBF-756D-E2C9-A539-34A9D499CE9B}"/>
              </a:ext>
            </a:extLst>
          </p:cNvPr>
          <p:cNvSpPr txBox="1"/>
          <p:nvPr/>
        </p:nvSpPr>
        <p:spPr>
          <a:xfrm>
            <a:off x="6218466" y="3330039"/>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8" name="TextBox 57">
            <a:extLst>
              <a:ext uri="{FF2B5EF4-FFF2-40B4-BE49-F238E27FC236}">
                <a16:creationId xmlns:a16="http://schemas.microsoft.com/office/drawing/2014/main" id="{15F13C90-E186-C531-E761-75E06C54FF54}"/>
              </a:ext>
            </a:extLst>
          </p:cNvPr>
          <p:cNvSpPr txBox="1"/>
          <p:nvPr/>
        </p:nvSpPr>
        <p:spPr>
          <a:xfrm>
            <a:off x="6955968" y="3815297"/>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id="{AE34D589-453A-0E62-257B-9A85F86CD52E}"/>
              </a:ext>
            </a:extLst>
          </p:cNvPr>
          <p:cNvSpPr txBox="1"/>
          <p:nvPr/>
        </p:nvSpPr>
        <p:spPr>
          <a:xfrm>
            <a:off x="8333016" y="3828645"/>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0" name="TextBox 59">
            <a:extLst>
              <a:ext uri="{FF2B5EF4-FFF2-40B4-BE49-F238E27FC236}">
                <a16:creationId xmlns:a16="http://schemas.microsoft.com/office/drawing/2014/main" id="{A2CEEA05-3064-F048-A8B1-30B87B6728B0}"/>
              </a:ext>
            </a:extLst>
          </p:cNvPr>
          <p:cNvSpPr txBox="1"/>
          <p:nvPr/>
        </p:nvSpPr>
        <p:spPr>
          <a:xfrm>
            <a:off x="7625439" y="3317017"/>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1" name="TextBox 60">
            <a:extLst>
              <a:ext uri="{FF2B5EF4-FFF2-40B4-BE49-F238E27FC236}">
                <a16:creationId xmlns:a16="http://schemas.microsoft.com/office/drawing/2014/main" id="{AA4282E7-3F3D-1565-6A37-BAD25C989D7A}"/>
              </a:ext>
            </a:extLst>
          </p:cNvPr>
          <p:cNvSpPr txBox="1"/>
          <p:nvPr/>
        </p:nvSpPr>
        <p:spPr>
          <a:xfrm>
            <a:off x="6904270" y="2794503"/>
            <a:ext cx="1137555"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2" name="TextBox 61">
            <a:extLst>
              <a:ext uri="{FF2B5EF4-FFF2-40B4-BE49-F238E27FC236}">
                <a16:creationId xmlns:a16="http://schemas.microsoft.com/office/drawing/2014/main" id="{67FC4986-C8F2-3381-C30A-15D7AD15A7A3}"/>
              </a:ext>
            </a:extLst>
          </p:cNvPr>
          <p:cNvSpPr txBox="1"/>
          <p:nvPr/>
        </p:nvSpPr>
        <p:spPr>
          <a:xfrm>
            <a:off x="6188540" y="2296883"/>
            <a:ext cx="1017804"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3" name="TextBox 62">
            <a:extLst>
              <a:ext uri="{FF2B5EF4-FFF2-40B4-BE49-F238E27FC236}">
                <a16:creationId xmlns:a16="http://schemas.microsoft.com/office/drawing/2014/main" id="{FCF5EAE4-8DFB-EE6F-E5F5-5FEE8A06AED6}"/>
              </a:ext>
            </a:extLst>
          </p:cNvPr>
          <p:cNvSpPr txBox="1"/>
          <p:nvPr/>
        </p:nvSpPr>
        <p:spPr>
          <a:xfrm>
            <a:off x="4739382" y="2282872"/>
            <a:ext cx="1017804"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id="{9468B8CE-B8CA-F0FD-9341-6681D2DD940D}"/>
              </a:ext>
            </a:extLst>
          </p:cNvPr>
          <p:cNvSpPr txBox="1"/>
          <p:nvPr/>
        </p:nvSpPr>
        <p:spPr>
          <a:xfrm>
            <a:off x="5456456" y="1745916"/>
            <a:ext cx="1017804" cy="707886"/>
          </a:xfrm>
          <a:prstGeom prst="rect">
            <a:avLst/>
          </a:prstGeom>
          <a:noFill/>
        </p:spPr>
        <p:txBody>
          <a:bodyPr wrap="square" rtlCol="0">
            <a:spAutoFit/>
          </a:bodyPr>
          <a:lstStyle/>
          <a:p>
            <a:r>
              <a:rPr lang="en-US" sz="4000" b="1">
                <a:solidFill>
                  <a:srgbClr val="FFFDEE"/>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65" name="TextBox 64">
            <a:extLst>
              <a:ext uri="{FF2B5EF4-FFF2-40B4-BE49-F238E27FC236}">
                <a16:creationId xmlns:a16="http://schemas.microsoft.com/office/drawing/2014/main" id="{B6C2BA91-A5E7-DA30-0689-ACDE5D5C7055}"/>
              </a:ext>
            </a:extLst>
          </p:cNvPr>
          <p:cNvSpPr txBox="1"/>
          <p:nvPr/>
        </p:nvSpPr>
        <p:spPr>
          <a:xfrm>
            <a:off x="4635957" y="3344626"/>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33</a:t>
            </a:r>
          </a:p>
        </p:txBody>
      </p:sp>
      <p:sp>
        <p:nvSpPr>
          <p:cNvPr id="66" name="TextBox 65">
            <a:extLst>
              <a:ext uri="{FF2B5EF4-FFF2-40B4-BE49-F238E27FC236}">
                <a16:creationId xmlns:a16="http://schemas.microsoft.com/office/drawing/2014/main" id="{8FDFB868-10F8-E0ED-40BF-872AFDC328AF}"/>
              </a:ext>
            </a:extLst>
          </p:cNvPr>
          <p:cNvSpPr txBox="1"/>
          <p:nvPr/>
        </p:nvSpPr>
        <p:spPr>
          <a:xfrm>
            <a:off x="7473048" y="3335029"/>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29</a:t>
            </a:r>
          </a:p>
        </p:txBody>
      </p:sp>
      <p:sp>
        <p:nvSpPr>
          <p:cNvPr id="67" name="TextBox 66">
            <a:extLst>
              <a:ext uri="{FF2B5EF4-FFF2-40B4-BE49-F238E27FC236}">
                <a16:creationId xmlns:a16="http://schemas.microsoft.com/office/drawing/2014/main" id="{B113A8B9-BFFA-D98F-2FB0-EAC41A1A2651}"/>
              </a:ext>
            </a:extLst>
          </p:cNvPr>
          <p:cNvSpPr txBox="1"/>
          <p:nvPr/>
        </p:nvSpPr>
        <p:spPr>
          <a:xfrm>
            <a:off x="6098727" y="3355426"/>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31</a:t>
            </a:r>
          </a:p>
        </p:txBody>
      </p:sp>
      <p:sp>
        <p:nvSpPr>
          <p:cNvPr id="68" name="TextBox 67">
            <a:extLst>
              <a:ext uri="{FF2B5EF4-FFF2-40B4-BE49-F238E27FC236}">
                <a16:creationId xmlns:a16="http://schemas.microsoft.com/office/drawing/2014/main" id="{D9E6E6A6-BF62-B716-AEC7-914EC226525B}"/>
              </a:ext>
            </a:extLst>
          </p:cNvPr>
          <p:cNvSpPr txBox="1"/>
          <p:nvPr/>
        </p:nvSpPr>
        <p:spPr>
          <a:xfrm>
            <a:off x="8240487" y="3890201"/>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14</a:t>
            </a:r>
          </a:p>
        </p:txBody>
      </p:sp>
      <p:sp>
        <p:nvSpPr>
          <p:cNvPr id="69" name="TextBox 68">
            <a:extLst>
              <a:ext uri="{FF2B5EF4-FFF2-40B4-BE49-F238E27FC236}">
                <a16:creationId xmlns:a16="http://schemas.microsoft.com/office/drawing/2014/main" id="{68A4362D-A57F-A01B-C669-513D76936402}"/>
              </a:ext>
            </a:extLst>
          </p:cNvPr>
          <p:cNvSpPr txBox="1"/>
          <p:nvPr/>
        </p:nvSpPr>
        <p:spPr>
          <a:xfrm>
            <a:off x="6832150" y="3872021"/>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15</a:t>
            </a:r>
          </a:p>
        </p:txBody>
      </p:sp>
      <p:sp>
        <p:nvSpPr>
          <p:cNvPr id="70" name="TextBox 69">
            <a:extLst>
              <a:ext uri="{FF2B5EF4-FFF2-40B4-BE49-F238E27FC236}">
                <a16:creationId xmlns:a16="http://schemas.microsoft.com/office/drawing/2014/main" id="{4326B5E5-3208-E6A5-7C09-50E79D8D4F65}"/>
              </a:ext>
            </a:extLst>
          </p:cNvPr>
          <p:cNvSpPr txBox="1"/>
          <p:nvPr/>
        </p:nvSpPr>
        <p:spPr>
          <a:xfrm>
            <a:off x="5306791" y="2835290"/>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64</a:t>
            </a:r>
          </a:p>
        </p:txBody>
      </p:sp>
      <p:sp>
        <p:nvSpPr>
          <p:cNvPr id="71" name="TextBox 70">
            <a:extLst>
              <a:ext uri="{FF2B5EF4-FFF2-40B4-BE49-F238E27FC236}">
                <a16:creationId xmlns:a16="http://schemas.microsoft.com/office/drawing/2014/main" id="{CA01637D-9107-2C50-0460-EBF8CB4FF841}"/>
              </a:ext>
            </a:extLst>
          </p:cNvPr>
          <p:cNvSpPr txBox="1"/>
          <p:nvPr/>
        </p:nvSpPr>
        <p:spPr>
          <a:xfrm>
            <a:off x="5921833" y="2333432"/>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124</a:t>
            </a:r>
          </a:p>
        </p:txBody>
      </p:sp>
      <p:sp>
        <p:nvSpPr>
          <p:cNvPr id="72" name="TextBox 71">
            <a:extLst>
              <a:ext uri="{FF2B5EF4-FFF2-40B4-BE49-F238E27FC236}">
                <a16:creationId xmlns:a16="http://schemas.microsoft.com/office/drawing/2014/main" id="{FD7524F0-F617-5E99-533D-01AA75612C45}"/>
              </a:ext>
            </a:extLst>
          </p:cNvPr>
          <p:cNvSpPr txBox="1"/>
          <p:nvPr/>
        </p:nvSpPr>
        <p:spPr>
          <a:xfrm>
            <a:off x="4540705" y="2339159"/>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132</a:t>
            </a:r>
          </a:p>
        </p:txBody>
      </p:sp>
      <p:sp>
        <p:nvSpPr>
          <p:cNvPr id="73" name="TextBox 72">
            <a:extLst>
              <a:ext uri="{FF2B5EF4-FFF2-40B4-BE49-F238E27FC236}">
                <a16:creationId xmlns:a16="http://schemas.microsoft.com/office/drawing/2014/main" id="{7586D7E3-C9D3-9757-3024-941865E26991}"/>
              </a:ext>
            </a:extLst>
          </p:cNvPr>
          <p:cNvSpPr txBox="1"/>
          <p:nvPr/>
        </p:nvSpPr>
        <p:spPr>
          <a:xfrm>
            <a:off x="6751868" y="2811432"/>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60</a:t>
            </a:r>
          </a:p>
        </p:txBody>
      </p:sp>
      <p:sp>
        <p:nvSpPr>
          <p:cNvPr id="74" name="TextBox 73">
            <a:extLst>
              <a:ext uri="{FF2B5EF4-FFF2-40B4-BE49-F238E27FC236}">
                <a16:creationId xmlns:a16="http://schemas.microsoft.com/office/drawing/2014/main" id="{9BA04521-4FCD-F0A7-E029-5FB2BAE06826}"/>
              </a:ext>
            </a:extLst>
          </p:cNvPr>
          <p:cNvSpPr txBox="1"/>
          <p:nvPr/>
        </p:nvSpPr>
        <p:spPr>
          <a:xfrm>
            <a:off x="3873955" y="2834053"/>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68</a:t>
            </a:r>
          </a:p>
        </p:txBody>
      </p:sp>
      <p:sp>
        <p:nvSpPr>
          <p:cNvPr id="75" name="TextBox 74">
            <a:extLst>
              <a:ext uri="{FF2B5EF4-FFF2-40B4-BE49-F238E27FC236}">
                <a16:creationId xmlns:a16="http://schemas.microsoft.com/office/drawing/2014/main" id="{38E7BED0-98F9-CA10-4D25-CBE5CBDC70CB}"/>
              </a:ext>
            </a:extLst>
          </p:cNvPr>
          <p:cNvSpPr txBox="1"/>
          <p:nvPr/>
        </p:nvSpPr>
        <p:spPr>
          <a:xfrm>
            <a:off x="5241480" y="1801382"/>
            <a:ext cx="1137555"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ea typeface="Cambria" panose="02040503050406030204" pitchFamily="18" charset="0"/>
                <a:cs typeface="Times New Roman" panose="02020603050405020304" pitchFamily="18" charset="0"/>
              </a:rPr>
              <a:t>256</a:t>
            </a:r>
          </a:p>
        </p:txBody>
      </p:sp>
    </p:spTree>
    <p:custDataLst>
      <p:tags r:id="rId2"/>
    </p:custDataLst>
    <p:extLst>
      <p:ext uri="{BB962C8B-B14F-4D97-AF65-F5344CB8AC3E}">
        <p14:creationId xmlns:p14="http://schemas.microsoft.com/office/powerpoint/2010/main" val="1672928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arn(inVertical)">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ppt_x"/>
                                          </p:val>
                                        </p:tav>
                                        <p:tav tm="100000">
                                          <p:val>
                                            <p:strVal val="#ppt_x"/>
                                          </p:val>
                                        </p:tav>
                                      </p:tavLst>
                                    </p:anim>
                                    <p:anim calcmode="lin" valueType="num">
                                      <p:cBhvr additive="base">
                                        <p:cTn id="5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additive="base">
                                        <p:cTn id="80" dur="500" fill="hold"/>
                                        <p:tgtEl>
                                          <p:spTgt spid="71"/>
                                        </p:tgtEl>
                                        <p:attrNameLst>
                                          <p:attrName>ppt_x</p:attrName>
                                        </p:attrNameLst>
                                      </p:cBhvr>
                                      <p:tavLst>
                                        <p:tav tm="0">
                                          <p:val>
                                            <p:strVal val="#ppt_x"/>
                                          </p:val>
                                        </p:tav>
                                        <p:tav tm="100000">
                                          <p:val>
                                            <p:strVal val="#ppt_x"/>
                                          </p:val>
                                        </p:tav>
                                      </p:tavLst>
                                    </p:anim>
                                    <p:anim calcmode="lin" valueType="num">
                                      <p:cBhvr additive="base">
                                        <p:cTn id="8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6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五角星 35"/>
          <p:cNvSpPr/>
          <p:nvPr/>
        </p:nvSpPr>
        <p:spPr>
          <a:xfrm rot="19384917">
            <a:off x="10235837" y="376901"/>
            <a:ext cx="558750" cy="558750"/>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4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五角星 34"/>
          <p:cNvSpPr/>
          <p:nvPr/>
        </p:nvSpPr>
        <p:spPr>
          <a:xfrm rot="337835">
            <a:off x="11020332" y="291640"/>
            <a:ext cx="568898" cy="568898"/>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4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592454" y="5520691"/>
            <a:ext cx="10989946" cy="994410"/>
          </a:xfrm>
          <a:prstGeom prst="rect">
            <a:avLst/>
          </a:prstGeom>
        </p:spPr>
      </p:pic>
      <p:sp>
        <p:nvSpPr>
          <p:cNvPr id="24" name="文本框 22">
            <a:extLst>
              <a:ext uri="{FF2B5EF4-FFF2-40B4-BE49-F238E27FC236}">
                <a16:creationId xmlns:a16="http://schemas.microsoft.com/office/drawing/2014/main" id="{8E852256-A333-49D6-ADCD-2215C66790B1}"/>
              </a:ext>
            </a:extLst>
          </p:cNvPr>
          <p:cNvSpPr txBox="1"/>
          <p:nvPr/>
        </p:nvSpPr>
        <p:spPr>
          <a:xfrm>
            <a:off x="3535680" y="265104"/>
            <a:ext cx="5536277" cy="769441"/>
          </a:xfrm>
          <a:prstGeom prst="rect">
            <a:avLst/>
          </a:prstGeom>
          <a:noFill/>
        </p:spPr>
        <p:txBody>
          <a:bodyPr wrap="square" rtlCol="0">
            <a:spAutoFit/>
          </a:bodyPr>
          <a:lstStyle/>
          <a:p>
            <a:pPr algn="ctr" defTabSz="822960">
              <a:defRPr/>
            </a:pPr>
            <a:r>
              <a:rPr lang="en-US" altLang="zh-CN" sz="4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5" name="五角星 32"/>
          <p:cNvSpPr/>
          <p:nvPr/>
        </p:nvSpPr>
        <p:spPr>
          <a:xfrm rot="2121297">
            <a:off x="11211643" y="1223743"/>
            <a:ext cx="300847" cy="33752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4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67" y="1129871"/>
            <a:ext cx="1132533" cy="643205"/>
          </a:xfrm>
          <a:prstGeom prst="rect">
            <a:avLst/>
          </a:prstGeom>
        </p:spPr>
      </p:pic>
      <p:sp>
        <p:nvSpPr>
          <p:cNvPr id="26" name="TextBox 25">
            <a:extLst>
              <a:ext uri="{FF2B5EF4-FFF2-40B4-BE49-F238E27FC236}">
                <a16:creationId xmlns:a16="http://schemas.microsoft.com/office/drawing/2014/main" id="{14B26D2C-1BC9-4238-BC4C-795267AEDD6F}"/>
              </a:ext>
            </a:extLst>
          </p:cNvPr>
          <p:cNvSpPr txBox="1"/>
          <p:nvPr/>
        </p:nvSpPr>
        <p:spPr>
          <a:xfrm>
            <a:off x="1613719" y="979429"/>
            <a:ext cx="9292665" cy="1315425"/>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 sánh và sắp xếp được 4 số trong PV 1000 theo thứ tự từ bé đến lớn.</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2" name="Group 21"/>
          <p:cNvGrpSpPr/>
          <p:nvPr/>
        </p:nvGrpSpPr>
        <p:grpSpPr>
          <a:xfrm>
            <a:off x="450168" y="2714072"/>
            <a:ext cx="1137652" cy="643203"/>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742" y="2303793"/>
              <a:ext cx="455161" cy="736288"/>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592720" y="2528002"/>
            <a:ext cx="9810315" cy="678327"/>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 được các số thành tổng các trăm, chục, đơn vị.</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5" name="Group 34"/>
          <p:cNvGrpSpPr/>
          <p:nvPr/>
        </p:nvGrpSpPr>
        <p:grpSpPr>
          <a:xfrm>
            <a:off x="304996" y="4694250"/>
            <a:ext cx="1137652" cy="643202"/>
            <a:chOff x="5056546" y="1975436"/>
            <a:chExt cx="1772914" cy="1393004"/>
          </a:xfrm>
        </p:grpSpPr>
        <p:pic>
          <p:nvPicPr>
            <p:cNvPr id="37"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8"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8229" y="2443656"/>
              <a:ext cx="455161" cy="736287"/>
            </a:xfrm>
            <a:prstGeom prst="rect">
              <a:avLst/>
            </a:prstGeom>
          </p:spPr>
        </p:pic>
      </p:grpSp>
      <p:sp>
        <p:nvSpPr>
          <p:cNvPr id="36" name="TextBox 35">
            <a:extLst>
              <a:ext uri="{FF2B5EF4-FFF2-40B4-BE49-F238E27FC236}">
                <a16:creationId xmlns:a16="http://schemas.microsoft.com/office/drawing/2014/main" id="{D4F928FB-968A-4666-9173-178A617D7C9E}"/>
              </a:ext>
            </a:extLst>
          </p:cNvPr>
          <p:cNvSpPr txBox="1"/>
          <p:nvPr/>
        </p:nvSpPr>
        <p:spPr>
          <a:xfrm>
            <a:off x="1428670" y="4380164"/>
            <a:ext cx="9334660" cy="678327"/>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Giải được bài </a:t>
            </a:r>
            <a:r>
              <a:rPr lang="en-US" sz="360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về nhiều hơn trong thực tế. </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716204" y="4589886"/>
            <a:ext cx="328816"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4</a:t>
            </a:r>
            <a:endParaRPr lang="vi-VN" sz="4400">
              <a:solidFill>
                <a:srgbClr val="FF0000"/>
              </a:solidFill>
              <a:latin typeface="Times New Roman" panose="02020603050405020304" pitchFamily="18" charset="0"/>
              <a:cs typeface="Times New Roman" panose="02020603050405020304" pitchFamily="18" charset="0"/>
            </a:endParaRPr>
          </a:p>
        </p:txBody>
      </p:sp>
      <p:pic>
        <p:nvPicPr>
          <p:cNvPr id="40"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752" y="1309157"/>
            <a:ext cx="292070" cy="339972"/>
          </a:xfrm>
          <a:prstGeom prst="rect">
            <a:avLst/>
          </a:prstGeom>
        </p:spPr>
      </p:pic>
      <p:sp>
        <p:nvSpPr>
          <p:cNvPr id="41" name="TextBox 40"/>
          <p:cNvSpPr txBox="1"/>
          <p:nvPr/>
        </p:nvSpPr>
        <p:spPr>
          <a:xfrm>
            <a:off x="873822" y="1035974"/>
            <a:ext cx="328816"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1</a:t>
            </a:r>
            <a:endParaRPr lang="vi-VN" sz="4400">
              <a:solidFill>
                <a:srgbClr val="FF000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880612" y="2619457"/>
            <a:ext cx="328816"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2</a:t>
            </a:r>
            <a:endParaRPr lang="vi-VN" sz="4400">
              <a:solidFill>
                <a:srgbClr val="FF0000"/>
              </a:solidFill>
              <a:latin typeface="Times New Roman" panose="02020603050405020304" pitchFamily="18" charset="0"/>
              <a:cs typeface="Times New Roman" panose="02020603050405020304" pitchFamily="18" charset="0"/>
            </a:endParaRPr>
          </a:p>
        </p:txBody>
      </p:sp>
      <p:sp>
        <p:nvSpPr>
          <p:cNvPr id="2" name="Hình chữ nhật 1">
            <a:extLst>
              <a:ext uri="{FF2B5EF4-FFF2-40B4-BE49-F238E27FC236}">
                <a16:creationId xmlns:a16="http://schemas.microsoft.com/office/drawing/2014/main" id="{146EDE86-6EA3-4240-5647-A62A40D8A47F}"/>
              </a:ext>
            </a:extLst>
          </p:cNvPr>
          <p:cNvSpPr/>
          <p:nvPr/>
        </p:nvSpPr>
        <p:spPr>
          <a:xfrm>
            <a:off x="-1752600" y="31844"/>
            <a:ext cx="1655764" cy="1924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latin typeface="Times New Roman" panose="02020603050405020304" pitchFamily="18" charset="0"/>
              <a:cs typeface="Times New Roman" panose="02020603050405020304" pitchFamily="18" charset="0"/>
            </a:endParaRPr>
          </a:p>
        </p:txBody>
      </p:sp>
      <p:sp>
        <p:nvSpPr>
          <p:cNvPr id="3" name="TextBox 33">
            <a:extLst>
              <a:ext uri="{FF2B5EF4-FFF2-40B4-BE49-F238E27FC236}">
                <a16:creationId xmlns:a16="http://schemas.microsoft.com/office/drawing/2014/main" id="{E05448F0-F621-82BC-AB8B-6387CA4B6C2E}"/>
              </a:ext>
            </a:extLst>
          </p:cNvPr>
          <p:cNvSpPr txBox="1"/>
          <p:nvPr/>
        </p:nvSpPr>
        <p:spPr>
          <a:xfrm>
            <a:off x="1551751" y="3483471"/>
            <a:ext cx="9810315" cy="678327"/>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 hiện được phép cộng, phép trừ trong PV 1000.</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roup 21">
            <a:extLst>
              <a:ext uri="{FF2B5EF4-FFF2-40B4-BE49-F238E27FC236}">
                <a16:creationId xmlns:a16="http://schemas.microsoft.com/office/drawing/2014/main" id="{30EB0DB0-ADB4-4D0E-5579-F726D107E71F}"/>
              </a:ext>
            </a:extLst>
          </p:cNvPr>
          <p:cNvGrpSpPr/>
          <p:nvPr/>
        </p:nvGrpSpPr>
        <p:grpSpPr>
          <a:xfrm>
            <a:off x="291018" y="3683602"/>
            <a:ext cx="1137652" cy="643203"/>
            <a:chOff x="5056546" y="1975436"/>
            <a:chExt cx="1772914" cy="1393004"/>
          </a:xfrm>
        </p:grpSpPr>
        <p:pic>
          <p:nvPicPr>
            <p:cNvPr id="6" name="图片 11">
              <a:extLst>
                <a:ext uri="{FF2B5EF4-FFF2-40B4-BE49-F238E27FC236}">
                  <a16:creationId xmlns:a16="http://schemas.microsoft.com/office/drawing/2014/main" id="{8A091EC9-F1E2-FD37-BBF3-B68613053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7" name="图片 3">
              <a:extLst>
                <a:ext uri="{FF2B5EF4-FFF2-40B4-BE49-F238E27FC236}">
                  <a16:creationId xmlns:a16="http://schemas.microsoft.com/office/drawing/2014/main" id="{B867633F-DAEA-4E61-68C1-15B953FED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742" y="2303793"/>
              <a:ext cx="455161" cy="736288"/>
            </a:xfrm>
            <a:prstGeom prst="rect">
              <a:avLst/>
            </a:prstGeom>
          </p:spPr>
        </p:pic>
      </p:grpSp>
      <p:sp>
        <p:nvSpPr>
          <p:cNvPr id="8" name="TextBox 41">
            <a:extLst>
              <a:ext uri="{FF2B5EF4-FFF2-40B4-BE49-F238E27FC236}">
                <a16:creationId xmlns:a16="http://schemas.microsoft.com/office/drawing/2014/main" id="{A582FA36-5812-88DC-DAA1-9CEC6943AA07}"/>
              </a:ext>
            </a:extLst>
          </p:cNvPr>
          <p:cNvSpPr txBox="1"/>
          <p:nvPr/>
        </p:nvSpPr>
        <p:spPr>
          <a:xfrm>
            <a:off x="709413" y="3605093"/>
            <a:ext cx="454447"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3</a:t>
            </a:r>
            <a:endParaRPr lang="vi-VN" sz="4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935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8"/>
                                        </p:tgtEl>
                                        <p:attrNameLst>
                                          <p:attrName>style.color</p:attrName>
                                        </p:attrNameLst>
                                      </p:cBhvr>
                                      <p:to>
                                        <a:srgbClr val="CCFF66"/>
                                      </p:to>
                                    </p:animClr>
                                    <p:animClr clrSpc="rgb" dir="cw">
                                      <p:cBhvr>
                                        <p:cTn id="15" dur="625" autoRev="1" fill="remove"/>
                                        <p:tgtEl>
                                          <p:spTgt spid="28"/>
                                        </p:tgtEl>
                                        <p:attrNameLst>
                                          <p:attrName>fillcolor</p:attrName>
                                        </p:attrNameLst>
                                      </p:cBhvr>
                                      <p:to>
                                        <a:srgbClr val="CCFF66"/>
                                      </p:to>
                                    </p:animClr>
                                    <p:set>
                                      <p:cBhvr>
                                        <p:cTn id="16" dur="625" autoRev="1" fill="remove"/>
                                        <p:tgtEl>
                                          <p:spTgt spid="28"/>
                                        </p:tgtEl>
                                        <p:attrNameLst>
                                          <p:attrName>fill.type</p:attrName>
                                        </p:attrNameLst>
                                      </p:cBhvr>
                                      <p:to>
                                        <p:strVal val="solid"/>
                                      </p:to>
                                    </p:set>
                                    <p:set>
                                      <p:cBhvr>
                                        <p:cTn id="17" dur="625" autoRev="1" fill="remove"/>
                                        <p:tgtEl>
                                          <p:spTgt spid="28"/>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27" presetClass="emph" presetSubtype="0" repeatCount="indefinite" fill="remove" grpId="1" nodeType="withEffect">
                                  <p:stCondLst>
                                    <p:cond delay="0"/>
                                  </p:stCondLst>
                                  <p:childTnLst>
                                    <p:animClr clrSpc="rgb" dir="cw">
                                      <p:cBhvr override="childStyle">
                                        <p:cTn id="22" dur="500" autoRev="1" fill="remove"/>
                                        <p:tgtEl>
                                          <p:spTgt spid="29"/>
                                        </p:tgtEl>
                                        <p:attrNameLst>
                                          <p:attrName>style.color</p:attrName>
                                        </p:attrNameLst>
                                      </p:cBhvr>
                                      <p:to>
                                        <a:schemeClr val="bg1"/>
                                      </p:to>
                                    </p:animClr>
                                    <p:animClr clrSpc="rgb" dir="cw">
                                      <p:cBhvr>
                                        <p:cTn id="23" dur="500" autoRev="1" fill="remove"/>
                                        <p:tgtEl>
                                          <p:spTgt spid="29"/>
                                        </p:tgtEl>
                                        <p:attrNameLst>
                                          <p:attrName>fillcolor</p:attrName>
                                        </p:attrNameLst>
                                      </p:cBhvr>
                                      <p:to>
                                        <a:schemeClr val="bg1"/>
                                      </p:to>
                                    </p:animClr>
                                    <p:set>
                                      <p:cBhvr>
                                        <p:cTn id="24" dur="500" autoRev="1" fill="remove"/>
                                        <p:tgtEl>
                                          <p:spTgt spid="29"/>
                                        </p:tgtEl>
                                        <p:attrNameLst>
                                          <p:attrName>fill.type</p:attrName>
                                        </p:attrNameLst>
                                      </p:cBhvr>
                                      <p:to>
                                        <p:strVal val="solid"/>
                                      </p:to>
                                    </p:set>
                                    <p:set>
                                      <p:cBhvr>
                                        <p:cTn id="25" dur="500" autoRev="1" fill="remove"/>
                                        <p:tgtEl>
                                          <p:spTgt spid="29"/>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par>
                                <p:cTn id="43" presetID="16" presetClass="entr" presetSubtype="21"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arn(inVertical)">
                                      <p:cBhvr>
                                        <p:cTn id="45" dur="500"/>
                                        <p:tgtEl>
                                          <p:spTgt spid="3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arn(inVertical)">
                                      <p:cBhvr>
                                        <p:cTn id="48" dur="500"/>
                                        <p:tgtEl>
                                          <p:spTgt spid="3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inVertical)">
                                      <p:cBhvr>
                                        <p:cTn id="51" dur="500"/>
                                        <p:tgtEl>
                                          <p:spTgt spid="4"/>
                                        </p:tgtEl>
                                      </p:cBhvr>
                                    </p:animEffect>
                                  </p:childTnLst>
                                </p:cTn>
                              </p:par>
                              <p:par>
                                <p:cTn id="52" presetID="16" presetClass="entr" presetSubtype="21"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arn(inVertical)">
                                      <p:cBhvr>
                                        <p:cTn id="57" dur="500"/>
                                        <p:tgtEl>
                                          <p:spTgt spid="4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barn(inVertical)">
                                      <p:cBhvr>
                                        <p:cTn id="60" dur="500"/>
                                        <p:tgtEl>
                                          <p:spTgt spid="4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barn(inVertical)">
                                      <p:cBhvr>
                                        <p:cTn id="63" dur="500"/>
                                        <p:tgtEl>
                                          <p:spTgt spid="3"/>
                                        </p:tgtEl>
                                      </p:cBhvr>
                                    </p:animEffect>
                                  </p:childTnLst>
                                </p:cTn>
                              </p:par>
                              <p:par>
                                <p:cTn id="64" presetID="16" presetClass="entr" presetSubtype="21"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arn(inVertical)">
                                      <p:cBhvr>
                                        <p:cTn id="66" dur="500"/>
                                        <p:tgtEl>
                                          <p:spTgt spid="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8" grpId="1" bldLvl="0" animBg="1"/>
      <p:bldP spid="29" grpId="0" bldLvl="0" animBg="1"/>
      <p:bldP spid="29" grpId="1" bldLvl="0" animBg="1"/>
      <p:bldP spid="24" grpId="0"/>
      <p:bldP spid="25" grpId="0" animBg="1"/>
      <p:bldP spid="26" grpId="0"/>
      <p:bldP spid="34" grpId="0"/>
      <p:bldP spid="36" grpId="0"/>
      <p:bldP spid="4" grpId="0"/>
      <p:bldP spid="41" grpId="0"/>
      <p:bldP spid="42" grpId="0"/>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1858582" y="-487254"/>
            <a:ext cx="8582898" cy="6269076"/>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2171325" y="2508026"/>
            <a:ext cx="7957412" cy="2123658"/>
          </a:xfrm>
          <a:prstGeom prst="rect">
            <a:avLst/>
          </a:prstGeom>
          <a:noFill/>
        </p:spPr>
        <p:txBody>
          <a:bodyPr wrap="square" rtlCol="0">
            <a:spAutoFit/>
          </a:bodyPr>
          <a:lstStyle/>
          <a:p>
            <a:pPr lvl="0" algn="ctr">
              <a:defRPr/>
            </a:pPr>
            <a:r>
              <a:rPr lang="en-US" sz="6600" b="1" spc="-150">
                <a:solidFill>
                  <a:srgbClr val="FF2543"/>
                </a:solidFill>
                <a:latin typeface="Times New Roman" panose="02020603050405020304" pitchFamily="18" charset="0"/>
                <a:ea typeface="Arial-Rounded" panose="020B0500000000000000" pitchFamily="34" charset="0"/>
                <a:cs typeface="Times New Roman" panose="02020603050405020304" pitchFamily="18" charset="0"/>
              </a:rPr>
              <a:t>TẠM BIỆT </a:t>
            </a:r>
          </a:p>
          <a:p>
            <a:pPr lvl="0" algn="ctr">
              <a:defRPr/>
            </a:pPr>
            <a:r>
              <a:rPr lang="en-US" sz="6600" b="1" spc="-150">
                <a:solidFill>
                  <a:srgbClr val="FF2543"/>
                </a:solidFill>
                <a:latin typeface="Times New Roman" panose="02020603050405020304" pitchFamily="18" charset="0"/>
                <a:ea typeface="Arial-Rounded" panose="020B0500000000000000" pitchFamily="34" charset="0"/>
                <a:cs typeface="Times New Roman" panose="02020603050405020304" pitchFamily="18" charset="0"/>
              </a:rPr>
              <a:t>VÀ HẸN GẶP LẠI</a:t>
            </a:r>
            <a:endParaRPr lang="vi-VN" sz="6600" b="1" spc="-150" dirty="0">
              <a:solidFill>
                <a:srgbClr val="FF2543"/>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30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五角星 35"/>
          <p:cNvSpPr/>
          <p:nvPr/>
        </p:nvSpPr>
        <p:spPr>
          <a:xfrm rot="19384917">
            <a:off x="10235837" y="376901"/>
            <a:ext cx="558750" cy="558750"/>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4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五角星 34"/>
          <p:cNvSpPr/>
          <p:nvPr/>
        </p:nvSpPr>
        <p:spPr>
          <a:xfrm rot="337835">
            <a:off x="11020332" y="291640"/>
            <a:ext cx="568898" cy="568898"/>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4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592454" y="5520691"/>
            <a:ext cx="10989946" cy="994410"/>
          </a:xfrm>
          <a:prstGeom prst="rect">
            <a:avLst/>
          </a:prstGeom>
        </p:spPr>
      </p:pic>
      <p:sp>
        <p:nvSpPr>
          <p:cNvPr id="24" name="文本框 22">
            <a:extLst>
              <a:ext uri="{FF2B5EF4-FFF2-40B4-BE49-F238E27FC236}">
                <a16:creationId xmlns:a16="http://schemas.microsoft.com/office/drawing/2014/main" id="{8E852256-A333-49D6-ADCD-2215C66790B1}"/>
              </a:ext>
            </a:extLst>
          </p:cNvPr>
          <p:cNvSpPr txBox="1"/>
          <p:nvPr/>
        </p:nvSpPr>
        <p:spPr>
          <a:xfrm>
            <a:off x="3535680" y="265104"/>
            <a:ext cx="5536277" cy="769441"/>
          </a:xfrm>
          <a:prstGeom prst="rect">
            <a:avLst/>
          </a:prstGeom>
          <a:noFill/>
        </p:spPr>
        <p:txBody>
          <a:bodyPr wrap="square" rtlCol="0">
            <a:spAutoFit/>
          </a:bodyPr>
          <a:lstStyle/>
          <a:p>
            <a:pPr algn="ctr" defTabSz="822960">
              <a:defRPr/>
            </a:pPr>
            <a:r>
              <a:rPr lang="en-US" altLang="zh-CN" sz="4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5" name="五角星 32"/>
          <p:cNvSpPr/>
          <p:nvPr/>
        </p:nvSpPr>
        <p:spPr>
          <a:xfrm rot="2121297">
            <a:off x="11211643" y="1223743"/>
            <a:ext cx="300847" cy="33752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defRPr/>
            </a:pPr>
            <a:endParaRPr lang="zh-CN" altLang="en-US" sz="4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67" y="1129871"/>
            <a:ext cx="1132533" cy="643205"/>
          </a:xfrm>
          <a:prstGeom prst="rect">
            <a:avLst/>
          </a:prstGeom>
        </p:spPr>
      </p:pic>
      <p:sp>
        <p:nvSpPr>
          <p:cNvPr id="26" name="TextBox 25">
            <a:extLst>
              <a:ext uri="{FF2B5EF4-FFF2-40B4-BE49-F238E27FC236}">
                <a16:creationId xmlns:a16="http://schemas.microsoft.com/office/drawing/2014/main" id="{14B26D2C-1BC9-4238-BC4C-795267AEDD6F}"/>
              </a:ext>
            </a:extLst>
          </p:cNvPr>
          <p:cNvSpPr txBox="1"/>
          <p:nvPr/>
        </p:nvSpPr>
        <p:spPr>
          <a:xfrm>
            <a:off x="1613719" y="979429"/>
            <a:ext cx="9292665" cy="1315425"/>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 sánh và sắp xếp được 4 số trong PV 1000 theo thứ tự từ bé đến lớn.</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2" name="Group 21"/>
          <p:cNvGrpSpPr/>
          <p:nvPr/>
        </p:nvGrpSpPr>
        <p:grpSpPr>
          <a:xfrm>
            <a:off x="450168" y="2714072"/>
            <a:ext cx="1137652" cy="643203"/>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742" y="2303793"/>
              <a:ext cx="455161" cy="736288"/>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1592720" y="2528002"/>
            <a:ext cx="9810315" cy="678327"/>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 được các số thành tổng các trăm, chục, đơn vị.</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5" name="Group 34"/>
          <p:cNvGrpSpPr/>
          <p:nvPr/>
        </p:nvGrpSpPr>
        <p:grpSpPr>
          <a:xfrm>
            <a:off x="304996" y="4694250"/>
            <a:ext cx="1137652" cy="643202"/>
            <a:chOff x="5056546" y="1975436"/>
            <a:chExt cx="1772914" cy="1393004"/>
          </a:xfrm>
        </p:grpSpPr>
        <p:pic>
          <p:nvPicPr>
            <p:cNvPr id="37"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8"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8229" y="2443656"/>
              <a:ext cx="455161" cy="736287"/>
            </a:xfrm>
            <a:prstGeom prst="rect">
              <a:avLst/>
            </a:prstGeom>
          </p:spPr>
        </p:pic>
      </p:grpSp>
      <p:sp>
        <p:nvSpPr>
          <p:cNvPr id="36" name="TextBox 35">
            <a:extLst>
              <a:ext uri="{FF2B5EF4-FFF2-40B4-BE49-F238E27FC236}">
                <a16:creationId xmlns:a16="http://schemas.microsoft.com/office/drawing/2014/main" id="{D4F928FB-968A-4666-9173-178A617D7C9E}"/>
              </a:ext>
            </a:extLst>
          </p:cNvPr>
          <p:cNvSpPr txBox="1"/>
          <p:nvPr/>
        </p:nvSpPr>
        <p:spPr>
          <a:xfrm>
            <a:off x="1428670" y="4380164"/>
            <a:ext cx="9334660" cy="678327"/>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Giải được bài </a:t>
            </a:r>
            <a:r>
              <a:rPr lang="en-US" sz="360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về nhiều hơn trong thực tế. </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716204" y="4589886"/>
            <a:ext cx="328816"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4</a:t>
            </a:r>
            <a:endParaRPr lang="vi-VN" sz="4400">
              <a:solidFill>
                <a:srgbClr val="FF0000"/>
              </a:solidFill>
              <a:latin typeface="Times New Roman" panose="02020603050405020304" pitchFamily="18" charset="0"/>
              <a:cs typeface="Times New Roman" panose="02020603050405020304" pitchFamily="18" charset="0"/>
            </a:endParaRPr>
          </a:p>
        </p:txBody>
      </p:sp>
      <p:pic>
        <p:nvPicPr>
          <p:cNvPr id="40"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752" y="1309157"/>
            <a:ext cx="292070" cy="339972"/>
          </a:xfrm>
          <a:prstGeom prst="rect">
            <a:avLst/>
          </a:prstGeom>
        </p:spPr>
      </p:pic>
      <p:sp>
        <p:nvSpPr>
          <p:cNvPr id="41" name="TextBox 40"/>
          <p:cNvSpPr txBox="1"/>
          <p:nvPr/>
        </p:nvSpPr>
        <p:spPr>
          <a:xfrm>
            <a:off x="873822" y="1035974"/>
            <a:ext cx="328816"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1</a:t>
            </a:r>
            <a:endParaRPr lang="vi-VN" sz="4400">
              <a:solidFill>
                <a:srgbClr val="FF000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880612" y="2619457"/>
            <a:ext cx="328816"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2</a:t>
            </a:r>
            <a:endParaRPr lang="vi-VN" sz="4400">
              <a:solidFill>
                <a:srgbClr val="FF0000"/>
              </a:solidFill>
              <a:latin typeface="Times New Roman" panose="02020603050405020304" pitchFamily="18" charset="0"/>
              <a:cs typeface="Times New Roman" panose="02020603050405020304" pitchFamily="18" charset="0"/>
            </a:endParaRPr>
          </a:p>
        </p:txBody>
      </p:sp>
      <p:sp>
        <p:nvSpPr>
          <p:cNvPr id="2" name="Hình chữ nhật 1">
            <a:extLst>
              <a:ext uri="{FF2B5EF4-FFF2-40B4-BE49-F238E27FC236}">
                <a16:creationId xmlns:a16="http://schemas.microsoft.com/office/drawing/2014/main" id="{146EDE86-6EA3-4240-5647-A62A40D8A47F}"/>
              </a:ext>
            </a:extLst>
          </p:cNvPr>
          <p:cNvSpPr/>
          <p:nvPr/>
        </p:nvSpPr>
        <p:spPr>
          <a:xfrm>
            <a:off x="-1752600" y="31844"/>
            <a:ext cx="1655764" cy="1924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latin typeface="Times New Roman" panose="02020603050405020304" pitchFamily="18" charset="0"/>
              <a:cs typeface="Times New Roman" panose="02020603050405020304" pitchFamily="18" charset="0"/>
            </a:endParaRPr>
          </a:p>
        </p:txBody>
      </p:sp>
      <p:sp>
        <p:nvSpPr>
          <p:cNvPr id="3" name="TextBox 33">
            <a:extLst>
              <a:ext uri="{FF2B5EF4-FFF2-40B4-BE49-F238E27FC236}">
                <a16:creationId xmlns:a16="http://schemas.microsoft.com/office/drawing/2014/main" id="{E05448F0-F621-82BC-AB8B-6387CA4B6C2E}"/>
              </a:ext>
            </a:extLst>
          </p:cNvPr>
          <p:cNvSpPr txBox="1"/>
          <p:nvPr/>
        </p:nvSpPr>
        <p:spPr>
          <a:xfrm>
            <a:off x="1551751" y="3483471"/>
            <a:ext cx="9810315" cy="678327"/>
          </a:xfrm>
          <a:prstGeom prst="rect">
            <a:avLst/>
          </a:prstGeom>
          <a:noFill/>
        </p:spPr>
        <p:txBody>
          <a:bodyPr wrap="square" rtlCol="0">
            <a:spAutoFit/>
          </a:bodyPr>
          <a:lstStyle/>
          <a:p>
            <a:pPr algn="just" defTabSz="822960">
              <a:lnSpc>
                <a:spcPct val="115000"/>
              </a:lnSpc>
              <a:defRPr/>
            </a:pPr>
            <a:r>
              <a:rPr lang="en-US"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 hiện được phép cộng, phép trừ trong PV 1000.</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5" name="Group 21">
            <a:extLst>
              <a:ext uri="{FF2B5EF4-FFF2-40B4-BE49-F238E27FC236}">
                <a16:creationId xmlns:a16="http://schemas.microsoft.com/office/drawing/2014/main" id="{30EB0DB0-ADB4-4D0E-5579-F726D107E71F}"/>
              </a:ext>
            </a:extLst>
          </p:cNvPr>
          <p:cNvGrpSpPr/>
          <p:nvPr/>
        </p:nvGrpSpPr>
        <p:grpSpPr>
          <a:xfrm>
            <a:off x="291018" y="3683602"/>
            <a:ext cx="1137652" cy="643203"/>
            <a:chOff x="5056546" y="1975436"/>
            <a:chExt cx="1772914" cy="1393004"/>
          </a:xfrm>
        </p:grpSpPr>
        <p:pic>
          <p:nvPicPr>
            <p:cNvPr id="6" name="图片 11">
              <a:extLst>
                <a:ext uri="{FF2B5EF4-FFF2-40B4-BE49-F238E27FC236}">
                  <a16:creationId xmlns:a16="http://schemas.microsoft.com/office/drawing/2014/main" id="{8A091EC9-F1E2-FD37-BBF3-B68613053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7" name="图片 3">
              <a:extLst>
                <a:ext uri="{FF2B5EF4-FFF2-40B4-BE49-F238E27FC236}">
                  <a16:creationId xmlns:a16="http://schemas.microsoft.com/office/drawing/2014/main" id="{B867633F-DAEA-4E61-68C1-15B953FED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3742" y="2303793"/>
              <a:ext cx="455161" cy="736288"/>
            </a:xfrm>
            <a:prstGeom prst="rect">
              <a:avLst/>
            </a:prstGeom>
          </p:spPr>
        </p:pic>
      </p:grpSp>
      <p:sp>
        <p:nvSpPr>
          <p:cNvPr id="8" name="TextBox 41">
            <a:extLst>
              <a:ext uri="{FF2B5EF4-FFF2-40B4-BE49-F238E27FC236}">
                <a16:creationId xmlns:a16="http://schemas.microsoft.com/office/drawing/2014/main" id="{A582FA36-5812-88DC-DAA1-9CEC6943AA07}"/>
              </a:ext>
            </a:extLst>
          </p:cNvPr>
          <p:cNvSpPr txBox="1"/>
          <p:nvPr/>
        </p:nvSpPr>
        <p:spPr>
          <a:xfrm>
            <a:off x="709413" y="3605093"/>
            <a:ext cx="454447"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3</a:t>
            </a:r>
            <a:endParaRPr lang="vi-VN" sz="4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78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8"/>
                                        </p:tgtEl>
                                        <p:attrNameLst>
                                          <p:attrName>style.color</p:attrName>
                                        </p:attrNameLst>
                                      </p:cBhvr>
                                      <p:to>
                                        <a:srgbClr val="CCFF66"/>
                                      </p:to>
                                    </p:animClr>
                                    <p:animClr clrSpc="rgb" dir="cw">
                                      <p:cBhvr>
                                        <p:cTn id="15" dur="625" autoRev="1" fill="remove"/>
                                        <p:tgtEl>
                                          <p:spTgt spid="28"/>
                                        </p:tgtEl>
                                        <p:attrNameLst>
                                          <p:attrName>fillcolor</p:attrName>
                                        </p:attrNameLst>
                                      </p:cBhvr>
                                      <p:to>
                                        <a:srgbClr val="CCFF66"/>
                                      </p:to>
                                    </p:animClr>
                                    <p:set>
                                      <p:cBhvr>
                                        <p:cTn id="16" dur="625" autoRev="1" fill="remove"/>
                                        <p:tgtEl>
                                          <p:spTgt spid="28"/>
                                        </p:tgtEl>
                                        <p:attrNameLst>
                                          <p:attrName>fill.type</p:attrName>
                                        </p:attrNameLst>
                                      </p:cBhvr>
                                      <p:to>
                                        <p:strVal val="solid"/>
                                      </p:to>
                                    </p:set>
                                    <p:set>
                                      <p:cBhvr>
                                        <p:cTn id="17" dur="625" autoRev="1" fill="remove"/>
                                        <p:tgtEl>
                                          <p:spTgt spid="28"/>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27" presetClass="emph" presetSubtype="0" repeatCount="indefinite" fill="remove" grpId="1" nodeType="withEffect">
                                  <p:stCondLst>
                                    <p:cond delay="0"/>
                                  </p:stCondLst>
                                  <p:childTnLst>
                                    <p:animClr clrSpc="rgb" dir="cw">
                                      <p:cBhvr override="childStyle">
                                        <p:cTn id="22" dur="500" autoRev="1" fill="remove"/>
                                        <p:tgtEl>
                                          <p:spTgt spid="29"/>
                                        </p:tgtEl>
                                        <p:attrNameLst>
                                          <p:attrName>style.color</p:attrName>
                                        </p:attrNameLst>
                                      </p:cBhvr>
                                      <p:to>
                                        <a:schemeClr val="bg1"/>
                                      </p:to>
                                    </p:animClr>
                                    <p:animClr clrSpc="rgb" dir="cw">
                                      <p:cBhvr>
                                        <p:cTn id="23" dur="500" autoRev="1" fill="remove"/>
                                        <p:tgtEl>
                                          <p:spTgt spid="29"/>
                                        </p:tgtEl>
                                        <p:attrNameLst>
                                          <p:attrName>fillcolor</p:attrName>
                                        </p:attrNameLst>
                                      </p:cBhvr>
                                      <p:to>
                                        <a:schemeClr val="bg1"/>
                                      </p:to>
                                    </p:animClr>
                                    <p:set>
                                      <p:cBhvr>
                                        <p:cTn id="24" dur="500" autoRev="1" fill="remove"/>
                                        <p:tgtEl>
                                          <p:spTgt spid="29"/>
                                        </p:tgtEl>
                                        <p:attrNameLst>
                                          <p:attrName>fill.type</p:attrName>
                                        </p:attrNameLst>
                                      </p:cBhvr>
                                      <p:to>
                                        <p:strVal val="solid"/>
                                      </p:to>
                                    </p:set>
                                    <p:set>
                                      <p:cBhvr>
                                        <p:cTn id="25" dur="500" autoRev="1" fill="remove"/>
                                        <p:tgtEl>
                                          <p:spTgt spid="29"/>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par>
                                <p:cTn id="43" presetID="16" presetClass="entr" presetSubtype="21"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arn(inVertical)">
                                      <p:cBhvr>
                                        <p:cTn id="45" dur="500"/>
                                        <p:tgtEl>
                                          <p:spTgt spid="3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arn(inVertical)">
                                      <p:cBhvr>
                                        <p:cTn id="48" dur="500"/>
                                        <p:tgtEl>
                                          <p:spTgt spid="3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inVertical)">
                                      <p:cBhvr>
                                        <p:cTn id="51" dur="500"/>
                                        <p:tgtEl>
                                          <p:spTgt spid="4"/>
                                        </p:tgtEl>
                                      </p:cBhvr>
                                    </p:animEffect>
                                  </p:childTnLst>
                                </p:cTn>
                              </p:par>
                              <p:par>
                                <p:cTn id="52" presetID="16" presetClass="entr" presetSubtype="21"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arn(inVertical)">
                                      <p:cBhvr>
                                        <p:cTn id="57" dur="500"/>
                                        <p:tgtEl>
                                          <p:spTgt spid="4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barn(inVertical)">
                                      <p:cBhvr>
                                        <p:cTn id="60" dur="500"/>
                                        <p:tgtEl>
                                          <p:spTgt spid="4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barn(inVertical)">
                                      <p:cBhvr>
                                        <p:cTn id="63" dur="500"/>
                                        <p:tgtEl>
                                          <p:spTgt spid="3"/>
                                        </p:tgtEl>
                                      </p:cBhvr>
                                    </p:animEffect>
                                  </p:childTnLst>
                                </p:cTn>
                              </p:par>
                              <p:par>
                                <p:cTn id="64" presetID="16" presetClass="entr" presetSubtype="21"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arn(inVertical)">
                                      <p:cBhvr>
                                        <p:cTn id="66" dur="500"/>
                                        <p:tgtEl>
                                          <p:spTgt spid="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8" grpId="1" bldLvl="0" animBg="1"/>
      <p:bldP spid="29" grpId="0" bldLvl="0" animBg="1"/>
      <p:bldP spid="29" grpId="1" bldLvl="0" animBg="1"/>
      <p:bldP spid="24" grpId="0"/>
      <p:bldP spid="25" grpId="0" animBg="1"/>
      <p:bldP spid="26" grpId="0"/>
      <p:bldP spid="34" grpId="0"/>
      <p:bldP spid="36" grpId="0"/>
      <p:bldP spid="4" grpId="0"/>
      <p:bldP spid="41" grpId="0"/>
      <p:bldP spid="42"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Users\TUAN\Downloads\Luyện tập 1.png">
            <a:extLst>
              <a:ext uri="{FF2B5EF4-FFF2-40B4-BE49-F238E27FC236}">
                <a16:creationId xmlns:a16="http://schemas.microsoft.com/office/drawing/2014/main" id="{BCD76D67-2687-196D-683F-11777E049264}"/>
              </a:ext>
            </a:extLst>
          </p:cNvPr>
          <p:cNvPicPr>
            <a:picLocks noChangeAspect="1" noChangeArrowheads="1"/>
          </p:cNvPicPr>
          <p:nvPr/>
        </p:nvPicPr>
        <p:blipFill>
          <a:blip r:embed="rId4" cstate="print"/>
          <a:srcRect/>
          <a:stretch>
            <a:fillRect/>
          </a:stretch>
        </p:blipFill>
        <p:spPr bwMode="auto">
          <a:xfrm>
            <a:off x="108858" y="0"/>
            <a:ext cx="2351314" cy="907301"/>
          </a:xfrm>
          <a:prstGeom prst="rect">
            <a:avLst/>
          </a:prstGeom>
          <a:noFill/>
        </p:spPr>
      </p:pic>
      <p:sp>
        <p:nvSpPr>
          <p:cNvPr id="32" name="Oval 31">
            <a:extLst>
              <a:ext uri="{FF2B5EF4-FFF2-40B4-BE49-F238E27FC236}">
                <a16:creationId xmlns:a16="http://schemas.microsoft.com/office/drawing/2014/main" id="{5EB42A93-C942-94BD-9D2F-EE63320C8091}"/>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1</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A2B2219-5377-394C-AD7D-52695DE78C79}"/>
              </a:ext>
            </a:extLst>
          </p:cNvPr>
          <p:cNvSpPr txBox="1"/>
          <p:nvPr/>
        </p:nvSpPr>
        <p:spPr>
          <a:xfrm>
            <a:off x="925284" y="874541"/>
            <a:ext cx="10646230" cy="954107"/>
          </a:xfrm>
          <a:prstGeom prst="rect">
            <a:avLst/>
          </a:prstGeom>
          <a:noFill/>
        </p:spPr>
        <p:txBody>
          <a:bodyPr wrap="square" rtlCol="0">
            <a:spAutoFit/>
          </a:bodyPr>
          <a:lstStyle/>
          <a:p>
            <a:r>
              <a:rPr lang="en-US" sz="2400" b="1">
                <a:latin typeface="Times New Roman" panose="02020603050405020304" pitchFamily="18" charset="0"/>
                <a:ea typeface="Cambria" panose="02040503050406030204" pitchFamily="18" charset="0"/>
                <a:cs typeface="Times New Roman" panose="02020603050405020304" pitchFamily="18" charset="0"/>
              </a:rPr>
              <a:t>a</a:t>
            </a:r>
            <a:r>
              <a:rPr lang="en-US" sz="2800" b="1">
                <a:latin typeface="Times New Roman" panose="02020603050405020304" pitchFamily="18" charset="0"/>
                <a:ea typeface="Cambria" panose="02040503050406030204" pitchFamily="18" charset="0"/>
                <a:cs typeface="Times New Roman" panose="02020603050405020304" pitchFamily="18" charset="0"/>
              </a:rPr>
              <a:t>) Cân nặng của mỗi con vật được cho dưới đây. Viết tên các con vật theo thứ tự cân nặng từ bé đến lớn.</a:t>
            </a:r>
          </a:p>
        </p:txBody>
      </p:sp>
      <p:pic>
        <p:nvPicPr>
          <p:cNvPr id="11" name="Picture 10">
            <a:extLst>
              <a:ext uri="{FF2B5EF4-FFF2-40B4-BE49-F238E27FC236}">
                <a16:creationId xmlns:a16="http://schemas.microsoft.com/office/drawing/2014/main" id="{BC1B835A-5AC2-61C8-5267-E6CDD44102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925283" y="1863209"/>
            <a:ext cx="2853329" cy="1533132"/>
          </a:xfrm>
          <a:prstGeom prst="rect">
            <a:avLst/>
          </a:prstGeom>
        </p:spPr>
      </p:pic>
      <p:pic>
        <p:nvPicPr>
          <p:cNvPr id="13" name="Picture 12">
            <a:extLst>
              <a:ext uri="{FF2B5EF4-FFF2-40B4-BE49-F238E27FC236}">
                <a16:creationId xmlns:a16="http://schemas.microsoft.com/office/drawing/2014/main" id="{4E5AE629-A9D0-324C-460B-EC35FE6A910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785655" y="1641089"/>
            <a:ext cx="3654408" cy="1752624"/>
          </a:xfrm>
          <a:prstGeom prst="rect">
            <a:avLst/>
          </a:prstGeom>
        </p:spPr>
      </p:pic>
      <p:pic>
        <p:nvPicPr>
          <p:cNvPr id="15" name="Picture 14">
            <a:extLst>
              <a:ext uri="{FF2B5EF4-FFF2-40B4-BE49-F238E27FC236}">
                <a16:creationId xmlns:a16="http://schemas.microsoft.com/office/drawing/2014/main" id="{0C551EDC-6A47-7BEB-DE11-A4317D5859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108858" y="3853568"/>
            <a:ext cx="4093027" cy="1752624"/>
          </a:xfrm>
          <a:prstGeom prst="rect">
            <a:avLst/>
          </a:prstGeom>
        </p:spPr>
      </p:pic>
      <p:pic>
        <p:nvPicPr>
          <p:cNvPr id="17" name="Picture 16">
            <a:extLst>
              <a:ext uri="{FF2B5EF4-FFF2-40B4-BE49-F238E27FC236}">
                <a16:creationId xmlns:a16="http://schemas.microsoft.com/office/drawing/2014/main" id="{A7A1E5E6-F204-1C43-3A58-E4812AF398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6009991" y="3913363"/>
            <a:ext cx="3224320" cy="1799077"/>
          </a:xfrm>
          <a:prstGeom prst="rect">
            <a:avLst/>
          </a:prstGeom>
        </p:spPr>
      </p:pic>
      <p:sp>
        <p:nvSpPr>
          <p:cNvPr id="18" name="TextBox 17">
            <a:extLst>
              <a:ext uri="{FF2B5EF4-FFF2-40B4-BE49-F238E27FC236}">
                <a16:creationId xmlns:a16="http://schemas.microsoft.com/office/drawing/2014/main" id="{C762852F-11D6-9629-E3BB-736CC6EF273D}"/>
              </a:ext>
            </a:extLst>
          </p:cNvPr>
          <p:cNvSpPr txBox="1"/>
          <p:nvPr/>
        </p:nvSpPr>
        <p:spPr>
          <a:xfrm>
            <a:off x="1121226" y="3448600"/>
            <a:ext cx="4366873" cy="523220"/>
          </a:xfrm>
          <a:prstGeom prst="rect">
            <a:avLst/>
          </a:prstGeom>
          <a:noFill/>
        </p:spPr>
        <p:txBody>
          <a:bodyPr wrap="square" rtlCol="0">
            <a:spAutoFit/>
          </a:bodyPr>
          <a:lstStyle/>
          <a:p>
            <a:r>
              <a:rPr lang="en-US" sz="2800">
                <a:latin typeface="Times New Roman" panose="02020603050405020304" pitchFamily="18" charset="0"/>
                <a:ea typeface="Cambria" panose="02040503050406030204" pitchFamily="18" charset="0"/>
                <a:cs typeface="Times New Roman" panose="02020603050405020304" pitchFamily="18" charset="0"/>
              </a:rPr>
              <a:t>Gấu trắng Bắc Cực: 250 kg</a:t>
            </a:r>
          </a:p>
        </p:txBody>
      </p:sp>
      <p:sp>
        <p:nvSpPr>
          <p:cNvPr id="47" name="TextBox 46">
            <a:extLst>
              <a:ext uri="{FF2B5EF4-FFF2-40B4-BE49-F238E27FC236}">
                <a16:creationId xmlns:a16="http://schemas.microsoft.com/office/drawing/2014/main" id="{95ED85D6-5C02-4332-C9B8-838721238B84}"/>
              </a:ext>
            </a:extLst>
          </p:cNvPr>
          <p:cNvSpPr txBox="1"/>
          <p:nvPr/>
        </p:nvSpPr>
        <p:spPr>
          <a:xfrm>
            <a:off x="6703901" y="3413031"/>
            <a:ext cx="2530409" cy="523220"/>
          </a:xfrm>
          <a:prstGeom prst="rect">
            <a:avLst/>
          </a:prstGeom>
          <a:noFill/>
        </p:spPr>
        <p:txBody>
          <a:bodyPr wrap="square" rtlCol="0">
            <a:spAutoFit/>
          </a:bodyPr>
          <a:lstStyle/>
          <a:p>
            <a:r>
              <a:rPr lang="en-US" sz="2800">
                <a:latin typeface="Times New Roman" panose="02020603050405020304" pitchFamily="18" charset="0"/>
                <a:ea typeface="Cambria" panose="02040503050406030204" pitchFamily="18" charset="0"/>
                <a:cs typeface="Times New Roman" panose="02020603050405020304" pitchFamily="18" charset="0"/>
              </a:rPr>
              <a:t>Hổ: 167 kg</a:t>
            </a:r>
          </a:p>
        </p:txBody>
      </p:sp>
      <p:sp>
        <p:nvSpPr>
          <p:cNvPr id="48" name="TextBox 47">
            <a:extLst>
              <a:ext uri="{FF2B5EF4-FFF2-40B4-BE49-F238E27FC236}">
                <a16:creationId xmlns:a16="http://schemas.microsoft.com/office/drawing/2014/main" id="{31E5FBAF-51D8-4D32-49C2-680ED6BB6CDB}"/>
              </a:ext>
            </a:extLst>
          </p:cNvPr>
          <p:cNvSpPr txBox="1"/>
          <p:nvPr/>
        </p:nvSpPr>
        <p:spPr>
          <a:xfrm>
            <a:off x="1551215" y="5643833"/>
            <a:ext cx="1817914" cy="523220"/>
          </a:xfrm>
          <a:prstGeom prst="rect">
            <a:avLst/>
          </a:prstGeom>
          <a:noFill/>
        </p:spPr>
        <p:txBody>
          <a:bodyPr wrap="square" rtlCol="0">
            <a:spAutoFit/>
          </a:bodyPr>
          <a:lstStyle/>
          <a:p>
            <a:r>
              <a:rPr lang="en-US" sz="2800">
                <a:latin typeface="Times New Roman" panose="02020603050405020304" pitchFamily="18" charset="0"/>
                <a:ea typeface="Cambria" panose="02040503050406030204" pitchFamily="18" charset="0"/>
                <a:cs typeface="Times New Roman" panose="02020603050405020304" pitchFamily="18" charset="0"/>
              </a:rPr>
              <a:t>Báo: 86 kg</a:t>
            </a:r>
          </a:p>
        </p:txBody>
      </p:sp>
      <p:sp>
        <p:nvSpPr>
          <p:cNvPr id="59" name="TextBox 58">
            <a:extLst>
              <a:ext uri="{FF2B5EF4-FFF2-40B4-BE49-F238E27FC236}">
                <a16:creationId xmlns:a16="http://schemas.microsoft.com/office/drawing/2014/main" id="{BDC10546-49C6-6C29-C80E-7E217A8C11A3}"/>
              </a:ext>
            </a:extLst>
          </p:cNvPr>
          <p:cNvSpPr txBox="1"/>
          <p:nvPr/>
        </p:nvSpPr>
        <p:spPr>
          <a:xfrm>
            <a:off x="6703902" y="5712441"/>
            <a:ext cx="2530408" cy="523220"/>
          </a:xfrm>
          <a:prstGeom prst="rect">
            <a:avLst/>
          </a:prstGeom>
          <a:noFill/>
        </p:spPr>
        <p:txBody>
          <a:bodyPr wrap="square" rtlCol="0">
            <a:spAutoFit/>
          </a:bodyPr>
          <a:lstStyle/>
          <a:p>
            <a:r>
              <a:rPr lang="en-US" sz="2800">
                <a:latin typeface="Times New Roman" panose="02020603050405020304" pitchFamily="18" charset="0"/>
                <a:ea typeface="Cambria" panose="02040503050406030204" pitchFamily="18" charset="0"/>
                <a:cs typeface="Times New Roman" panose="02020603050405020304" pitchFamily="18" charset="0"/>
              </a:rPr>
              <a:t>Sư Tử: 155 k</a:t>
            </a:r>
            <a:r>
              <a:rPr lang="en-US" sz="2000">
                <a:latin typeface="Times New Roman" panose="02020603050405020304" pitchFamily="18" charset="0"/>
                <a:ea typeface="Cambria" panose="02040503050406030204" pitchFamily="18" charset="0"/>
                <a:cs typeface="Times New Roman" panose="02020603050405020304" pitchFamily="18" charset="0"/>
              </a:rPr>
              <a:t>g</a:t>
            </a:r>
          </a:p>
        </p:txBody>
      </p:sp>
      <p:cxnSp>
        <p:nvCxnSpPr>
          <p:cNvPr id="20" name="Straight Connector 19">
            <a:extLst>
              <a:ext uri="{FF2B5EF4-FFF2-40B4-BE49-F238E27FC236}">
                <a16:creationId xmlns:a16="http://schemas.microsoft.com/office/drawing/2014/main" id="{ADC3A4F0-484A-88FF-9F56-AD45823806EA}"/>
              </a:ext>
            </a:extLst>
          </p:cNvPr>
          <p:cNvCxnSpPr>
            <a:cxnSpLocks/>
          </p:cNvCxnSpPr>
          <p:nvPr/>
        </p:nvCxnSpPr>
        <p:spPr>
          <a:xfrm>
            <a:off x="8707902" y="1280160"/>
            <a:ext cx="2377440" cy="311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76C846-AB9F-0820-6E47-A8A0E5843327}"/>
              </a:ext>
            </a:extLst>
          </p:cNvPr>
          <p:cNvCxnSpPr>
            <a:cxnSpLocks/>
          </p:cNvCxnSpPr>
          <p:nvPr/>
        </p:nvCxnSpPr>
        <p:spPr>
          <a:xfrm>
            <a:off x="1927274" y="1776938"/>
            <a:ext cx="40827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60">
            <a:extLst>
              <a:ext uri="{FF2B5EF4-FFF2-40B4-BE49-F238E27FC236}">
                <a16:creationId xmlns:a16="http://schemas.microsoft.com/office/drawing/2014/main" id="{1FC357FD-4C93-3AE9-D2AB-77E2EAEFA2FD}"/>
              </a:ext>
            </a:extLst>
          </p:cNvPr>
          <p:cNvCxnSpPr>
            <a:cxnSpLocks/>
          </p:cNvCxnSpPr>
          <p:nvPr/>
        </p:nvCxnSpPr>
        <p:spPr>
          <a:xfrm>
            <a:off x="1927274" y="1720667"/>
            <a:ext cx="41094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85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in)">
                                      <p:cBhvr>
                                        <p:cTn id="41" dur="2000"/>
                                        <p:tgtEl>
                                          <p:spTgt spid="61"/>
                                        </p:tgtEl>
                                      </p:cBhvr>
                                    </p:animEffect>
                                  </p:childTnLst>
                                </p:cTn>
                              </p:par>
                              <p:par>
                                <p:cTn id="42" presetID="6"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18" grpId="0"/>
      <p:bldP spid="47" grpId="0"/>
      <p:bldP spid="4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A4A03F-C5FF-4057-8378-36D13EB8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934587"/>
            <a:ext cx="925284" cy="1756349"/>
          </a:xfrm>
          <a:prstGeom prst="rect">
            <a:avLst/>
          </a:prstGeom>
          <a:noFill/>
          <a:ln>
            <a:noFill/>
          </a:ln>
        </p:spPr>
      </p:pic>
      <p:pic>
        <p:nvPicPr>
          <p:cNvPr id="21" name="Picture 20" descr="C:\Users\TUAN\Downloads\Luyện tập 1.png">
            <a:extLst>
              <a:ext uri="{FF2B5EF4-FFF2-40B4-BE49-F238E27FC236}">
                <a16:creationId xmlns:a16="http://schemas.microsoft.com/office/drawing/2014/main" id="{4F1BBD37-DB59-04E1-BB3A-DA7416A6FBA8}"/>
              </a:ext>
            </a:extLst>
          </p:cNvPr>
          <p:cNvPicPr>
            <a:picLocks noChangeAspect="1" noChangeArrowheads="1"/>
          </p:cNvPicPr>
          <p:nvPr/>
        </p:nvPicPr>
        <p:blipFill>
          <a:blip r:embed="rId5" cstate="print"/>
          <a:srcRect/>
          <a:stretch>
            <a:fillRect/>
          </a:stretch>
        </p:blipFill>
        <p:spPr bwMode="auto">
          <a:xfrm>
            <a:off x="108858" y="43440"/>
            <a:ext cx="2351314" cy="907301"/>
          </a:xfrm>
          <a:prstGeom prst="rect">
            <a:avLst/>
          </a:prstGeom>
          <a:noFill/>
        </p:spPr>
      </p:pic>
      <p:sp>
        <p:nvSpPr>
          <p:cNvPr id="33" name="Oval 32">
            <a:extLst>
              <a:ext uri="{FF2B5EF4-FFF2-40B4-BE49-F238E27FC236}">
                <a16:creationId xmlns:a16="http://schemas.microsoft.com/office/drawing/2014/main" id="{14269B0F-A067-A134-DF99-38453ED56E6F}"/>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1</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989437B7-145E-2024-0A27-08B8BDBC87D8}"/>
              </a:ext>
            </a:extLst>
          </p:cNvPr>
          <p:cNvSpPr txBox="1"/>
          <p:nvPr/>
        </p:nvSpPr>
        <p:spPr>
          <a:xfrm>
            <a:off x="925284" y="874541"/>
            <a:ext cx="10646230" cy="954107"/>
          </a:xfrm>
          <a:prstGeom prst="rect">
            <a:avLst/>
          </a:prstGeom>
          <a:noFill/>
        </p:spPr>
        <p:txBody>
          <a:bodyPr wrap="square" rtlCol="0">
            <a:spAutoFit/>
          </a:bodyPr>
          <a:lstStyle/>
          <a:p>
            <a:r>
              <a:rPr lang="en-US" sz="2800" b="1">
                <a:latin typeface="Times New Roman" panose="02020603050405020304" pitchFamily="18" charset="0"/>
                <a:ea typeface="Cambria" panose="02040503050406030204" pitchFamily="18" charset="0"/>
                <a:cs typeface="Times New Roman" panose="02020603050405020304" pitchFamily="18" charset="0"/>
              </a:rPr>
              <a:t>a) Cân nặng của mỗi con vật được cho dưới đây. Viết tên các con vật theo thứ tự cân nặng từ bé đến lớn.</a:t>
            </a:r>
          </a:p>
        </p:txBody>
      </p:sp>
      <p:cxnSp>
        <p:nvCxnSpPr>
          <p:cNvPr id="35" name="Straight Connector 34">
            <a:extLst>
              <a:ext uri="{FF2B5EF4-FFF2-40B4-BE49-F238E27FC236}">
                <a16:creationId xmlns:a16="http://schemas.microsoft.com/office/drawing/2014/main" id="{2A46A548-CB09-D5DC-D4ED-84EB213EFDBB}"/>
              </a:ext>
            </a:extLst>
          </p:cNvPr>
          <p:cNvCxnSpPr>
            <a:cxnSpLocks/>
          </p:cNvCxnSpPr>
          <p:nvPr/>
        </p:nvCxnSpPr>
        <p:spPr>
          <a:xfrm>
            <a:off x="8526546" y="1295322"/>
            <a:ext cx="2717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D9905-0077-CF61-D3FB-11C318FFC1CB}"/>
              </a:ext>
            </a:extLst>
          </p:cNvPr>
          <p:cNvCxnSpPr>
            <a:cxnSpLocks/>
          </p:cNvCxnSpPr>
          <p:nvPr/>
        </p:nvCxnSpPr>
        <p:spPr>
          <a:xfrm>
            <a:off x="1858695" y="1711428"/>
            <a:ext cx="40778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75A63A9E-EA0B-8006-4797-BEDDBA24D3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8703128" y="2322876"/>
            <a:ext cx="2541101" cy="1533132"/>
          </a:xfrm>
          <a:prstGeom prst="rect">
            <a:avLst/>
          </a:prstGeom>
        </p:spPr>
      </p:pic>
      <p:pic>
        <p:nvPicPr>
          <p:cNvPr id="38" name="Picture 37">
            <a:extLst>
              <a:ext uri="{FF2B5EF4-FFF2-40B4-BE49-F238E27FC236}">
                <a16:creationId xmlns:a16="http://schemas.microsoft.com/office/drawing/2014/main" id="{9F7B732A-1779-FB5F-5393-069CB0F0CC9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682484" y="2213130"/>
            <a:ext cx="3112644" cy="1752624"/>
          </a:xfrm>
          <a:prstGeom prst="rect">
            <a:avLst/>
          </a:prstGeom>
        </p:spPr>
      </p:pic>
      <p:pic>
        <p:nvPicPr>
          <p:cNvPr id="39" name="Picture 38">
            <a:extLst>
              <a:ext uri="{FF2B5EF4-FFF2-40B4-BE49-F238E27FC236}">
                <a16:creationId xmlns:a16="http://schemas.microsoft.com/office/drawing/2014/main" id="{E2968C4C-0B4A-3C20-5E2F-FD9D63BFC2F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272143" y="2407637"/>
            <a:ext cx="3448626" cy="1656337"/>
          </a:xfrm>
          <a:prstGeom prst="rect">
            <a:avLst/>
          </a:prstGeom>
        </p:spPr>
      </p:pic>
      <p:pic>
        <p:nvPicPr>
          <p:cNvPr id="40" name="Picture 39">
            <a:extLst>
              <a:ext uri="{FF2B5EF4-FFF2-40B4-BE49-F238E27FC236}">
                <a16:creationId xmlns:a16="http://schemas.microsoft.com/office/drawing/2014/main" id="{18E449C7-0719-0B58-483A-F2030E02FE6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2614418" y="2264897"/>
            <a:ext cx="3112644" cy="1799077"/>
          </a:xfrm>
          <a:prstGeom prst="rect">
            <a:avLst/>
          </a:prstGeom>
        </p:spPr>
      </p:pic>
      <p:sp>
        <p:nvSpPr>
          <p:cNvPr id="41" name="TextBox 40">
            <a:extLst>
              <a:ext uri="{FF2B5EF4-FFF2-40B4-BE49-F238E27FC236}">
                <a16:creationId xmlns:a16="http://schemas.microsoft.com/office/drawing/2014/main" id="{429203A1-3FD3-70BB-EDE5-C5A73562D028}"/>
              </a:ext>
            </a:extLst>
          </p:cNvPr>
          <p:cNvSpPr txBox="1"/>
          <p:nvPr/>
        </p:nvSpPr>
        <p:spPr>
          <a:xfrm>
            <a:off x="8383609" y="4163460"/>
            <a:ext cx="3448625" cy="523220"/>
          </a:xfrm>
          <a:prstGeom prst="rect">
            <a:avLst/>
          </a:prstGeom>
          <a:noFill/>
        </p:spPr>
        <p:txBody>
          <a:bodyPr wrap="square" rtlCol="0">
            <a:spAutoFit/>
          </a:bodyPr>
          <a:lstStyle/>
          <a:p>
            <a:pPr algn="ctr"/>
            <a:r>
              <a:rPr lang="en-US" sz="2800" b="1">
                <a:latin typeface="Times New Roman" panose="02020603050405020304" pitchFamily="18" charset="0"/>
                <a:ea typeface="Cambria" panose="02040503050406030204" pitchFamily="18" charset="0"/>
                <a:cs typeface="Times New Roman" panose="02020603050405020304" pitchFamily="18" charset="0"/>
              </a:rPr>
              <a:t>Gấu trắng Bắc Cực</a:t>
            </a:r>
          </a:p>
        </p:txBody>
      </p:sp>
      <p:sp>
        <p:nvSpPr>
          <p:cNvPr id="42" name="TextBox 41">
            <a:extLst>
              <a:ext uri="{FF2B5EF4-FFF2-40B4-BE49-F238E27FC236}">
                <a16:creationId xmlns:a16="http://schemas.microsoft.com/office/drawing/2014/main" id="{4DA28999-43A4-ECFA-C738-C43CAD5323C4}"/>
              </a:ext>
            </a:extLst>
          </p:cNvPr>
          <p:cNvSpPr txBox="1"/>
          <p:nvPr/>
        </p:nvSpPr>
        <p:spPr>
          <a:xfrm>
            <a:off x="6204323" y="4217248"/>
            <a:ext cx="1817914" cy="523220"/>
          </a:xfrm>
          <a:prstGeom prst="rect">
            <a:avLst/>
          </a:prstGeom>
          <a:noFill/>
        </p:spPr>
        <p:txBody>
          <a:bodyPr wrap="square" rtlCol="0">
            <a:spAutoFit/>
          </a:bodyPr>
          <a:lstStyle/>
          <a:p>
            <a:pPr algn="ctr"/>
            <a:r>
              <a:rPr lang="en-US" sz="2800" b="1">
                <a:latin typeface="Times New Roman" panose="02020603050405020304" pitchFamily="18" charset="0"/>
                <a:ea typeface="Cambria" panose="02040503050406030204" pitchFamily="18" charset="0"/>
                <a:cs typeface="Times New Roman" panose="02020603050405020304" pitchFamily="18" charset="0"/>
              </a:rPr>
              <a:t>Hổ</a:t>
            </a:r>
          </a:p>
        </p:txBody>
      </p:sp>
      <p:sp>
        <p:nvSpPr>
          <p:cNvPr id="43" name="TextBox 42">
            <a:extLst>
              <a:ext uri="{FF2B5EF4-FFF2-40B4-BE49-F238E27FC236}">
                <a16:creationId xmlns:a16="http://schemas.microsoft.com/office/drawing/2014/main" id="{4F9D0699-187F-6370-4448-DA46684CE8A2}"/>
              </a:ext>
            </a:extLst>
          </p:cNvPr>
          <p:cNvSpPr txBox="1"/>
          <p:nvPr/>
        </p:nvSpPr>
        <p:spPr>
          <a:xfrm>
            <a:off x="359766" y="4224531"/>
            <a:ext cx="1817914" cy="523220"/>
          </a:xfrm>
          <a:prstGeom prst="rect">
            <a:avLst/>
          </a:prstGeom>
          <a:noFill/>
        </p:spPr>
        <p:txBody>
          <a:bodyPr wrap="square" rtlCol="0">
            <a:spAutoFit/>
          </a:bodyPr>
          <a:lstStyle/>
          <a:p>
            <a:pPr algn="ctr"/>
            <a:r>
              <a:rPr lang="en-US" sz="2800" b="1">
                <a:latin typeface="Times New Roman" panose="02020603050405020304" pitchFamily="18" charset="0"/>
                <a:ea typeface="Cambria" panose="02040503050406030204" pitchFamily="18" charset="0"/>
                <a:cs typeface="Times New Roman" panose="02020603050405020304" pitchFamily="18" charset="0"/>
              </a:rPr>
              <a:t>Báo</a:t>
            </a:r>
          </a:p>
        </p:txBody>
      </p:sp>
      <p:sp>
        <p:nvSpPr>
          <p:cNvPr id="44" name="TextBox 43">
            <a:extLst>
              <a:ext uri="{FF2B5EF4-FFF2-40B4-BE49-F238E27FC236}">
                <a16:creationId xmlns:a16="http://schemas.microsoft.com/office/drawing/2014/main" id="{5D68D9BE-72D1-1F8C-9961-289705CDFD8B}"/>
              </a:ext>
            </a:extLst>
          </p:cNvPr>
          <p:cNvSpPr txBox="1"/>
          <p:nvPr/>
        </p:nvSpPr>
        <p:spPr>
          <a:xfrm>
            <a:off x="3038291" y="4248876"/>
            <a:ext cx="1817914" cy="523220"/>
          </a:xfrm>
          <a:prstGeom prst="rect">
            <a:avLst/>
          </a:prstGeom>
          <a:noFill/>
        </p:spPr>
        <p:txBody>
          <a:bodyPr wrap="square" rtlCol="0">
            <a:spAutoFit/>
          </a:bodyPr>
          <a:lstStyle/>
          <a:p>
            <a:pPr algn="ctr"/>
            <a:r>
              <a:rPr lang="en-US" sz="2800" b="1">
                <a:latin typeface="Times New Roman" panose="02020603050405020304" pitchFamily="18" charset="0"/>
                <a:ea typeface="Cambria" panose="02040503050406030204" pitchFamily="18" charset="0"/>
                <a:cs typeface="Times New Roman" panose="02020603050405020304" pitchFamily="18" charset="0"/>
              </a:rPr>
              <a:t>Sư Tử</a:t>
            </a:r>
          </a:p>
        </p:txBody>
      </p:sp>
    </p:spTree>
    <p:custDataLst>
      <p:tags r:id="rId1"/>
    </p:custDataLst>
    <p:extLst>
      <p:ext uri="{BB962C8B-B14F-4D97-AF65-F5344CB8AC3E}">
        <p14:creationId xmlns:p14="http://schemas.microsoft.com/office/powerpoint/2010/main" val="54497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97C44B88-2218-DE58-653F-84E2490F5119}"/>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CB1CFAC8-D155-48EC-1C47-6EE906897646}"/>
              </a:ext>
            </a:extLst>
          </p:cNvPr>
          <p:cNvSpPr/>
          <p:nvPr/>
        </p:nvSpPr>
        <p:spPr>
          <a:xfrm>
            <a:off x="288471" y="98625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1</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74A344D-EAAA-670C-0A23-77B51FCB3272}"/>
              </a:ext>
            </a:extLst>
          </p:cNvPr>
          <p:cNvSpPr txBox="1"/>
          <p:nvPr/>
        </p:nvSpPr>
        <p:spPr>
          <a:xfrm>
            <a:off x="789213" y="944631"/>
            <a:ext cx="11261273" cy="954107"/>
          </a:xfrm>
          <a:prstGeom prst="rect">
            <a:avLst/>
          </a:prstGeom>
          <a:noFill/>
        </p:spPr>
        <p:txBody>
          <a:bodyPr wrap="square" rtlCol="0">
            <a:spAutoFit/>
          </a:bodyPr>
          <a:lstStyle/>
          <a:p>
            <a:r>
              <a:rPr lang="en-US" sz="2800">
                <a:latin typeface="Times New Roman" panose="02020603050405020304" pitchFamily="18" charset="0"/>
                <a:ea typeface="Cambria" panose="02040503050406030204" pitchFamily="18" charset="0"/>
                <a:cs typeface="Times New Roman" panose="02020603050405020304" pitchFamily="18" charset="0"/>
              </a:rPr>
              <a:t>b) Viết các số 356, 432, 728, 669, 895 thành tổng các trăm, chục và đơn vị (theo mẫu).</a:t>
            </a:r>
          </a:p>
        </p:txBody>
      </p:sp>
      <p:sp>
        <p:nvSpPr>
          <p:cNvPr id="2" name="Rectangle: Rounded Corners 1">
            <a:extLst>
              <a:ext uri="{FF2B5EF4-FFF2-40B4-BE49-F238E27FC236}">
                <a16:creationId xmlns:a16="http://schemas.microsoft.com/office/drawing/2014/main" id="{79664ADD-85D8-9385-1902-26226BDBEBEC}"/>
              </a:ext>
            </a:extLst>
          </p:cNvPr>
          <p:cNvSpPr/>
          <p:nvPr/>
        </p:nvSpPr>
        <p:spPr>
          <a:xfrm>
            <a:off x="2979963" y="1898738"/>
            <a:ext cx="5336723" cy="794657"/>
          </a:xfrm>
          <a:prstGeom prst="roundRect">
            <a:avLst/>
          </a:prstGeom>
          <a:solidFill>
            <a:srgbClr val="7C9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Cambria" panose="02040503050406030204" pitchFamily="18" charset="0"/>
                <a:cs typeface="Times New Roman" panose="02020603050405020304" pitchFamily="18" charset="0"/>
              </a:rPr>
              <a:t>Mẫu: 356  = 300 + 50 + 6</a:t>
            </a:r>
          </a:p>
        </p:txBody>
      </p:sp>
      <p:cxnSp>
        <p:nvCxnSpPr>
          <p:cNvPr id="5" name="Straight Connector 4">
            <a:extLst>
              <a:ext uri="{FF2B5EF4-FFF2-40B4-BE49-F238E27FC236}">
                <a16:creationId xmlns:a16="http://schemas.microsoft.com/office/drawing/2014/main" id="{52C4A470-E259-3E41-E76E-6BFAD08C90F4}"/>
              </a:ext>
            </a:extLst>
          </p:cNvPr>
          <p:cNvCxnSpPr>
            <a:cxnSpLocks/>
          </p:cNvCxnSpPr>
          <p:nvPr/>
        </p:nvCxnSpPr>
        <p:spPr>
          <a:xfrm>
            <a:off x="6716487" y="1412859"/>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9B8B8B-BFE5-0CD1-129C-1A242E574EB3}"/>
              </a:ext>
            </a:extLst>
          </p:cNvPr>
          <p:cNvCxnSpPr>
            <a:cxnSpLocks/>
          </p:cNvCxnSpPr>
          <p:nvPr/>
        </p:nvCxnSpPr>
        <p:spPr>
          <a:xfrm>
            <a:off x="8497054" y="1392113"/>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FE519-B436-0A12-FCC4-D04A68BEB1C2}"/>
              </a:ext>
            </a:extLst>
          </p:cNvPr>
          <p:cNvCxnSpPr>
            <a:cxnSpLocks/>
          </p:cNvCxnSpPr>
          <p:nvPr/>
        </p:nvCxnSpPr>
        <p:spPr>
          <a:xfrm>
            <a:off x="9375614" y="1392113"/>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163530-3D7C-A00F-84E6-9308F7BB1D51}"/>
              </a:ext>
            </a:extLst>
          </p:cNvPr>
          <p:cNvCxnSpPr>
            <a:cxnSpLocks/>
          </p:cNvCxnSpPr>
          <p:nvPr/>
        </p:nvCxnSpPr>
        <p:spPr>
          <a:xfrm>
            <a:off x="10582086" y="1371367"/>
            <a:ext cx="92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3F4E310-5383-7158-79F9-11B815A5019C}"/>
              </a:ext>
            </a:extLst>
          </p:cNvPr>
          <p:cNvSpPr/>
          <p:nvPr/>
        </p:nvSpPr>
        <p:spPr>
          <a:xfrm>
            <a:off x="789213" y="3290854"/>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Cambria" panose="02040503050406030204" pitchFamily="18" charset="0"/>
                <a:cs typeface="Times New Roman" panose="02020603050405020304" pitchFamily="18" charset="0"/>
              </a:rPr>
              <a:t>432 = 400 + 30 + 2</a:t>
            </a:r>
          </a:p>
        </p:txBody>
      </p:sp>
      <p:sp>
        <p:nvSpPr>
          <p:cNvPr id="11" name="Rectangle: Rounded Corners 10">
            <a:extLst>
              <a:ext uri="{FF2B5EF4-FFF2-40B4-BE49-F238E27FC236}">
                <a16:creationId xmlns:a16="http://schemas.microsoft.com/office/drawing/2014/main" id="{95A160B4-FBFE-5118-F624-64B69B929042}"/>
              </a:ext>
            </a:extLst>
          </p:cNvPr>
          <p:cNvSpPr/>
          <p:nvPr/>
        </p:nvSpPr>
        <p:spPr>
          <a:xfrm>
            <a:off x="802818" y="441082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Cambria" panose="02040503050406030204" pitchFamily="18" charset="0"/>
                <a:cs typeface="Times New Roman" panose="02020603050405020304" pitchFamily="18" charset="0"/>
              </a:rPr>
              <a:t>728 = 700 + 20 + 8</a:t>
            </a:r>
          </a:p>
        </p:txBody>
      </p:sp>
      <p:sp>
        <p:nvSpPr>
          <p:cNvPr id="12" name="Rectangle: Rounded Corners 11">
            <a:extLst>
              <a:ext uri="{FF2B5EF4-FFF2-40B4-BE49-F238E27FC236}">
                <a16:creationId xmlns:a16="http://schemas.microsoft.com/office/drawing/2014/main" id="{ED61EB65-0D14-D776-ED0A-BD20ED4113DC}"/>
              </a:ext>
            </a:extLst>
          </p:cNvPr>
          <p:cNvSpPr/>
          <p:nvPr/>
        </p:nvSpPr>
        <p:spPr>
          <a:xfrm>
            <a:off x="6025241" y="3230745"/>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Cambria" panose="02040503050406030204" pitchFamily="18" charset="0"/>
                <a:cs typeface="Times New Roman" panose="02020603050405020304" pitchFamily="18" charset="0"/>
              </a:rPr>
              <a:t>669 = 600 + 60 + 9</a:t>
            </a:r>
          </a:p>
        </p:txBody>
      </p:sp>
      <p:sp>
        <p:nvSpPr>
          <p:cNvPr id="13" name="Rectangle: Rounded Corners 12">
            <a:extLst>
              <a:ext uri="{FF2B5EF4-FFF2-40B4-BE49-F238E27FC236}">
                <a16:creationId xmlns:a16="http://schemas.microsoft.com/office/drawing/2014/main" id="{92C05568-9A79-3BF8-7319-5A7B99DAF020}"/>
              </a:ext>
            </a:extLst>
          </p:cNvPr>
          <p:cNvSpPr/>
          <p:nvPr/>
        </p:nvSpPr>
        <p:spPr>
          <a:xfrm>
            <a:off x="6144983" y="443674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ea typeface="Cambria" panose="02040503050406030204" pitchFamily="18" charset="0"/>
                <a:cs typeface="Times New Roman" panose="02020603050405020304" pitchFamily="18" charset="0"/>
              </a:rPr>
              <a:t>895 = 800 + 90 + 5</a:t>
            </a:r>
          </a:p>
        </p:txBody>
      </p:sp>
    </p:spTree>
    <p:extLst>
      <p:ext uri="{BB962C8B-B14F-4D97-AF65-F5344CB8AC3E}">
        <p14:creationId xmlns:p14="http://schemas.microsoft.com/office/powerpoint/2010/main" val="1480285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261B24CF-9C2B-0C7D-0445-D677C91643E2}"/>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2E8355F5-99B2-2863-B015-88DC60BBF6E1}"/>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C7D721AA-EF87-3050-4D32-A1D6E3184ECC}"/>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7" name="Straight Connector 6">
            <a:extLst>
              <a:ext uri="{FF2B5EF4-FFF2-40B4-BE49-F238E27FC236}">
                <a16:creationId xmlns:a16="http://schemas.microsoft.com/office/drawing/2014/main" id="{DAF5F2FA-2C0C-05B5-8757-6CBEB8D76B82}"/>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D42D0C-FF03-E1F1-4BD2-77D5F14BC447}"/>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A512145-96C9-403E-18BC-CE01ED427636}"/>
              </a:ext>
            </a:extLst>
          </p:cNvPr>
          <p:cNvSpPr txBox="1"/>
          <p:nvPr/>
        </p:nvSpPr>
        <p:spPr>
          <a:xfrm>
            <a:off x="2059726" y="2064381"/>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D0D75B5-C09C-96FC-F7D6-28BCD3090BFE}"/>
              </a:ext>
            </a:extLst>
          </p:cNvPr>
          <p:cNvSpPr/>
          <p:nvPr/>
        </p:nvSpPr>
        <p:spPr>
          <a:xfrm>
            <a:off x="5188709" y="206438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7BAF496-439D-9FAC-9BAF-0479CBEA9001}"/>
              </a:ext>
            </a:extLst>
          </p:cNvPr>
          <p:cNvSpPr/>
          <p:nvPr/>
        </p:nvSpPr>
        <p:spPr>
          <a:xfrm>
            <a:off x="7989629" y="2063965"/>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06377FBD-4AA4-B534-606D-D31F4B6AB8BA}"/>
              </a:ext>
            </a:extLst>
          </p:cNvPr>
          <p:cNvSpPr txBox="1"/>
          <p:nvPr/>
        </p:nvSpPr>
        <p:spPr>
          <a:xfrm>
            <a:off x="2135926" y="3429002"/>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157</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D7E912D-8DF3-BF40-BDFB-420ACDFC72C1}"/>
              </a:ext>
            </a:extLst>
          </p:cNvPr>
          <p:cNvSpPr/>
          <p:nvPr/>
        </p:nvSpPr>
        <p:spPr>
          <a:xfrm>
            <a:off x="5188709" y="3429001"/>
            <a:ext cx="23877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5BF22C3F-B0EA-B657-0ACD-55B8EF54FD75}"/>
              </a:ext>
            </a:extLst>
          </p:cNvPr>
          <p:cNvSpPr/>
          <p:nvPr/>
        </p:nvSpPr>
        <p:spPr>
          <a:xfrm>
            <a:off x="8065829" y="3428586"/>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B17DB80-CE54-FCF2-D3D3-51EA7C887A36}"/>
              </a:ext>
            </a:extLst>
          </p:cNvPr>
          <p:cNvSpPr txBox="1"/>
          <p:nvPr/>
        </p:nvSpPr>
        <p:spPr>
          <a:xfrm>
            <a:off x="1106592" y="2063965"/>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
        <p:nvSpPr>
          <p:cNvPr id="36" name="TextBox 35">
            <a:extLst>
              <a:ext uri="{FF2B5EF4-FFF2-40B4-BE49-F238E27FC236}">
                <a16:creationId xmlns:a16="http://schemas.microsoft.com/office/drawing/2014/main" id="{6FBDF038-3106-704C-F39B-D8846F16C380}"/>
              </a:ext>
            </a:extLst>
          </p:cNvPr>
          <p:cNvSpPr txBox="1"/>
          <p:nvPr/>
        </p:nvSpPr>
        <p:spPr>
          <a:xfrm>
            <a:off x="1106591" y="3428585"/>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custDataLst>
      <p:tags r:id="rId2"/>
    </p:custDataLst>
    <p:extLst>
      <p:ext uri="{BB962C8B-B14F-4D97-AF65-F5344CB8AC3E}">
        <p14:creationId xmlns:p14="http://schemas.microsoft.com/office/powerpoint/2010/main" val="346427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E68F8C8-503C-97AA-23E9-3D19DB3D9636}"/>
              </a:ext>
            </a:extLst>
          </p:cNvPr>
          <p:cNvGrpSpPr/>
          <p:nvPr/>
        </p:nvGrpSpPr>
        <p:grpSpPr>
          <a:xfrm>
            <a:off x="5134276" y="2671897"/>
            <a:ext cx="2204578" cy="2175596"/>
            <a:chOff x="1630859" y="1963602"/>
            <a:chExt cx="1098633" cy="5097004"/>
          </a:xfrm>
        </p:grpSpPr>
        <p:grpSp>
          <p:nvGrpSpPr>
            <p:cNvPr id="25" name="Group 24">
              <a:extLst>
                <a:ext uri="{FF2B5EF4-FFF2-40B4-BE49-F238E27FC236}">
                  <a16:creationId xmlns:a16="http://schemas.microsoft.com/office/drawing/2014/main" id="{A8EF16C7-DBAF-5C81-667E-F6D4CEF30104}"/>
                </a:ext>
              </a:extLst>
            </p:cNvPr>
            <p:cNvGrpSpPr/>
            <p:nvPr/>
          </p:nvGrpSpPr>
          <p:grpSpPr>
            <a:xfrm>
              <a:off x="1630859" y="1963602"/>
              <a:ext cx="1098633" cy="5097004"/>
              <a:chOff x="1761400" y="1963602"/>
              <a:chExt cx="1098633" cy="5097004"/>
            </a:xfrm>
          </p:grpSpPr>
          <p:sp>
            <p:nvSpPr>
              <p:cNvPr id="27" name="TextBox 26">
                <a:extLst>
                  <a:ext uri="{FF2B5EF4-FFF2-40B4-BE49-F238E27FC236}">
                    <a16:creationId xmlns:a16="http://schemas.microsoft.com/office/drawing/2014/main" id="{D828FD6A-D910-C99E-FAB8-4B0C3AD6A2D5}"/>
                  </a:ext>
                </a:extLst>
              </p:cNvPr>
              <p:cNvSpPr txBox="1"/>
              <p:nvPr/>
            </p:nvSpPr>
            <p:spPr>
              <a:xfrm>
                <a:off x="1950003"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F586D0D-925B-41CD-858E-B624C3529BC1}"/>
                  </a:ext>
                </a:extLst>
              </p:cNvPr>
              <p:cNvSpPr txBox="1"/>
              <p:nvPr/>
            </p:nvSpPr>
            <p:spPr>
              <a:xfrm>
                <a:off x="1761400" y="3233875"/>
                <a:ext cx="363930" cy="106759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26" name="Straight Connector 25">
              <a:extLst>
                <a:ext uri="{FF2B5EF4-FFF2-40B4-BE49-F238E27FC236}">
                  <a16:creationId xmlns:a16="http://schemas.microsoft.com/office/drawing/2014/main" id="{8E003790-EAE3-C5B5-1E8D-94623FED9633}"/>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29" name="Group 28">
            <a:extLst>
              <a:ext uri="{FF2B5EF4-FFF2-40B4-BE49-F238E27FC236}">
                <a16:creationId xmlns:a16="http://schemas.microsoft.com/office/drawing/2014/main" id="{73886B1B-A8CC-5C4A-4D29-5BC6C8675111}"/>
              </a:ext>
            </a:extLst>
          </p:cNvPr>
          <p:cNvGrpSpPr/>
          <p:nvPr/>
        </p:nvGrpSpPr>
        <p:grpSpPr>
          <a:xfrm>
            <a:off x="8588738" y="2671896"/>
            <a:ext cx="2262251" cy="2175597"/>
            <a:chOff x="1586886" y="2095726"/>
            <a:chExt cx="1127374" cy="3625940"/>
          </a:xfrm>
        </p:grpSpPr>
        <p:grpSp>
          <p:nvGrpSpPr>
            <p:cNvPr id="30" name="Group 29">
              <a:extLst>
                <a:ext uri="{FF2B5EF4-FFF2-40B4-BE49-F238E27FC236}">
                  <a16:creationId xmlns:a16="http://schemas.microsoft.com/office/drawing/2014/main" id="{9FB92DD2-4AF0-611A-7552-36D467382339}"/>
                </a:ext>
              </a:extLst>
            </p:cNvPr>
            <p:cNvGrpSpPr/>
            <p:nvPr/>
          </p:nvGrpSpPr>
          <p:grpSpPr>
            <a:xfrm>
              <a:off x="1586886" y="2095726"/>
              <a:ext cx="1127374" cy="3625940"/>
              <a:chOff x="1717427" y="2095726"/>
              <a:chExt cx="1127374" cy="3625940"/>
            </a:xfrm>
          </p:grpSpPr>
          <p:sp>
            <p:nvSpPr>
              <p:cNvPr id="32" name="TextBox 31">
                <a:extLst>
                  <a:ext uri="{FF2B5EF4-FFF2-40B4-BE49-F238E27FC236}">
                    <a16:creationId xmlns:a16="http://schemas.microsoft.com/office/drawing/2014/main" id="{7E38028E-1A6E-31ED-7A42-1C4F137FEC99}"/>
                  </a:ext>
                </a:extLst>
              </p:cNvPr>
              <p:cNvSpPr txBox="1"/>
              <p:nvPr/>
            </p:nvSpPr>
            <p:spPr>
              <a:xfrm>
                <a:off x="1934771" y="2095726"/>
                <a:ext cx="910030" cy="362594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132</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597</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4F9291C-DFD1-9B47-0445-C12057047EB3}"/>
                  </a:ext>
                </a:extLst>
              </p:cNvPr>
              <p:cNvSpPr txBox="1"/>
              <p:nvPr/>
            </p:nvSpPr>
            <p:spPr>
              <a:xfrm>
                <a:off x="1717427" y="2924647"/>
                <a:ext cx="363930" cy="106760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31" name="Straight Connector 30">
              <a:extLst>
                <a:ext uri="{FF2B5EF4-FFF2-40B4-BE49-F238E27FC236}">
                  <a16:creationId xmlns:a16="http://schemas.microsoft.com/office/drawing/2014/main" id="{434D764D-0FDB-237C-5194-2ADD15D93E78}"/>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34" name="TextBox 33">
            <a:extLst>
              <a:ext uri="{FF2B5EF4-FFF2-40B4-BE49-F238E27FC236}">
                <a16:creationId xmlns:a16="http://schemas.microsoft.com/office/drawing/2014/main" id="{D3475445-08A8-2399-2FD3-C89C566A94A2}"/>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384</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04050B67-07C5-C20A-D20D-4189BF4F3185}"/>
              </a:ext>
            </a:extLst>
          </p:cNvPr>
          <p:cNvSpPr txBox="1"/>
          <p:nvPr/>
        </p:nvSpPr>
        <p:spPr>
          <a:xfrm>
            <a:off x="9024873" y="4541976"/>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729</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76F6039-356D-1D45-2829-78A1F7610CEA}"/>
              </a:ext>
            </a:extLst>
          </p:cNvPr>
          <p:cNvSpPr txBox="1"/>
          <p:nvPr/>
        </p:nvSpPr>
        <p:spPr>
          <a:xfrm>
            <a:off x="2198460" y="2581992"/>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64</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73</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DC697DF-7986-D2B3-9D1D-09F651456081}"/>
              </a:ext>
            </a:extLst>
          </p:cNvPr>
          <p:cNvSpPr txBox="1"/>
          <p:nvPr/>
        </p:nvSpPr>
        <p:spPr>
          <a:xfrm>
            <a:off x="1776958" y="3346537"/>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39" name="Straight Connector 38">
            <a:extLst>
              <a:ext uri="{FF2B5EF4-FFF2-40B4-BE49-F238E27FC236}">
                <a16:creationId xmlns:a16="http://schemas.microsoft.com/office/drawing/2014/main" id="{9EE9CC3D-0245-4B1E-768C-597162FA0055}"/>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40" name="TextBox 39">
            <a:extLst>
              <a:ext uri="{FF2B5EF4-FFF2-40B4-BE49-F238E27FC236}">
                <a16:creationId xmlns:a16="http://schemas.microsoft.com/office/drawing/2014/main" id="{2E3697FD-E948-515B-803A-5CE2AE947892}"/>
              </a:ext>
            </a:extLst>
          </p:cNvPr>
          <p:cNvSpPr txBox="1"/>
          <p:nvPr/>
        </p:nvSpPr>
        <p:spPr>
          <a:xfrm>
            <a:off x="1920051" y="4723868"/>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137</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41" name="Picture 40" descr="C:\Users\TUAN\Downloads\Luyện tập 1.png">
            <a:extLst>
              <a:ext uri="{FF2B5EF4-FFF2-40B4-BE49-F238E27FC236}">
                <a16:creationId xmlns:a16="http://schemas.microsoft.com/office/drawing/2014/main" id="{8EB4CF70-77BF-1F49-7077-D6CFB8CBF67A}"/>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42" name="Oval 41">
            <a:extLst>
              <a:ext uri="{FF2B5EF4-FFF2-40B4-BE49-F238E27FC236}">
                <a16:creationId xmlns:a16="http://schemas.microsoft.com/office/drawing/2014/main" id="{B8B096CB-3B4B-5323-E4CF-0B09515AE88E}"/>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9E64B8ED-716D-3B03-7533-C4601FF28E82}"/>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44" name="Straight Connector 43">
            <a:extLst>
              <a:ext uri="{FF2B5EF4-FFF2-40B4-BE49-F238E27FC236}">
                <a16:creationId xmlns:a16="http://schemas.microsoft.com/office/drawing/2014/main" id="{9F4C0588-0D1F-49AE-E3A3-FE698B3D860F}"/>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3D9F0A-3DED-5B40-481F-6EB416BC2302}"/>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D29EC96-19D8-7B2D-2D95-DC729F84EE6E}"/>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ABAEA96B-83B3-7050-BC43-ED57A5E9EAF2}"/>
              </a:ext>
            </a:extLst>
          </p:cNvPr>
          <p:cNvSpPr/>
          <p:nvPr/>
        </p:nvSpPr>
        <p:spPr>
          <a:xfrm>
            <a:off x="4955130" y="186733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E2311BF-38B0-6580-3ADD-127F4613184B}"/>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883908C0-E663-10A3-1BAF-2F17485B109A}"/>
              </a:ext>
            </a:extLst>
          </p:cNvPr>
          <p:cNvSpPr txBox="1"/>
          <p:nvPr/>
        </p:nvSpPr>
        <p:spPr>
          <a:xfrm>
            <a:off x="684211" y="1715807"/>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Tree>
    <p:extLst>
      <p:ext uri="{BB962C8B-B14F-4D97-AF65-F5344CB8AC3E}">
        <p14:creationId xmlns:p14="http://schemas.microsoft.com/office/powerpoint/2010/main" val="217450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F58015-8858-4FC5-B1AD-856AB29B3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08" y="4609211"/>
            <a:ext cx="1269292" cy="2014155"/>
          </a:xfrm>
          <a:prstGeom prst="rect">
            <a:avLst/>
          </a:prstGeom>
          <a:noFill/>
          <a:ln>
            <a:noFill/>
          </a:ln>
        </p:spPr>
      </p:pic>
      <p:grpSp>
        <p:nvGrpSpPr>
          <p:cNvPr id="43" name="Group 42">
            <a:extLst>
              <a:ext uri="{FF2B5EF4-FFF2-40B4-BE49-F238E27FC236}">
                <a16:creationId xmlns:a16="http://schemas.microsoft.com/office/drawing/2014/main" id="{829BEBE6-5EC3-A6BA-051B-DEB9532B3062}"/>
              </a:ext>
            </a:extLst>
          </p:cNvPr>
          <p:cNvGrpSpPr/>
          <p:nvPr/>
        </p:nvGrpSpPr>
        <p:grpSpPr>
          <a:xfrm>
            <a:off x="5147594" y="2671897"/>
            <a:ext cx="2219911" cy="2175596"/>
            <a:chOff x="1637496" y="1963602"/>
            <a:chExt cx="1106274" cy="5097004"/>
          </a:xfrm>
        </p:grpSpPr>
        <p:grpSp>
          <p:nvGrpSpPr>
            <p:cNvPr id="44" name="Group 43">
              <a:extLst>
                <a:ext uri="{FF2B5EF4-FFF2-40B4-BE49-F238E27FC236}">
                  <a16:creationId xmlns:a16="http://schemas.microsoft.com/office/drawing/2014/main" id="{BDD3A2AD-6460-5765-9D3E-15DFEC03C66B}"/>
                </a:ext>
              </a:extLst>
            </p:cNvPr>
            <p:cNvGrpSpPr/>
            <p:nvPr/>
          </p:nvGrpSpPr>
          <p:grpSpPr>
            <a:xfrm>
              <a:off x="1637496" y="1963602"/>
              <a:ext cx="1106274" cy="5097004"/>
              <a:chOff x="1768037" y="1963602"/>
              <a:chExt cx="1106274" cy="5097004"/>
            </a:xfrm>
          </p:grpSpPr>
          <p:sp>
            <p:nvSpPr>
              <p:cNvPr id="46" name="TextBox 45">
                <a:extLst>
                  <a:ext uri="{FF2B5EF4-FFF2-40B4-BE49-F238E27FC236}">
                    <a16:creationId xmlns:a16="http://schemas.microsoft.com/office/drawing/2014/main" id="{AF8FAAB8-84FA-ED72-679B-B0E68B15CB54}"/>
                  </a:ext>
                </a:extLst>
              </p:cNvPr>
              <p:cNvSpPr txBox="1"/>
              <p:nvPr/>
            </p:nvSpPr>
            <p:spPr>
              <a:xfrm>
                <a:off x="1964281"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965</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549</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AD1641E9-2FCF-ED43-3329-062DB2ADB995}"/>
                  </a:ext>
                </a:extLst>
              </p:cNvPr>
              <p:cNvSpPr txBox="1"/>
              <p:nvPr/>
            </p:nvSpPr>
            <p:spPr>
              <a:xfrm>
                <a:off x="1768037" y="2918927"/>
                <a:ext cx="363930" cy="250118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5" name="Straight Connector 44">
              <a:extLst>
                <a:ext uri="{FF2B5EF4-FFF2-40B4-BE49-F238E27FC236}">
                  <a16:creationId xmlns:a16="http://schemas.microsoft.com/office/drawing/2014/main" id="{6A1AD654-F38E-4C66-A0E9-610F9CA6D022}"/>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48" name="Group 47">
            <a:extLst>
              <a:ext uri="{FF2B5EF4-FFF2-40B4-BE49-F238E27FC236}">
                <a16:creationId xmlns:a16="http://schemas.microsoft.com/office/drawing/2014/main" id="{9DFAF345-E05A-14B1-AEB4-1175BE22BA3C}"/>
              </a:ext>
            </a:extLst>
          </p:cNvPr>
          <p:cNvGrpSpPr/>
          <p:nvPr/>
        </p:nvGrpSpPr>
        <p:grpSpPr>
          <a:xfrm>
            <a:off x="8659730" y="2671896"/>
            <a:ext cx="2191260" cy="2175596"/>
            <a:chOff x="1622264" y="2095726"/>
            <a:chExt cx="1091996" cy="3625938"/>
          </a:xfrm>
        </p:grpSpPr>
        <p:grpSp>
          <p:nvGrpSpPr>
            <p:cNvPr id="49" name="Group 48">
              <a:extLst>
                <a:ext uri="{FF2B5EF4-FFF2-40B4-BE49-F238E27FC236}">
                  <a16:creationId xmlns:a16="http://schemas.microsoft.com/office/drawing/2014/main" id="{F041BA20-B32E-E538-939A-948F27569CE3}"/>
                </a:ext>
              </a:extLst>
            </p:cNvPr>
            <p:cNvGrpSpPr/>
            <p:nvPr/>
          </p:nvGrpSpPr>
          <p:grpSpPr>
            <a:xfrm>
              <a:off x="1622264" y="2095726"/>
              <a:ext cx="1091996" cy="3625938"/>
              <a:chOff x="1752805" y="2095726"/>
              <a:chExt cx="1091996" cy="3625938"/>
            </a:xfrm>
          </p:grpSpPr>
          <p:sp>
            <p:nvSpPr>
              <p:cNvPr id="51" name="TextBox 50">
                <a:extLst>
                  <a:ext uri="{FF2B5EF4-FFF2-40B4-BE49-F238E27FC236}">
                    <a16:creationId xmlns:a16="http://schemas.microsoft.com/office/drawing/2014/main" id="{AAD7E843-5378-BC30-3681-EDB0F5AC262D}"/>
                  </a:ext>
                </a:extLst>
              </p:cNvPr>
              <p:cNvSpPr txBox="1"/>
              <p:nvPr/>
            </p:nvSpPr>
            <p:spPr>
              <a:xfrm>
                <a:off x="1934771" y="2095726"/>
                <a:ext cx="910030" cy="362593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828</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786</a:t>
                </a:r>
              </a:p>
            </p:txBody>
          </p:sp>
          <p:sp>
            <p:nvSpPr>
              <p:cNvPr id="52" name="TextBox 51">
                <a:extLst>
                  <a:ext uri="{FF2B5EF4-FFF2-40B4-BE49-F238E27FC236}">
                    <a16:creationId xmlns:a16="http://schemas.microsoft.com/office/drawing/2014/main" id="{DF7DC77F-3CFC-E123-4852-602BC9C69D00}"/>
                  </a:ext>
                </a:extLst>
              </p:cNvPr>
              <p:cNvSpPr txBox="1"/>
              <p:nvPr/>
            </p:nvSpPr>
            <p:spPr>
              <a:xfrm>
                <a:off x="1752805" y="2811407"/>
                <a:ext cx="363930" cy="177930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1F7BFAD-D059-41AC-F10F-64371C52E8CE}"/>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53" name="TextBox 52">
            <a:extLst>
              <a:ext uri="{FF2B5EF4-FFF2-40B4-BE49-F238E27FC236}">
                <a16:creationId xmlns:a16="http://schemas.microsoft.com/office/drawing/2014/main" id="{36766991-CF7D-A717-E33D-06B59A05D9D6}"/>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416</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F8CEE15-B7B3-0ACE-8A4E-4FEC9E57B5D3}"/>
              </a:ext>
            </a:extLst>
          </p:cNvPr>
          <p:cNvSpPr txBox="1"/>
          <p:nvPr/>
        </p:nvSpPr>
        <p:spPr>
          <a:xfrm>
            <a:off x="9320362" y="4522123"/>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46614E52-6BA5-EF40-7118-F06822A7A9E1}"/>
              </a:ext>
            </a:extLst>
          </p:cNvPr>
          <p:cNvSpPr txBox="1"/>
          <p:nvPr/>
        </p:nvSpPr>
        <p:spPr>
          <a:xfrm>
            <a:off x="1958412" y="2589146"/>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157</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  85</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3665BE18-22A9-B772-CB95-51BB77DFFE3C}"/>
              </a:ext>
            </a:extLst>
          </p:cNvPr>
          <p:cNvSpPr txBox="1"/>
          <p:nvPr/>
        </p:nvSpPr>
        <p:spPr>
          <a:xfrm>
            <a:off x="1652219" y="3261446"/>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57" name="Straight Connector 56">
            <a:extLst>
              <a:ext uri="{FF2B5EF4-FFF2-40B4-BE49-F238E27FC236}">
                <a16:creationId xmlns:a16="http://schemas.microsoft.com/office/drawing/2014/main" id="{24EB23E4-7624-7DA2-48FD-07873801270F}"/>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58" name="TextBox 57">
            <a:extLst>
              <a:ext uri="{FF2B5EF4-FFF2-40B4-BE49-F238E27FC236}">
                <a16:creationId xmlns:a16="http://schemas.microsoft.com/office/drawing/2014/main" id="{5E7BEC4F-43CE-6A11-2664-7F17D78634C3}"/>
              </a:ext>
            </a:extLst>
          </p:cNvPr>
          <p:cNvSpPr txBox="1"/>
          <p:nvPr/>
        </p:nvSpPr>
        <p:spPr>
          <a:xfrm>
            <a:off x="2250969" y="4689200"/>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72</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59" name="Picture 58" descr="C:\Users\TUAN\Downloads\Luyện tập 1.png">
            <a:extLst>
              <a:ext uri="{FF2B5EF4-FFF2-40B4-BE49-F238E27FC236}">
                <a16:creationId xmlns:a16="http://schemas.microsoft.com/office/drawing/2014/main" id="{0B3E5C04-82EE-FE4B-E67E-C7C884887D58}"/>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60" name="Oval 59">
            <a:extLst>
              <a:ext uri="{FF2B5EF4-FFF2-40B4-BE49-F238E27FC236}">
                <a16:creationId xmlns:a16="http://schemas.microsoft.com/office/drawing/2014/main" id="{9CF06C20-FD4A-2C9C-0541-96A7B367D0A9}"/>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2</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FD4EC0A9-443D-7290-2636-B4B930B79630}"/>
              </a:ext>
            </a:extLst>
          </p:cNvPr>
          <p:cNvSpPr txBox="1"/>
          <p:nvPr/>
        </p:nvSpPr>
        <p:spPr>
          <a:xfrm>
            <a:off x="1110341" y="986259"/>
            <a:ext cx="10646230" cy="584775"/>
          </a:xfrm>
          <a:prstGeom prst="rect">
            <a:avLst/>
          </a:prstGeom>
          <a:noFill/>
        </p:spPr>
        <p:txBody>
          <a:bodyPr wrap="square" rtlCol="0">
            <a:spAutoFit/>
          </a:bodyPr>
          <a:lstStyle/>
          <a:p>
            <a:r>
              <a:rPr lang="en-US" sz="3200">
                <a:latin typeface="Times New Roman" panose="02020603050405020304" pitchFamily="18" charset="0"/>
                <a:ea typeface="Cambria" panose="02040503050406030204" pitchFamily="18" charset="0"/>
                <a:cs typeface="Times New Roman" panose="02020603050405020304" pitchFamily="18" charset="0"/>
              </a:rPr>
              <a:t>Đặt tính rồi tính.</a:t>
            </a:r>
          </a:p>
        </p:txBody>
      </p:sp>
      <p:cxnSp>
        <p:nvCxnSpPr>
          <p:cNvPr id="62" name="Straight Connector 61">
            <a:extLst>
              <a:ext uri="{FF2B5EF4-FFF2-40B4-BE49-F238E27FC236}">
                <a16:creationId xmlns:a16="http://schemas.microsoft.com/office/drawing/2014/main" id="{A5E85B2B-D1EF-E5D4-EC89-D3103973D79D}"/>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7419E57-7E64-EDBB-423D-F1AA28045E0B}"/>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802A5A4-7C08-0900-4038-8256C07F130F}"/>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157 - 85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93816C38-C7A3-C877-9AD3-B94E96B8A77A}"/>
              </a:ext>
            </a:extLst>
          </p:cNvPr>
          <p:cNvSpPr/>
          <p:nvPr/>
        </p:nvSpPr>
        <p:spPr>
          <a:xfrm>
            <a:off x="4887686" y="1867330"/>
            <a:ext cx="2378993"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05FE741B-AEA0-3075-2D86-9FF31E0FDCA4}"/>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B98C5CD-A10B-CC39-838C-1F4AEEA023B2}"/>
              </a:ext>
            </a:extLst>
          </p:cNvPr>
          <p:cNvSpPr txBox="1"/>
          <p:nvPr/>
        </p:nvSpPr>
        <p:spPr>
          <a:xfrm>
            <a:off x="684211" y="1715807"/>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733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22" presetClass="entr" presetSubtype="4"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TUAN\Downloads\Luyện tập 1.png">
            <a:extLst>
              <a:ext uri="{FF2B5EF4-FFF2-40B4-BE49-F238E27FC236}">
                <a16:creationId xmlns:a16="http://schemas.microsoft.com/office/drawing/2014/main" id="{4C82A3B8-C69E-F7B4-D0FF-B13B8B4DF521}"/>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9" name="Oval 28">
            <a:extLst>
              <a:ext uri="{FF2B5EF4-FFF2-40B4-BE49-F238E27FC236}">
                <a16:creationId xmlns:a16="http://schemas.microsoft.com/office/drawing/2014/main" id="{0BA97CFE-3523-58C6-716A-1C303B0D7CA3}"/>
              </a:ext>
            </a:extLst>
          </p:cNvPr>
          <p:cNvSpPr/>
          <p:nvPr/>
        </p:nvSpPr>
        <p:spPr>
          <a:xfrm>
            <a:off x="185058" y="1191562"/>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3</a:t>
            </a:r>
            <a:endParaRPr lang="vi-VN" sz="3600" b="1" kern="0" dirty="0">
              <a:solidFill>
                <a:prstClr val="white"/>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B41FBF5-80E6-0BCA-6715-59CF1370A903}"/>
              </a:ext>
            </a:extLst>
          </p:cNvPr>
          <p:cNvSpPr txBox="1"/>
          <p:nvPr/>
        </p:nvSpPr>
        <p:spPr>
          <a:xfrm>
            <a:off x="947055" y="1082705"/>
            <a:ext cx="10918374" cy="1569660"/>
          </a:xfrm>
          <a:prstGeom prst="rect">
            <a:avLst/>
          </a:prstGeom>
          <a:noFill/>
        </p:spPr>
        <p:txBody>
          <a:bodyPr wrap="square" rtlCol="0">
            <a:spAutoFit/>
          </a:bodyPr>
          <a:lstStyle/>
          <a:p>
            <a:r>
              <a:rPr lang="en-US" sz="3200">
                <a:latin typeface="Times New Roman" panose="02020603050405020304" pitchFamily="18" charset="0"/>
                <a:ea typeface="Cambria" panose="02040503050406030204" pitchFamily="18" charset="0"/>
                <a:cs typeface="Times New Roman" panose="02020603050405020304" pitchFamily="18" charset="0"/>
              </a:rPr>
              <a:t>Trường Tiểu học Quang Trung có 563 học sinh. Trường Tiểu học Lê Lợi có nhiều hơn Trường Tiểu học Quang Trung 29 học sinh. Hỏi Trường Tiểu học Lê Lợi có bao nhiêu học sinh?</a:t>
            </a:r>
          </a:p>
        </p:txBody>
      </p:sp>
      <p:cxnSp>
        <p:nvCxnSpPr>
          <p:cNvPr id="7" name="Straight Connector 6">
            <a:extLst>
              <a:ext uri="{FF2B5EF4-FFF2-40B4-BE49-F238E27FC236}">
                <a16:creationId xmlns:a16="http://schemas.microsoft.com/office/drawing/2014/main" id="{81CD9322-D435-1D3F-3BA9-4384DDEE5831}"/>
              </a:ext>
            </a:extLst>
          </p:cNvPr>
          <p:cNvCxnSpPr/>
          <p:nvPr/>
        </p:nvCxnSpPr>
        <p:spPr>
          <a:xfrm>
            <a:off x="3475055" y="1542583"/>
            <a:ext cx="4920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049805-2802-47C0-94A8-B7FAFC93AAD3}"/>
              </a:ext>
            </a:extLst>
          </p:cNvPr>
          <p:cNvCxnSpPr>
            <a:cxnSpLocks/>
          </p:cNvCxnSpPr>
          <p:nvPr/>
        </p:nvCxnSpPr>
        <p:spPr>
          <a:xfrm>
            <a:off x="1219367" y="2084188"/>
            <a:ext cx="1208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3B65A5-DDB2-56FC-A470-8CCF2D02FF2A}"/>
              </a:ext>
            </a:extLst>
          </p:cNvPr>
          <p:cNvCxnSpPr>
            <a:cxnSpLocks/>
          </p:cNvCxnSpPr>
          <p:nvPr/>
        </p:nvCxnSpPr>
        <p:spPr>
          <a:xfrm>
            <a:off x="2867966" y="2084188"/>
            <a:ext cx="175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8CBC9D-582D-1E2A-4576-DCCE76AAC203}"/>
              </a:ext>
            </a:extLst>
          </p:cNvPr>
          <p:cNvCxnSpPr>
            <a:cxnSpLocks/>
          </p:cNvCxnSpPr>
          <p:nvPr/>
        </p:nvCxnSpPr>
        <p:spPr>
          <a:xfrm>
            <a:off x="7960471" y="2084188"/>
            <a:ext cx="34072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DBA212-5E4A-4D16-8B54-1E0B90E0B6C2}"/>
              </a:ext>
            </a:extLst>
          </p:cNvPr>
          <p:cNvCxnSpPr>
            <a:cxnSpLocks/>
          </p:cNvCxnSpPr>
          <p:nvPr/>
        </p:nvCxnSpPr>
        <p:spPr>
          <a:xfrm>
            <a:off x="1663922" y="2490410"/>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4D0842-B845-6399-2762-1D29F8C2317C}"/>
              </a:ext>
            </a:extLst>
          </p:cNvPr>
          <p:cNvCxnSpPr>
            <a:cxnSpLocks/>
          </p:cNvCxnSpPr>
          <p:nvPr/>
        </p:nvCxnSpPr>
        <p:spPr>
          <a:xfrm>
            <a:off x="1663922" y="2553889"/>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B2DE62-0497-B1FD-3B79-581251370DB2}"/>
              </a:ext>
            </a:extLst>
          </p:cNvPr>
          <p:cNvSpPr txBox="1"/>
          <p:nvPr/>
        </p:nvSpPr>
        <p:spPr>
          <a:xfrm>
            <a:off x="1436913" y="3249636"/>
            <a:ext cx="8860638" cy="2308324"/>
          </a:xfrm>
          <a:prstGeom prst="rect">
            <a:avLst/>
          </a:prstGeom>
          <a:noFill/>
        </p:spPr>
        <p:txBody>
          <a:bodyPr wrap="square" rtlCol="0">
            <a:spAutoFit/>
          </a:bodyPr>
          <a:lstStyle/>
          <a:p>
            <a:pPr algn="ctr"/>
            <a:r>
              <a:rPr lang="en-US" sz="360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Bài giải</a:t>
            </a:r>
          </a:p>
          <a:p>
            <a:pPr algn="ctr"/>
            <a:r>
              <a:rPr lang="en-US" sz="36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Trường Tiểu học Lê Lợi có số học sinh là:</a:t>
            </a:r>
          </a:p>
          <a:p>
            <a:pPr algn="ctr"/>
            <a:r>
              <a:rPr lang="en-US" sz="36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563 + 29 = 592 (học sinh)</a:t>
            </a:r>
          </a:p>
          <a:p>
            <a:pPr algn="ctr"/>
            <a:r>
              <a:rPr lang="en-US" sz="36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                      Đáp số: 592 học sinh</a:t>
            </a:r>
          </a:p>
        </p:txBody>
      </p:sp>
    </p:spTree>
    <p:extLst>
      <p:ext uri="{BB962C8B-B14F-4D97-AF65-F5344CB8AC3E}">
        <p14:creationId xmlns:p14="http://schemas.microsoft.com/office/powerpoint/2010/main" val="2452096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arn(inVertical)">
                                      <p:cBhvr>
                                        <p:cTn id="21" dur="500"/>
                                        <p:tgtEl>
                                          <p:spTgt spid="44"/>
                                        </p:tgtEl>
                                      </p:cBhvr>
                                    </p:animEffect>
                                  </p:childTnLst>
                                </p:cTn>
                              </p:par>
                              <p:par>
                                <p:cTn id="22" presetID="16" presetClass="entr" presetSubtype="21"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1881</TotalTime>
  <Words>558</Words>
  <Application>Microsoft Office PowerPoint</Application>
  <PresentationFormat>Màn hình rộng</PresentationFormat>
  <Paragraphs>177</Paragraphs>
  <Slides>13</Slides>
  <Notes>13</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13</vt:i4>
      </vt:variant>
    </vt:vector>
  </HeadingPairs>
  <TitlesOfParts>
    <vt:vector size="19" baseType="lpstr">
      <vt:lpstr>Arial</vt:lpstr>
      <vt:lpstr>Arial Unicode MS</vt:lpstr>
      <vt:lpstr>Calibri</vt:lpstr>
      <vt:lpstr>Cambria</vt:lpstr>
      <vt:lpstr>Times New Roman</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Windows 10</cp:lastModifiedBy>
  <cp:revision>470</cp:revision>
  <dcterms:created xsi:type="dcterms:W3CDTF">2016-02-25T11:28:42Z</dcterms:created>
  <dcterms:modified xsi:type="dcterms:W3CDTF">2023-09-15T14:11:36Z</dcterms:modified>
</cp:coreProperties>
</file>