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</p:sldMasterIdLst>
  <p:notesMasterIdLst>
    <p:notesMasterId r:id="rId26"/>
  </p:notesMasterIdLst>
  <p:sldIdLst>
    <p:sldId id="257" r:id="rId3"/>
    <p:sldId id="262" r:id="rId4"/>
    <p:sldId id="256" r:id="rId5"/>
    <p:sldId id="11610" r:id="rId6"/>
    <p:sldId id="11611" r:id="rId7"/>
    <p:sldId id="259" r:id="rId8"/>
    <p:sldId id="260" r:id="rId9"/>
    <p:sldId id="261" r:id="rId10"/>
    <p:sldId id="2909" r:id="rId11"/>
    <p:sldId id="3413" r:id="rId12"/>
    <p:sldId id="347" r:id="rId13"/>
    <p:sldId id="11605" r:id="rId14"/>
    <p:sldId id="278" r:id="rId15"/>
    <p:sldId id="350" r:id="rId16"/>
    <p:sldId id="11606" r:id="rId17"/>
    <p:sldId id="1062" r:id="rId18"/>
    <p:sldId id="11587" r:id="rId19"/>
    <p:sldId id="11607" r:id="rId20"/>
    <p:sldId id="1484" r:id="rId21"/>
    <p:sldId id="11608" r:id="rId22"/>
    <p:sldId id="11612" r:id="rId23"/>
    <p:sldId id="2904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66" d="100"/>
          <a:sy n="66" d="100"/>
        </p:scale>
        <p:origin x="10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6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09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A055A8-51CE-4E2D-9FF2-E513BA7AA9A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511" y="134091"/>
            <a:ext cx="1691534" cy="1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3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20.xml"/><Relationship Id="rId21" Type="http://schemas.microsoft.com/office/2007/relationships/hdphoto" Target="../media/hdphoto3.wdp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5" Type="http://schemas.openxmlformats.org/officeDocument/2006/relationships/image" Target="../media/image18.gif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slide" Target="slide6.xml"/><Relationship Id="rId26" Type="http://schemas.openxmlformats.org/officeDocument/2006/relationships/image" Target="../media/image27.png"/><Relationship Id="rId3" Type="http://schemas.openxmlformats.org/officeDocument/2006/relationships/audio" Target="../media/audio2.wav"/><Relationship Id="rId21" Type="http://schemas.openxmlformats.org/officeDocument/2006/relationships/image" Target="../media/image37.png"/><Relationship Id="rId34" Type="http://schemas.openxmlformats.org/officeDocument/2006/relationships/slide" Target="slide9.xml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slide" Target="slide4.xml"/><Relationship Id="rId32" Type="http://schemas.openxmlformats.org/officeDocument/2006/relationships/image" Target="../media/image40.gif"/><Relationship Id="rId5" Type="http://schemas.openxmlformats.org/officeDocument/2006/relationships/image" Target="../media/image18.gif"/><Relationship Id="rId15" Type="http://schemas.openxmlformats.org/officeDocument/2006/relationships/image" Target="../media/image26.png"/><Relationship Id="rId23" Type="http://schemas.openxmlformats.org/officeDocument/2006/relationships/image" Target="../media/image38.png"/><Relationship Id="rId28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36.png"/><Relationship Id="rId31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4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4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slide" Target="slide3.xml"/><Relationship Id="rId4" Type="http://schemas.openxmlformats.org/officeDocument/2006/relationships/image" Target="../media/image17.pn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65A21B-8A9D-F1CB-8425-DE0A1914008C}"/>
              </a:ext>
            </a:extLst>
          </p:cNvPr>
          <p:cNvSpPr/>
          <p:nvPr/>
        </p:nvSpPr>
        <p:spPr>
          <a:xfrm>
            <a:off x="-2438400" y="-19020"/>
            <a:ext cx="1800580" cy="19162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x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12 : 3= 4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3" y="2711541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3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3.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3</a:t>
            </a:r>
            <a:endParaRPr lang="vi-VN" sz="4800">
              <a:solidFill>
                <a:srgbClr val="FF0000"/>
              </a:solidFill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79150" y="127000"/>
            <a:ext cx="12112850" cy="66422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E92B2C-E1ED-C684-C68C-B5D40C40054E}"/>
              </a:ext>
            </a:extLst>
          </p:cNvPr>
          <p:cNvSpPr/>
          <p:nvPr/>
        </p:nvSpPr>
        <p:spPr>
          <a:xfrm>
            <a:off x="-2438400" y="127000"/>
            <a:ext cx="1910409" cy="1907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58557" y="20920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401190" y="962570"/>
            <a:ext cx="35108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Từ bảng nhân 3</a:t>
            </a:r>
          </a:p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 thành bảng chia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081022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vi-VN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vi-VN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vi-VN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0081022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vi-VN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vi-VN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5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5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29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lang="en-US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vi-VN" sz="2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lang="vi-VN" sz="28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58806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44287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18051" y="3746156"/>
            <a:ext cx="409297" cy="415959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66551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1" y="4902620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58804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1711950" y="2180010"/>
            <a:ext cx="1768433" cy="584775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xét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78131" y="2933700"/>
            <a:ext cx="4830844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bị chia là tích của các phép nhân.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chia đều là số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32576" y="204315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050C2-DA64-35E4-187A-3855FD55630B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83FDF9-C47B-1593-6FBB-58F05565BC56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F4669B-A064-C9CB-16F4-5B9A5E3B5855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6EA428-2988-74CF-105C-A5433DF5A0DB}"/>
              </a:ext>
            </a:extLst>
          </p:cNvPr>
          <p:cNvSpPr/>
          <p:nvPr/>
        </p:nvSpPr>
        <p:spPr>
          <a:xfrm>
            <a:off x="-2362200" y="114300"/>
            <a:ext cx="1778000" cy="175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4595" y="-6357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2344"/>
              </p:ext>
            </p:extLst>
          </p:nvPr>
        </p:nvGraphicFramePr>
        <p:xfrm>
          <a:off x="74595" y="1346766"/>
          <a:ext cx="11480599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96000" y="3026137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29087" y="2969796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8962174" y="3074660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197345" y="3051848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E0B949-1365-8E5D-7F2F-0365F3844CB2}"/>
              </a:ext>
            </a:extLst>
          </p:cNvPr>
          <p:cNvSpPr/>
          <p:nvPr/>
        </p:nvSpPr>
        <p:spPr>
          <a:xfrm>
            <a:off x="-2362200" y="114300"/>
            <a:ext cx="1778000" cy="1752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57FEB8-F316-90EC-DB96-5C542E730D3A}"/>
              </a:ext>
            </a:extLst>
          </p:cNvPr>
          <p:cNvSpPr/>
          <p:nvPr/>
        </p:nvSpPr>
        <p:spPr>
          <a:xfrm>
            <a:off x="2349500" y="282968"/>
            <a:ext cx="588752" cy="59033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D5BCEF5-8D19-ED69-B0D7-32CE6BD0AF5C}"/>
              </a:ext>
            </a:extLst>
          </p:cNvPr>
          <p:cNvSpPr txBox="1"/>
          <p:nvPr/>
        </p:nvSpPr>
        <p:spPr>
          <a:xfrm>
            <a:off x="3044932" y="282968"/>
            <a:ext cx="1435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61E683-B184-97CE-710F-526C78526A45}"/>
              </a:ext>
            </a:extLst>
          </p:cNvPr>
          <p:cNvSpPr/>
          <p:nvPr/>
        </p:nvSpPr>
        <p:spPr>
          <a:xfrm>
            <a:off x="4662913" y="3064308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Rectangle: Rounded Corners 93">
            <a:extLst>
              <a:ext uri="{FF2B5EF4-FFF2-40B4-BE49-F238E27FC236}">
                <a16:creationId xmlns:a16="http://schemas.microsoft.com/office/drawing/2014/main" id="{0A6B662A-14A2-FA88-4006-EEB2F7C1A9F9}"/>
              </a:ext>
            </a:extLst>
          </p:cNvPr>
          <p:cNvSpPr/>
          <p:nvPr/>
        </p:nvSpPr>
        <p:spPr>
          <a:xfrm>
            <a:off x="2349500" y="4404360"/>
            <a:ext cx="8202385" cy="8240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= Số bị chia : Số chia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0BBF3B-CF03-388F-2726-ACE7C85FC84A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9068FF-95CF-E4AB-A216-B48475599BCA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22AC9C-1CE6-A9C1-00FB-C993E5BEC86B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319492" y="372718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5680112" y="30596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que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mỗi bó 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013862" y="377627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6265310" y="4436868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que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7196118" y="2202812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781749-AC6E-594F-9A19-754847F54B27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x 4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12 : 3= 4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3" y="2711541"/>
            <a:ext cx="9334661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3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44489" y="4268094"/>
            <a:ext cx="9334660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3.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1882A34-8478-E5EA-2F44-E449992256B7}"/>
              </a:ext>
            </a:extLst>
          </p:cNvPr>
          <p:cNvSpPr/>
          <p:nvPr/>
        </p:nvSpPr>
        <p:spPr>
          <a:xfrm>
            <a:off x="-2545080" y="0"/>
            <a:ext cx="2074749" cy="21488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845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học thuộc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3373" y="3651125"/>
            <a:ext cx="5772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bị bài bảng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C9B04-27B4-413D-8C6E-9D723F81FFA9}"/>
              </a:ext>
            </a:extLst>
          </p:cNvPr>
          <p:cNvSpPr/>
          <p:nvPr/>
        </p:nvSpPr>
        <p:spPr>
          <a:xfrm>
            <a:off x="9277350" y="123825"/>
            <a:ext cx="2705100" cy="1521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A69A0E-7879-A893-FE9A-D774EE721EA8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HẸN GẶP LẠI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40F600-179C-071D-5E94-6ABDB3E281EC}"/>
              </a:ext>
            </a:extLst>
          </p:cNvPr>
          <p:cNvSpPr/>
          <p:nvPr/>
        </p:nvSpPr>
        <p:spPr>
          <a:xfrm>
            <a:off x="-2420757" y="0"/>
            <a:ext cx="1922278" cy="19166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10057" y="228048"/>
            <a:ext cx="7613212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4543" y="31844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40992" y="955656"/>
            <a:ext cx="6921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NHÂN 3, BẢNG CHIA 3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05939" y="3054898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324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24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 3</a:t>
              </a:r>
            </a:p>
            <a:p>
              <a:pPr algn="ctr"/>
              <a:r>
                <a:rPr lang="en-US" sz="324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324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17)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45255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696</Words>
  <Application>Microsoft Office PowerPoint</Application>
  <PresentationFormat>Widescreen</PresentationFormat>
  <Paragraphs>196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等线 Light</vt:lpstr>
      <vt:lpstr>.VnArial</vt:lpstr>
      <vt:lpstr>Arial</vt:lpstr>
      <vt:lpstr>Arial-Rounded</vt:lpstr>
      <vt:lpstr>Bubblegum Sans</vt:lpstr>
      <vt:lpstr>Calibri</vt:lpstr>
      <vt:lpstr>Calibri Light</vt:lpstr>
      <vt:lpstr>Cambria Math</vt:lpstr>
      <vt:lpstr>Coiny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66</cp:revision>
  <dcterms:created xsi:type="dcterms:W3CDTF">2022-05-08T07:29:07Z</dcterms:created>
  <dcterms:modified xsi:type="dcterms:W3CDTF">2023-09-13T04:56:21Z</dcterms:modified>
</cp:coreProperties>
</file>