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89" r:id="rId4"/>
  </p:sldMasterIdLst>
  <p:notesMasterIdLst>
    <p:notesMasterId r:id="rId25"/>
  </p:notesMasterIdLst>
  <p:sldIdLst>
    <p:sldId id="875" r:id="rId5"/>
    <p:sldId id="874" r:id="rId6"/>
    <p:sldId id="872" r:id="rId7"/>
    <p:sldId id="293" r:id="rId8"/>
    <p:sldId id="868" r:id="rId9"/>
    <p:sldId id="2909" r:id="rId10"/>
    <p:sldId id="3413" r:id="rId11"/>
    <p:sldId id="837" r:id="rId12"/>
    <p:sldId id="2890" r:id="rId13"/>
    <p:sldId id="854" r:id="rId14"/>
    <p:sldId id="851" r:id="rId15"/>
    <p:sldId id="850" r:id="rId16"/>
    <p:sldId id="1062" r:id="rId17"/>
    <p:sldId id="856" r:id="rId18"/>
    <p:sldId id="857" r:id="rId19"/>
    <p:sldId id="877" r:id="rId20"/>
    <p:sldId id="867" r:id="rId21"/>
    <p:sldId id="3414" r:id="rId22"/>
    <p:sldId id="2904" r:id="rId23"/>
    <p:sldId id="8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7449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28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400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828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147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1" r:id="rId12"/>
    <p:sldLayoutId id="21474837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2023/9/10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117A5E9-9DB8-EC4F-F4BB-9A01AF08CED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2" y="104774"/>
            <a:ext cx="1504951" cy="150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10" Type="http://schemas.openxmlformats.org/officeDocument/2006/relationships/audio" Target="../media/audio5.wav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7.wav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12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5.wav"/><Relationship Id="rId5" Type="http://schemas.openxmlformats.org/officeDocument/2006/relationships/audio" Target="../media/audio7.wav"/><Relationship Id="rId10" Type="http://schemas.microsoft.com/office/2007/relationships/hdphoto" Target="../media/hdphoto3.wdp"/><Relationship Id="rId4" Type="http://schemas.openxmlformats.org/officeDocument/2006/relationships/audio" Target="../media/audio6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microsoft.com/office/2007/relationships/hdphoto" Target="../media/hdphoto7.wdp"/><Relationship Id="rId12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audio" Target="../media/audio9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12" Type="http://schemas.openxmlformats.org/officeDocument/2006/relationships/image" Target="../media/image45.png"/><Relationship Id="rId17" Type="http://schemas.openxmlformats.org/officeDocument/2006/relationships/audio" Target="../media/audio8.wav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image" Target="../media/image44.png"/><Relationship Id="rId5" Type="http://schemas.openxmlformats.org/officeDocument/2006/relationships/audio" Target="../media/audio8.wav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audio" Target="../media/audio7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9.wdp"/><Relationship Id="rId11" Type="http://schemas.openxmlformats.org/officeDocument/2006/relationships/image" Target="../media/image51.png"/><Relationship Id="rId5" Type="http://schemas.openxmlformats.org/officeDocument/2006/relationships/image" Target="../media/image38.png"/><Relationship Id="rId10" Type="http://schemas.microsoft.com/office/2007/relationships/hdphoto" Target="../media/hdphoto10.wdp"/><Relationship Id="rId4" Type="http://schemas.openxmlformats.org/officeDocument/2006/relationships/image" Target="../media/image36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9.jpg"/><Relationship Id="rId9" Type="http://schemas.openxmlformats.org/officeDocument/2006/relationships/image" Target="../media/image9.png"/><Relationship Id="rId1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9.jpg"/><Relationship Id="rId9" Type="http://schemas.openxmlformats.org/officeDocument/2006/relationships/image" Target="../media/image9.png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426108" y="1866644"/>
              <a:ext cx="5298010" cy="102404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393DFD7-EAF7-8501-0241-A87434F59691}"/>
              </a:ext>
            </a:extLst>
          </p:cNvPr>
          <p:cNvSpPr/>
          <p:nvPr/>
        </p:nvSpPr>
        <p:spPr>
          <a:xfrm>
            <a:off x="-2087880" y="0"/>
            <a:ext cx="1902383" cy="1905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D2A0EEB-E014-867E-C4D1-C1E1BF61CCED}"/>
              </a:ext>
            </a:extLst>
          </p:cNvPr>
          <p:cNvSpPr/>
          <p:nvPr/>
        </p:nvSpPr>
        <p:spPr>
          <a:xfrm>
            <a:off x="-1920240" y="0"/>
            <a:ext cx="1798320" cy="1767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1C868AE5-31DA-017D-BB07-BF5F362DB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46653" y="311435"/>
            <a:ext cx="2639172" cy="10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7A4FAFB-2D49-4A68-152D-B6635DB56A91}"/>
              </a:ext>
            </a:extLst>
          </p:cNvPr>
          <p:cNvSpPr/>
          <p:nvPr/>
        </p:nvSpPr>
        <p:spPr>
          <a:xfrm>
            <a:off x="-1920240" y="0"/>
            <a:ext cx="1798320" cy="1767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682C635A-2770-0C6F-F0B6-1CBCB5C9C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46653" y="311435"/>
            <a:ext cx="2639172" cy="10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84F7183F-A262-A960-055E-DFE75F520A38}"/>
              </a:ext>
            </a:extLst>
          </p:cNvPr>
          <p:cNvSpPr/>
          <p:nvPr/>
        </p:nvSpPr>
        <p:spPr>
          <a:xfrm>
            <a:off x="-1920240" y="0"/>
            <a:ext cx="1798320" cy="17678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4595" y="-6357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038768"/>
              </p:ext>
            </p:extLst>
          </p:nvPr>
        </p:nvGraphicFramePr>
        <p:xfrm>
          <a:off x="268014" y="1346766"/>
          <a:ext cx="1128718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3848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4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 số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4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 số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4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3E6684-0D34-4AFF-B7EB-C4C74F7442FE}"/>
              </a:ext>
            </a:extLst>
          </p:cNvPr>
          <p:cNvSpPr/>
          <p:nvPr/>
        </p:nvSpPr>
        <p:spPr>
          <a:xfrm>
            <a:off x="5815347" y="2960057"/>
            <a:ext cx="968539" cy="50507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F4C695-2DA3-4E54-B689-79BF3DDFC95C}"/>
              </a:ext>
            </a:extLst>
          </p:cNvPr>
          <p:cNvSpPr/>
          <p:nvPr/>
        </p:nvSpPr>
        <p:spPr>
          <a:xfrm>
            <a:off x="7323672" y="2891780"/>
            <a:ext cx="905170" cy="6654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79318F-683C-4628-B715-0C096EB72732}"/>
              </a:ext>
            </a:extLst>
          </p:cNvPr>
          <p:cNvSpPr/>
          <p:nvPr/>
        </p:nvSpPr>
        <p:spPr>
          <a:xfrm>
            <a:off x="8768628" y="2942388"/>
            <a:ext cx="1064907" cy="50507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2F3207-2E62-4B0B-AF26-A8B9F10D2EA2}"/>
              </a:ext>
            </a:extLst>
          </p:cNvPr>
          <p:cNvSpPr/>
          <p:nvPr/>
        </p:nvSpPr>
        <p:spPr>
          <a:xfrm>
            <a:off x="10197345" y="2899448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E0B949-1365-8E5D-7F2F-0365F3844CB2}"/>
              </a:ext>
            </a:extLst>
          </p:cNvPr>
          <p:cNvSpPr/>
          <p:nvPr/>
        </p:nvSpPr>
        <p:spPr>
          <a:xfrm>
            <a:off x="-2362201" y="204952"/>
            <a:ext cx="2204546" cy="1661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57FEB8-F316-90EC-DB96-5C542E730D3A}"/>
              </a:ext>
            </a:extLst>
          </p:cNvPr>
          <p:cNvSpPr/>
          <p:nvPr/>
        </p:nvSpPr>
        <p:spPr>
          <a:xfrm>
            <a:off x="2349500" y="344252"/>
            <a:ext cx="588752" cy="52905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6D5BCEF5-8D19-ED69-B0D7-32CE6BD0AF5C}"/>
              </a:ext>
            </a:extLst>
          </p:cNvPr>
          <p:cNvSpPr txBox="1"/>
          <p:nvPr/>
        </p:nvSpPr>
        <p:spPr>
          <a:xfrm>
            <a:off x="2938251" y="216986"/>
            <a:ext cx="1724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61E683-B184-97CE-710F-526C78526A45}"/>
              </a:ext>
            </a:extLst>
          </p:cNvPr>
          <p:cNvSpPr/>
          <p:nvPr/>
        </p:nvSpPr>
        <p:spPr>
          <a:xfrm>
            <a:off x="4662913" y="2942388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93">
            <a:extLst>
              <a:ext uri="{FF2B5EF4-FFF2-40B4-BE49-F238E27FC236}">
                <a16:creationId xmlns:a16="http://schemas.microsoft.com/office/drawing/2014/main" id="{91A15F44-94E1-F69F-2B6A-C697C232C9AC}"/>
              </a:ext>
            </a:extLst>
          </p:cNvPr>
          <p:cNvSpPr/>
          <p:nvPr/>
        </p:nvSpPr>
        <p:spPr>
          <a:xfrm>
            <a:off x="2938251" y="4296704"/>
            <a:ext cx="6983142" cy="9316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hừa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8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300" b="1" i="0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thiếu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73018" y="697199"/>
              <a:ext cx="7574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7744F3A-40E1-AB78-374E-EAB774FE1826}"/>
              </a:ext>
            </a:extLst>
          </p:cNvPr>
          <p:cNvSpPr/>
          <p:nvPr/>
        </p:nvSpPr>
        <p:spPr>
          <a:xfrm>
            <a:off x="-1691640" y="0"/>
            <a:ext cx="1576242" cy="1767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2DD552B4-0ADC-2964-D459-992824CCA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88509" y="19480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69EC8DC8-ABDF-E094-EF1A-20CC12F4DB23}"/>
              </a:ext>
            </a:extLst>
          </p:cNvPr>
          <p:cNvSpPr/>
          <p:nvPr/>
        </p:nvSpPr>
        <p:spPr>
          <a:xfrm>
            <a:off x="782977" y="1227170"/>
            <a:ext cx="783675" cy="65197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782977" y="2288774"/>
            <a:ext cx="47784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6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…người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n đấu cờ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6650301" y="3075057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901441" y="3892418"/>
            <a:ext cx="7237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người ở 6 bàn đấu cờ vua 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3901441" y="4589671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4707345" y="5263148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4">
            <a:extLst>
              <a:ext uri="{FF2B5EF4-FFF2-40B4-BE49-F238E27FC236}">
                <a16:creationId xmlns:a16="http://schemas.microsoft.com/office/drawing/2014/main" id="{13F31142-DC11-8D1C-82E8-9811F87E0B91}"/>
              </a:ext>
            </a:extLst>
          </p:cNvPr>
          <p:cNvSpPr/>
          <p:nvPr/>
        </p:nvSpPr>
        <p:spPr>
          <a:xfrm>
            <a:off x="782977" y="632810"/>
            <a:ext cx="783675" cy="65197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377ACB3-7615-E013-1490-6650283497C6}"/>
              </a:ext>
            </a:extLst>
          </p:cNvPr>
          <p:cNvSpPr/>
          <p:nvPr/>
        </p:nvSpPr>
        <p:spPr>
          <a:xfrm>
            <a:off x="-2179320" y="0"/>
            <a:ext cx="2107062" cy="2194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/>
      <p:bldP spid="17" grpId="0"/>
      <p:bldP spid="27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979" y="913306"/>
            <a:ext cx="5796885" cy="2468484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70F549A-A590-1E30-D111-99EF53D436D5}"/>
              </a:ext>
            </a:extLst>
          </p:cNvPr>
          <p:cNvSpPr/>
          <p:nvPr/>
        </p:nvSpPr>
        <p:spPr>
          <a:xfrm>
            <a:off x="-1905000" y="-25733"/>
            <a:ext cx="1827893" cy="1828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25409" y="-337130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302052"/>
            <a:chOff x="829481" y="2606040"/>
            <a:chExt cx="2115922" cy="2302052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96B7F07-5234-87C9-AE90-A45734A4E79F}"/>
              </a:ext>
            </a:extLst>
          </p:cNvPr>
          <p:cNvSpPr/>
          <p:nvPr/>
        </p:nvSpPr>
        <p:spPr>
          <a:xfrm>
            <a:off x="-1844040" y="10339"/>
            <a:ext cx="1750693" cy="18456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80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bảng nhân 3.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71723" y="2711541"/>
            <a:ext cx="9334661" cy="80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bảng nhân 3 vào tính nhẩm.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1587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46EDE86-6EA3-4240-5647-A62A40D8A47F}"/>
              </a:ext>
            </a:extLst>
          </p:cNvPr>
          <p:cNvSpPr/>
          <p:nvPr/>
        </p:nvSpPr>
        <p:spPr>
          <a:xfrm>
            <a:off x="-1752600" y="31844"/>
            <a:ext cx="1655764" cy="19243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8450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HƯỚNG HỌC TẬP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và học thuộc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nhân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3373" y="3651125"/>
            <a:ext cx="577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bị bài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 chia 3.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3C9B04-27B4-413D-8C6E-9D723F81FFA9}"/>
              </a:ext>
            </a:extLst>
          </p:cNvPr>
          <p:cNvSpPr/>
          <p:nvPr/>
        </p:nvSpPr>
        <p:spPr>
          <a:xfrm>
            <a:off x="9277350" y="123825"/>
            <a:ext cx="2705100" cy="1521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A69A0E-7879-A893-FE9A-D774EE721EA8}"/>
              </a:ext>
            </a:extLst>
          </p:cNvPr>
          <p:cNvSpPr/>
          <p:nvPr/>
        </p:nvSpPr>
        <p:spPr>
          <a:xfrm>
            <a:off x="-2420758" y="0"/>
            <a:ext cx="2420757" cy="1920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7B81783-25E1-054B-86B1-1CDB6D701969}"/>
              </a:ext>
            </a:extLst>
          </p:cNvPr>
          <p:cNvSpPr/>
          <p:nvPr/>
        </p:nvSpPr>
        <p:spPr>
          <a:xfrm>
            <a:off x="-2087880" y="0"/>
            <a:ext cx="1902383" cy="1905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3 -0.05417 L -0.08893 -0.05393 C -0.09987 -0.08889 -0.09062 -0.06389 -0.11341 -0.09815 C -0.12487 -0.11551 -0.13581 -0.13727 -0.14778 -0.15255 C -0.17239 -0.18333 -0.19219 -0.18958 -0.21862 -0.20139 C -0.27578 -0.22639 -0.25846 -0.21875 -0.32396 -0.22662 L -0.7263 -0.2243 C -0.73541 -0.22361 -0.76263 -0.19074 -0.77383 -0.17292 C -0.77786 -0.16667 -0.78164 -0.16018 -0.78515 -0.15255 C -0.80508 -0.10671 -0.78242 -0.14305 -0.80742 -0.10833 C -0.80898 -0.10324 -0.81054 -0.09792 -0.81198 -0.09305 C -0.81406 -0.0868 -0.81693 -0.08241 -0.81862 -0.07523 C -0.82005 -0.06852 -0.82122 -0.04097 -0.82135 -0.0338 C -0.82174 -0.01991 -0.82213 0.00764 -0.82213 0.00833 " pathEditMode="relative" rAng="0" ptsTypes="AAAAAAAAA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0A77137-A690-FB48-2298-32FE148B9C71}"/>
              </a:ext>
            </a:extLst>
          </p:cNvPr>
          <p:cNvSpPr/>
          <p:nvPr/>
        </p:nvSpPr>
        <p:spPr>
          <a:xfrm>
            <a:off x="-1844040" y="10339"/>
            <a:ext cx="1750693" cy="18456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0B7A9-E980-4711-B4CB-F6C0682CFA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0169" y="5175372"/>
            <a:ext cx="1196485" cy="9645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6574A1-495B-4A37-B68A-9C48185CFD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1 -0.0706 L -0.0681 -0.0706 C -0.09466 -0.08009 -0.12109 -0.0919 -0.14778 -0.09907 C -0.20846 -0.11528 -0.23815 -0.11574 -0.29505 -0.1206 L -0.43008 -0.10579 C -0.45312 -0.10347 -0.4763 -0.10463 -0.49935 -0.1007 C -0.52109 -0.09699 -0.54245 -0.08727 -0.56406 -0.08241 C -0.58906 -0.07662 -0.61406 -0.07338 -0.63906 -0.06898 C -0.66133 -0.05787 -0.68476 -0.05278 -0.7056 -0.03565 C -0.72161 -0.02245 -0.7276 -0.01644 -0.74219 -0.00718 C -0.74336 -0.00648 -0.74479 -0.00625 -0.74596 -0.00556 C -0.7526 -0.00139 -0.75885 0.00417 -0.76562 0.00787 C -0.77565 0.01319 -0.77213 0.01018 -0.77682 0.01458 " pathEditMode="relative" ptsTypes="AAAAAAAAAAA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3F2B18-B5BC-4653-BB8F-30A7CB5BC1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0169" y="5175372"/>
            <a:ext cx="1196485" cy="9645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1319E5-EFD0-41E4-B8E9-7B74011444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524" y="5164355"/>
            <a:ext cx="1196485" cy="9645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451476-AE5C-423E-9706-AE9E2A9933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7523 L -0.06667 -0.07523 C -0.0905 -0.09398 -0.11381 -0.11482 -0.13816 -0.13148 C -0.16303 -0.14884 -0.22227 -0.18056 -0.25014 -0.18797 C -0.26446 -0.19167 -0.27904 -0.19005 -0.29349 -0.19097 L -0.49415 -0.18472 C -0.52032 -0.18033 -0.54467 -0.15903 -0.57006 -0.14607 L -0.61342 -0.12361 C -0.6625 -0.09838 -0.63295 -0.11482 -0.66849 -0.09468 C -0.68282 -0.07801 -0.70808 -0.04584 -0.72448 -0.04005 C -0.72904 -0.03843 -0.7336 -0.03681 -0.73803 -0.03519 C -0.74948 -0.03056 -0.725 -0.0375 -0.74714 -0.03195 C -0.75144 -0.02547 -0.75248 -0.02222 -0.75704 -0.01898 C -0.76628 -0.01273 -0.76303 -0.01806 -0.76602 -0.0125 " pathEditMode="relative" ptsTypes="AAAAAAAAAAAA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81CD3BE-B56E-D6DD-4DB5-C796A810AC70}"/>
              </a:ext>
            </a:extLst>
          </p:cNvPr>
          <p:cNvSpPr/>
          <p:nvPr/>
        </p:nvSpPr>
        <p:spPr>
          <a:xfrm>
            <a:off x="-2087880" y="0"/>
            <a:ext cx="1902383" cy="1905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10057" y="228048"/>
            <a:ext cx="7613212" cy="1816364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4543" y="31844"/>
            <a:ext cx="2723470" cy="141816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1"/>
              <a:ext cx="23046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4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40992" y="955656"/>
            <a:ext cx="692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NHÂN 3, BẢNG CHIA 3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05939" y="3054898"/>
            <a:ext cx="10421448" cy="1595688"/>
            <a:chOff x="2109507" y="3963491"/>
            <a:chExt cx="9225783" cy="1772985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3"/>
              <a:ext cx="7807575" cy="121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4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3240" b="1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4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nhân </a:t>
              </a:r>
              <a:r>
                <a:rPr lang="en-US" sz="324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algn="ctr"/>
              <a:r>
                <a:rPr lang="en-US" sz="324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240" b="1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4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16)</a:t>
              </a:r>
              <a:endParaRPr lang="en-US" sz="324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7A6AA92-680D-0776-C7FD-0D1344075353}"/>
              </a:ext>
            </a:extLst>
          </p:cNvPr>
          <p:cNvSpPr/>
          <p:nvPr/>
        </p:nvSpPr>
        <p:spPr>
          <a:xfrm>
            <a:off x="-1752600" y="31844"/>
            <a:ext cx="1655764" cy="19243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4525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80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bảng nhân 3.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71723" y="2711541"/>
            <a:ext cx="9334661" cy="808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bảng nhân 3 vào tính nhẩm.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1587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46EDE86-6EA3-4240-5647-A62A40D8A47F}"/>
              </a:ext>
            </a:extLst>
          </p:cNvPr>
          <p:cNvSpPr/>
          <p:nvPr/>
        </p:nvSpPr>
        <p:spPr>
          <a:xfrm>
            <a:off x="-1752600" y="31844"/>
            <a:ext cx="1655764" cy="19243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5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86444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467651" y="1792823"/>
            <a:ext cx="6039829" cy="1910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bánh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8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800" b="1" noProof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8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800" b="1" noProof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8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noProof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38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noProof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lang="en-US" sz="38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noProof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800" b="1" noProof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8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bánh </a:t>
            </a:r>
            <a:r>
              <a:rPr lang="en-US" sz="3800" b="1" noProof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8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4549139"/>
            <a:ext cx="2120571" cy="1592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080" y="15241"/>
            <a:ext cx="5094035" cy="2153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6254089" y="2725211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6096000" y="398709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6355080" y="5361522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4 = 12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9B53633-CEBB-1363-7172-964444A4B3A8}"/>
              </a:ext>
            </a:extLst>
          </p:cNvPr>
          <p:cNvSpPr/>
          <p:nvPr/>
        </p:nvSpPr>
        <p:spPr>
          <a:xfrm>
            <a:off x="-1752600" y="31844"/>
            <a:ext cx="1655764" cy="19243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BC54F62D-90E9-B1C0-BDB5-9BD3AEB58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67651" y="1342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DB6A9C0-E954-F3B7-CEF4-EA29F2FFAA75}"/>
              </a:ext>
            </a:extLst>
          </p:cNvPr>
          <p:cNvSpPr txBox="1"/>
          <p:nvPr/>
        </p:nvSpPr>
        <p:spPr>
          <a:xfrm>
            <a:off x="5242560" y="487680"/>
            <a:ext cx="111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8B9A59B-0FF9-E0A1-DAEF-B769F8A6D79B}"/>
              </a:ext>
            </a:extLst>
          </p:cNvPr>
          <p:cNvSpPr txBox="1"/>
          <p:nvPr/>
        </p:nvSpPr>
        <p:spPr>
          <a:xfrm>
            <a:off x="1739729" y="1166460"/>
            <a:ext cx="334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nhân 3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400325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F6FCD2CD-D44A-4712-B7D1-BCB2123B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00621" y="16490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87EF8-2D0B-48E8-806D-27F491C3C5D2}"/>
              </a:ext>
            </a:extLst>
          </p:cNvPr>
          <p:cNvSpPr txBox="1"/>
          <p:nvPr/>
        </p:nvSpPr>
        <p:spPr>
          <a:xfrm>
            <a:off x="904237" y="1087908"/>
            <a:ext cx="408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Hoàn thành bảng </a:t>
            </a: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 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5502778"/>
                  </p:ext>
                </p:extLst>
              </p:nvPr>
            </p:nvGraphicFramePr>
            <p:xfrm>
              <a:off x="6405775" y="400325"/>
              <a:ext cx="2951124" cy="605734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64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Bảng </a:t>
                          </a:r>
                          <a:r>
                            <a:rPr lang="vi-VN" sz="2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nhân 5</a:t>
                          </a:r>
                          <a:endParaRPr lang="vi-VN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/>
                            <a:t>    </a:t>
                          </a:r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lang="vi-VN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   </a:t>
                          </a:r>
                          <a:r>
                            <a:rPr lang="vi-VN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lang="en-US" sz="28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vi-VN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5502778"/>
                  </p:ext>
                </p:extLst>
              </p:nvPr>
            </p:nvGraphicFramePr>
            <p:xfrm>
              <a:off x="6405775" y="400325"/>
              <a:ext cx="2951124" cy="605734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64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Bảng </a:t>
                          </a:r>
                          <a:r>
                            <a:rPr lang="vi-VN" sz="2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nhân 5</a:t>
                          </a:r>
                          <a:endParaRPr lang="vi-VN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89130" r="-1031" b="-9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189130" r="-1031" b="-8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289130" r="-1031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389130" r="-1031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489130" r="-1031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589130" r="-1031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696703" r="-1031" b="-3296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788043" r="-1031" b="-2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888043" r="-1031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988043" r="-1031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B2E4CE-C9E3-47AA-9EA9-7EA138C7BBA5}"/>
              </a:ext>
            </a:extLst>
          </p:cNvPr>
          <p:cNvSpPr/>
          <p:nvPr/>
        </p:nvSpPr>
        <p:spPr>
          <a:xfrm>
            <a:off x="8529977" y="2629617"/>
            <a:ext cx="409297" cy="4159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321D55-0F5B-47E8-A50B-4BC36712A2F8}"/>
              </a:ext>
            </a:extLst>
          </p:cNvPr>
          <p:cNvSpPr/>
          <p:nvPr/>
        </p:nvSpPr>
        <p:spPr>
          <a:xfrm>
            <a:off x="8518363" y="3185160"/>
            <a:ext cx="409297" cy="4422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D56ED1-FF6A-40BF-B693-5CEDC649020B}"/>
              </a:ext>
            </a:extLst>
          </p:cNvPr>
          <p:cNvSpPr/>
          <p:nvPr/>
        </p:nvSpPr>
        <p:spPr>
          <a:xfrm>
            <a:off x="8499497" y="3780374"/>
            <a:ext cx="409297" cy="41595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C5004-03EF-4386-803B-F1DBD46555B0}"/>
              </a:ext>
            </a:extLst>
          </p:cNvPr>
          <p:cNvSpPr/>
          <p:nvPr/>
        </p:nvSpPr>
        <p:spPr>
          <a:xfrm>
            <a:off x="8499497" y="4297927"/>
            <a:ext cx="409297" cy="41595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6946E-BD87-4FE6-83C3-E07238681679}"/>
              </a:ext>
            </a:extLst>
          </p:cNvPr>
          <p:cNvSpPr/>
          <p:nvPr/>
        </p:nvSpPr>
        <p:spPr>
          <a:xfrm>
            <a:off x="8499497" y="485438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AD98E3-4939-4EAB-B7DE-39BABF0A4016}"/>
              </a:ext>
            </a:extLst>
          </p:cNvPr>
          <p:cNvSpPr/>
          <p:nvPr/>
        </p:nvSpPr>
        <p:spPr>
          <a:xfrm>
            <a:off x="8499497" y="5395607"/>
            <a:ext cx="409297" cy="41595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3B3EB-B1E0-4028-87A4-B04C28A65A84}"/>
              </a:ext>
            </a:extLst>
          </p:cNvPr>
          <p:cNvSpPr/>
          <p:nvPr/>
        </p:nvSpPr>
        <p:spPr>
          <a:xfrm>
            <a:off x="6756912" y="898769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E9B23-BF81-4909-9631-2F992EDD9C99}"/>
              </a:ext>
            </a:extLst>
          </p:cNvPr>
          <p:cNvSpPr txBox="1"/>
          <p:nvPr/>
        </p:nvSpPr>
        <p:spPr>
          <a:xfrm>
            <a:off x="2224343" y="2106883"/>
            <a:ext cx="157286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xét</a:t>
            </a:r>
            <a:endParaRPr lang="vi-VN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DDC9C-AEFA-4532-8384-24042EE71127}"/>
              </a:ext>
            </a:extLst>
          </p:cNvPr>
          <p:cNvSpPr txBox="1"/>
          <p:nvPr/>
        </p:nvSpPr>
        <p:spPr>
          <a:xfrm>
            <a:off x="380974" y="3429000"/>
            <a:ext cx="5923078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 số thứ nhất đều là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 số thứ hai là các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từ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đến 10.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 là các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 3, từ 3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đến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B89EBF-C4E6-4CE2-A949-1CA39AF5889E}"/>
              </a:ext>
            </a:extLst>
          </p:cNvPr>
          <p:cNvSpPr/>
          <p:nvPr/>
        </p:nvSpPr>
        <p:spPr>
          <a:xfrm>
            <a:off x="7438384" y="898769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B14E8D-C44D-42B0-B6F9-CA42947B092A}"/>
              </a:ext>
            </a:extLst>
          </p:cNvPr>
          <p:cNvSpPr/>
          <p:nvPr/>
        </p:nvSpPr>
        <p:spPr>
          <a:xfrm>
            <a:off x="8368149" y="898769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BBDBB78C-B565-3BC1-5844-D09B20018595}"/>
              </a:ext>
            </a:extLst>
          </p:cNvPr>
          <p:cNvSpPr/>
          <p:nvPr/>
        </p:nvSpPr>
        <p:spPr>
          <a:xfrm>
            <a:off x="-1752600" y="31844"/>
            <a:ext cx="1655764" cy="19243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27E8622-B691-E246-64F0-AF929A5B09C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1028" y="1031300"/>
            <a:ext cx="2680560" cy="2615972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0F03E62-57A8-276D-90D8-7CD4E0CAFC5B}"/>
              </a:ext>
            </a:extLst>
          </p:cNvPr>
          <p:cNvSpPr txBox="1"/>
          <p:nvPr/>
        </p:nvSpPr>
        <p:spPr>
          <a:xfrm>
            <a:off x="9619961" y="1383316"/>
            <a:ext cx="2365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Thêm 3 vào kết quả của 3 x 2 ta được kết quả của 3 x 3</a:t>
            </a:r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13">
            <a:extLst>
              <a:ext uri="{FF2B5EF4-FFF2-40B4-BE49-F238E27FC236}">
                <a16:creationId xmlns:a16="http://schemas.microsoft.com/office/drawing/2014/main" id="{E532C526-C97F-5BFC-93EF-49C6AF1855E7}"/>
              </a:ext>
            </a:extLst>
          </p:cNvPr>
          <p:cNvSpPr/>
          <p:nvPr/>
        </p:nvSpPr>
        <p:spPr>
          <a:xfrm>
            <a:off x="8491671" y="2094722"/>
            <a:ext cx="409297" cy="3929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  <p:bldP spid="26" grpId="0" animBg="1"/>
      <p:bldP spid="2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720</Words>
  <Application>Microsoft Office PowerPoint</Application>
  <PresentationFormat>Màn hình rộng</PresentationFormat>
  <Paragraphs>210</Paragraphs>
  <Slides>20</Slides>
  <Notes>10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20</vt:i4>
      </vt:variant>
    </vt:vector>
  </HeadingPairs>
  <TitlesOfParts>
    <vt:vector size="34" baseType="lpstr">
      <vt:lpstr>等线</vt:lpstr>
      <vt:lpstr>Arial</vt:lpstr>
      <vt:lpstr>Arial-Rounded</vt:lpstr>
      <vt:lpstr>Calibri</vt:lpstr>
      <vt:lpstr>Calibri Light</vt:lpstr>
      <vt:lpstr>Cambria Math</vt:lpstr>
      <vt:lpstr>iCiel Cadena</vt:lpstr>
      <vt:lpstr>SVN-Cookies</vt:lpstr>
      <vt:lpstr>Times New Roman</vt:lpstr>
      <vt:lpstr>杨任东竹石体-Medium</vt:lpstr>
      <vt:lpstr>Office Theme</vt:lpstr>
      <vt:lpstr>Office 主题​​</vt:lpstr>
      <vt:lpstr>9_Office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10</cp:lastModifiedBy>
  <cp:revision>71</cp:revision>
  <dcterms:created xsi:type="dcterms:W3CDTF">2022-05-07T14:20:40Z</dcterms:created>
  <dcterms:modified xsi:type="dcterms:W3CDTF">2023-09-10T14:20:40Z</dcterms:modified>
</cp:coreProperties>
</file>