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2"/>
  </p:notesMasterIdLst>
  <p:sldIdLst>
    <p:sldId id="257" r:id="rId3"/>
    <p:sldId id="338" r:id="rId4"/>
    <p:sldId id="320" r:id="rId5"/>
    <p:sldId id="321" r:id="rId6"/>
    <p:sldId id="331" r:id="rId7"/>
    <p:sldId id="332" r:id="rId8"/>
    <p:sldId id="259" r:id="rId9"/>
    <p:sldId id="3413" r:id="rId10"/>
    <p:sldId id="341" r:id="rId11"/>
    <p:sldId id="286" r:id="rId12"/>
    <p:sldId id="264" r:id="rId13"/>
    <p:sldId id="333" r:id="rId14"/>
    <p:sldId id="292" r:id="rId15"/>
    <p:sldId id="336" r:id="rId16"/>
    <p:sldId id="288" r:id="rId17"/>
    <p:sldId id="340" r:id="rId18"/>
    <p:sldId id="3414" r:id="rId19"/>
    <p:sldId id="280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16:29:57.559" idx="1">
    <p:pos x="6812" y="262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16:29:57.559" idx="2">
    <p:pos x="6812" y="262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28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6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comments" Target="../comments/commen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comments" Target="../comments/commen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E12E6C-76D9-0F68-E9D9-303CBA87D378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3D2B37-7D69-95A4-CF4A-1479F0E791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95401" y="678943"/>
            <a:ext cx="9144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br>
              <a:rPr lang="en-US" sz="6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–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819400" y="4929553"/>
            <a:ext cx="5819070" cy="113559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7CACED-14C9-AB36-2E98-B97A8FC927F8}"/>
              </a:ext>
            </a:extLst>
          </p:cNvPr>
          <p:cNvGrpSpPr/>
          <p:nvPr/>
        </p:nvGrpSpPr>
        <p:grpSpPr>
          <a:xfrm>
            <a:off x="606579" y="-72868"/>
            <a:ext cx="1395395" cy="1395395"/>
            <a:chOff x="827537" y="716355"/>
            <a:chExt cx="1581448" cy="1581448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F14F08CB-869F-429C-5C82-2EA3045AC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37" y="716355"/>
              <a:ext cx="1581448" cy="15814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72BB3B-9873-715D-E3A9-22D867AF129C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73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35FD924-EA5D-37CE-4BE3-1EE689821549}"/>
              </a:ext>
            </a:extLst>
          </p:cNvPr>
          <p:cNvSpPr txBox="1"/>
          <p:nvPr/>
        </p:nvSpPr>
        <p:spPr>
          <a:xfrm>
            <a:off x="1920953" y="310270"/>
            <a:ext cx="252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7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19571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42397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26160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8216" y="360565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207768"/>
              </p:ext>
            </p:extLst>
          </p:nvPr>
        </p:nvGraphicFramePr>
        <p:xfrm>
          <a:off x="1427102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92995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19646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386582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63229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71235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58888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19821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547CD-D9C9-CFEE-D61D-1E5057FFF0BA}"/>
              </a:ext>
            </a:extLst>
          </p:cNvPr>
          <p:cNvSpPr/>
          <p:nvPr/>
        </p:nvSpPr>
        <p:spPr>
          <a:xfrm>
            <a:off x="-1691783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BB0645-7936-3765-115E-C82D7205E9FF}"/>
              </a:ext>
            </a:extLst>
          </p:cNvPr>
          <p:cNvGrpSpPr/>
          <p:nvPr/>
        </p:nvGrpSpPr>
        <p:grpSpPr>
          <a:xfrm>
            <a:off x="947223" y="247228"/>
            <a:ext cx="1074322" cy="1075299"/>
            <a:chOff x="827537" y="716355"/>
            <a:chExt cx="1581448" cy="1581448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86C39F03-348E-88C0-31BE-C5CC57C9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37" y="716355"/>
              <a:ext cx="1581448" cy="15814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61CF69-74C9-7B9A-284D-8113A3276A4E}"/>
                </a:ext>
              </a:extLst>
            </p:cNvPr>
            <p:cNvSpPr txBox="1"/>
            <p:nvPr/>
          </p:nvSpPr>
          <p:spPr>
            <a:xfrm>
              <a:off x="1450838" y="1096796"/>
              <a:ext cx="722735" cy="950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23721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08431" y="439714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effectLst/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: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ố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5C42D5-A403-2EB2-4093-BBF8CDD8AA73}"/>
              </a:ext>
            </a:extLst>
          </p:cNvPr>
          <p:cNvGrpSpPr/>
          <p:nvPr/>
        </p:nvGrpSpPr>
        <p:grpSpPr>
          <a:xfrm>
            <a:off x="947223" y="247228"/>
            <a:ext cx="1074322" cy="1075299"/>
            <a:chOff x="827537" y="716355"/>
            <a:chExt cx="1581448" cy="1581448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89830ED0-B5B7-A70A-B7F3-6CA578C2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37" y="716355"/>
              <a:ext cx="1581448" cy="158144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720FB9-F5FA-24D3-3332-629EAE063CE2}"/>
                </a:ext>
              </a:extLst>
            </p:cNvPr>
            <p:cNvSpPr txBox="1"/>
            <p:nvPr/>
          </p:nvSpPr>
          <p:spPr>
            <a:xfrm>
              <a:off x="1450838" y="1096796"/>
              <a:ext cx="722735" cy="9505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BC50B1-66D7-9F57-7422-A8A2565D0820}"/>
              </a:ext>
            </a:extLst>
          </p:cNvPr>
          <p:cNvSpPr/>
          <p:nvPr/>
        </p:nvSpPr>
        <p:spPr>
          <a:xfrm>
            <a:off x="9929633" y="4743205"/>
            <a:ext cx="20978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(</a:t>
            </a: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chiếc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27号-布丁体" panose="00000500000000000000" pitchFamily="2" charset="-122"/>
                  <a:cs typeface="Times New Roman" panose="02020603050405020304" pitchFamily="18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299C2-457E-C8E7-6805-A81BDB4A005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 : 10 = 6 ( cm 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059BA-6645-4382-015B-8A8915FB050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613719" y="2346464"/>
            <a:ext cx="9292665" cy="131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6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425022" y="994031"/>
            <a:ext cx="9810315" cy="131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phép nhân, phép chia trong bảng nhân, bảng chia 6.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71724" y="3830910"/>
            <a:ext cx="9334660" cy="195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nhân, bảng chia 6.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22960">
              <a:lnSpc>
                <a:spcPct val="115000"/>
              </a:lnSpc>
              <a:defRPr/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46EDE86-6EA3-4240-5647-A62A40D8A47F}"/>
              </a:ext>
            </a:extLst>
          </p:cNvPr>
          <p:cNvSpPr/>
          <p:nvPr/>
        </p:nvSpPr>
        <p:spPr>
          <a:xfrm>
            <a:off x="-1752600" y="31844"/>
            <a:ext cx="1655764" cy="1924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55408" y="3480714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55408" y="4411733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235903" y="3520240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7336" y="4038138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212280" y="873694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503286" y="2028582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671596" y="358540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20402" y="523725"/>
            <a:ext cx="15536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1067" y="2347743"/>
            <a:ext cx="93698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44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9.</a:t>
            </a:r>
            <a:r>
              <a:rPr lang="en-US" sz="4400" b="1" kern="0" baseline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400" b="1" kern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杨任东竹石体-Semibold"/>
                <a:cs typeface="Times New Roman" panose="02020603050405020304" pitchFamily="18" charset="0"/>
                <a:sym typeface="Arial"/>
              </a:rPr>
              <a:t> NHÂN 6, BẢNG CHIA 6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杨任东竹石体-Semibold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DE30A-4599-AABC-394A-345DE01706C0}"/>
              </a:ext>
            </a:extLst>
          </p:cNvPr>
          <p:cNvSpPr txBox="1">
            <a:spLocks/>
          </p:cNvSpPr>
          <p:nvPr/>
        </p:nvSpPr>
        <p:spPr>
          <a:xfrm>
            <a:off x="1884516" y="3168228"/>
            <a:ext cx="8422968" cy="2145268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(tr.29)  </a:t>
            </a:r>
            <a:endParaRPr lang="vi-VN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E857A-8B76-2CD0-606C-3219C044B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534" y="1490052"/>
            <a:ext cx="655986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cầu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cần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đạt</a:t>
            </a:r>
            <a:endParaRPr lang="zh-CN" altLang="en-US" sz="4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440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613719" y="2346464"/>
            <a:ext cx="9292665" cy="131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6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425022" y="994031"/>
            <a:ext cx="9810315" cy="131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phép nhân, phép chia trong bảng nhân, bảng chia 6. 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7370" y="4163969"/>
            <a:ext cx="1137652" cy="643202"/>
            <a:chOff x="5056546" y="1975436"/>
            <a:chExt cx="1772914" cy="1393004"/>
          </a:xfrm>
        </p:grpSpPr>
        <p:pic>
          <p:nvPicPr>
            <p:cNvPr id="37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8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229" y="2443656"/>
              <a:ext cx="455161" cy="736287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571724" y="3830910"/>
            <a:ext cx="9334660" cy="1952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nhân, bảng chia 6.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22960">
              <a:lnSpc>
                <a:spcPct val="115000"/>
              </a:lnSpc>
              <a:defRPr/>
            </a:pP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1787" y="40700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146EDE86-6EA3-4240-5647-A62A40D8A47F}"/>
              </a:ext>
            </a:extLst>
          </p:cNvPr>
          <p:cNvSpPr/>
          <p:nvPr/>
        </p:nvSpPr>
        <p:spPr>
          <a:xfrm>
            <a:off x="-1752600" y="31844"/>
            <a:ext cx="1655764" cy="1924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5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26" grpId="0"/>
      <p:bldP spid="34" grpId="0"/>
      <p:bldP spid="36" grpId="0"/>
      <p:bldP spid="4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632248" y="71059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1967504" y="350948"/>
            <a:ext cx="5371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594957" y="1681102"/>
            <a:ext cx="73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CE1A5-E29F-F4B6-87CA-347730620577}"/>
              </a:ext>
            </a:extLst>
          </p:cNvPr>
          <p:cNvSpPr/>
          <p:nvPr/>
        </p:nvSpPr>
        <p:spPr>
          <a:xfrm>
            <a:off x="-1796377" y="281145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62A80-CC34-6C91-85EC-145C4D6C3CF7}"/>
              </a:ext>
            </a:extLst>
          </p:cNvPr>
          <p:cNvSpPr txBox="1"/>
          <p:nvPr/>
        </p:nvSpPr>
        <p:spPr>
          <a:xfrm>
            <a:off x="643561" y="4357510"/>
            <a:ext cx="6376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11DE639-A2C6-E75F-0204-F9847EEFFB3A}"/>
              </a:ext>
            </a:extLst>
          </p:cNvPr>
          <p:cNvSpPr/>
          <p:nvPr/>
        </p:nvSpPr>
        <p:spPr>
          <a:xfrm>
            <a:off x="1007481" y="2266850"/>
            <a:ext cx="960023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CFDDFE-26EB-6ECB-C501-03B608C76D46}"/>
              </a:ext>
            </a:extLst>
          </p:cNvPr>
          <p:cNvSpPr/>
          <p:nvPr/>
        </p:nvSpPr>
        <p:spPr>
          <a:xfrm>
            <a:off x="2080886" y="2286984"/>
            <a:ext cx="966670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2AABE6-E5C8-16AB-9B75-073D428B35FF}"/>
              </a:ext>
            </a:extLst>
          </p:cNvPr>
          <p:cNvSpPr/>
          <p:nvPr/>
        </p:nvSpPr>
        <p:spPr>
          <a:xfrm>
            <a:off x="3169059" y="2286983"/>
            <a:ext cx="987116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8E19CA3-92D2-EB4D-25F3-402A891E20C8}"/>
              </a:ext>
            </a:extLst>
          </p:cNvPr>
          <p:cNvSpPr/>
          <p:nvPr/>
        </p:nvSpPr>
        <p:spPr>
          <a:xfrm>
            <a:off x="4276086" y="2282849"/>
            <a:ext cx="942674" cy="79013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1777DC-0CCE-4F84-E6E1-44391FC90A66}"/>
              </a:ext>
            </a:extLst>
          </p:cNvPr>
          <p:cNvSpPr/>
          <p:nvPr/>
        </p:nvSpPr>
        <p:spPr>
          <a:xfrm>
            <a:off x="5383667" y="2308406"/>
            <a:ext cx="909650" cy="77000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F90F55-CE00-688B-FD9A-F9252ABC5929}"/>
              </a:ext>
            </a:extLst>
          </p:cNvPr>
          <p:cNvSpPr/>
          <p:nvPr/>
        </p:nvSpPr>
        <p:spPr>
          <a:xfrm>
            <a:off x="6392469" y="2282849"/>
            <a:ext cx="946055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DA50AA-7B80-1414-BBBF-A4DA5CA3F21C}"/>
              </a:ext>
            </a:extLst>
          </p:cNvPr>
          <p:cNvSpPr/>
          <p:nvPr/>
        </p:nvSpPr>
        <p:spPr>
          <a:xfrm>
            <a:off x="7464731" y="2317701"/>
            <a:ext cx="909649" cy="79013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A596CAC-931B-B09D-0F35-F9CBB69D3188}"/>
              </a:ext>
            </a:extLst>
          </p:cNvPr>
          <p:cNvSpPr/>
          <p:nvPr/>
        </p:nvSpPr>
        <p:spPr>
          <a:xfrm>
            <a:off x="8449485" y="2290507"/>
            <a:ext cx="968329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38651A-96F4-AC70-3176-7B160211F273}"/>
              </a:ext>
            </a:extLst>
          </p:cNvPr>
          <p:cNvSpPr/>
          <p:nvPr/>
        </p:nvSpPr>
        <p:spPr>
          <a:xfrm>
            <a:off x="10539689" y="2308406"/>
            <a:ext cx="853408" cy="79013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AB9AF65-724B-2BD5-D17D-A1C52C03BA3D}"/>
              </a:ext>
            </a:extLst>
          </p:cNvPr>
          <p:cNvSpPr/>
          <p:nvPr/>
        </p:nvSpPr>
        <p:spPr>
          <a:xfrm>
            <a:off x="9523662" y="2334072"/>
            <a:ext cx="909649" cy="79013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F45FD3-C104-3F98-2869-0101343091DC}"/>
              </a:ext>
            </a:extLst>
          </p:cNvPr>
          <p:cNvSpPr/>
          <p:nvPr/>
        </p:nvSpPr>
        <p:spPr>
          <a:xfrm>
            <a:off x="4340983" y="2336406"/>
            <a:ext cx="810965" cy="65380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AF25BF-CDAD-5533-2019-F4FB806088D0}"/>
              </a:ext>
            </a:extLst>
          </p:cNvPr>
          <p:cNvSpPr/>
          <p:nvPr/>
        </p:nvSpPr>
        <p:spPr>
          <a:xfrm>
            <a:off x="5457334" y="2325728"/>
            <a:ext cx="795977" cy="653806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B234355-1E0A-6A1E-1A1C-64185ADDFE85}"/>
              </a:ext>
            </a:extLst>
          </p:cNvPr>
          <p:cNvSpPr/>
          <p:nvPr/>
        </p:nvSpPr>
        <p:spPr>
          <a:xfrm>
            <a:off x="7583790" y="2409816"/>
            <a:ext cx="618724" cy="615672"/>
          </a:xfrm>
          <a:custGeom>
            <a:avLst/>
            <a:gdLst>
              <a:gd name="connsiteX0" fmla="*/ 0 w 988229"/>
              <a:gd name="connsiteY0" fmla="*/ 365980 h 731960"/>
              <a:gd name="connsiteX1" fmla="*/ 494115 w 988229"/>
              <a:gd name="connsiteY1" fmla="*/ 0 h 731960"/>
              <a:gd name="connsiteX2" fmla="*/ 988230 w 988229"/>
              <a:gd name="connsiteY2" fmla="*/ 365980 h 731960"/>
              <a:gd name="connsiteX3" fmla="*/ 494115 w 988229"/>
              <a:gd name="connsiteY3" fmla="*/ 731960 h 731960"/>
              <a:gd name="connsiteX4" fmla="*/ 0 w 988229"/>
              <a:gd name="connsiteY4" fmla="*/ 365980 h 731960"/>
              <a:gd name="connsiteX0" fmla="*/ 0 w 856255"/>
              <a:gd name="connsiteY0" fmla="*/ 365980 h 731960"/>
              <a:gd name="connsiteX1" fmla="*/ 362140 w 856255"/>
              <a:gd name="connsiteY1" fmla="*/ 0 h 731960"/>
              <a:gd name="connsiteX2" fmla="*/ 856255 w 856255"/>
              <a:gd name="connsiteY2" fmla="*/ 365980 h 731960"/>
              <a:gd name="connsiteX3" fmla="*/ 362140 w 856255"/>
              <a:gd name="connsiteY3" fmla="*/ 731960 h 731960"/>
              <a:gd name="connsiteX4" fmla="*/ 0 w 856255"/>
              <a:gd name="connsiteY4" fmla="*/ 365980 h 731960"/>
              <a:gd name="connsiteX0" fmla="*/ 0 w 799694"/>
              <a:gd name="connsiteY0" fmla="*/ 365980 h 731960"/>
              <a:gd name="connsiteX1" fmla="*/ 362140 w 799694"/>
              <a:gd name="connsiteY1" fmla="*/ 0 h 731960"/>
              <a:gd name="connsiteX2" fmla="*/ 799694 w 799694"/>
              <a:gd name="connsiteY2" fmla="*/ 365980 h 731960"/>
              <a:gd name="connsiteX3" fmla="*/ 362140 w 799694"/>
              <a:gd name="connsiteY3" fmla="*/ 731960 h 731960"/>
              <a:gd name="connsiteX4" fmla="*/ 0 w 799694"/>
              <a:gd name="connsiteY4" fmla="*/ 365980 h 73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694" h="731960">
                <a:moveTo>
                  <a:pt x="0" y="365980"/>
                </a:moveTo>
                <a:cubicBezTo>
                  <a:pt x="0" y="163855"/>
                  <a:pt x="228858" y="0"/>
                  <a:pt x="362140" y="0"/>
                </a:cubicBezTo>
                <a:cubicBezTo>
                  <a:pt x="495422" y="0"/>
                  <a:pt x="799694" y="163855"/>
                  <a:pt x="799694" y="365980"/>
                </a:cubicBezTo>
                <a:cubicBezTo>
                  <a:pt x="799694" y="568105"/>
                  <a:pt x="495422" y="731960"/>
                  <a:pt x="362140" y="731960"/>
                </a:cubicBezTo>
                <a:cubicBezTo>
                  <a:pt x="228858" y="731960"/>
                  <a:pt x="0" y="568105"/>
                  <a:pt x="0" y="365980"/>
                </a:cubicBezTo>
                <a:close/>
              </a:path>
            </a:pathLst>
          </a:cu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8F88A4-13D5-31D0-61C9-E08541A9EFFB}"/>
              </a:ext>
            </a:extLst>
          </p:cNvPr>
          <p:cNvSpPr/>
          <p:nvPr/>
        </p:nvSpPr>
        <p:spPr>
          <a:xfrm>
            <a:off x="9541544" y="2385871"/>
            <a:ext cx="803867" cy="67264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E3E00FA9-733A-8201-CE28-FB0E5C0E4A5A}"/>
              </a:ext>
            </a:extLst>
          </p:cNvPr>
          <p:cNvSpPr/>
          <p:nvPr/>
        </p:nvSpPr>
        <p:spPr>
          <a:xfrm rot="5400000">
            <a:off x="1838515" y="2608308"/>
            <a:ext cx="301017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5E52A287-B8CD-A851-38DA-13E04CE34967}"/>
              </a:ext>
            </a:extLst>
          </p:cNvPr>
          <p:cNvSpPr/>
          <p:nvPr/>
        </p:nvSpPr>
        <p:spPr>
          <a:xfrm rot="16200000">
            <a:off x="2943149" y="1493231"/>
            <a:ext cx="344463" cy="116449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695D323-0184-7A04-589D-4A133696362E}"/>
              </a:ext>
            </a:extLst>
          </p:cNvPr>
          <p:cNvSpPr txBox="1"/>
          <p:nvPr/>
        </p:nvSpPr>
        <p:spPr>
          <a:xfrm>
            <a:off x="2768473" y="1427525"/>
            <a:ext cx="105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818BF8-F934-D96D-5924-CCC45FF781E4}"/>
              </a:ext>
            </a:extLst>
          </p:cNvPr>
          <p:cNvSpPr txBox="1"/>
          <p:nvPr/>
        </p:nvSpPr>
        <p:spPr>
          <a:xfrm>
            <a:off x="1598564" y="3304970"/>
            <a:ext cx="93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+ 6</a:t>
            </a: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7535D25D-0D28-3014-7B3F-E51AE24E8612}"/>
              </a:ext>
            </a:extLst>
          </p:cNvPr>
          <p:cNvSpPr/>
          <p:nvPr/>
        </p:nvSpPr>
        <p:spPr>
          <a:xfrm>
            <a:off x="1080862" y="4458443"/>
            <a:ext cx="1000024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8519BB6F-7BFC-CECF-99F5-A8F0FE2FB8EE}"/>
              </a:ext>
            </a:extLst>
          </p:cNvPr>
          <p:cNvSpPr/>
          <p:nvPr/>
        </p:nvSpPr>
        <p:spPr>
          <a:xfrm>
            <a:off x="2106623" y="446509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71" name="Flowchart: Decision 70">
            <a:extLst>
              <a:ext uri="{FF2B5EF4-FFF2-40B4-BE49-F238E27FC236}">
                <a16:creationId xmlns:a16="http://schemas.microsoft.com/office/drawing/2014/main" id="{48CB85F4-FD1A-FA9A-C64D-B1F763BC7863}"/>
              </a:ext>
            </a:extLst>
          </p:cNvPr>
          <p:cNvSpPr/>
          <p:nvPr/>
        </p:nvSpPr>
        <p:spPr>
          <a:xfrm>
            <a:off x="3160571" y="446509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72" name="Flowchart: Decision 71">
            <a:extLst>
              <a:ext uri="{FF2B5EF4-FFF2-40B4-BE49-F238E27FC236}">
                <a16:creationId xmlns:a16="http://schemas.microsoft.com/office/drawing/2014/main" id="{A0A8EAE7-3E6B-3DE0-B5E9-651203828D6C}"/>
              </a:ext>
            </a:extLst>
          </p:cNvPr>
          <p:cNvSpPr/>
          <p:nvPr/>
        </p:nvSpPr>
        <p:spPr>
          <a:xfrm>
            <a:off x="4235361" y="447590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Flowchart: Decision 72">
            <a:extLst>
              <a:ext uri="{FF2B5EF4-FFF2-40B4-BE49-F238E27FC236}">
                <a16:creationId xmlns:a16="http://schemas.microsoft.com/office/drawing/2014/main" id="{0B64EE1E-FD76-3C19-5AA5-A954A2237454}"/>
              </a:ext>
            </a:extLst>
          </p:cNvPr>
          <p:cNvSpPr/>
          <p:nvPr/>
        </p:nvSpPr>
        <p:spPr>
          <a:xfrm>
            <a:off x="5312144" y="447590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4" name="Flowchart: Decision 73">
            <a:extLst>
              <a:ext uri="{FF2B5EF4-FFF2-40B4-BE49-F238E27FC236}">
                <a16:creationId xmlns:a16="http://schemas.microsoft.com/office/drawing/2014/main" id="{3B5D81F9-EE05-22AD-84FE-918BD32A69F3}"/>
              </a:ext>
            </a:extLst>
          </p:cNvPr>
          <p:cNvSpPr/>
          <p:nvPr/>
        </p:nvSpPr>
        <p:spPr>
          <a:xfrm>
            <a:off x="6364099" y="447590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75" name="Flowchart: Decision 74">
            <a:extLst>
              <a:ext uri="{FF2B5EF4-FFF2-40B4-BE49-F238E27FC236}">
                <a16:creationId xmlns:a16="http://schemas.microsoft.com/office/drawing/2014/main" id="{23077709-9C7B-D976-03BD-E7240AD2098F}"/>
              </a:ext>
            </a:extLst>
          </p:cNvPr>
          <p:cNvSpPr/>
          <p:nvPr/>
        </p:nvSpPr>
        <p:spPr>
          <a:xfrm>
            <a:off x="7451976" y="446509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6" name="Flowchart: Decision 75">
            <a:extLst>
              <a:ext uri="{FF2B5EF4-FFF2-40B4-BE49-F238E27FC236}">
                <a16:creationId xmlns:a16="http://schemas.microsoft.com/office/drawing/2014/main" id="{79BD7DE2-53A1-824D-3EC4-BCAA8CA456DF}"/>
              </a:ext>
            </a:extLst>
          </p:cNvPr>
          <p:cNvSpPr/>
          <p:nvPr/>
        </p:nvSpPr>
        <p:spPr>
          <a:xfrm>
            <a:off x="8539608" y="447590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77" name="Flowchart: Decision 76">
            <a:extLst>
              <a:ext uri="{FF2B5EF4-FFF2-40B4-BE49-F238E27FC236}">
                <a16:creationId xmlns:a16="http://schemas.microsoft.com/office/drawing/2014/main" id="{169BEFDD-3953-9ED2-BC97-AFBCECF3BA71}"/>
              </a:ext>
            </a:extLst>
          </p:cNvPr>
          <p:cNvSpPr/>
          <p:nvPr/>
        </p:nvSpPr>
        <p:spPr>
          <a:xfrm>
            <a:off x="9565370" y="4465098"/>
            <a:ext cx="1036402" cy="964149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8" name="Flowchart: Decision 77">
            <a:extLst>
              <a:ext uri="{FF2B5EF4-FFF2-40B4-BE49-F238E27FC236}">
                <a16:creationId xmlns:a16="http://schemas.microsoft.com/office/drawing/2014/main" id="{BE7BCA1E-F80D-4CE8-CC16-DCE62EB52DE3}"/>
              </a:ext>
            </a:extLst>
          </p:cNvPr>
          <p:cNvSpPr/>
          <p:nvPr/>
        </p:nvSpPr>
        <p:spPr>
          <a:xfrm>
            <a:off x="10589794" y="4513407"/>
            <a:ext cx="914400" cy="884583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Right Brace 78">
            <a:extLst>
              <a:ext uri="{FF2B5EF4-FFF2-40B4-BE49-F238E27FC236}">
                <a16:creationId xmlns:a16="http://schemas.microsoft.com/office/drawing/2014/main" id="{5A258B9F-7EF3-A2E0-0CE0-98904DC2A9EF}"/>
              </a:ext>
            </a:extLst>
          </p:cNvPr>
          <p:cNvSpPr/>
          <p:nvPr/>
        </p:nvSpPr>
        <p:spPr>
          <a:xfrm rot="5400000">
            <a:off x="2014687" y="5018473"/>
            <a:ext cx="137769" cy="1036401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99124D34-0F45-151B-DFE1-4ABDE89180B9}"/>
              </a:ext>
            </a:extLst>
          </p:cNvPr>
          <p:cNvSpPr/>
          <p:nvPr/>
        </p:nvSpPr>
        <p:spPr>
          <a:xfrm>
            <a:off x="4453216" y="4726842"/>
            <a:ext cx="631855" cy="457714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35FDECF-180A-E8B8-E73A-4F4E81EACD0F}"/>
              </a:ext>
            </a:extLst>
          </p:cNvPr>
          <p:cNvSpPr/>
          <p:nvPr/>
        </p:nvSpPr>
        <p:spPr>
          <a:xfrm>
            <a:off x="5530208" y="4794122"/>
            <a:ext cx="600255" cy="389198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C0723CC7-1F65-A21D-18A2-509933764394}"/>
              </a:ext>
            </a:extLst>
          </p:cNvPr>
          <p:cNvSpPr/>
          <p:nvPr/>
        </p:nvSpPr>
        <p:spPr>
          <a:xfrm>
            <a:off x="7688928" y="4716032"/>
            <a:ext cx="562498" cy="446331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44CC1E44-71FC-C406-B543-DCA7119EBBAC}"/>
              </a:ext>
            </a:extLst>
          </p:cNvPr>
          <p:cNvSpPr/>
          <p:nvPr/>
        </p:nvSpPr>
        <p:spPr>
          <a:xfrm>
            <a:off x="9886129" y="4716032"/>
            <a:ext cx="545804" cy="457714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43BE640-D5E2-166A-D3D1-C813BF770AFC}"/>
              </a:ext>
            </a:extLst>
          </p:cNvPr>
          <p:cNvSpPr txBox="1"/>
          <p:nvPr/>
        </p:nvSpPr>
        <p:spPr>
          <a:xfrm>
            <a:off x="1796321" y="5577526"/>
            <a:ext cx="90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F3D81D-9FDA-9F62-4E9B-17BE31E4AFD7}"/>
              </a:ext>
            </a:extLst>
          </p:cNvPr>
          <p:cNvSpPr txBox="1"/>
          <p:nvPr/>
        </p:nvSpPr>
        <p:spPr>
          <a:xfrm>
            <a:off x="2869396" y="5577526"/>
            <a:ext cx="793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</a:t>
            </a:r>
          </a:p>
        </p:txBody>
      </p:sp>
      <p:sp>
        <p:nvSpPr>
          <p:cNvPr id="87" name="Right Brace 86">
            <a:extLst>
              <a:ext uri="{FF2B5EF4-FFF2-40B4-BE49-F238E27FC236}">
                <a16:creationId xmlns:a16="http://schemas.microsoft.com/office/drawing/2014/main" id="{291C46CD-3C27-39CC-2A18-2DB9A210FE34}"/>
              </a:ext>
            </a:extLst>
          </p:cNvPr>
          <p:cNvSpPr/>
          <p:nvPr/>
        </p:nvSpPr>
        <p:spPr>
          <a:xfrm rot="5400000">
            <a:off x="3110540" y="5018030"/>
            <a:ext cx="137769" cy="1036401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54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9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67" grpId="0"/>
      <p:bldP spid="68" grpId="0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3" grpId="0" animBg="1"/>
      <p:bldP spid="84" grpId="0" animBg="1"/>
      <p:bldP spid="85" grpId="0"/>
      <p:bldP spid="86" grpId="0"/>
      <p:bldP spid="8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553</Words>
  <Application>Microsoft Office PowerPoint</Application>
  <PresentationFormat>Widescreen</PresentationFormat>
  <Paragraphs>180</Paragraphs>
  <Slides>19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等线</vt:lpstr>
      <vt:lpstr>等线 Light</vt:lpstr>
      <vt:lpstr>Arial</vt:lpstr>
      <vt:lpstr>Calibri</vt:lpstr>
      <vt:lpstr>Times New Roman</vt:lpstr>
      <vt:lpstr>1_Office Theme</vt:lpstr>
      <vt:lpstr>Office 主题​​</vt:lpstr>
      <vt:lpstr>CHÀO MỪNG CÁC CON ĐẾN VỚI TIẾT HỌC  MÔN TOÁN Tuần 4 – Lớp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32</cp:revision>
  <dcterms:created xsi:type="dcterms:W3CDTF">2022-06-22T10:46:23Z</dcterms:created>
  <dcterms:modified xsi:type="dcterms:W3CDTF">2023-09-28T03:55:43Z</dcterms:modified>
</cp:coreProperties>
</file>