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318" r:id="rId2"/>
    <p:sldId id="270" r:id="rId3"/>
    <p:sldId id="3402" r:id="rId4"/>
    <p:sldId id="3408" r:id="rId5"/>
    <p:sldId id="2007577137" r:id="rId6"/>
    <p:sldId id="337" r:id="rId7"/>
    <p:sldId id="319" r:id="rId8"/>
    <p:sldId id="2007577138" r:id="rId9"/>
    <p:sldId id="265" r:id="rId10"/>
    <p:sldId id="3397" r:id="rId11"/>
    <p:sldId id="264" r:id="rId12"/>
    <p:sldId id="2007577139" r:id="rId13"/>
    <p:sldId id="29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62" autoAdjust="0"/>
    <p:restoredTop sz="94660"/>
  </p:normalViewPr>
  <p:slideViewPr>
    <p:cSldViewPr snapToGrid="0">
      <p:cViewPr varScale="1">
        <p:scale>
          <a:sx n="64" d="100"/>
          <a:sy n="64" d="100"/>
        </p:scale>
        <p:origin x="332"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0B2F5-7ED8-4FD7-87DC-094EAAA72142}"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16CC-F2BE-472F-86BD-0163C9D557AB}" type="slidenum">
              <a:rPr lang="en-US" smtClean="0"/>
              <a:t>‹#›</a:t>
            </a:fld>
            <a:endParaRPr lang="en-US"/>
          </a:p>
        </p:txBody>
      </p:sp>
    </p:spTree>
    <p:extLst>
      <p:ext uri="{BB962C8B-B14F-4D97-AF65-F5344CB8AC3E}">
        <p14:creationId xmlns:p14="http://schemas.microsoft.com/office/powerpoint/2010/main" val="137399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a:t>
            </a:fld>
            <a:endParaRPr lang="zh-CN" altLang="en-US"/>
          </a:p>
        </p:txBody>
      </p:sp>
    </p:spTree>
    <p:extLst>
      <p:ext uri="{BB962C8B-B14F-4D97-AF65-F5344CB8AC3E}">
        <p14:creationId xmlns:p14="http://schemas.microsoft.com/office/powerpoint/2010/main" val="246807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2</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669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12</a:t>
            </a:fld>
            <a:endParaRPr lang="zh-CN" altLang="en-US"/>
          </a:p>
        </p:txBody>
      </p:sp>
    </p:spTree>
    <p:extLst>
      <p:ext uri="{BB962C8B-B14F-4D97-AF65-F5344CB8AC3E}">
        <p14:creationId xmlns:p14="http://schemas.microsoft.com/office/powerpoint/2010/main" val="155810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13</a:t>
            </a:fld>
            <a:endParaRPr lang="zh-CN" altLang="en-US"/>
          </a:p>
        </p:txBody>
      </p:sp>
    </p:spTree>
    <p:extLst>
      <p:ext uri="{BB962C8B-B14F-4D97-AF65-F5344CB8AC3E}">
        <p14:creationId xmlns:p14="http://schemas.microsoft.com/office/powerpoint/2010/main" val="170015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823913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939707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22108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800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4004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66574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414775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8573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54042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20658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803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2416979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487764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2023/5/11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42779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12.emf"/><Relationship Id="rId12"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4.emf"/><Relationship Id="rId9" Type="http://schemas.openxmlformats.org/officeDocument/2006/relationships/image" Target="../media/image18.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3.jpeg"/><Relationship Id="rId5" Type="http://schemas.openxmlformats.org/officeDocument/2006/relationships/image" Target="../media/image30.png"/><Relationship Id="rId10"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6D3825-4332-4B7D-8C1A-56B25B40C2D9}"/>
              </a:ext>
            </a:extLst>
          </p:cNvPr>
          <p:cNvGrpSpPr/>
          <p:nvPr/>
        </p:nvGrpSpPr>
        <p:grpSpPr>
          <a:xfrm>
            <a:off x="0" y="0"/>
            <a:ext cx="12192000" cy="2067871"/>
            <a:chOff x="0" y="-127504"/>
            <a:chExt cx="12192000" cy="1361807"/>
          </a:xfrm>
        </p:grpSpPr>
        <p:sp>
          <p:nvSpPr>
            <p:cNvPr id="6" name="Rectangle: Top Corners Rounded 5">
              <a:extLst>
                <a:ext uri="{FF2B5EF4-FFF2-40B4-BE49-F238E27FC236}">
                  <a16:creationId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158C314-3395-49B5-91FF-98CEF0A66F49}"/>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9" name="Group 8">
            <a:extLst>
              <a:ext uri="{FF2B5EF4-FFF2-40B4-BE49-F238E27FC236}">
                <a16:creationId xmlns:a16="http://schemas.microsoft.com/office/drawing/2014/main" id="{6972E46D-801C-478B-84E2-279D597810AE}"/>
              </a:ext>
            </a:extLst>
          </p:cNvPr>
          <p:cNvGrpSpPr/>
          <p:nvPr/>
        </p:nvGrpSpPr>
        <p:grpSpPr>
          <a:xfrm>
            <a:off x="404014" y="588766"/>
            <a:ext cx="2236024" cy="3156219"/>
            <a:chOff x="299812" y="247841"/>
            <a:chExt cx="2236024" cy="2204862"/>
          </a:xfrm>
        </p:grpSpPr>
        <p:pic>
          <p:nvPicPr>
            <p:cNvPr id="12" name="Picture 11">
              <a:extLst>
                <a:ext uri="{FF2B5EF4-FFF2-40B4-BE49-F238E27FC236}">
                  <a16:creationId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13" name="Picture 12">
              <a:extLst>
                <a:ext uri="{FF2B5EF4-FFF2-40B4-BE49-F238E27FC236}">
                  <a16:creationId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14" name="Oval 13">
            <a:extLst>
              <a:ext uri="{FF2B5EF4-FFF2-40B4-BE49-F238E27FC236}">
                <a16:creationId xmlns:a16="http://schemas.microsoft.com/office/drawing/2014/main" id="{6EFF4F86-F9EB-41FA-B349-4013F6285245}"/>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框 22">
            <a:extLst>
              <a:ext uri="{FF2B5EF4-FFF2-40B4-BE49-F238E27FC236}">
                <a16:creationId xmlns:a16="http://schemas.microsoft.com/office/drawing/2014/main" id="{ADEBE5D5-D1F2-40FA-BDBF-9BDF6D13E5E5}"/>
              </a:ext>
            </a:extLst>
          </p:cNvPr>
          <p:cNvSpPr txBox="1"/>
          <p:nvPr/>
        </p:nvSpPr>
        <p:spPr>
          <a:xfrm>
            <a:off x="1922883" y="991151"/>
            <a:ext cx="1661103" cy="1569660"/>
          </a:xfrm>
          <a:prstGeom prst="rect">
            <a:avLst/>
          </a:prstGeom>
          <a:noFill/>
        </p:spPr>
        <p:txBody>
          <a:bodyPr wrap="square" rtlCol="0">
            <a:spAutoFit/>
          </a:bodyPr>
          <a:lstStyle/>
          <a:p>
            <a:pPr algn="ctr"/>
            <a:r>
              <a:rPr lang="en-US" altLang="zh-CN"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rPr>
              <a:t>Tuần</a:t>
            </a:r>
          </a:p>
          <a:p>
            <a:pPr algn="ctr"/>
            <a:r>
              <a:rPr lang="en-US" altLang="zh-CN"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rPr>
              <a:t>6</a:t>
            </a:r>
            <a:endParaRPr lang="zh-CN" altLang="en-US"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16" name="文本框 22">
            <a:extLst>
              <a:ext uri="{FF2B5EF4-FFF2-40B4-BE49-F238E27FC236}">
                <a16:creationId xmlns:a16="http://schemas.microsoft.com/office/drawing/2014/main" id="{0C9928D3-15CE-463A-8DD4-D2BDB8DB2C15}"/>
              </a:ext>
            </a:extLst>
          </p:cNvPr>
          <p:cNvSpPr txBox="1"/>
          <p:nvPr/>
        </p:nvSpPr>
        <p:spPr>
          <a:xfrm>
            <a:off x="5536387" y="1365944"/>
            <a:ext cx="1691401"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VIẾT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7" name="文本框 22">
            <a:extLst>
              <a:ext uri="{FF2B5EF4-FFF2-40B4-BE49-F238E27FC236}">
                <a16:creationId xmlns:a16="http://schemas.microsoft.com/office/drawing/2014/main" id="{EEC9C8C1-0C79-413E-BAA9-97ED57DE33F1}"/>
              </a:ext>
            </a:extLst>
          </p:cNvPr>
          <p:cNvSpPr txBox="1"/>
          <p:nvPr/>
        </p:nvSpPr>
        <p:spPr>
          <a:xfrm>
            <a:off x="0" y="3252035"/>
            <a:ext cx="12192000" cy="1754326"/>
          </a:xfrm>
          <a:prstGeom prst="rect">
            <a:avLst/>
          </a:prstGeom>
          <a:noFill/>
        </p:spPr>
        <p:txBody>
          <a:bodyPr wrap="square" rtlCol="0">
            <a:spAutoFit/>
          </a:bodyPr>
          <a:lstStyle/>
          <a:p>
            <a:pPr algn="ctr"/>
            <a:r>
              <a:rPr lang="en-US" altLang="zh-CN" sz="5400">
                <a:solidFill>
                  <a:srgbClr val="FF0000"/>
                </a:solidFill>
                <a:latin typeface="Times New Roman" pitchFamily="18" charset="0"/>
                <a:ea typeface="思源黑体 CN Bold" panose="020B0800000000000000" pitchFamily="34" charset="-122"/>
                <a:cs typeface="Times New Roman" pitchFamily="18" charset="0"/>
              </a:rPr>
              <a:t>Chiếc rễ đa tròn</a:t>
            </a:r>
            <a:endParaRPr lang="en-US" altLang="zh-CN" sz="5400" dirty="0">
              <a:solidFill>
                <a:srgbClr val="FF0000"/>
              </a:solidFill>
              <a:latin typeface="Times New Roman" pitchFamily="18" charset="0"/>
              <a:ea typeface="思源黑体 CN Bold" panose="020B0800000000000000" pitchFamily="34" charset="-122"/>
              <a:cs typeface="Times New Roman" pitchFamily="18" charset="0"/>
            </a:endParaRPr>
          </a:p>
          <a:p>
            <a:pPr algn="ctr"/>
            <a:r>
              <a:rPr lang="en-US" altLang="zh-CN" sz="5400">
                <a:solidFill>
                  <a:srgbClr val="FF0000"/>
                </a:solidFill>
                <a:latin typeface="Times New Roman" pitchFamily="18" charset="0"/>
                <a:ea typeface="思源黑体 CN Bold" panose="020B0800000000000000" pitchFamily="34" charset="-122"/>
                <a:cs typeface="Times New Roman" pitchFamily="18" charset="0"/>
              </a:rPr>
              <a:t>Viết hoa tên người;Phân </a:t>
            </a:r>
            <a:r>
              <a:rPr lang="en-US" altLang="zh-CN" sz="5400" err="1">
                <a:solidFill>
                  <a:srgbClr val="FF0000"/>
                </a:solidFill>
                <a:latin typeface="Times New Roman" pitchFamily="18" charset="0"/>
                <a:ea typeface="思源黑体 CN Bold" panose="020B0800000000000000" pitchFamily="34" charset="-122"/>
                <a:cs typeface="Times New Roman" pitchFamily="18" charset="0"/>
              </a:rPr>
              <a:t>biệt</a:t>
            </a:r>
            <a:r>
              <a:rPr lang="en-US" altLang="zh-CN" sz="5400">
                <a:solidFill>
                  <a:srgbClr val="FF0000"/>
                </a:solidFill>
                <a:latin typeface="Times New Roman" pitchFamily="18" charset="0"/>
                <a:ea typeface="思源黑体 CN Bold" panose="020B0800000000000000" pitchFamily="34" charset="-122"/>
                <a:cs typeface="Times New Roman" pitchFamily="18" charset="0"/>
              </a:rPr>
              <a:t>:</a:t>
            </a:r>
            <a:r>
              <a:rPr lang="en-US" altLang="zh-CN" sz="5400">
                <a:solidFill>
                  <a:srgbClr val="FF0000"/>
                </a:solidFill>
                <a:latin typeface="Times New Roman" panose="02020603050405020304" pitchFamily="18" charset="0"/>
                <a:cs typeface="Times New Roman" panose="02020603050405020304" pitchFamily="18" charset="0"/>
              </a:rPr>
              <a:t>iu</a:t>
            </a:r>
            <a:r>
              <a:rPr lang="en-US" sz="5400">
                <a:solidFill>
                  <a:srgbClr val="FF0000"/>
                </a:solidFill>
                <a:latin typeface="Times New Roman" panose="02020603050405020304" pitchFamily="18" charset="0"/>
                <a:cs typeface="Times New Roman" panose="02020603050405020304" pitchFamily="18" charset="0"/>
              </a:rPr>
              <a:t>/ưu,im/iêm</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9" name="Picture 18">
            <a:extLst>
              <a:ext uri="{FF2B5EF4-FFF2-40B4-BE49-F238E27FC236}">
                <a16:creationId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0" y="6124685"/>
            <a:ext cx="12249151" cy="804742"/>
          </a:xfrm>
          <a:prstGeom prst="rect">
            <a:avLst/>
          </a:prstGeom>
        </p:spPr>
      </p:pic>
      <p:grpSp>
        <p:nvGrpSpPr>
          <p:cNvPr id="20" name="Group 19">
            <a:extLst>
              <a:ext uri="{FF2B5EF4-FFF2-40B4-BE49-F238E27FC236}">
                <a16:creationId xmlns:a16="http://schemas.microsoft.com/office/drawing/2014/main" id="{466D3825-4332-4B7D-8C1A-56B25B40C2D9}"/>
              </a:ext>
            </a:extLst>
          </p:cNvPr>
          <p:cNvGrpSpPr/>
          <p:nvPr/>
        </p:nvGrpSpPr>
        <p:grpSpPr>
          <a:xfrm>
            <a:off x="0" y="0"/>
            <a:ext cx="12192000" cy="2067871"/>
            <a:chOff x="0" y="-127504"/>
            <a:chExt cx="12192000" cy="1361807"/>
          </a:xfrm>
        </p:grpSpPr>
        <p:sp>
          <p:nvSpPr>
            <p:cNvPr id="21" name="Rectangle: Top Corners Rounded 5">
              <a:extLst>
                <a:ext uri="{FF2B5EF4-FFF2-40B4-BE49-F238E27FC236}">
                  <a16:creationId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6">
              <a:extLst>
                <a:ext uri="{FF2B5EF4-FFF2-40B4-BE49-F238E27FC236}">
                  <a16:creationId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F158C314-3395-49B5-91FF-98CEF0A66F49}"/>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24" name="Group 23">
            <a:extLst>
              <a:ext uri="{FF2B5EF4-FFF2-40B4-BE49-F238E27FC236}">
                <a16:creationId xmlns:a16="http://schemas.microsoft.com/office/drawing/2014/main" id="{6972E46D-801C-478B-84E2-279D597810AE}"/>
              </a:ext>
            </a:extLst>
          </p:cNvPr>
          <p:cNvGrpSpPr/>
          <p:nvPr/>
        </p:nvGrpSpPr>
        <p:grpSpPr>
          <a:xfrm>
            <a:off x="404014" y="588766"/>
            <a:ext cx="2236024" cy="3156219"/>
            <a:chOff x="299812" y="247841"/>
            <a:chExt cx="2236024" cy="2204862"/>
          </a:xfrm>
        </p:grpSpPr>
        <p:pic>
          <p:nvPicPr>
            <p:cNvPr id="25" name="Picture 24">
              <a:extLst>
                <a:ext uri="{FF2B5EF4-FFF2-40B4-BE49-F238E27FC236}">
                  <a16:creationId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26" name="Picture 25">
              <a:extLst>
                <a:ext uri="{FF2B5EF4-FFF2-40B4-BE49-F238E27FC236}">
                  <a16:creationId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27" name="Oval 26">
            <a:extLst>
              <a:ext uri="{FF2B5EF4-FFF2-40B4-BE49-F238E27FC236}">
                <a16:creationId xmlns:a16="http://schemas.microsoft.com/office/drawing/2014/main" id="{6EFF4F86-F9EB-41FA-B349-4013F6285245}"/>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文本框 22">
            <a:extLst>
              <a:ext uri="{FF2B5EF4-FFF2-40B4-BE49-F238E27FC236}">
                <a16:creationId xmlns:a16="http://schemas.microsoft.com/office/drawing/2014/main" id="{ADEBE5D5-D1F2-40FA-BDBF-9BDF6D13E5E5}"/>
              </a:ext>
            </a:extLst>
          </p:cNvPr>
          <p:cNvSpPr txBox="1"/>
          <p:nvPr/>
        </p:nvSpPr>
        <p:spPr>
          <a:xfrm>
            <a:off x="1860884" y="881999"/>
            <a:ext cx="1668379" cy="1569660"/>
          </a:xfrm>
          <a:prstGeom prst="rect">
            <a:avLst/>
          </a:prstGeom>
          <a:noFill/>
        </p:spPr>
        <p:txBody>
          <a:bodyPr wrap="square" rtlCol="0">
            <a:spAutoFit/>
          </a:bodyPr>
          <a:lstStyle/>
          <a:p>
            <a:pPr algn="ctr"/>
            <a:r>
              <a:rPr lang="en-US" altLang="zh-CN" sz="4800" b="1" dirty="0">
                <a:solidFill>
                  <a:schemeClr val="bg1"/>
                </a:solidFill>
                <a:effectLst/>
                <a:latin typeface="Times New Roman" pitchFamily="18" charset="0"/>
                <a:ea typeface="Arial-Rounded" panose="020B0500000000000000" pitchFamily="34" charset="0"/>
                <a:cs typeface="Times New Roman" pitchFamily="18" charset="0"/>
              </a:rPr>
              <a:t>Tuần</a:t>
            </a:r>
          </a:p>
          <a:p>
            <a:pPr algn="ctr"/>
            <a:r>
              <a:rPr lang="en-US" altLang="zh-CN" sz="4800" b="1">
                <a:solidFill>
                  <a:schemeClr val="bg1"/>
                </a:solidFill>
                <a:latin typeface="Times New Roman" pitchFamily="18" charset="0"/>
                <a:ea typeface="Arial-Rounded" panose="020B0500000000000000" pitchFamily="34" charset="0"/>
                <a:cs typeface="Times New Roman" pitchFamily="18" charset="0"/>
              </a:rPr>
              <a:t>31</a:t>
            </a:r>
            <a:endParaRPr lang="zh-CN" altLang="en-US" sz="4800" b="1" dirty="0">
              <a:solidFill>
                <a:schemeClr val="bg1"/>
              </a:solidFill>
              <a:effectLst/>
              <a:latin typeface="Times New Roman" pitchFamily="18" charset="0"/>
              <a:ea typeface="Arial-Rounded" panose="020B0500000000000000" pitchFamily="34" charset="0"/>
              <a:cs typeface="Times New Roman" pitchFamily="18" charset="0"/>
            </a:endParaRPr>
          </a:p>
        </p:txBody>
      </p:sp>
      <p:pic>
        <p:nvPicPr>
          <p:cNvPr id="30" name="Picture 29">
            <a:extLst>
              <a:ext uri="{FF2B5EF4-FFF2-40B4-BE49-F238E27FC236}">
                <a16:creationId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0" y="6124685"/>
            <a:ext cx="12249151" cy="804742"/>
          </a:xfrm>
          <a:prstGeom prst="rect">
            <a:avLst/>
          </a:prstGeom>
        </p:spPr>
      </p:pic>
      <p:sp>
        <p:nvSpPr>
          <p:cNvPr id="31" name="文本框 22">
            <a:extLst>
              <a:ext uri="{FF2B5EF4-FFF2-40B4-BE49-F238E27FC236}">
                <a16:creationId xmlns:a16="http://schemas.microsoft.com/office/drawing/2014/main" id="{0C9928D3-15CE-463A-8DD4-D2BDB8DB2C15}"/>
              </a:ext>
            </a:extLst>
          </p:cNvPr>
          <p:cNvSpPr txBox="1"/>
          <p:nvPr/>
        </p:nvSpPr>
        <p:spPr>
          <a:xfrm>
            <a:off x="4651033" y="1249832"/>
            <a:ext cx="4551042" cy="923330"/>
          </a:xfrm>
          <a:prstGeom prst="rect">
            <a:avLst/>
          </a:prstGeom>
          <a:noFill/>
        </p:spPr>
        <p:txBody>
          <a:bodyPr wrap="square" rtlCol="0">
            <a:spAutoFit/>
          </a:bodyPr>
          <a:lstStyle/>
          <a:p>
            <a:r>
              <a:rPr lang="en-US" altLang="zh-CN" sz="5400">
                <a:solidFill>
                  <a:srgbClr val="FF0000"/>
                </a:solidFill>
                <a:latin typeface="Times New Roman" pitchFamily="18" charset="0"/>
                <a:ea typeface="思源黑体 CN Bold" panose="020B0800000000000000" pitchFamily="34" charset="-122"/>
                <a:cs typeface="Times New Roman" pitchFamily="18" charset="0"/>
              </a:rPr>
              <a:t>NGHE VIẾT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29" name="Title 1"/>
          <p:cNvSpPr txBox="1">
            <a:spLocks/>
          </p:cNvSpPr>
          <p:nvPr/>
        </p:nvSpPr>
        <p:spPr>
          <a:xfrm>
            <a:off x="6835299" y="5398771"/>
            <a:ext cx="3633538" cy="8847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Times New Roman" pitchFamily="18" charset="0"/>
                <a:cs typeface="Times New Roman" pitchFamily="18" charset="0"/>
              </a:rPr>
              <a:t>SGK </a:t>
            </a:r>
            <a:r>
              <a:rPr lang="en-US" sz="4800">
                <a:latin typeface="Times New Roman" pitchFamily="18" charset="0"/>
                <a:cs typeface="Times New Roman" pitchFamily="18" charset="0"/>
              </a:rPr>
              <a:t>tr 106</a:t>
            </a:r>
            <a:endParaRPr lang="vi-VN" sz="4800" dirty="0">
              <a:latin typeface="Times New Roman" pitchFamily="18" charset="0"/>
              <a:cs typeface="Times New Roman" pitchFamily="18" charset="0"/>
            </a:endParaRPr>
          </a:p>
        </p:txBody>
      </p:sp>
    </p:spTree>
    <p:extLst>
      <p:ext uri="{BB962C8B-B14F-4D97-AF65-F5344CB8AC3E}">
        <p14:creationId xmlns:p14="http://schemas.microsoft.com/office/powerpoint/2010/main" val="4799313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5">
                                            <p:txEl>
                                              <p:pRg st="0" end="0"/>
                                            </p:txEl>
                                          </p:spTgt>
                                        </p:tgtEl>
                                        <p:attrNameLst>
                                          <p:attrName>ppt_w</p:attrName>
                                        </p:attrNameLst>
                                      </p:cBhvr>
                                    </p:anim>
                                    <p:anim by="(#ppt_w*0.50)" calcmode="lin" valueType="num">
                                      <p:cBhvr>
                                        <p:cTn id="8" dur="500" decel="50000" autoRev="1" fill="hold">
                                          <p:stCondLst>
                                            <p:cond delay="0"/>
                                          </p:stCondLst>
                                        </p:cTn>
                                        <p:tgtEl>
                                          <p:spTgt spid="15">
                                            <p:txEl>
                                              <p:pRg st="0" end="0"/>
                                            </p:txEl>
                                          </p:spTgt>
                                        </p:tgtEl>
                                        <p:attrNameLst>
                                          <p:attrName>ppt_x</p:attrName>
                                        </p:attrNameLst>
                                      </p:cBhvr>
                                    </p:anim>
                                    <p:anim from="(-#ppt_h/2)" to="(#ppt_y)" calcmode="lin" valueType="num">
                                      <p:cBhvr>
                                        <p:cTn id="9" dur="1000" fill="hold">
                                          <p:stCondLst>
                                            <p:cond delay="0"/>
                                          </p:stCondLst>
                                        </p:cTn>
                                        <p:tgtEl>
                                          <p:spTgt spid="15">
                                            <p:txEl>
                                              <p:pRg st="0" end="0"/>
                                            </p:txEl>
                                          </p:spTgt>
                                        </p:tgtEl>
                                        <p:attrNameLst>
                                          <p:attrName>ppt_y</p:attrName>
                                        </p:attrNameLst>
                                      </p:cBhvr>
                                    </p:anim>
                                    <p:animRot by="21600000">
                                      <p:cBhvr>
                                        <p:cTn id="10" dur="1000" fill="hold">
                                          <p:stCondLst>
                                            <p:cond delay="0"/>
                                          </p:stCondLst>
                                        </p:cTn>
                                        <p:tgtEl>
                                          <p:spTgt spid="15">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5">
                                            <p:txEl>
                                              <p:pRg st="1" end="1"/>
                                            </p:txEl>
                                          </p:spTgt>
                                        </p:tgtEl>
                                        <p:attrNameLst>
                                          <p:attrName>ppt_w</p:attrName>
                                        </p:attrNameLst>
                                      </p:cBhvr>
                                    </p:anim>
                                    <p:anim by="(#ppt_w*0.50)" calcmode="lin" valueType="num">
                                      <p:cBhvr>
                                        <p:cTn id="14" dur="500" decel="50000" autoRev="1" fill="hold">
                                          <p:stCondLst>
                                            <p:cond delay="0"/>
                                          </p:stCondLst>
                                        </p:cTn>
                                        <p:tgtEl>
                                          <p:spTgt spid="15">
                                            <p:txEl>
                                              <p:pRg st="1" end="1"/>
                                            </p:txEl>
                                          </p:spTgt>
                                        </p:tgtEl>
                                        <p:attrNameLst>
                                          <p:attrName>ppt_x</p:attrName>
                                        </p:attrNameLst>
                                      </p:cBhvr>
                                    </p:anim>
                                    <p:anim from="(-#ppt_h/2)" to="(#ppt_y)" calcmode="lin" valueType="num">
                                      <p:cBhvr>
                                        <p:cTn id="15" dur="1000" fill="hold">
                                          <p:stCondLst>
                                            <p:cond delay="0"/>
                                          </p:stCondLst>
                                        </p:cTn>
                                        <p:tgtEl>
                                          <p:spTgt spid="15">
                                            <p:txEl>
                                              <p:pRg st="1" end="1"/>
                                            </p:txEl>
                                          </p:spTgt>
                                        </p:tgtEl>
                                        <p:attrNameLst>
                                          <p:attrName>ppt_y</p:attrName>
                                        </p:attrNameLst>
                                      </p:cBhvr>
                                    </p:anim>
                                    <p:animRot by="21600000">
                                      <p:cBhvr>
                                        <p:cTn id="16" dur="1000" fill="hold">
                                          <p:stCondLst>
                                            <p:cond delay="0"/>
                                          </p:stCondLst>
                                        </p:cTn>
                                        <p:tgtEl>
                                          <p:spTgt spid="15">
                                            <p:txEl>
                                              <p:pRg st="1" end="1"/>
                                            </p:txEl>
                                          </p:spTgt>
                                        </p:tgtEl>
                                        <p:attrNameLst>
                                          <p:attrName>r</p:attrName>
                                        </p:attrNameLst>
                                      </p:cBhvr>
                                    </p:animRot>
                                  </p:childTnLst>
                                </p:cTn>
                              </p:par>
                              <p:par>
                                <p:cTn id="17" presetID="56" presetClass="entr" presetSubtype="0" fill="hold" nodeType="withEffect">
                                  <p:stCondLst>
                                    <p:cond delay="0"/>
                                  </p:stCondLst>
                                  <p:iterate type="lt">
                                    <p:tmPct val="3000"/>
                                  </p:iterate>
                                  <p:childTnLst>
                                    <p:set>
                                      <p:cBhvr>
                                        <p:cTn id="18" dur="1" fill="hold">
                                          <p:stCondLst>
                                            <p:cond delay="0"/>
                                          </p:stCondLst>
                                        </p:cTn>
                                        <p:tgtEl>
                                          <p:spTgt spid="16">
                                            <p:txEl>
                                              <p:pRg st="0" end="0"/>
                                            </p:txEl>
                                          </p:spTgt>
                                        </p:tgtEl>
                                        <p:attrNameLst>
                                          <p:attrName>style.visibility</p:attrName>
                                        </p:attrNameLst>
                                      </p:cBhvr>
                                      <p:to>
                                        <p:strVal val="visible"/>
                                      </p:to>
                                    </p:set>
                                    <p:anim by="(-#ppt_w*2)" calcmode="lin" valueType="num">
                                      <p:cBhvr rctx="PPT">
                                        <p:cTn id="19" dur="500" autoRev="1" fill="hold">
                                          <p:stCondLst>
                                            <p:cond delay="0"/>
                                          </p:stCondLst>
                                        </p:cTn>
                                        <p:tgtEl>
                                          <p:spTgt spid="16">
                                            <p:txEl>
                                              <p:pRg st="0" end="0"/>
                                            </p:txEl>
                                          </p:spTgt>
                                        </p:tgtEl>
                                        <p:attrNameLst>
                                          <p:attrName>ppt_w</p:attrName>
                                        </p:attrNameLst>
                                      </p:cBhvr>
                                    </p:anim>
                                    <p:anim by="(#ppt_w*0.50)" calcmode="lin" valueType="num">
                                      <p:cBhvr>
                                        <p:cTn id="20" dur="500" decel="50000" autoRev="1" fill="hold">
                                          <p:stCondLst>
                                            <p:cond delay="0"/>
                                          </p:stCondLst>
                                        </p:cTn>
                                        <p:tgtEl>
                                          <p:spTgt spid="16">
                                            <p:txEl>
                                              <p:pRg st="0" end="0"/>
                                            </p:txEl>
                                          </p:spTgt>
                                        </p:tgtEl>
                                        <p:attrNameLst>
                                          <p:attrName>ppt_x</p:attrName>
                                        </p:attrNameLst>
                                      </p:cBhvr>
                                    </p:anim>
                                    <p:anim from="(-#ppt_h/2)" to="(#ppt_y)" calcmode="lin" valueType="num">
                                      <p:cBhvr>
                                        <p:cTn id="21" dur="1000" fill="hold">
                                          <p:stCondLst>
                                            <p:cond delay="0"/>
                                          </p:stCondLst>
                                        </p:cTn>
                                        <p:tgtEl>
                                          <p:spTgt spid="16">
                                            <p:txEl>
                                              <p:pRg st="0" end="0"/>
                                            </p:txEl>
                                          </p:spTgt>
                                        </p:tgtEl>
                                        <p:attrNameLst>
                                          <p:attrName>ppt_y</p:attrName>
                                        </p:attrNameLst>
                                      </p:cBhvr>
                                    </p:anim>
                                    <p:animRot by="21600000">
                                      <p:cBhvr>
                                        <p:cTn id="22" dur="1000" fill="hold">
                                          <p:stCondLst>
                                            <p:cond delay="0"/>
                                          </p:stCondLst>
                                        </p:cTn>
                                        <p:tgtEl>
                                          <p:spTgt spid="16">
                                            <p:txEl>
                                              <p:pRg st="0" end="0"/>
                                            </p:txEl>
                                          </p:spTgt>
                                        </p:tgtEl>
                                        <p:attrNameLst>
                                          <p:attrName>r</p:attrName>
                                        </p:attrNameLst>
                                      </p:cBhvr>
                                    </p:animRot>
                                  </p:childTnLst>
                                </p:cTn>
                              </p:par>
                              <p:par>
                                <p:cTn id="23" presetID="56" presetClass="entr" presetSubtype="0" fill="hold" nodeType="withEffect">
                                  <p:stCondLst>
                                    <p:cond delay="0"/>
                                  </p:stCondLst>
                                  <p:iterate type="lt">
                                    <p:tmPct val="3000"/>
                                  </p:iterate>
                                  <p:childTnLst>
                                    <p:set>
                                      <p:cBhvr>
                                        <p:cTn id="24" dur="1" fill="hold">
                                          <p:stCondLst>
                                            <p:cond delay="0"/>
                                          </p:stCondLst>
                                        </p:cTn>
                                        <p:tgtEl>
                                          <p:spTgt spid="17">
                                            <p:txEl>
                                              <p:pRg st="1" end="1"/>
                                            </p:txEl>
                                          </p:spTgt>
                                        </p:tgtEl>
                                        <p:attrNameLst>
                                          <p:attrName>style.visibility</p:attrName>
                                        </p:attrNameLst>
                                      </p:cBhvr>
                                      <p:to>
                                        <p:strVal val="visible"/>
                                      </p:to>
                                    </p:set>
                                    <p:anim by="(-#ppt_w*2)" calcmode="lin" valueType="num">
                                      <p:cBhvr rctx="PPT">
                                        <p:cTn id="25" dur="500" autoRev="1" fill="hold">
                                          <p:stCondLst>
                                            <p:cond delay="0"/>
                                          </p:stCondLst>
                                        </p:cTn>
                                        <p:tgtEl>
                                          <p:spTgt spid="17">
                                            <p:txEl>
                                              <p:pRg st="1" end="1"/>
                                            </p:txEl>
                                          </p:spTgt>
                                        </p:tgtEl>
                                        <p:attrNameLst>
                                          <p:attrName>ppt_w</p:attrName>
                                        </p:attrNameLst>
                                      </p:cBhvr>
                                    </p:anim>
                                    <p:anim by="(#ppt_w*0.50)" calcmode="lin" valueType="num">
                                      <p:cBhvr>
                                        <p:cTn id="26" dur="500" decel="50000" autoRev="1" fill="hold">
                                          <p:stCondLst>
                                            <p:cond delay="0"/>
                                          </p:stCondLst>
                                        </p:cTn>
                                        <p:tgtEl>
                                          <p:spTgt spid="17">
                                            <p:txEl>
                                              <p:pRg st="1" end="1"/>
                                            </p:txEl>
                                          </p:spTgt>
                                        </p:tgtEl>
                                        <p:attrNameLst>
                                          <p:attrName>ppt_x</p:attrName>
                                        </p:attrNameLst>
                                      </p:cBhvr>
                                    </p:anim>
                                    <p:anim from="(-#ppt_h/2)" to="(#ppt_y)" calcmode="lin" valueType="num">
                                      <p:cBhvr>
                                        <p:cTn id="27" dur="1000" fill="hold">
                                          <p:stCondLst>
                                            <p:cond delay="0"/>
                                          </p:stCondLst>
                                        </p:cTn>
                                        <p:tgtEl>
                                          <p:spTgt spid="17">
                                            <p:txEl>
                                              <p:pRg st="1" end="1"/>
                                            </p:txEl>
                                          </p:spTgt>
                                        </p:tgtEl>
                                        <p:attrNameLst>
                                          <p:attrName>ppt_y</p:attrName>
                                        </p:attrNameLst>
                                      </p:cBhvr>
                                    </p:anim>
                                    <p:animRot by="21600000">
                                      <p:cBhvr>
                                        <p:cTn id="28" dur="1000" fill="hold">
                                          <p:stCondLst>
                                            <p:cond delay="0"/>
                                          </p:stCondLst>
                                        </p:cTn>
                                        <p:tgtEl>
                                          <p:spTgt spid="17">
                                            <p:txEl>
                                              <p:pRg st="1" end="1"/>
                                            </p:txEl>
                                          </p:spTgt>
                                        </p:tgtEl>
                                        <p:attrNameLst>
                                          <p:attrName>r</p:attrName>
                                        </p:attrNameLst>
                                      </p:cBhvr>
                                    </p:animRot>
                                  </p:childTnLst>
                                </p:cTn>
                              </p:par>
                              <p:par>
                                <p:cTn id="29" presetID="56" presetClass="entr" presetSubtype="0" fill="hold" nodeType="withEffect">
                                  <p:stCondLst>
                                    <p:cond delay="0"/>
                                  </p:stCondLst>
                                  <p:iterate type="lt">
                                    <p:tmPct val="3000"/>
                                  </p:iterate>
                                  <p:childTnLst>
                                    <p:set>
                                      <p:cBhvr>
                                        <p:cTn id="30" dur="1" fill="hold">
                                          <p:stCondLst>
                                            <p:cond delay="0"/>
                                          </p:stCondLst>
                                        </p:cTn>
                                        <p:tgtEl>
                                          <p:spTgt spid="17">
                                            <p:txEl>
                                              <p:pRg st="0" end="0"/>
                                            </p:txEl>
                                          </p:spTgt>
                                        </p:tgtEl>
                                        <p:attrNameLst>
                                          <p:attrName>style.visibility</p:attrName>
                                        </p:attrNameLst>
                                      </p:cBhvr>
                                      <p:to>
                                        <p:strVal val="visible"/>
                                      </p:to>
                                    </p:set>
                                    <p:anim by="(-#ppt_w*2)" calcmode="lin" valueType="num">
                                      <p:cBhvr rctx="PPT">
                                        <p:cTn id="31" dur="500" autoRev="1" fill="hold">
                                          <p:stCondLst>
                                            <p:cond delay="0"/>
                                          </p:stCondLst>
                                        </p:cTn>
                                        <p:tgtEl>
                                          <p:spTgt spid="17">
                                            <p:txEl>
                                              <p:pRg st="0" end="0"/>
                                            </p:txEl>
                                          </p:spTgt>
                                        </p:tgtEl>
                                        <p:attrNameLst>
                                          <p:attrName>ppt_w</p:attrName>
                                        </p:attrNameLst>
                                      </p:cBhvr>
                                    </p:anim>
                                    <p:anim by="(#ppt_w*0.50)" calcmode="lin" valueType="num">
                                      <p:cBhvr>
                                        <p:cTn id="32" dur="500" decel="50000" autoRev="1" fill="hold">
                                          <p:stCondLst>
                                            <p:cond delay="0"/>
                                          </p:stCondLst>
                                        </p:cTn>
                                        <p:tgtEl>
                                          <p:spTgt spid="17">
                                            <p:txEl>
                                              <p:pRg st="0" end="0"/>
                                            </p:txEl>
                                          </p:spTgt>
                                        </p:tgtEl>
                                        <p:attrNameLst>
                                          <p:attrName>ppt_x</p:attrName>
                                        </p:attrNameLst>
                                      </p:cBhvr>
                                    </p:anim>
                                    <p:anim from="(-#ppt_h/2)" to="(#ppt_y)" calcmode="lin" valueType="num">
                                      <p:cBhvr>
                                        <p:cTn id="33" dur="1000" fill="hold">
                                          <p:stCondLst>
                                            <p:cond delay="0"/>
                                          </p:stCondLst>
                                        </p:cTn>
                                        <p:tgtEl>
                                          <p:spTgt spid="17">
                                            <p:txEl>
                                              <p:pRg st="0" end="0"/>
                                            </p:txEl>
                                          </p:spTgt>
                                        </p:tgtEl>
                                        <p:attrNameLst>
                                          <p:attrName>ppt_y</p:attrName>
                                        </p:attrNameLst>
                                      </p:cBhvr>
                                    </p:anim>
                                    <p:animRot by="21600000">
                                      <p:cBhvr>
                                        <p:cTn id="34" dur="1000" fill="hold">
                                          <p:stCondLst>
                                            <p:cond delay="0"/>
                                          </p:stCondLst>
                                        </p:cTn>
                                        <p:tgtEl>
                                          <p:spTgt spid="17">
                                            <p:txEl>
                                              <p:pRg st="0" end="0"/>
                                            </p:txEl>
                                          </p:spTgt>
                                        </p:tgtEl>
                                        <p:attrNameLst>
                                          <p:attrName>r</p:attrName>
                                        </p:attrNameLst>
                                      </p:cBhvr>
                                    </p:animRot>
                                  </p:childTnLst>
                                </p:cTn>
                              </p:par>
                              <p:par>
                                <p:cTn id="35" presetID="56" presetClass="entr" presetSubtype="0" fill="hold" nodeType="withEffect">
                                  <p:stCondLst>
                                    <p:cond delay="0"/>
                                  </p:stCondLst>
                                  <p:iterate type="lt">
                                    <p:tmPct val="3000"/>
                                  </p:iterate>
                                  <p:childTnLst>
                                    <p:set>
                                      <p:cBhvr>
                                        <p:cTn id="36" dur="1" fill="hold">
                                          <p:stCondLst>
                                            <p:cond delay="0"/>
                                          </p:stCondLst>
                                        </p:cTn>
                                        <p:tgtEl>
                                          <p:spTgt spid="28">
                                            <p:txEl>
                                              <p:pRg st="0" end="0"/>
                                            </p:txEl>
                                          </p:spTgt>
                                        </p:tgtEl>
                                        <p:attrNameLst>
                                          <p:attrName>style.visibility</p:attrName>
                                        </p:attrNameLst>
                                      </p:cBhvr>
                                      <p:to>
                                        <p:strVal val="visible"/>
                                      </p:to>
                                    </p:set>
                                    <p:anim by="(-#ppt_w*2)" calcmode="lin" valueType="num">
                                      <p:cBhvr rctx="PPT">
                                        <p:cTn id="37" dur="500" autoRev="1" fill="hold">
                                          <p:stCondLst>
                                            <p:cond delay="0"/>
                                          </p:stCondLst>
                                        </p:cTn>
                                        <p:tgtEl>
                                          <p:spTgt spid="28">
                                            <p:txEl>
                                              <p:pRg st="0" end="0"/>
                                            </p:txEl>
                                          </p:spTgt>
                                        </p:tgtEl>
                                        <p:attrNameLst>
                                          <p:attrName>ppt_w</p:attrName>
                                        </p:attrNameLst>
                                      </p:cBhvr>
                                    </p:anim>
                                    <p:anim by="(#ppt_w*0.50)" calcmode="lin" valueType="num">
                                      <p:cBhvr>
                                        <p:cTn id="38" dur="500" decel="50000" autoRev="1" fill="hold">
                                          <p:stCondLst>
                                            <p:cond delay="0"/>
                                          </p:stCondLst>
                                        </p:cTn>
                                        <p:tgtEl>
                                          <p:spTgt spid="28">
                                            <p:txEl>
                                              <p:pRg st="0" end="0"/>
                                            </p:txEl>
                                          </p:spTgt>
                                        </p:tgtEl>
                                        <p:attrNameLst>
                                          <p:attrName>ppt_x</p:attrName>
                                        </p:attrNameLst>
                                      </p:cBhvr>
                                    </p:anim>
                                    <p:anim from="(-#ppt_h/2)" to="(#ppt_y)" calcmode="lin" valueType="num">
                                      <p:cBhvr>
                                        <p:cTn id="39" dur="1000" fill="hold">
                                          <p:stCondLst>
                                            <p:cond delay="0"/>
                                          </p:stCondLst>
                                        </p:cTn>
                                        <p:tgtEl>
                                          <p:spTgt spid="28">
                                            <p:txEl>
                                              <p:pRg st="0" end="0"/>
                                            </p:txEl>
                                          </p:spTgt>
                                        </p:tgtEl>
                                        <p:attrNameLst>
                                          <p:attrName>ppt_y</p:attrName>
                                        </p:attrNameLst>
                                      </p:cBhvr>
                                    </p:anim>
                                    <p:animRot by="21600000">
                                      <p:cBhvr>
                                        <p:cTn id="40" dur="1000" fill="hold">
                                          <p:stCondLst>
                                            <p:cond delay="0"/>
                                          </p:stCondLst>
                                        </p:cTn>
                                        <p:tgtEl>
                                          <p:spTgt spid="28">
                                            <p:txEl>
                                              <p:pRg st="0" end="0"/>
                                            </p:txEl>
                                          </p:spTgt>
                                        </p:tgtEl>
                                        <p:attrNameLst>
                                          <p:attrName>r</p:attrName>
                                        </p:attrNameLst>
                                      </p:cBhvr>
                                    </p:animRot>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28">
                                            <p:txEl>
                                              <p:pRg st="1" end="1"/>
                                            </p:txEl>
                                          </p:spTgt>
                                        </p:tgtEl>
                                        <p:attrNameLst>
                                          <p:attrName>style.visibility</p:attrName>
                                        </p:attrNameLst>
                                      </p:cBhvr>
                                      <p:to>
                                        <p:strVal val="visible"/>
                                      </p:to>
                                    </p:set>
                                    <p:anim by="(-#ppt_w*2)" calcmode="lin" valueType="num">
                                      <p:cBhvr rctx="PPT">
                                        <p:cTn id="43" dur="500" autoRev="1" fill="hold">
                                          <p:stCondLst>
                                            <p:cond delay="0"/>
                                          </p:stCondLst>
                                        </p:cTn>
                                        <p:tgtEl>
                                          <p:spTgt spid="28">
                                            <p:txEl>
                                              <p:pRg st="1" end="1"/>
                                            </p:txEl>
                                          </p:spTgt>
                                        </p:tgtEl>
                                        <p:attrNameLst>
                                          <p:attrName>ppt_w</p:attrName>
                                        </p:attrNameLst>
                                      </p:cBhvr>
                                    </p:anim>
                                    <p:anim by="(#ppt_w*0.50)" calcmode="lin" valueType="num">
                                      <p:cBhvr>
                                        <p:cTn id="44" dur="500" decel="50000" autoRev="1" fill="hold">
                                          <p:stCondLst>
                                            <p:cond delay="0"/>
                                          </p:stCondLst>
                                        </p:cTn>
                                        <p:tgtEl>
                                          <p:spTgt spid="28">
                                            <p:txEl>
                                              <p:pRg st="1" end="1"/>
                                            </p:txEl>
                                          </p:spTgt>
                                        </p:tgtEl>
                                        <p:attrNameLst>
                                          <p:attrName>ppt_x</p:attrName>
                                        </p:attrNameLst>
                                      </p:cBhvr>
                                    </p:anim>
                                    <p:anim from="(-#ppt_h/2)" to="(#ppt_y)" calcmode="lin" valueType="num">
                                      <p:cBhvr>
                                        <p:cTn id="45" dur="1000" fill="hold">
                                          <p:stCondLst>
                                            <p:cond delay="0"/>
                                          </p:stCondLst>
                                        </p:cTn>
                                        <p:tgtEl>
                                          <p:spTgt spid="28">
                                            <p:txEl>
                                              <p:pRg st="1" end="1"/>
                                            </p:txEl>
                                          </p:spTgt>
                                        </p:tgtEl>
                                        <p:attrNameLst>
                                          <p:attrName>ppt_y</p:attrName>
                                        </p:attrNameLst>
                                      </p:cBhvr>
                                    </p:anim>
                                    <p:animRot by="21600000">
                                      <p:cBhvr>
                                        <p:cTn id="46" dur="1000" fill="hold">
                                          <p:stCondLst>
                                            <p:cond delay="0"/>
                                          </p:stCondLst>
                                        </p:cTn>
                                        <p:tgtEl>
                                          <p:spTgt spid="28">
                                            <p:txEl>
                                              <p:pRg st="1" end="1"/>
                                            </p:txEl>
                                          </p:spTgt>
                                        </p:tgtEl>
                                        <p:attrNameLst>
                                          <p:attrName>r</p:attrName>
                                        </p:attrNameLst>
                                      </p:cBhvr>
                                    </p:animRot>
                                  </p:childTnLst>
                                </p:cTn>
                              </p:par>
                              <p:par>
                                <p:cTn id="47" presetID="56" presetClass="entr" presetSubtype="0" fill="hold" nodeType="withEffect">
                                  <p:stCondLst>
                                    <p:cond delay="0"/>
                                  </p:stCondLst>
                                  <p:iterate type="lt">
                                    <p:tmPct val="3000"/>
                                  </p:iterate>
                                  <p:childTnLst>
                                    <p:set>
                                      <p:cBhvr>
                                        <p:cTn id="48" dur="1" fill="hold">
                                          <p:stCondLst>
                                            <p:cond delay="0"/>
                                          </p:stCondLst>
                                        </p:cTn>
                                        <p:tgtEl>
                                          <p:spTgt spid="31">
                                            <p:txEl>
                                              <p:pRg st="0" end="0"/>
                                            </p:txEl>
                                          </p:spTgt>
                                        </p:tgtEl>
                                        <p:attrNameLst>
                                          <p:attrName>style.visibility</p:attrName>
                                        </p:attrNameLst>
                                      </p:cBhvr>
                                      <p:to>
                                        <p:strVal val="visible"/>
                                      </p:to>
                                    </p:set>
                                    <p:anim by="(-#ppt_w*2)" calcmode="lin" valueType="num">
                                      <p:cBhvr rctx="PPT">
                                        <p:cTn id="49" dur="500" autoRev="1" fill="hold">
                                          <p:stCondLst>
                                            <p:cond delay="0"/>
                                          </p:stCondLst>
                                        </p:cTn>
                                        <p:tgtEl>
                                          <p:spTgt spid="31">
                                            <p:txEl>
                                              <p:pRg st="0" end="0"/>
                                            </p:txEl>
                                          </p:spTgt>
                                        </p:tgtEl>
                                        <p:attrNameLst>
                                          <p:attrName>ppt_w</p:attrName>
                                        </p:attrNameLst>
                                      </p:cBhvr>
                                    </p:anim>
                                    <p:anim by="(#ppt_w*0.50)" calcmode="lin" valueType="num">
                                      <p:cBhvr>
                                        <p:cTn id="50" dur="500" decel="50000" autoRev="1" fill="hold">
                                          <p:stCondLst>
                                            <p:cond delay="0"/>
                                          </p:stCondLst>
                                        </p:cTn>
                                        <p:tgtEl>
                                          <p:spTgt spid="31">
                                            <p:txEl>
                                              <p:pRg st="0" end="0"/>
                                            </p:txEl>
                                          </p:spTgt>
                                        </p:tgtEl>
                                        <p:attrNameLst>
                                          <p:attrName>ppt_x</p:attrName>
                                        </p:attrNameLst>
                                      </p:cBhvr>
                                    </p:anim>
                                    <p:anim from="(-#ppt_h/2)" to="(#ppt_y)" calcmode="lin" valueType="num">
                                      <p:cBhvr>
                                        <p:cTn id="51" dur="1000" fill="hold">
                                          <p:stCondLst>
                                            <p:cond delay="0"/>
                                          </p:stCondLst>
                                        </p:cTn>
                                        <p:tgtEl>
                                          <p:spTgt spid="31">
                                            <p:txEl>
                                              <p:pRg st="0" end="0"/>
                                            </p:txEl>
                                          </p:spTgt>
                                        </p:tgtEl>
                                        <p:attrNameLst>
                                          <p:attrName>ppt_y</p:attrName>
                                        </p:attrNameLst>
                                      </p:cBhvr>
                                    </p:anim>
                                    <p:animRot by="21600000">
                                      <p:cBhvr>
                                        <p:cTn id="52" dur="1000" fill="hold">
                                          <p:stCondLst>
                                            <p:cond delay="0"/>
                                          </p:stCondLst>
                                        </p:cTn>
                                        <p:tgtEl>
                                          <p:spTgt spid="31">
                                            <p:txEl>
                                              <p:pRg st="0" end="0"/>
                                            </p:txEl>
                                          </p:spTgt>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72128" y="992854"/>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4" name="TextBox 3">
            <a:extLst>
              <a:ext uri="{FF2B5EF4-FFF2-40B4-BE49-F238E27FC236}">
                <a16:creationId xmlns:a16="http://schemas.microsoft.com/office/drawing/2014/main" id="{07E5609A-B64C-4BA3-9A8F-3D53CA568DE6}"/>
              </a:ext>
            </a:extLst>
          </p:cNvPr>
          <p:cNvSpPr txBox="1"/>
          <p:nvPr/>
        </p:nvSpPr>
        <p:spPr>
          <a:xfrm>
            <a:off x="3325886" y="1008351"/>
            <a:ext cx="7082091" cy="923330"/>
          </a:xfrm>
          <a:prstGeom prst="rect">
            <a:avLst/>
          </a:prstGeom>
          <a:noFill/>
        </p:spPr>
        <p:txBody>
          <a:bodyPr wrap="square" rtlCol="0">
            <a:spAutoFit/>
          </a:bodyPr>
          <a:lstStyle/>
          <a:p>
            <a:pPr algn="just">
              <a:lnSpc>
                <a:spcPct val="150000"/>
              </a:lnSpc>
            </a:pPr>
            <a:r>
              <a:rPr lang="en-US" sz="3600" b="1" dirty="0" err="1">
                <a:solidFill>
                  <a:srgbClr val="17479D"/>
                </a:solidFill>
                <a:latin typeface="Times New Roman" panose="02020603050405020304" pitchFamily="18" charset="0"/>
                <a:cs typeface="Times New Roman" panose="02020603050405020304" pitchFamily="18" charset="0"/>
              </a:rPr>
              <a:t>Chọn</a:t>
            </a:r>
            <a:r>
              <a:rPr lang="en-US" sz="3600" b="1" dirty="0">
                <a:solidFill>
                  <a:srgbClr val="17479D"/>
                </a:solidFill>
                <a:latin typeface="Times New Roman" panose="02020603050405020304" pitchFamily="18" charset="0"/>
                <a:cs typeface="Times New Roman" panose="02020603050405020304" pitchFamily="18" charset="0"/>
              </a:rPr>
              <a:t> a </a:t>
            </a:r>
            <a:r>
              <a:rPr lang="en-US" sz="3600" b="1" dirty="0" err="1">
                <a:solidFill>
                  <a:srgbClr val="17479D"/>
                </a:solidFill>
                <a:latin typeface="Times New Roman" panose="02020603050405020304" pitchFamily="18" charset="0"/>
                <a:cs typeface="Times New Roman" panose="02020603050405020304" pitchFamily="18" charset="0"/>
              </a:rPr>
              <a:t>hoặc</a:t>
            </a:r>
            <a:r>
              <a:rPr lang="en-US" sz="3600" b="1" dirty="0">
                <a:solidFill>
                  <a:srgbClr val="17479D"/>
                </a:solidFill>
                <a:latin typeface="Times New Roman" panose="02020603050405020304" pitchFamily="18" charset="0"/>
                <a:cs typeface="Times New Roman" panose="02020603050405020304" pitchFamily="18" charset="0"/>
              </a:rPr>
              <a:t> b</a:t>
            </a:r>
            <a:endParaRPr lang="vi-VN" sz="3600" dirty="0">
              <a:solidFill>
                <a:srgbClr val="17479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96050F8-5B4F-46DA-89C0-B1A673015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931" y="1123970"/>
            <a:ext cx="578725" cy="578725"/>
          </a:xfrm>
          <a:prstGeom prst="rect">
            <a:avLst/>
          </a:prstGeom>
        </p:spPr>
      </p:pic>
      <p:sp>
        <p:nvSpPr>
          <p:cNvPr id="6" name="Rectangle 5">
            <a:extLst>
              <a:ext uri="{FF2B5EF4-FFF2-40B4-BE49-F238E27FC236}">
                <a16:creationId xmlns:a16="http://schemas.microsoft.com/office/drawing/2014/main" id="{40F7C143-C64D-4C17-A344-97B040762B0A}"/>
              </a:ext>
            </a:extLst>
          </p:cNvPr>
          <p:cNvSpPr/>
          <p:nvPr/>
        </p:nvSpPr>
        <p:spPr>
          <a:xfrm>
            <a:off x="2591414" y="1882097"/>
            <a:ext cx="8213376" cy="830997"/>
          </a:xfrm>
          <a:prstGeom prst="rect">
            <a:avLst/>
          </a:prstGeom>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iêm</a:t>
            </a:r>
            <a:r>
              <a:rPr lang="en-US" sz="3200" b="1"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endParaRPr lang="vi-VN" sz="3200" b="1" i="1" dirty="0">
              <a:latin typeface="Times New Roman" panose="02020603050405020304" pitchFamily="18" charset="0"/>
              <a:cs typeface="Times New Roman" panose="02020603050405020304" pitchFamily="18" charset="0"/>
            </a:endParaRPr>
          </a:p>
        </p:txBody>
      </p:sp>
      <p:sp>
        <p:nvSpPr>
          <p:cNvPr id="7" name="Rounded Rectangle 21">
            <a:extLst>
              <a:ext uri="{FF2B5EF4-FFF2-40B4-BE49-F238E27FC236}">
                <a16:creationId xmlns:a16="http://schemas.microsoft.com/office/drawing/2014/main" id="{4A6D8A28-F710-4826-A9FB-573731287B54}"/>
              </a:ext>
            </a:extLst>
          </p:cNvPr>
          <p:cNvSpPr/>
          <p:nvPr/>
        </p:nvSpPr>
        <p:spPr>
          <a:xfrm>
            <a:off x="3108326" y="3165466"/>
            <a:ext cx="1981201" cy="675040"/>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Times New Roman" panose="02020603050405020304" pitchFamily="18" charset="0"/>
                <a:cs typeface="Times New Roman" panose="02020603050405020304" pitchFamily="18" charset="0"/>
              </a:rPr>
              <a:t>đàn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a:t>
            </a:r>
            <a:r>
              <a:rPr lang="en-US" sz="3200" dirty="0" err="1">
                <a:solidFill>
                  <a:srgbClr val="FF0000"/>
                </a:solidFill>
                <a:latin typeface="Times New Roman" panose="02020603050405020304" pitchFamily="18" charset="0"/>
                <a:cs typeface="Times New Roman" panose="02020603050405020304" pitchFamily="18" charset="0"/>
              </a:rPr>
              <a:t>im</a:t>
            </a:r>
            <a:r>
              <a:rPr lang="en-US" sz="3200" dirty="0">
                <a:solidFill>
                  <a:srgbClr val="000000"/>
                </a:solidFill>
                <a:latin typeface="Times New Roman" panose="02020603050405020304" pitchFamily="18" charset="0"/>
                <a:cs typeface="Times New Roman" panose="02020603050405020304" pitchFamily="18" charset="0"/>
              </a:rPr>
              <a:t>  </a:t>
            </a:r>
          </a:p>
        </p:txBody>
      </p:sp>
      <p:sp>
        <p:nvSpPr>
          <p:cNvPr id="8" name="Rounded Rectangle 21">
            <a:extLst>
              <a:ext uri="{FF2B5EF4-FFF2-40B4-BE49-F238E27FC236}">
                <a16:creationId xmlns:a16="http://schemas.microsoft.com/office/drawing/2014/main" id="{06071EEB-4FF7-4682-8685-D8B9DCA010A4}"/>
              </a:ext>
            </a:extLst>
          </p:cNvPr>
          <p:cNvSpPr/>
          <p:nvPr/>
        </p:nvSpPr>
        <p:spPr>
          <a:xfrm>
            <a:off x="6672189" y="3192570"/>
            <a:ext cx="3053701" cy="675040"/>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Times New Roman" panose="02020603050405020304" pitchFamily="18" charset="0"/>
                <a:cs typeface="Times New Roman" panose="02020603050405020304" pitchFamily="18" charset="0"/>
              </a:rPr>
              <a:t>quả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hồng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a:t>
            </a:r>
            <a:r>
              <a:rPr lang="en-US" sz="3200" dirty="0" err="1">
                <a:solidFill>
                  <a:srgbClr val="FF0000"/>
                </a:solidFill>
                <a:latin typeface="Times New Roman" panose="02020603050405020304" pitchFamily="18" charset="0"/>
                <a:cs typeface="Times New Roman" panose="02020603050405020304" pitchFamily="18" charset="0"/>
              </a:rPr>
              <a:t>iêm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21">
            <a:extLst>
              <a:ext uri="{FF2B5EF4-FFF2-40B4-BE49-F238E27FC236}">
                <a16:creationId xmlns:a16="http://schemas.microsoft.com/office/drawing/2014/main" id="{E69CF7A4-AE5A-40ED-BFD6-EFA1E5E732FC}"/>
              </a:ext>
            </a:extLst>
          </p:cNvPr>
          <p:cNvSpPr/>
          <p:nvPr/>
        </p:nvSpPr>
        <p:spPr>
          <a:xfrm>
            <a:off x="2895600" y="4670790"/>
            <a:ext cx="3003191" cy="675040"/>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Times New Roman" panose="02020603050405020304" pitchFamily="18" charset="0"/>
                <a:cs typeface="Times New Roman" panose="02020603050405020304" pitchFamily="18" charset="0"/>
              </a:rPr>
              <a:t>đứng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a:t>
            </a:r>
            <a:r>
              <a:rPr lang="en-US" sz="3200" dirty="0" err="1">
                <a:solidFill>
                  <a:srgbClr val="FF0000"/>
                </a:solidFill>
                <a:latin typeface="Times New Roman" panose="02020603050405020304" pitchFamily="18" charset="0"/>
                <a:cs typeface="Times New Roman" panose="02020603050405020304" pitchFamily="18" charset="0"/>
              </a:rPr>
              <a:t>iêm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21">
            <a:extLst>
              <a:ext uri="{FF2B5EF4-FFF2-40B4-BE49-F238E27FC236}">
                <a16:creationId xmlns:a16="http://schemas.microsoft.com/office/drawing/2014/main" id="{E182C32B-D62F-4C05-967D-F4AFFACC739F}"/>
              </a:ext>
            </a:extLst>
          </p:cNvPr>
          <p:cNvSpPr/>
          <p:nvPr/>
        </p:nvSpPr>
        <p:spPr>
          <a:xfrm>
            <a:off x="7873215" y="4673450"/>
            <a:ext cx="1819544" cy="675040"/>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Times New Roman" panose="02020603050405020304" pitchFamily="18" charset="0"/>
                <a:cs typeface="Times New Roman" panose="02020603050405020304" pitchFamily="18" charset="0"/>
              </a:rPr>
              <a:t>màu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a:t>
            </a:r>
            <a:r>
              <a:rPr lang="en-US" sz="3200" dirty="0" err="1">
                <a:solidFill>
                  <a:srgbClr val="FF0000"/>
                </a:solidFill>
                <a:latin typeface="Times New Roman" panose="02020603050405020304" pitchFamily="18" charset="0"/>
                <a:cs typeface="Times New Roman" panose="02020603050405020304" pitchFamily="18" charset="0"/>
              </a:rPr>
              <a:t>ím</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E62AAECB-AE83-40B7-B72F-FEB05B179C8B}"/>
              </a:ext>
            </a:extLst>
          </p:cNvPr>
          <p:cNvGrpSpPr/>
          <p:nvPr/>
        </p:nvGrpSpPr>
        <p:grpSpPr>
          <a:xfrm>
            <a:off x="4304178" y="3301874"/>
            <a:ext cx="579097" cy="460864"/>
            <a:chOff x="7507111" y="2996098"/>
            <a:chExt cx="417689" cy="417689"/>
          </a:xfrm>
        </p:grpSpPr>
        <p:sp>
          <p:nvSpPr>
            <p:cNvPr id="13" name="Rectangle 12">
              <a:extLst>
                <a:ext uri="{FF2B5EF4-FFF2-40B4-BE49-F238E27FC236}">
                  <a16:creationId xmlns:a16="http://schemas.microsoft.com/office/drawing/2014/main" id="{3F923EC5-1661-4DF7-8273-163435D0B452}"/>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2B604F02-9AE5-4D0D-8439-D873890D9C8A}"/>
                </a:ext>
              </a:extLst>
            </p:cNvPr>
            <p:cNvCxnSpPr>
              <a:stCxn id="13" idx="0"/>
              <a:endCxn id="13"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AC0DCA1-0F0B-492D-AFC3-40EF660CA54E}"/>
                </a:ext>
              </a:extLst>
            </p:cNvPr>
            <p:cNvCxnSpPr>
              <a:stCxn id="13" idx="3"/>
              <a:endCxn id="13"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FCB3465-143A-441B-9906-6DE70B516D1C}"/>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17" name="TextBox 16">
            <a:extLst>
              <a:ext uri="{FF2B5EF4-FFF2-40B4-BE49-F238E27FC236}">
                <a16:creationId xmlns:a16="http://schemas.microsoft.com/office/drawing/2014/main" id="{BAABF455-F249-4B0F-A309-18D6549180C0}"/>
              </a:ext>
            </a:extLst>
          </p:cNvPr>
          <p:cNvSpPr txBox="1"/>
          <p:nvPr/>
        </p:nvSpPr>
        <p:spPr>
          <a:xfrm>
            <a:off x="4384389" y="3927507"/>
            <a:ext cx="808653" cy="584775"/>
          </a:xfrm>
          <a:prstGeom prst="rect">
            <a:avLst/>
          </a:prstGeom>
          <a:noFill/>
        </p:spPr>
        <p:txBody>
          <a:bodyPr wrap="square">
            <a:spAutoFit/>
          </a:bodyPr>
          <a:lstStyle/>
          <a:p>
            <a:endParaRPr 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32F6E8E5-0FB5-4E4E-BAE1-270A5D900D83}"/>
              </a:ext>
            </a:extLst>
          </p:cNvPr>
          <p:cNvGrpSpPr/>
          <p:nvPr/>
        </p:nvGrpSpPr>
        <p:grpSpPr>
          <a:xfrm>
            <a:off x="8616937" y="3304658"/>
            <a:ext cx="729778" cy="460864"/>
            <a:chOff x="7507111" y="2996098"/>
            <a:chExt cx="417689" cy="417689"/>
          </a:xfrm>
        </p:grpSpPr>
        <p:sp>
          <p:nvSpPr>
            <p:cNvPr id="19" name="Rectangle 18">
              <a:extLst>
                <a:ext uri="{FF2B5EF4-FFF2-40B4-BE49-F238E27FC236}">
                  <a16:creationId xmlns:a16="http://schemas.microsoft.com/office/drawing/2014/main" id="{236029E6-6930-4F60-80AD-1835DB7C698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67BE8370-1E0E-4EFF-93FE-9A351F556330}"/>
                </a:ext>
              </a:extLst>
            </p:cNvPr>
            <p:cNvCxnSpPr>
              <a:stCxn id="19" idx="0"/>
              <a:endCxn id="1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5A3C434-BF22-4CEC-AE34-1754A1E3E7FB}"/>
                </a:ext>
              </a:extLst>
            </p:cNvPr>
            <p:cNvCxnSpPr>
              <a:stCxn id="19" idx="3"/>
              <a:endCxn id="1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B62ECDE-F779-4C06-81D8-EAE3AD08D168}"/>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FB5DEEF4-717E-4888-B3B8-C781ADF39A11}"/>
              </a:ext>
            </a:extLst>
          </p:cNvPr>
          <p:cNvGrpSpPr/>
          <p:nvPr/>
        </p:nvGrpSpPr>
        <p:grpSpPr>
          <a:xfrm>
            <a:off x="4520711" y="4776311"/>
            <a:ext cx="706830" cy="460864"/>
            <a:chOff x="7507111" y="2996098"/>
            <a:chExt cx="417689" cy="417689"/>
          </a:xfrm>
        </p:grpSpPr>
        <p:sp>
          <p:nvSpPr>
            <p:cNvPr id="24" name="Rectangle 23">
              <a:extLst>
                <a:ext uri="{FF2B5EF4-FFF2-40B4-BE49-F238E27FC236}">
                  <a16:creationId xmlns:a16="http://schemas.microsoft.com/office/drawing/2014/main" id="{26FA7A54-8DCB-4D5F-9496-DD94FB3CC388}"/>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248C4020-D31F-4A43-9439-330F0910424F}"/>
                </a:ext>
              </a:extLst>
            </p:cNvPr>
            <p:cNvCxnSpPr>
              <a:stCxn id="24" idx="0"/>
              <a:endCxn id="2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2363E1A-8BC2-4153-A355-387FA6EF9E87}"/>
                </a:ext>
              </a:extLst>
            </p:cNvPr>
            <p:cNvCxnSpPr>
              <a:stCxn id="24" idx="3"/>
              <a:endCxn id="2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51D0FD0-0D64-43EB-9AA3-39B0E00BD8E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39871D1E-2778-4A13-9AA4-FF58F321189E}"/>
              </a:ext>
            </a:extLst>
          </p:cNvPr>
          <p:cNvGrpSpPr/>
          <p:nvPr/>
        </p:nvGrpSpPr>
        <p:grpSpPr>
          <a:xfrm>
            <a:off x="8947995" y="4794700"/>
            <a:ext cx="460864" cy="460864"/>
            <a:chOff x="7507111" y="2996098"/>
            <a:chExt cx="417689" cy="417689"/>
          </a:xfrm>
        </p:grpSpPr>
        <p:sp>
          <p:nvSpPr>
            <p:cNvPr id="29" name="Rectangle 28">
              <a:extLst>
                <a:ext uri="{FF2B5EF4-FFF2-40B4-BE49-F238E27FC236}">
                  <a16:creationId xmlns:a16="http://schemas.microsoft.com/office/drawing/2014/main" id="{0496495F-EDFD-45BC-8769-FCF2DF2E43E4}"/>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F4C47343-CCBF-48A9-A648-EDFEFAA72E48}"/>
                </a:ext>
              </a:extLst>
            </p:cNvPr>
            <p:cNvCxnSpPr>
              <a:stCxn id="29" idx="0"/>
              <a:endCxn id="2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6AA1A33-6C81-457B-A7EB-6B49769FDB72}"/>
                </a:ext>
              </a:extLst>
            </p:cNvPr>
            <p:cNvCxnSpPr>
              <a:stCxn id="29" idx="3"/>
              <a:endCxn id="2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C703F1C-A26D-4402-9FCE-473C6BB2BE7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35" name="TextBox 34">
            <a:extLst>
              <a:ext uri="{FF2B5EF4-FFF2-40B4-BE49-F238E27FC236}">
                <a16:creationId xmlns:a16="http://schemas.microsoft.com/office/drawing/2014/main" id="{3338309D-2395-4958-A77F-74A1C4571007}"/>
              </a:ext>
            </a:extLst>
          </p:cNvPr>
          <p:cNvSpPr txBox="1"/>
          <p:nvPr/>
        </p:nvSpPr>
        <p:spPr>
          <a:xfrm>
            <a:off x="5311200" y="4199413"/>
            <a:ext cx="958073" cy="584775"/>
          </a:xfrm>
          <a:prstGeom prst="rect">
            <a:avLst/>
          </a:prstGeom>
          <a:noFill/>
        </p:spPr>
        <p:txBody>
          <a:bodyPr wrap="square">
            <a:spAutoFit/>
          </a:bodyPr>
          <a:lstStyle/>
          <a:p>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1173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ntr" presetSubtype="0" fill="hold" grpId="0" nodeType="withEffect" nodePh="1">
                                  <p:stCondLst>
                                    <p:cond delay="0"/>
                                  </p:stCondLst>
                                  <p:endCondLst>
                                    <p:cond evt="begin" delay="0">
                                      <p:tn val="40"/>
                                    </p:cond>
                                  </p:end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7"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 y="0"/>
            <a:ext cx="12192000" cy="6931425"/>
          </a:xfrm>
          <a:prstGeom prst="rect">
            <a:avLst/>
          </a:prstGeom>
        </p:spPr>
      </p:pic>
      <p:pic>
        <p:nvPicPr>
          <p:cNvPr id="15" name="14"/>
          <p:cNvPicPr>
            <a:picLocks noChangeAspect="1"/>
          </p:cNvPicPr>
          <p:nvPr/>
        </p:nvPicPr>
        <p:blipFill rotWithShape="1">
          <a:blip r:embed="rId4" cstate="print">
            <a:extLst>
              <a:ext uri="{28A0092B-C50C-407E-A947-70E740481C1C}">
                <a14:useLocalDpi xmlns:a14="http://schemas.microsoft.com/office/drawing/2010/main" val="0"/>
              </a:ext>
            </a:extLst>
          </a:blip>
          <a:srcRect l="2933" t="4266" r="72800" b="63971"/>
          <a:stretch/>
        </p:blipFill>
        <p:spPr>
          <a:xfrm>
            <a:off x="6631339" y="-247987"/>
            <a:ext cx="2522645" cy="1857332"/>
          </a:xfrm>
          <a:prstGeom prst="rect">
            <a:avLst/>
          </a:prstGeom>
        </p:spPr>
      </p:pic>
      <p:pic>
        <p:nvPicPr>
          <p:cNvPr id="8" name="7"/>
          <p:cNvPicPr>
            <a:picLocks noChangeAspect="1"/>
          </p:cNvPicPr>
          <p:nvPr/>
        </p:nvPicPr>
        <p:blipFill rotWithShape="1">
          <a:blip r:embed="rId4">
            <a:extLst>
              <a:ext uri="{28A0092B-C50C-407E-A947-70E740481C1C}">
                <a14:useLocalDpi xmlns:a14="http://schemas.microsoft.com/office/drawing/2010/main" val="0"/>
              </a:ext>
            </a:extLst>
          </a:blip>
          <a:srcRect l="2933" t="4266" r="72800" b="63971"/>
          <a:stretch/>
        </p:blipFill>
        <p:spPr>
          <a:xfrm>
            <a:off x="357632" y="292608"/>
            <a:ext cx="2958592" cy="217830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4267" t="88178" r="59600"/>
          <a:stretch/>
        </p:blipFill>
        <p:spPr>
          <a:xfrm>
            <a:off x="520192" y="6047232"/>
            <a:ext cx="4405376" cy="810768"/>
          </a:xfrm>
          <a:prstGeom prst="rect">
            <a:avLst/>
          </a:prstGeom>
        </p:spPr>
      </p:pic>
      <p:pic>
        <p:nvPicPr>
          <p:cNvPr id="5" name="4"/>
          <p:cNvPicPr>
            <a:picLocks noChangeAspect="1"/>
          </p:cNvPicPr>
          <p:nvPr/>
        </p:nvPicPr>
        <p:blipFill rotWithShape="1">
          <a:blip r:embed="rId6">
            <a:extLst>
              <a:ext uri="{28A0092B-C50C-407E-A947-70E740481C1C}">
                <a14:useLocalDpi xmlns:a14="http://schemas.microsoft.com/office/drawing/2010/main" val="0"/>
              </a:ext>
            </a:extLst>
          </a:blip>
          <a:srcRect l="1733" t="22044" r="55734" b="4711"/>
          <a:stretch/>
        </p:blipFill>
        <p:spPr>
          <a:xfrm rot="21259508">
            <a:off x="211328" y="1511808"/>
            <a:ext cx="5185664" cy="502310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20266" t="21926" r="75333" b="56148"/>
          <a:stretch/>
        </p:blipFill>
        <p:spPr>
          <a:xfrm>
            <a:off x="2255573" y="1541277"/>
            <a:ext cx="536448" cy="1503680"/>
          </a:xfrm>
          <a:prstGeom prst="rect">
            <a:avLst/>
          </a:prstGeom>
        </p:spPr>
      </p:pic>
      <p:pic>
        <p:nvPicPr>
          <p:cNvPr id="9" name="8"/>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3035387" y="-1414272"/>
            <a:ext cx="1267968" cy="3413760"/>
          </a:xfrm>
          <a:prstGeom prst="rect">
            <a:avLst/>
          </a:prstGeom>
        </p:spPr>
      </p:pic>
      <p:pic>
        <p:nvPicPr>
          <p:cNvPr id="12" name="11"/>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6480043" y="-436531"/>
            <a:ext cx="1267968" cy="3413760"/>
          </a:xfrm>
          <a:prstGeom prst="rect">
            <a:avLst/>
          </a:prstGeom>
        </p:spPr>
      </p:pic>
      <p:pic>
        <p:nvPicPr>
          <p:cNvPr id="13" name="12"/>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8976320" y="-1158240"/>
            <a:ext cx="1267968" cy="3413760"/>
          </a:xfrm>
          <a:prstGeom prst="rect">
            <a:avLst/>
          </a:prstGeom>
        </p:spPr>
      </p:pic>
      <p:sp>
        <p:nvSpPr>
          <p:cNvPr id="2" name="Rectangle 1">
            <a:extLst>
              <a:ext uri="{FF2B5EF4-FFF2-40B4-BE49-F238E27FC236}">
                <a16:creationId xmlns:a16="http://schemas.microsoft.com/office/drawing/2014/main" id="{BE56F738-6807-4754-BBC7-39C56117E85F}"/>
              </a:ext>
            </a:extLst>
          </p:cNvPr>
          <p:cNvSpPr/>
          <p:nvPr/>
        </p:nvSpPr>
        <p:spPr>
          <a:xfrm>
            <a:off x="4690107" y="2959390"/>
            <a:ext cx="7225055" cy="1323439"/>
          </a:xfrm>
          <a:prstGeom prst="rect">
            <a:avLst/>
          </a:prstGeom>
          <a:noFill/>
        </p:spPr>
        <p:txBody>
          <a:bodyPr wrap="none" lIns="91440" tIns="45720" rIns="91440" bIns="45720">
            <a:spAutoFit/>
          </a:bodyPr>
          <a:lstStyle/>
          <a:p>
            <a:pPr algn="ct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Củng</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cố</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endPar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0684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42" presetClass="entr" presetSubtype="0" fill="hold"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heel(1)">
                                      <p:cBhvr>
                                        <p:cTn id="50"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821841" y="0"/>
            <a:ext cx="5668841" cy="6858000"/>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10242499" y="0"/>
            <a:ext cx="1949501" cy="6858000"/>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3101116" y="515441"/>
            <a:ext cx="1056732" cy="1007960"/>
          </a:xfrm>
          <a:prstGeom prst="rect">
            <a:avLst/>
          </a:prstGeom>
        </p:spPr>
      </p:pic>
      <p:pic>
        <p:nvPicPr>
          <p:cNvPr id="55" name="图片 54">
            <a:extLst>
              <a:ext uri="{FF2B5EF4-FFF2-40B4-BE49-F238E27FC236}">
                <a16:creationId xmlns:a16="http://schemas.microsoft.com/office/drawing/2014/main" id="{8A48957D-0930-4CC6-BD89-09BECFA4F117}"/>
              </a:ext>
            </a:extLst>
          </p:cNvPr>
          <p:cNvPicPr>
            <a:picLocks noChangeAspect="1"/>
          </p:cNvPicPr>
          <p:nvPr/>
        </p:nvPicPr>
        <p:blipFill>
          <a:blip r:embed="rId5"/>
          <a:stretch>
            <a:fillRect/>
          </a:stretch>
        </p:blipFill>
        <p:spPr>
          <a:xfrm>
            <a:off x="3864620" y="2075344"/>
            <a:ext cx="1056732" cy="1007960"/>
          </a:xfrm>
          <a:prstGeom prst="rect">
            <a:avLst/>
          </a:prstGeom>
        </p:spPr>
      </p:pic>
      <p:pic>
        <p:nvPicPr>
          <p:cNvPr id="56" name="图片 55">
            <a:extLst>
              <a:ext uri="{FF2B5EF4-FFF2-40B4-BE49-F238E27FC236}">
                <a16:creationId xmlns:a16="http://schemas.microsoft.com/office/drawing/2014/main" id="{BAAF0A8D-9072-4A02-BB48-6BA11C62A603}"/>
              </a:ext>
            </a:extLst>
          </p:cNvPr>
          <p:cNvPicPr>
            <a:picLocks noChangeAspect="1"/>
          </p:cNvPicPr>
          <p:nvPr/>
        </p:nvPicPr>
        <p:blipFill>
          <a:blip r:embed="rId5"/>
          <a:stretch>
            <a:fillRect/>
          </a:stretch>
        </p:blipFill>
        <p:spPr>
          <a:xfrm>
            <a:off x="3892979" y="3774697"/>
            <a:ext cx="1056732" cy="1007960"/>
          </a:xfrm>
          <a:prstGeom prst="rect">
            <a:avLst/>
          </a:prstGeom>
        </p:spPr>
      </p:pic>
      <p:pic>
        <p:nvPicPr>
          <p:cNvPr id="57" name="图片 56">
            <a:extLst>
              <a:ext uri="{FF2B5EF4-FFF2-40B4-BE49-F238E27FC236}">
                <a16:creationId xmlns:a16="http://schemas.microsoft.com/office/drawing/2014/main" id="{63F67BE8-5F60-4FEB-87D0-52974DE89F0E}"/>
              </a:ext>
            </a:extLst>
          </p:cNvPr>
          <p:cNvPicPr>
            <a:picLocks noChangeAspect="1"/>
          </p:cNvPicPr>
          <p:nvPr/>
        </p:nvPicPr>
        <p:blipFill>
          <a:blip r:embed="rId5"/>
          <a:stretch>
            <a:fillRect/>
          </a:stretch>
        </p:blipFill>
        <p:spPr>
          <a:xfrm>
            <a:off x="3299078" y="5391898"/>
            <a:ext cx="1056732" cy="1007960"/>
          </a:xfrm>
          <a:prstGeom prst="rect">
            <a:avLst/>
          </a:prstGeom>
        </p:spPr>
      </p:pic>
      <p:sp>
        <p:nvSpPr>
          <p:cNvPr id="8" name="TextBox 7"/>
          <p:cNvSpPr txBox="1"/>
          <p:nvPr/>
        </p:nvSpPr>
        <p:spPr>
          <a:xfrm>
            <a:off x="4439447" y="685156"/>
            <a:ext cx="7189414" cy="984820"/>
          </a:xfrm>
          <a:prstGeom prst="rect">
            <a:avLst/>
          </a:prstGeom>
          <a:noFill/>
        </p:spPr>
        <p:txBody>
          <a:bodyPr wrap="square" lIns="121855" tIns="60928" rIns="121855" bIns="60928" rtlCol="0">
            <a:spAutoFit/>
          </a:bodyPr>
          <a:lstStyle/>
          <a:p>
            <a:r>
              <a:rPr lang="en-US" sz="2800">
                <a:solidFill>
                  <a:srgbClr val="002060"/>
                </a:solidFill>
                <a:latin typeface="Times New Roman" pitchFamily="18" charset="0"/>
                <a:ea typeface="Arial-Rounded" panose="020B0500000000000000" pitchFamily="34" charset="0"/>
                <a:cs typeface="Times New Roman" pitchFamily="18" charset="0"/>
              </a:rPr>
              <a:t>Nghe - viết chính tả một đoạn văn ngắn trong bài: Chiếc rễ đa tròn</a:t>
            </a:r>
            <a:endParaRPr lang="en-US" sz="2800" dirty="0">
              <a:solidFill>
                <a:srgbClr val="002060"/>
              </a:solidFill>
              <a:latin typeface="Times New Roman" pitchFamily="18" charset="0"/>
              <a:ea typeface="Arial-Rounded" panose="020B0500000000000000" pitchFamily="34" charset="0"/>
              <a:cs typeface="Times New Roman" pitchFamily="18" charset="0"/>
            </a:endParaRPr>
          </a:p>
        </p:txBody>
      </p:sp>
      <p:sp>
        <p:nvSpPr>
          <p:cNvPr id="9" name="TextBox 8"/>
          <p:cNvSpPr txBox="1"/>
          <p:nvPr/>
        </p:nvSpPr>
        <p:spPr>
          <a:xfrm>
            <a:off x="4949711" y="2302357"/>
            <a:ext cx="7189414" cy="553933"/>
          </a:xfrm>
          <a:prstGeom prst="rect">
            <a:avLst/>
          </a:prstGeom>
          <a:noFill/>
        </p:spPr>
        <p:txBody>
          <a:bodyPr wrap="square" lIns="121855" tIns="60928" rIns="121855" bIns="60928" rtlCol="0">
            <a:spAutoFit/>
          </a:bodyPr>
          <a:lstStyle/>
          <a:p>
            <a:r>
              <a:rPr lang="en-US" sz="2800" dirty="0">
                <a:solidFill>
                  <a:srgbClr val="002060"/>
                </a:solidFill>
                <a:latin typeface="Times New Roman" pitchFamily="18" charset="0"/>
                <a:ea typeface="Arial-Rounded" panose="020B0500000000000000" pitchFamily="34" charset="0"/>
                <a:cs typeface="Times New Roman" pitchFamily="18" charset="0"/>
              </a:rPr>
              <a:t>Viết đúng chính tả, trình bày bài hợp lí.</a:t>
            </a:r>
          </a:p>
        </p:txBody>
      </p:sp>
      <p:sp>
        <p:nvSpPr>
          <p:cNvPr id="10" name="TextBox 9"/>
          <p:cNvSpPr txBox="1"/>
          <p:nvPr/>
        </p:nvSpPr>
        <p:spPr>
          <a:xfrm>
            <a:off x="5121320" y="3985353"/>
            <a:ext cx="7189414" cy="553933"/>
          </a:xfrm>
          <a:prstGeom prst="rect">
            <a:avLst/>
          </a:prstGeom>
          <a:noFill/>
        </p:spPr>
        <p:txBody>
          <a:bodyPr wrap="square" lIns="121855" tIns="60928" rIns="121855" bIns="60928" rtlCol="0">
            <a:spAutoFit/>
          </a:bodyPr>
          <a:lstStyle/>
          <a:p>
            <a:r>
              <a:rPr lang="en-US" sz="2800">
                <a:solidFill>
                  <a:srgbClr val="002060"/>
                </a:solidFill>
                <a:latin typeface="Times New Roman" pitchFamily="18" charset="0"/>
                <a:ea typeface="Arial-Rounded" panose="020B0500000000000000" pitchFamily="34" charset="0"/>
                <a:cs typeface="Times New Roman" pitchFamily="18" charset="0"/>
              </a:rPr>
              <a:t>Biết viết đúng tên riêng của người.</a:t>
            </a:r>
            <a:endParaRPr lang="en-US" sz="2800" dirty="0">
              <a:solidFill>
                <a:srgbClr val="002060"/>
              </a:solidFill>
              <a:latin typeface="Times New Roman" pitchFamily="18" charset="0"/>
              <a:ea typeface="Arial-Rounded" panose="020B0500000000000000" pitchFamily="34" charset="0"/>
              <a:cs typeface="Times New Roman" pitchFamily="18" charset="0"/>
            </a:endParaRPr>
          </a:p>
        </p:txBody>
      </p:sp>
      <p:sp>
        <p:nvSpPr>
          <p:cNvPr id="11" name="TextBox 10"/>
          <p:cNvSpPr txBox="1"/>
          <p:nvPr/>
        </p:nvSpPr>
        <p:spPr>
          <a:xfrm>
            <a:off x="4514718" y="5618911"/>
            <a:ext cx="7189414" cy="984820"/>
          </a:xfrm>
          <a:prstGeom prst="rect">
            <a:avLst/>
          </a:prstGeom>
          <a:noFill/>
        </p:spPr>
        <p:txBody>
          <a:bodyPr wrap="square" lIns="121855" tIns="60928" rIns="121855" bIns="60928" rtlCol="0">
            <a:spAutoFit/>
          </a:bodyPr>
          <a:lstStyle/>
          <a:p>
            <a:r>
              <a:rPr lang="en-US" sz="2800">
                <a:solidFill>
                  <a:srgbClr val="002060"/>
                </a:solidFill>
                <a:latin typeface="Times New Roman" pitchFamily="18" charset="0"/>
                <a:ea typeface="Arial-Rounded" panose="020B0500000000000000" pitchFamily="34" charset="0"/>
                <a:cs typeface="Times New Roman" pitchFamily="18" charset="0"/>
              </a:rPr>
              <a:t>Làm đúng bài tập phân biệt vần dễ lẫn: </a:t>
            </a:r>
            <a:r>
              <a:rPr lang="en-US" altLang="zh-CN" sz="2800">
                <a:solidFill>
                  <a:srgbClr val="002060"/>
                </a:solidFill>
                <a:latin typeface="Times New Roman" panose="02020603050405020304" pitchFamily="18" charset="0"/>
                <a:cs typeface="Times New Roman" panose="02020603050405020304" pitchFamily="18" charset="0"/>
              </a:rPr>
              <a:t>iu</a:t>
            </a:r>
            <a:r>
              <a:rPr lang="en-US" sz="2800">
                <a:solidFill>
                  <a:srgbClr val="002060"/>
                </a:solidFill>
                <a:latin typeface="Times New Roman" panose="02020603050405020304" pitchFamily="18" charset="0"/>
                <a:cs typeface="Times New Roman" panose="02020603050405020304" pitchFamily="18" charset="0"/>
              </a:rPr>
              <a:t>/ưu,im/iêm</a:t>
            </a:r>
            <a:endParaRPr lang="en-US" sz="2800" dirty="0">
              <a:solidFill>
                <a:srgbClr val="002060"/>
              </a:solidFill>
              <a:latin typeface="Times New Roman" pitchFamily="18" charset="0"/>
              <a:ea typeface="Arial-Rounded" panose="020B0500000000000000" pitchFamily="34" charset="0"/>
              <a:cs typeface="Times New Roman" pitchFamily="18" charset="0"/>
            </a:endParaRPr>
          </a:p>
        </p:txBody>
      </p:sp>
      <p:sp>
        <p:nvSpPr>
          <p:cNvPr id="12" name="文本框 22">
            <a:extLst>
              <a:ext uri="{FF2B5EF4-FFF2-40B4-BE49-F238E27FC236}">
                <a16:creationId xmlns:a16="http://schemas.microsoft.com/office/drawing/2014/main" id="{0C9928D3-15CE-463A-8DD4-D2BDB8DB2C15}"/>
              </a:ext>
            </a:extLst>
          </p:cNvPr>
          <p:cNvSpPr txBox="1"/>
          <p:nvPr/>
        </p:nvSpPr>
        <p:spPr>
          <a:xfrm>
            <a:off x="19785" y="2912718"/>
            <a:ext cx="3740579" cy="1754326"/>
          </a:xfrm>
          <a:prstGeom prst="rect">
            <a:avLst/>
          </a:prstGeom>
          <a:noFill/>
        </p:spPr>
        <p:txBody>
          <a:bodyPr wrap="square" rtlCol="0">
            <a:spAutoFit/>
          </a:bodyPr>
          <a:lstStyle/>
          <a:p>
            <a:r>
              <a:rPr lang="en-US" altLang="zh-CN" sz="540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16522056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56" presetClass="entr" presetSubtype="0" fill="hold" nodeType="withEffect">
                                  <p:stCondLst>
                                    <p:cond delay="0"/>
                                  </p:stCondLst>
                                  <p:iterate type="lt">
                                    <p:tmPct val="3000"/>
                                  </p:iterate>
                                  <p:childTnLst>
                                    <p:set>
                                      <p:cBhvr>
                                        <p:cTn id="14" dur="1" fill="hold">
                                          <p:stCondLst>
                                            <p:cond delay="0"/>
                                          </p:stCondLst>
                                        </p:cTn>
                                        <p:tgtEl>
                                          <p:spTgt spid="12">
                                            <p:txEl>
                                              <p:pRg st="0" end="0"/>
                                            </p:txEl>
                                          </p:spTgt>
                                        </p:tgtEl>
                                        <p:attrNameLst>
                                          <p:attrName>style.visibility</p:attrName>
                                        </p:attrNameLst>
                                      </p:cBhvr>
                                      <p:to>
                                        <p:strVal val="visible"/>
                                      </p:to>
                                    </p:set>
                                    <p:anim by="(-#ppt_w*2)" calcmode="lin" valueType="num">
                                      <p:cBhvr rctx="PPT">
                                        <p:cTn id="15" dur="500" autoRev="1" fill="hold">
                                          <p:stCondLst>
                                            <p:cond delay="0"/>
                                          </p:stCondLst>
                                        </p:cTn>
                                        <p:tgtEl>
                                          <p:spTgt spid="12">
                                            <p:txEl>
                                              <p:pRg st="0" end="0"/>
                                            </p:txEl>
                                          </p:spTgt>
                                        </p:tgtEl>
                                        <p:attrNameLst>
                                          <p:attrName>ppt_w</p:attrName>
                                        </p:attrNameLst>
                                      </p:cBhvr>
                                    </p:anim>
                                    <p:anim by="(#ppt_w*0.50)" calcmode="lin" valueType="num">
                                      <p:cBhvr>
                                        <p:cTn id="16" dur="500" decel="50000" autoRev="1" fill="hold">
                                          <p:stCondLst>
                                            <p:cond delay="0"/>
                                          </p:stCondLst>
                                        </p:cTn>
                                        <p:tgtEl>
                                          <p:spTgt spid="12">
                                            <p:txEl>
                                              <p:pRg st="0" end="0"/>
                                            </p:txEl>
                                          </p:spTgt>
                                        </p:tgtEl>
                                        <p:attrNameLst>
                                          <p:attrName>ppt_x</p:attrName>
                                        </p:attrNameLst>
                                      </p:cBhvr>
                                    </p:anim>
                                    <p:anim from="(-#ppt_h/2)" to="(#ppt_y)" calcmode="lin" valueType="num">
                                      <p:cBhvr>
                                        <p:cTn id="17" dur="1000" fill="hold">
                                          <p:stCondLst>
                                            <p:cond delay="0"/>
                                          </p:stCondLst>
                                        </p:cTn>
                                        <p:tgtEl>
                                          <p:spTgt spid="12">
                                            <p:txEl>
                                              <p:pRg st="0" end="0"/>
                                            </p:txEl>
                                          </p:spTgt>
                                        </p:tgtEl>
                                        <p:attrNameLst>
                                          <p:attrName>ppt_y</p:attrName>
                                        </p:attrNameLst>
                                      </p:cBhvr>
                                    </p:anim>
                                    <p:animRot by="21600000">
                                      <p:cBhvr>
                                        <p:cTn id="18" dur="1000" fill="hold">
                                          <p:stCondLst>
                                            <p:cond delay="0"/>
                                          </p:stCondLst>
                                        </p:cTn>
                                        <p:tgtEl>
                                          <p:spTgt spid="12">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anim calcmode="lin" valueType="num">
                                      <p:cBhvr>
                                        <p:cTn id="24" dur="500" fill="hold"/>
                                        <p:tgtEl>
                                          <p:spTgt spid="54"/>
                                        </p:tgtEl>
                                        <p:attrNameLst>
                                          <p:attrName>style.rotation</p:attrName>
                                        </p:attrNameLst>
                                      </p:cBhvr>
                                      <p:tavLst>
                                        <p:tav tm="0">
                                          <p:val>
                                            <p:fltVal val="720"/>
                                          </p:val>
                                        </p:tav>
                                        <p:tav tm="100000">
                                          <p:val>
                                            <p:fltVal val="0"/>
                                          </p:val>
                                        </p:tav>
                                      </p:tavLst>
                                    </p:anim>
                                    <p:anim calcmode="lin" valueType="num">
                                      <p:cBhvr>
                                        <p:cTn id="25" dur="500" fill="hold"/>
                                        <p:tgtEl>
                                          <p:spTgt spid="54"/>
                                        </p:tgtEl>
                                        <p:attrNameLst>
                                          <p:attrName>ppt_h</p:attrName>
                                        </p:attrNameLst>
                                      </p:cBhvr>
                                      <p:tavLst>
                                        <p:tav tm="0">
                                          <p:val>
                                            <p:fltVal val="0"/>
                                          </p:val>
                                        </p:tav>
                                        <p:tav tm="100000">
                                          <p:val>
                                            <p:strVal val="#ppt_h"/>
                                          </p:val>
                                        </p:tav>
                                      </p:tavLst>
                                    </p:anim>
                                    <p:anim calcmode="lin" valueType="num">
                                      <p:cBhvr>
                                        <p:cTn id="26" dur="500" fill="hold"/>
                                        <p:tgtEl>
                                          <p:spTgt spid="54"/>
                                        </p:tgtEl>
                                        <p:attrNameLst>
                                          <p:attrName>ppt_w</p:attrName>
                                        </p:attrNameLst>
                                      </p:cBhvr>
                                      <p:tavLst>
                                        <p:tav tm="0">
                                          <p:val>
                                            <p:fltVal val="0"/>
                                          </p:val>
                                        </p:tav>
                                        <p:tav tm="100000">
                                          <p:val>
                                            <p:strVal val="#ppt_w"/>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anim calcmode="lin" valueType="num">
                                      <p:cBhvr>
                                        <p:cTn id="35" dur="500" fill="hold"/>
                                        <p:tgtEl>
                                          <p:spTgt spid="55"/>
                                        </p:tgtEl>
                                        <p:attrNameLst>
                                          <p:attrName>style.rotation</p:attrName>
                                        </p:attrNameLst>
                                      </p:cBhvr>
                                      <p:tavLst>
                                        <p:tav tm="0">
                                          <p:val>
                                            <p:fltVal val="720"/>
                                          </p:val>
                                        </p:tav>
                                        <p:tav tm="100000">
                                          <p:val>
                                            <p:fltVal val="0"/>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 calcmode="lin" valueType="num">
                                      <p:cBhvr>
                                        <p:cTn id="37" dur="500" fill="hold"/>
                                        <p:tgtEl>
                                          <p:spTgt spid="55"/>
                                        </p:tgtEl>
                                        <p:attrNameLst>
                                          <p:attrName>ppt_w</p:attrName>
                                        </p:attrNameLst>
                                      </p:cBhvr>
                                      <p:tavLst>
                                        <p:tav tm="0">
                                          <p:val>
                                            <p:fltVal val="0"/>
                                          </p:val>
                                        </p:tav>
                                        <p:tav tm="100000">
                                          <p:val>
                                            <p:strVal val="#ppt_w"/>
                                          </p:val>
                                        </p:tav>
                                      </p:tavLst>
                                    </p:anim>
                                  </p:childTnLst>
                                </p:cTn>
                              </p:par>
                              <p:par>
                                <p:cTn id="38" presetID="6"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anim calcmode="lin" valueType="num">
                                      <p:cBhvr>
                                        <p:cTn id="46" dur="500" fill="hold"/>
                                        <p:tgtEl>
                                          <p:spTgt spid="56"/>
                                        </p:tgtEl>
                                        <p:attrNameLst>
                                          <p:attrName>style.rotation</p:attrName>
                                        </p:attrNameLst>
                                      </p:cBhvr>
                                      <p:tavLst>
                                        <p:tav tm="0">
                                          <p:val>
                                            <p:fltVal val="720"/>
                                          </p:val>
                                        </p:tav>
                                        <p:tav tm="100000">
                                          <p:val>
                                            <p:fltVal val="0"/>
                                          </p:val>
                                        </p:tav>
                                      </p:tavLst>
                                    </p:anim>
                                    <p:anim calcmode="lin" valueType="num">
                                      <p:cBhvr>
                                        <p:cTn id="47" dur="500" fill="hold"/>
                                        <p:tgtEl>
                                          <p:spTgt spid="56"/>
                                        </p:tgtEl>
                                        <p:attrNameLst>
                                          <p:attrName>ppt_h</p:attrName>
                                        </p:attrNameLst>
                                      </p:cBhvr>
                                      <p:tavLst>
                                        <p:tav tm="0">
                                          <p:val>
                                            <p:fltVal val="0"/>
                                          </p:val>
                                        </p:tav>
                                        <p:tav tm="100000">
                                          <p:val>
                                            <p:strVal val="#ppt_h"/>
                                          </p:val>
                                        </p:tav>
                                      </p:tavLst>
                                    </p:anim>
                                    <p:anim calcmode="lin" valueType="num">
                                      <p:cBhvr>
                                        <p:cTn id="48" dur="500" fill="hold"/>
                                        <p:tgtEl>
                                          <p:spTgt spid="56"/>
                                        </p:tgtEl>
                                        <p:attrNameLst>
                                          <p:attrName>ppt_w</p:attrName>
                                        </p:attrNameLst>
                                      </p:cBhvr>
                                      <p:tavLst>
                                        <p:tav tm="0">
                                          <p:val>
                                            <p:fltVal val="0"/>
                                          </p:val>
                                        </p:tav>
                                        <p:tav tm="100000">
                                          <p:val>
                                            <p:strVal val="#ppt_w"/>
                                          </p:val>
                                        </p:tav>
                                      </p:tavLst>
                                    </p:anim>
                                  </p:childTnLst>
                                </p:cTn>
                              </p:par>
                              <p:par>
                                <p:cTn id="49" presetID="6"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35" presetClass="entr" presetSubtype="0"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anim calcmode="lin" valueType="num">
                                      <p:cBhvr>
                                        <p:cTn id="57" dur="500" fill="hold"/>
                                        <p:tgtEl>
                                          <p:spTgt spid="57"/>
                                        </p:tgtEl>
                                        <p:attrNameLst>
                                          <p:attrName>style.rotation</p:attrName>
                                        </p:attrNameLst>
                                      </p:cBhvr>
                                      <p:tavLst>
                                        <p:tav tm="0">
                                          <p:val>
                                            <p:fltVal val="720"/>
                                          </p:val>
                                        </p:tav>
                                        <p:tav tm="100000">
                                          <p:val>
                                            <p:fltVal val="0"/>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 calcmode="lin" valueType="num">
                                      <p:cBhvr>
                                        <p:cTn id="59" dur="500" fill="hold"/>
                                        <p:tgtEl>
                                          <p:spTgt spid="57"/>
                                        </p:tgtEl>
                                        <p:attrNameLst>
                                          <p:attrName>ppt_w</p:attrName>
                                        </p:attrNameLst>
                                      </p:cBhvr>
                                      <p:tavLst>
                                        <p:tav tm="0">
                                          <p:val>
                                            <p:fltVal val="0"/>
                                          </p:val>
                                        </p:tav>
                                        <p:tav tm="100000">
                                          <p:val>
                                            <p:strVal val="#ppt_w"/>
                                          </p:val>
                                        </p:tav>
                                      </p:tavLst>
                                    </p:anim>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821841" y="0"/>
            <a:ext cx="5668841" cy="6858000"/>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10242499" y="0"/>
            <a:ext cx="1949501" cy="6858000"/>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10384418" y="4887918"/>
            <a:ext cx="1056732" cy="1007960"/>
          </a:xfrm>
          <a:prstGeom prst="rect">
            <a:avLst/>
          </a:prstGeom>
        </p:spPr>
      </p:pic>
      <p:pic>
        <p:nvPicPr>
          <p:cNvPr id="55" name="图片 54">
            <a:extLst>
              <a:ext uri="{FF2B5EF4-FFF2-40B4-BE49-F238E27FC236}">
                <a16:creationId xmlns:a16="http://schemas.microsoft.com/office/drawing/2014/main" id="{8A48957D-0930-4CC6-BD89-09BECFA4F117}"/>
              </a:ext>
            </a:extLst>
          </p:cNvPr>
          <p:cNvPicPr>
            <a:picLocks noChangeAspect="1"/>
          </p:cNvPicPr>
          <p:nvPr/>
        </p:nvPicPr>
        <p:blipFill>
          <a:blip r:embed="rId5"/>
          <a:stretch>
            <a:fillRect/>
          </a:stretch>
        </p:blipFill>
        <p:spPr>
          <a:xfrm>
            <a:off x="8250054" y="5573456"/>
            <a:ext cx="1056732" cy="1007960"/>
          </a:xfrm>
          <a:prstGeom prst="rect">
            <a:avLst/>
          </a:prstGeom>
        </p:spPr>
      </p:pic>
      <p:pic>
        <p:nvPicPr>
          <p:cNvPr id="56" name="图片 55">
            <a:extLst>
              <a:ext uri="{FF2B5EF4-FFF2-40B4-BE49-F238E27FC236}">
                <a16:creationId xmlns:a16="http://schemas.microsoft.com/office/drawing/2014/main" id="{BAAF0A8D-9072-4A02-BB48-6BA11C62A603}"/>
              </a:ext>
            </a:extLst>
          </p:cNvPr>
          <p:cNvPicPr>
            <a:picLocks noChangeAspect="1"/>
          </p:cNvPicPr>
          <p:nvPr/>
        </p:nvPicPr>
        <p:blipFill>
          <a:blip r:embed="rId5"/>
          <a:stretch>
            <a:fillRect/>
          </a:stretch>
        </p:blipFill>
        <p:spPr>
          <a:xfrm>
            <a:off x="5806840" y="4887918"/>
            <a:ext cx="1056732" cy="1007960"/>
          </a:xfrm>
          <a:prstGeom prst="rect">
            <a:avLst/>
          </a:prstGeom>
        </p:spPr>
      </p:pic>
      <p:pic>
        <p:nvPicPr>
          <p:cNvPr id="57" name="图片 56">
            <a:extLst>
              <a:ext uri="{FF2B5EF4-FFF2-40B4-BE49-F238E27FC236}">
                <a16:creationId xmlns:a16="http://schemas.microsoft.com/office/drawing/2014/main" id="{63F67BE8-5F60-4FEB-87D0-52974DE89F0E}"/>
              </a:ext>
            </a:extLst>
          </p:cNvPr>
          <p:cNvPicPr>
            <a:picLocks noChangeAspect="1"/>
          </p:cNvPicPr>
          <p:nvPr/>
        </p:nvPicPr>
        <p:blipFill>
          <a:blip r:embed="rId5"/>
          <a:stretch>
            <a:fillRect/>
          </a:stretch>
        </p:blipFill>
        <p:spPr>
          <a:xfrm>
            <a:off x="3299078" y="5391898"/>
            <a:ext cx="1056732" cy="1007960"/>
          </a:xfrm>
          <a:prstGeom prst="rect">
            <a:avLst/>
          </a:prstGeom>
        </p:spPr>
      </p:pic>
      <p:sp>
        <p:nvSpPr>
          <p:cNvPr id="8" name="文本框 22">
            <a:extLst>
              <a:ext uri="{FF2B5EF4-FFF2-40B4-BE49-F238E27FC236}">
                <a16:creationId xmlns:a16="http://schemas.microsoft.com/office/drawing/2014/main" id="{0C9928D3-15CE-463A-8DD4-D2BDB8DB2C15}"/>
              </a:ext>
            </a:extLst>
          </p:cNvPr>
          <p:cNvSpPr txBox="1"/>
          <p:nvPr/>
        </p:nvSpPr>
        <p:spPr>
          <a:xfrm>
            <a:off x="1704108" y="2415571"/>
            <a:ext cx="8918171" cy="1569660"/>
          </a:xfrm>
          <a:prstGeom prst="rect">
            <a:avLst/>
          </a:prstGeom>
          <a:noFill/>
        </p:spPr>
        <p:txBody>
          <a:bodyPr wrap="square" rtlCol="0">
            <a:spAutoFit/>
          </a:bodyPr>
          <a:lstStyle/>
          <a:p>
            <a:pPr algn="ctr"/>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Tạm biệt và hẹn gặp lại các con </a:t>
            </a:r>
          </a:p>
          <a:p>
            <a:pPr algn="ctr"/>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trong các tiết học sau!</a:t>
            </a:r>
            <a:endParaRPr lang="zh-CN" altLang="en-US"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353615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5"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anim calcmode="lin" valueType="num">
                                      <p:cBhvr>
                                        <p:cTn id="17" dur="500" fill="hold"/>
                                        <p:tgtEl>
                                          <p:spTgt spid="54"/>
                                        </p:tgtEl>
                                        <p:attrNameLst>
                                          <p:attrName>style.rotation</p:attrName>
                                        </p:attrNameLst>
                                      </p:cBhvr>
                                      <p:tavLst>
                                        <p:tav tm="0">
                                          <p:val>
                                            <p:fltVal val="720"/>
                                          </p:val>
                                        </p:tav>
                                        <p:tav tm="100000">
                                          <p:val>
                                            <p:fltVal val="0"/>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 calcmode="lin" valueType="num">
                                      <p:cBhvr>
                                        <p:cTn id="19" dur="500" fill="hold"/>
                                        <p:tgtEl>
                                          <p:spTgt spid="54"/>
                                        </p:tgtEl>
                                        <p:attrNameLst>
                                          <p:attrName>ppt_w</p:attrName>
                                        </p:attrNameLst>
                                      </p:cBhvr>
                                      <p:tavLst>
                                        <p:tav tm="0">
                                          <p:val>
                                            <p:fltVal val="0"/>
                                          </p:val>
                                        </p:tav>
                                        <p:tav tm="100000">
                                          <p:val>
                                            <p:strVal val="#ppt_w"/>
                                          </p:val>
                                        </p:tav>
                                      </p:tavLst>
                                    </p:anim>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anim calcmode="lin" valueType="num">
                                      <p:cBhvr>
                                        <p:cTn id="24" dur="500" fill="hold"/>
                                        <p:tgtEl>
                                          <p:spTgt spid="55"/>
                                        </p:tgtEl>
                                        <p:attrNameLst>
                                          <p:attrName>style.rotation</p:attrName>
                                        </p:attrNameLst>
                                      </p:cBhvr>
                                      <p:tavLst>
                                        <p:tav tm="0">
                                          <p:val>
                                            <p:fltVal val="720"/>
                                          </p:val>
                                        </p:tav>
                                        <p:tav tm="100000">
                                          <p:val>
                                            <p:fltVal val="0"/>
                                          </p:val>
                                        </p:tav>
                                      </p:tavLst>
                                    </p:anim>
                                    <p:anim calcmode="lin" valueType="num">
                                      <p:cBhvr>
                                        <p:cTn id="25" dur="500" fill="hold"/>
                                        <p:tgtEl>
                                          <p:spTgt spid="55"/>
                                        </p:tgtEl>
                                        <p:attrNameLst>
                                          <p:attrName>ppt_h</p:attrName>
                                        </p:attrNameLst>
                                      </p:cBhvr>
                                      <p:tavLst>
                                        <p:tav tm="0">
                                          <p:val>
                                            <p:fltVal val="0"/>
                                          </p:val>
                                        </p:tav>
                                        <p:tav tm="100000">
                                          <p:val>
                                            <p:strVal val="#ppt_h"/>
                                          </p:val>
                                        </p:tav>
                                      </p:tavLst>
                                    </p:anim>
                                    <p:anim calcmode="lin" valueType="num">
                                      <p:cBhvr>
                                        <p:cTn id="26" dur="500" fill="hold"/>
                                        <p:tgtEl>
                                          <p:spTgt spid="55"/>
                                        </p:tgtEl>
                                        <p:attrNameLst>
                                          <p:attrName>ppt_w</p:attrName>
                                        </p:attrNameLst>
                                      </p:cBhvr>
                                      <p:tavLst>
                                        <p:tav tm="0">
                                          <p:val>
                                            <p:fltVal val="0"/>
                                          </p:val>
                                        </p:tav>
                                        <p:tav tm="100000">
                                          <p:val>
                                            <p:strVal val="#ppt_w"/>
                                          </p:val>
                                        </p:tav>
                                      </p:tavLst>
                                    </p:anim>
                                  </p:childTnLst>
                                </p:cTn>
                              </p:par>
                            </p:childTnLst>
                          </p:cTn>
                        </p:par>
                        <p:par>
                          <p:cTn id="27" fill="hold">
                            <p:stCondLst>
                              <p:cond delay="2000"/>
                            </p:stCondLst>
                            <p:childTnLst>
                              <p:par>
                                <p:cTn id="28" presetID="35" presetClass="entr" presetSubtype="0"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anim calcmode="lin" valueType="num">
                                      <p:cBhvr>
                                        <p:cTn id="31" dur="500" fill="hold"/>
                                        <p:tgtEl>
                                          <p:spTgt spid="56"/>
                                        </p:tgtEl>
                                        <p:attrNameLst>
                                          <p:attrName>style.rotation</p:attrName>
                                        </p:attrNameLst>
                                      </p:cBhvr>
                                      <p:tavLst>
                                        <p:tav tm="0">
                                          <p:val>
                                            <p:fltVal val="720"/>
                                          </p:val>
                                        </p:tav>
                                        <p:tav tm="100000">
                                          <p:val>
                                            <p:fltVal val="0"/>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ppt_w</p:attrName>
                                        </p:attrNameLst>
                                      </p:cBhvr>
                                      <p:tavLst>
                                        <p:tav tm="0">
                                          <p:val>
                                            <p:fltVal val="0"/>
                                          </p:val>
                                        </p:tav>
                                        <p:tav tm="100000">
                                          <p:val>
                                            <p:strVal val="#ppt_w"/>
                                          </p:val>
                                        </p:tav>
                                      </p:tavLst>
                                    </p:anim>
                                  </p:childTnLst>
                                </p:cTn>
                              </p:par>
                            </p:childTnLst>
                          </p:cTn>
                        </p:par>
                        <p:par>
                          <p:cTn id="34" fill="hold">
                            <p:stCondLst>
                              <p:cond delay="2500"/>
                            </p:stCondLst>
                            <p:childTnLst>
                              <p:par>
                                <p:cTn id="35" presetID="35" presetClass="entr" presetSubtype="0"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anim calcmode="lin" valueType="num">
                                      <p:cBhvr>
                                        <p:cTn id="38" dur="500" fill="hold"/>
                                        <p:tgtEl>
                                          <p:spTgt spid="57"/>
                                        </p:tgtEl>
                                        <p:attrNameLst>
                                          <p:attrName>style.rotation</p:attrName>
                                        </p:attrNameLst>
                                      </p:cBhvr>
                                      <p:tavLst>
                                        <p:tav tm="0">
                                          <p:val>
                                            <p:fltVal val="720"/>
                                          </p:val>
                                        </p:tav>
                                        <p:tav tm="100000">
                                          <p:val>
                                            <p:fltVal val="0"/>
                                          </p:val>
                                        </p:tav>
                                      </p:tavLst>
                                    </p:anim>
                                    <p:anim calcmode="lin" valueType="num">
                                      <p:cBhvr>
                                        <p:cTn id="39" dur="500" fill="hold"/>
                                        <p:tgtEl>
                                          <p:spTgt spid="57"/>
                                        </p:tgtEl>
                                        <p:attrNameLst>
                                          <p:attrName>ppt_h</p:attrName>
                                        </p:attrNameLst>
                                      </p:cBhvr>
                                      <p:tavLst>
                                        <p:tav tm="0">
                                          <p:val>
                                            <p:fltVal val="0"/>
                                          </p:val>
                                        </p:tav>
                                        <p:tav tm="100000">
                                          <p:val>
                                            <p:strVal val="#ppt_h"/>
                                          </p:val>
                                        </p:tav>
                                      </p:tavLst>
                                    </p:anim>
                                    <p:anim calcmode="lin" valueType="num">
                                      <p:cBhvr>
                                        <p:cTn id="40" dur="500" fill="hold"/>
                                        <p:tgtEl>
                                          <p:spTgt spid="57"/>
                                        </p:tgtEl>
                                        <p:attrNameLst>
                                          <p:attrName>ppt_w</p:attrName>
                                        </p:attrNameLst>
                                      </p:cBhvr>
                                      <p:tavLst>
                                        <p:tav tm="0">
                                          <p:val>
                                            <p:fltVal val="0"/>
                                          </p:val>
                                        </p:tav>
                                        <p:tav tm="100000">
                                          <p:val>
                                            <p:strVal val="#ppt_w"/>
                                          </p:val>
                                        </p:tav>
                                      </p:tavLst>
                                    </p:anim>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8">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8">
                                            <p:txEl>
                                              <p:pRg st="0" end="0"/>
                                            </p:txEl>
                                          </p:spTgt>
                                        </p:tgtEl>
                                        <p:attrNameLst>
                                          <p:attrName>ppt_w</p:attrName>
                                        </p:attrNameLst>
                                      </p:cBhvr>
                                    </p:anim>
                                    <p:anim by="(#ppt_w*0.50)" calcmode="lin" valueType="num">
                                      <p:cBhvr>
                                        <p:cTn id="44" dur="500" decel="50000" autoRev="1" fill="hold">
                                          <p:stCondLst>
                                            <p:cond delay="0"/>
                                          </p:stCondLst>
                                        </p:cTn>
                                        <p:tgtEl>
                                          <p:spTgt spid="8">
                                            <p:txEl>
                                              <p:pRg st="0" end="0"/>
                                            </p:txEl>
                                          </p:spTgt>
                                        </p:tgtEl>
                                        <p:attrNameLst>
                                          <p:attrName>ppt_x</p:attrName>
                                        </p:attrNameLst>
                                      </p:cBhvr>
                                    </p:anim>
                                    <p:anim from="(-#ppt_h/2)" to="(#ppt_y)" calcmode="lin" valueType="num">
                                      <p:cBhvr>
                                        <p:cTn id="45" dur="1000" fill="hold">
                                          <p:stCondLst>
                                            <p:cond delay="0"/>
                                          </p:stCondLst>
                                        </p:cTn>
                                        <p:tgtEl>
                                          <p:spTgt spid="8">
                                            <p:txEl>
                                              <p:pRg st="0" end="0"/>
                                            </p:txEl>
                                          </p:spTgt>
                                        </p:tgtEl>
                                        <p:attrNameLst>
                                          <p:attrName>ppt_y</p:attrName>
                                        </p:attrNameLst>
                                      </p:cBhvr>
                                    </p:anim>
                                    <p:animRot by="21600000">
                                      <p:cBhvr>
                                        <p:cTn id="46" dur="1000" fill="hold">
                                          <p:stCondLst>
                                            <p:cond delay="0"/>
                                          </p:stCondLst>
                                        </p:cTn>
                                        <p:tgtEl>
                                          <p:spTgt spid="8">
                                            <p:txEl>
                                              <p:pRg st="0" end="0"/>
                                            </p:txEl>
                                          </p:spTgt>
                                        </p:tgtEl>
                                        <p:attrNameLst>
                                          <p:attrName>r</p:attrName>
                                        </p:attrNameLst>
                                      </p:cBhvr>
                                    </p:animRot>
                                  </p:childTnLst>
                                </p:cTn>
                              </p:par>
                              <p:par>
                                <p:cTn id="47" presetID="56" presetClass="entr" presetSubtype="0" fill="hold" nodeType="withEffect">
                                  <p:stCondLst>
                                    <p:cond delay="0"/>
                                  </p:stCondLst>
                                  <p:iterate type="lt">
                                    <p:tmPct val="3000"/>
                                  </p:iterate>
                                  <p:childTnLst>
                                    <p:set>
                                      <p:cBhvr>
                                        <p:cTn id="48" dur="1" fill="hold">
                                          <p:stCondLst>
                                            <p:cond delay="0"/>
                                          </p:stCondLst>
                                        </p:cTn>
                                        <p:tgtEl>
                                          <p:spTgt spid="8">
                                            <p:txEl>
                                              <p:pRg st="1" end="1"/>
                                            </p:txEl>
                                          </p:spTgt>
                                        </p:tgtEl>
                                        <p:attrNameLst>
                                          <p:attrName>style.visibility</p:attrName>
                                        </p:attrNameLst>
                                      </p:cBhvr>
                                      <p:to>
                                        <p:strVal val="visible"/>
                                      </p:to>
                                    </p:set>
                                    <p:anim by="(-#ppt_w*2)" calcmode="lin" valueType="num">
                                      <p:cBhvr rctx="PPT">
                                        <p:cTn id="49" dur="500" autoRev="1" fill="hold">
                                          <p:stCondLst>
                                            <p:cond delay="0"/>
                                          </p:stCondLst>
                                        </p:cTn>
                                        <p:tgtEl>
                                          <p:spTgt spid="8">
                                            <p:txEl>
                                              <p:pRg st="1" end="1"/>
                                            </p:txEl>
                                          </p:spTgt>
                                        </p:tgtEl>
                                        <p:attrNameLst>
                                          <p:attrName>ppt_w</p:attrName>
                                        </p:attrNameLst>
                                      </p:cBhvr>
                                    </p:anim>
                                    <p:anim by="(#ppt_w*0.50)" calcmode="lin" valueType="num">
                                      <p:cBhvr>
                                        <p:cTn id="50" dur="500" decel="50000" autoRev="1" fill="hold">
                                          <p:stCondLst>
                                            <p:cond delay="0"/>
                                          </p:stCondLst>
                                        </p:cTn>
                                        <p:tgtEl>
                                          <p:spTgt spid="8">
                                            <p:txEl>
                                              <p:pRg st="1" end="1"/>
                                            </p:txEl>
                                          </p:spTgt>
                                        </p:tgtEl>
                                        <p:attrNameLst>
                                          <p:attrName>ppt_x</p:attrName>
                                        </p:attrNameLst>
                                      </p:cBhvr>
                                    </p:anim>
                                    <p:anim from="(-#ppt_h/2)" to="(#ppt_y)" calcmode="lin" valueType="num">
                                      <p:cBhvr>
                                        <p:cTn id="51" dur="1000" fill="hold">
                                          <p:stCondLst>
                                            <p:cond delay="0"/>
                                          </p:stCondLst>
                                        </p:cTn>
                                        <p:tgtEl>
                                          <p:spTgt spid="8">
                                            <p:txEl>
                                              <p:pRg st="1" end="1"/>
                                            </p:txEl>
                                          </p:spTgt>
                                        </p:tgtEl>
                                        <p:attrNameLst>
                                          <p:attrName>ppt_y</p:attrName>
                                        </p:attrNameLst>
                                      </p:cBhvr>
                                    </p:anim>
                                    <p:animRot by="21600000">
                                      <p:cBhvr>
                                        <p:cTn id="52" dur="1000" fill="hold">
                                          <p:stCondLst>
                                            <p:cond delay="0"/>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821841" y="0"/>
            <a:ext cx="5668841" cy="6858000"/>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10242499" y="0"/>
            <a:ext cx="1949501" cy="6858000"/>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3101116" y="515441"/>
            <a:ext cx="1056732" cy="1007960"/>
          </a:xfrm>
          <a:prstGeom prst="rect">
            <a:avLst/>
          </a:prstGeom>
        </p:spPr>
      </p:pic>
      <p:pic>
        <p:nvPicPr>
          <p:cNvPr id="55" name="图片 54">
            <a:extLst>
              <a:ext uri="{FF2B5EF4-FFF2-40B4-BE49-F238E27FC236}">
                <a16:creationId xmlns:a16="http://schemas.microsoft.com/office/drawing/2014/main" id="{8A48957D-0930-4CC6-BD89-09BECFA4F117}"/>
              </a:ext>
            </a:extLst>
          </p:cNvPr>
          <p:cNvPicPr>
            <a:picLocks noChangeAspect="1"/>
          </p:cNvPicPr>
          <p:nvPr/>
        </p:nvPicPr>
        <p:blipFill>
          <a:blip r:embed="rId5"/>
          <a:stretch>
            <a:fillRect/>
          </a:stretch>
        </p:blipFill>
        <p:spPr>
          <a:xfrm>
            <a:off x="3864620" y="2075344"/>
            <a:ext cx="1056732" cy="1007960"/>
          </a:xfrm>
          <a:prstGeom prst="rect">
            <a:avLst/>
          </a:prstGeom>
        </p:spPr>
      </p:pic>
      <p:pic>
        <p:nvPicPr>
          <p:cNvPr id="56" name="图片 55">
            <a:extLst>
              <a:ext uri="{FF2B5EF4-FFF2-40B4-BE49-F238E27FC236}">
                <a16:creationId xmlns:a16="http://schemas.microsoft.com/office/drawing/2014/main" id="{BAAF0A8D-9072-4A02-BB48-6BA11C62A603}"/>
              </a:ext>
            </a:extLst>
          </p:cNvPr>
          <p:cNvPicPr>
            <a:picLocks noChangeAspect="1"/>
          </p:cNvPicPr>
          <p:nvPr/>
        </p:nvPicPr>
        <p:blipFill>
          <a:blip r:embed="rId5"/>
          <a:stretch>
            <a:fillRect/>
          </a:stretch>
        </p:blipFill>
        <p:spPr>
          <a:xfrm>
            <a:off x="3892979" y="3774697"/>
            <a:ext cx="1056732" cy="1007960"/>
          </a:xfrm>
          <a:prstGeom prst="rect">
            <a:avLst/>
          </a:prstGeom>
        </p:spPr>
      </p:pic>
      <p:pic>
        <p:nvPicPr>
          <p:cNvPr id="57" name="图片 56">
            <a:extLst>
              <a:ext uri="{FF2B5EF4-FFF2-40B4-BE49-F238E27FC236}">
                <a16:creationId xmlns:a16="http://schemas.microsoft.com/office/drawing/2014/main" id="{63F67BE8-5F60-4FEB-87D0-52974DE89F0E}"/>
              </a:ext>
            </a:extLst>
          </p:cNvPr>
          <p:cNvPicPr>
            <a:picLocks noChangeAspect="1"/>
          </p:cNvPicPr>
          <p:nvPr/>
        </p:nvPicPr>
        <p:blipFill>
          <a:blip r:embed="rId5"/>
          <a:stretch>
            <a:fillRect/>
          </a:stretch>
        </p:blipFill>
        <p:spPr>
          <a:xfrm>
            <a:off x="3299078" y="5391898"/>
            <a:ext cx="1056732" cy="1007960"/>
          </a:xfrm>
          <a:prstGeom prst="rect">
            <a:avLst/>
          </a:prstGeom>
        </p:spPr>
      </p:pic>
      <p:sp>
        <p:nvSpPr>
          <p:cNvPr id="8" name="TextBox 7"/>
          <p:cNvSpPr txBox="1"/>
          <p:nvPr/>
        </p:nvSpPr>
        <p:spPr>
          <a:xfrm>
            <a:off x="4439447" y="685156"/>
            <a:ext cx="7189414" cy="984820"/>
          </a:xfrm>
          <a:prstGeom prst="rect">
            <a:avLst/>
          </a:prstGeom>
          <a:noFill/>
        </p:spPr>
        <p:txBody>
          <a:bodyPr wrap="square" lIns="121855" tIns="60928" rIns="121855" bIns="60928" rtlCol="0">
            <a:spAutoFit/>
          </a:bodyPr>
          <a:lstStyle/>
          <a:p>
            <a:r>
              <a:rPr lang="en-US" sz="2800">
                <a:solidFill>
                  <a:srgbClr val="002060"/>
                </a:solidFill>
                <a:latin typeface="Times New Roman" pitchFamily="18" charset="0"/>
                <a:ea typeface="Arial-Rounded" panose="020B0500000000000000" pitchFamily="34" charset="0"/>
                <a:cs typeface="Times New Roman" pitchFamily="18" charset="0"/>
              </a:rPr>
              <a:t>Nghe - viết chính tả một đoạn văn ngắn trong bài: Chiếc rễ đa tròn</a:t>
            </a:r>
            <a:endParaRPr lang="en-US" sz="2800" dirty="0">
              <a:solidFill>
                <a:srgbClr val="002060"/>
              </a:solidFill>
              <a:latin typeface="Times New Roman" pitchFamily="18" charset="0"/>
              <a:ea typeface="Arial-Rounded" panose="020B0500000000000000" pitchFamily="34" charset="0"/>
              <a:cs typeface="Times New Roman" pitchFamily="18" charset="0"/>
            </a:endParaRPr>
          </a:p>
        </p:txBody>
      </p:sp>
      <p:sp>
        <p:nvSpPr>
          <p:cNvPr id="9" name="TextBox 8"/>
          <p:cNvSpPr txBox="1"/>
          <p:nvPr/>
        </p:nvSpPr>
        <p:spPr>
          <a:xfrm>
            <a:off x="4949711" y="2302357"/>
            <a:ext cx="7189414" cy="553933"/>
          </a:xfrm>
          <a:prstGeom prst="rect">
            <a:avLst/>
          </a:prstGeom>
          <a:noFill/>
        </p:spPr>
        <p:txBody>
          <a:bodyPr wrap="square" lIns="121855" tIns="60928" rIns="121855" bIns="60928" rtlCol="0">
            <a:spAutoFit/>
          </a:bodyPr>
          <a:lstStyle/>
          <a:p>
            <a:r>
              <a:rPr lang="en-US" sz="2800" dirty="0">
                <a:solidFill>
                  <a:srgbClr val="002060"/>
                </a:solidFill>
                <a:latin typeface="Times New Roman" pitchFamily="18" charset="0"/>
                <a:ea typeface="Arial-Rounded" panose="020B0500000000000000" pitchFamily="34" charset="0"/>
                <a:cs typeface="Times New Roman" pitchFamily="18" charset="0"/>
              </a:rPr>
              <a:t>Viết đúng chính tả, trình bày bài hợp lí.</a:t>
            </a:r>
          </a:p>
        </p:txBody>
      </p:sp>
      <p:sp>
        <p:nvSpPr>
          <p:cNvPr id="10" name="TextBox 9"/>
          <p:cNvSpPr txBox="1"/>
          <p:nvPr/>
        </p:nvSpPr>
        <p:spPr>
          <a:xfrm>
            <a:off x="5121320" y="3985353"/>
            <a:ext cx="7189414" cy="553933"/>
          </a:xfrm>
          <a:prstGeom prst="rect">
            <a:avLst/>
          </a:prstGeom>
          <a:noFill/>
        </p:spPr>
        <p:txBody>
          <a:bodyPr wrap="square" lIns="121855" tIns="60928" rIns="121855" bIns="60928" rtlCol="0">
            <a:spAutoFit/>
          </a:bodyPr>
          <a:lstStyle/>
          <a:p>
            <a:r>
              <a:rPr lang="en-US" sz="2800">
                <a:solidFill>
                  <a:srgbClr val="002060"/>
                </a:solidFill>
                <a:latin typeface="Times New Roman" pitchFamily="18" charset="0"/>
                <a:ea typeface="Arial-Rounded" panose="020B0500000000000000" pitchFamily="34" charset="0"/>
                <a:cs typeface="Times New Roman" pitchFamily="18" charset="0"/>
              </a:rPr>
              <a:t>Biết viết đúng tên riêng của người.</a:t>
            </a:r>
            <a:endParaRPr lang="en-US" sz="2800" dirty="0">
              <a:solidFill>
                <a:srgbClr val="002060"/>
              </a:solidFill>
              <a:latin typeface="Times New Roman" pitchFamily="18" charset="0"/>
              <a:ea typeface="Arial-Rounded" panose="020B0500000000000000" pitchFamily="34" charset="0"/>
              <a:cs typeface="Times New Roman" pitchFamily="18" charset="0"/>
            </a:endParaRPr>
          </a:p>
        </p:txBody>
      </p:sp>
      <p:sp>
        <p:nvSpPr>
          <p:cNvPr id="11" name="TextBox 10"/>
          <p:cNvSpPr txBox="1"/>
          <p:nvPr/>
        </p:nvSpPr>
        <p:spPr>
          <a:xfrm>
            <a:off x="4514718" y="5618911"/>
            <a:ext cx="7189414" cy="984820"/>
          </a:xfrm>
          <a:prstGeom prst="rect">
            <a:avLst/>
          </a:prstGeom>
          <a:noFill/>
        </p:spPr>
        <p:txBody>
          <a:bodyPr wrap="square" lIns="121855" tIns="60928" rIns="121855" bIns="60928" rtlCol="0">
            <a:spAutoFit/>
          </a:bodyPr>
          <a:lstStyle/>
          <a:p>
            <a:r>
              <a:rPr lang="en-US" sz="2800">
                <a:solidFill>
                  <a:srgbClr val="002060"/>
                </a:solidFill>
                <a:latin typeface="Times New Roman" pitchFamily="18" charset="0"/>
                <a:ea typeface="Arial-Rounded" panose="020B0500000000000000" pitchFamily="34" charset="0"/>
                <a:cs typeface="Times New Roman" pitchFamily="18" charset="0"/>
              </a:rPr>
              <a:t>Làm đúng bài tập phân biệt vần dễ lẫn: </a:t>
            </a:r>
            <a:r>
              <a:rPr lang="en-US" altLang="zh-CN" sz="2800">
                <a:solidFill>
                  <a:srgbClr val="002060"/>
                </a:solidFill>
                <a:latin typeface="Times New Roman" panose="02020603050405020304" pitchFamily="18" charset="0"/>
                <a:cs typeface="Times New Roman" panose="02020603050405020304" pitchFamily="18" charset="0"/>
              </a:rPr>
              <a:t>iu</a:t>
            </a:r>
            <a:r>
              <a:rPr lang="en-US" sz="2800">
                <a:solidFill>
                  <a:srgbClr val="002060"/>
                </a:solidFill>
                <a:latin typeface="Times New Roman" panose="02020603050405020304" pitchFamily="18" charset="0"/>
                <a:cs typeface="Times New Roman" panose="02020603050405020304" pitchFamily="18" charset="0"/>
              </a:rPr>
              <a:t>/ưu,im/iêm</a:t>
            </a:r>
            <a:endParaRPr lang="en-US" sz="2800" dirty="0">
              <a:solidFill>
                <a:srgbClr val="002060"/>
              </a:solidFill>
              <a:latin typeface="Times New Roman" pitchFamily="18" charset="0"/>
              <a:ea typeface="Arial-Rounded" panose="020B0500000000000000" pitchFamily="34" charset="0"/>
              <a:cs typeface="Times New Roman" pitchFamily="18" charset="0"/>
            </a:endParaRPr>
          </a:p>
        </p:txBody>
      </p:sp>
      <p:sp>
        <p:nvSpPr>
          <p:cNvPr id="12" name="文本框 22">
            <a:extLst>
              <a:ext uri="{FF2B5EF4-FFF2-40B4-BE49-F238E27FC236}">
                <a16:creationId xmlns:a16="http://schemas.microsoft.com/office/drawing/2014/main" id="{0C9928D3-15CE-463A-8DD4-D2BDB8DB2C15}"/>
              </a:ext>
            </a:extLst>
          </p:cNvPr>
          <p:cNvSpPr txBox="1"/>
          <p:nvPr/>
        </p:nvSpPr>
        <p:spPr>
          <a:xfrm>
            <a:off x="19785" y="2912718"/>
            <a:ext cx="3740579" cy="1754326"/>
          </a:xfrm>
          <a:prstGeom prst="rect">
            <a:avLst/>
          </a:prstGeom>
          <a:noFill/>
        </p:spPr>
        <p:txBody>
          <a:bodyPr wrap="square" rtlCol="0">
            <a:spAutoFit/>
          </a:bodyPr>
          <a:lstStyle/>
          <a:p>
            <a:r>
              <a:rPr lang="en-US" altLang="zh-CN" sz="540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32986370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56" presetClass="entr" presetSubtype="0" fill="hold" nodeType="withEffect">
                                  <p:stCondLst>
                                    <p:cond delay="0"/>
                                  </p:stCondLst>
                                  <p:iterate type="lt">
                                    <p:tmPct val="3000"/>
                                  </p:iterate>
                                  <p:childTnLst>
                                    <p:set>
                                      <p:cBhvr>
                                        <p:cTn id="14" dur="1" fill="hold">
                                          <p:stCondLst>
                                            <p:cond delay="0"/>
                                          </p:stCondLst>
                                        </p:cTn>
                                        <p:tgtEl>
                                          <p:spTgt spid="12">
                                            <p:txEl>
                                              <p:pRg st="0" end="0"/>
                                            </p:txEl>
                                          </p:spTgt>
                                        </p:tgtEl>
                                        <p:attrNameLst>
                                          <p:attrName>style.visibility</p:attrName>
                                        </p:attrNameLst>
                                      </p:cBhvr>
                                      <p:to>
                                        <p:strVal val="visible"/>
                                      </p:to>
                                    </p:set>
                                    <p:anim by="(-#ppt_w*2)" calcmode="lin" valueType="num">
                                      <p:cBhvr rctx="PPT">
                                        <p:cTn id="15" dur="500" autoRev="1" fill="hold">
                                          <p:stCondLst>
                                            <p:cond delay="0"/>
                                          </p:stCondLst>
                                        </p:cTn>
                                        <p:tgtEl>
                                          <p:spTgt spid="12">
                                            <p:txEl>
                                              <p:pRg st="0" end="0"/>
                                            </p:txEl>
                                          </p:spTgt>
                                        </p:tgtEl>
                                        <p:attrNameLst>
                                          <p:attrName>ppt_w</p:attrName>
                                        </p:attrNameLst>
                                      </p:cBhvr>
                                    </p:anim>
                                    <p:anim by="(#ppt_w*0.50)" calcmode="lin" valueType="num">
                                      <p:cBhvr>
                                        <p:cTn id="16" dur="500" decel="50000" autoRev="1" fill="hold">
                                          <p:stCondLst>
                                            <p:cond delay="0"/>
                                          </p:stCondLst>
                                        </p:cTn>
                                        <p:tgtEl>
                                          <p:spTgt spid="12">
                                            <p:txEl>
                                              <p:pRg st="0" end="0"/>
                                            </p:txEl>
                                          </p:spTgt>
                                        </p:tgtEl>
                                        <p:attrNameLst>
                                          <p:attrName>ppt_x</p:attrName>
                                        </p:attrNameLst>
                                      </p:cBhvr>
                                    </p:anim>
                                    <p:anim from="(-#ppt_h/2)" to="(#ppt_y)" calcmode="lin" valueType="num">
                                      <p:cBhvr>
                                        <p:cTn id="17" dur="1000" fill="hold">
                                          <p:stCondLst>
                                            <p:cond delay="0"/>
                                          </p:stCondLst>
                                        </p:cTn>
                                        <p:tgtEl>
                                          <p:spTgt spid="12">
                                            <p:txEl>
                                              <p:pRg st="0" end="0"/>
                                            </p:txEl>
                                          </p:spTgt>
                                        </p:tgtEl>
                                        <p:attrNameLst>
                                          <p:attrName>ppt_y</p:attrName>
                                        </p:attrNameLst>
                                      </p:cBhvr>
                                    </p:anim>
                                    <p:animRot by="21600000">
                                      <p:cBhvr>
                                        <p:cTn id="18" dur="1000" fill="hold">
                                          <p:stCondLst>
                                            <p:cond delay="0"/>
                                          </p:stCondLst>
                                        </p:cTn>
                                        <p:tgtEl>
                                          <p:spTgt spid="12">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anim calcmode="lin" valueType="num">
                                      <p:cBhvr>
                                        <p:cTn id="24" dur="500" fill="hold"/>
                                        <p:tgtEl>
                                          <p:spTgt spid="54"/>
                                        </p:tgtEl>
                                        <p:attrNameLst>
                                          <p:attrName>style.rotation</p:attrName>
                                        </p:attrNameLst>
                                      </p:cBhvr>
                                      <p:tavLst>
                                        <p:tav tm="0">
                                          <p:val>
                                            <p:fltVal val="720"/>
                                          </p:val>
                                        </p:tav>
                                        <p:tav tm="100000">
                                          <p:val>
                                            <p:fltVal val="0"/>
                                          </p:val>
                                        </p:tav>
                                      </p:tavLst>
                                    </p:anim>
                                    <p:anim calcmode="lin" valueType="num">
                                      <p:cBhvr>
                                        <p:cTn id="25" dur="500" fill="hold"/>
                                        <p:tgtEl>
                                          <p:spTgt spid="54"/>
                                        </p:tgtEl>
                                        <p:attrNameLst>
                                          <p:attrName>ppt_h</p:attrName>
                                        </p:attrNameLst>
                                      </p:cBhvr>
                                      <p:tavLst>
                                        <p:tav tm="0">
                                          <p:val>
                                            <p:fltVal val="0"/>
                                          </p:val>
                                        </p:tav>
                                        <p:tav tm="100000">
                                          <p:val>
                                            <p:strVal val="#ppt_h"/>
                                          </p:val>
                                        </p:tav>
                                      </p:tavLst>
                                    </p:anim>
                                    <p:anim calcmode="lin" valueType="num">
                                      <p:cBhvr>
                                        <p:cTn id="26" dur="500" fill="hold"/>
                                        <p:tgtEl>
                                          <p:spTgt spid="54"/>
                                        </p:tgtEl>
                                        <p:attrNameLst>
                                          <p:attrName>ppt_w</p:attrName>
                                        </p:attrNameLst>
                                      </p:cBhvr>
                                      <p:tavLst>
                                        <p:tav tm="0">
                                          <p:val>
                                            <p:fltVal val="0"/>
                                          </p:val>
                                        </p:tav>
                                        <p:tav tm="100000">
                                          <p:val>
                                            <p:strVal val="#ppt_w"/>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anim calcmode="lin" valueType="num">
                                      <p:cBhvr>
                                        <p:cTn id="35" dur="500" fill="hold"/>
                                        <p:tgtEl>
                                          <p:spTgt spid="55"/>
                                        </p:tgtEl>
                                        <p:attrNameLst>
                                          <p:attrName>style.rotation</p:attrName>
                                        </p:attrNameLst>
                                      </p:cBhvr>
                                      <p:tavLst>
                                        <p:tav tm="0">
                                          <p:val>
                                            <p:fltVal val="720"/>
                                          </p:val>
                                        </p:tav>
                                        <p:tav tm="100000">
                                          <p:val>
                                            <p:fltVal val="0"/>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 calcmode="lin" valueType="num">
                                      <p:cBhvr>
                                        <p:cTn id="37" dur="500" fill="hold"/>
                                        <p:tgtEl>
                                          <p:spTgt spid="55"/>
                                        </p:tgtEl>
                                        <p:attrNameLst>
                                          <p:attrName>ppt_w</p:attrName>
                                        </p:attrNameLst>
                                      </p:cBhvr>
                                      <p:tavLst>
                                        <p:tav tm="0">
                                          <p:val>
                                            <p:fltVal val="0"/>
                                          </p:val>
                                        </p:tav>
                                        <p:tav tm="100000">
                                          <p:val>
                                            <p:strVal val="#ppt_w"/>
                                          </p:val>
                                        </p:tav>
                                      </p:tavLst>
                                    </p:anim>
                                  </p:childTnLst>
                                </p:cTn>
                              </p:par>
                              <p:par>
                                <p:cTn id="38" presetID="6"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anim calcmode="lin" valueType="num">
                                      <p:cBhvr>
                                        <p:cTn id="46" dur="500" fill="hold"/>
                                        <p:tgtEl>
                                          <p:spTgt spid="56"/>
                                        </p:tgtEl>
                                        <p:attrNameLst>
                                          <p:attrName>style.rotation</p:attrName>
                                        </p:attrNameLst>
                                      </p:cBhvr>
                                      <p:tavLst>
                                        <p:tav tm="0">
                                          <p:val>
                                            <p:fltVal val="720"/>
                                          </p:val>
                                        </p:tav>
                                        <p:tav tm="100000">
                                          <p:val>
                                            <p:fltVal val="0"/>
                                          </p:val>
                                        </p:tav>
                                      </p:tavLst>
                                    </p:anim>
                                    <p:anim calcmode="lin" valueType="num">
                                      <p:cBhvr>
                                        <p:cTn id="47" dur="500" fill="hold"/>
                                        <p:tgtEl>
                                          <p:spTgt spid="56"/>
                                        </p:tgtEl>
                                        <p:attrNameLst>
                                          <p:attrName>ppt_h</p:attrName>
                                        </p:attrNameLst>
                                      </p:cBhvr>
                                      <p:tavLst>
                                        <p:tav tm="0">
                                          <p:val>
                                            <p:fltVal val="0"/>
                                          </p:val>
                                        </p:tav>
                                        <p:tav tm="100000">
                                          <p:val>
                                            <p:strVal val="#ppt_h"/>
                                          </p:val>
                                        </p:tav>
                                      </p:tavLst>
                                    </p:anim>
                                    <p:anim calcmode="lin" valueType="num">
                                      <p:cBhvr>
                                        <p:cTn id="48" dur="500" fill="hold"/>
                                        <p:tgtEl>
                                          <p:spTgt spid="56"/>
                                        </p:tgtEl>
                                        <p:attrNameLst>
                                          <p:attrName>ppt_w</p:attrName>
                                        </p:attrNameLst>
                                      </p:cBhvr>
                                      <p:tavLst>
                                        <p:tav tm="0">
                                          <p:val>
                                            <p:fltVal val="0"/>
                                          </p:val>
                                        </p:tav>
                                        <p:tav tm="100000">
                                          <p:val>
                                            <p:strVal val="#ppt_w"/>
                                          </p:val>
                                        </p:tav>
                                      </p:tavLst>
                                    </p:anim>
                                  </p:childTnLst>
                                </p:cTn>
                              </p:par>
                              <p:par>
                                <p:cTn id="49" presetID="6"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35" presetClass="entr" presetSubtype="0"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anim calcmode="lin" valueType="num">
                                      <p:cBhvr>
                                        <p:cTn id="57" dur="500" fill="hold"/>
                                        <p:tgtEl>
                                          <p:spTgt spid="57"/>
                                        </p:tgtEl>
                                        <p:attrNameLst>
                                          <p:attrName>style.rotation</p:attrName>
                                        </p:attrNameLst>
                                      </p:cBhvr>
                                      <p:tavLst>
                                        <p:tav tm="0">
                                          <p:val>
                                            <p:fltVal val="720"/>
                                          </p:val>
                                        </p:tav>
                                        <p:tav tm="100000">
                                          <p:val>
                                            <p:fltVal val="0"/>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 calcmode="lin" valueType="num">
                                      <p:cBhvr>
                                        <p:cTn id="59" dur="500" fill="hold"/>
                                        <p:tgtEl>
                                          <p:spTgt spid="57"/>
                                        </p:tgtEl>
                                        <p:attrNameLst>
                                          <p:attrName>ppt_w</p:attrName>
                                        </p:attrNameLst>
                                      </p:cBhvr>
                                      <p:tavLst>
                                        <p:tav tm="0">
                                          <p:val>
                                            <p:fltVal val="0"/>
                                          </p:val>
                                        </p:tav>
                                        <p:tav tm="100000">
                                          <p:val>
                                            <p:strVal val="#ppt_w"/>
                                          </p:val>
                                        </p:tav>
                                      </p:tavLst>
                                    </p:anim>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Vector khung với chủ đề học sinh | Thư viện stock vector đẹp miễn phí |  Sách giáo khoa, Khung, Nghệ thuật"/>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5" name="TextBox 4"/>
          <p:cNvSpPr txBox="1"/>
          <p:nvPr/>
        </p:nvSpPr>
        <p:spPr>
          <a:xfrm>
            <a:off x="2181497" y="1711234"/>
            <a:ext cx="8739052" cy="1446550"/>
          </a:xfrm>
          <a:prstGeom prst="rect">
            <a:avLst/>
          </a:prstGeom>
          <a:noFill/>
        </p:spPr>
        <p:txBody>
          <a:bodyPr wrap="square" rtlCol="0">
            <a:spAutoFit/>
          </a:bodyPr>
          <a:lstStyle/>
          <a:p>
            <a:pPr algn="ctr"/>
            <a:r>
              <a:rPr lang="en-US" sz="8800" dirty="0">
                <a:solidFill>
                  <a:srgbClr val="FF0000"/>
                </a:solidFill>
                <a:latin typeface="Times New Roman" panose="02020603050405020304" pitchFamily="18" charset="0"/>
                <a:cs typeface="Times New Roman" panose="02020603050405020304" pitchFamily="18"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ác Hồ, người cho em tất cả - Phong Thu và tốp ca thiếu nhi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2809" y="27828"/>
            <a:ext cx="9106383" cy="6830172"/>
          </a:xfrm>
        </p:spPr>
      </p:pic>
    </p:spTree>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07" t="9720" r="7737" b="54882"/>
          <a:stretch/>
        </p:blipFill>
        <p:spPr>
          <a:xfrm>
            <a:off x="-13319" y="5781578"/>
            <a:ext cx="12211050" cy="1104900"/>
          </a:xfrm>
          <a:prstGeom prst="rect">
            <a:avLst/>
          </a:prstGeom>
        </p:spPr>
      </p:pic>
      <p:pic>
        <p:nvPicPr>
          <p:cNvPr id="6" name="图片 8"/>
          <p:cNvPicPr>
            <a:picLocks noChangeAspect="1"/>
          </p:cNvPicPr>
          <p:nvPr/>
        </p:nvPicPr>
        <p:blipFill>
          <a:blip r:embed="rId3"/>
          <a:stretch>
            <a:fillRect/>
          </a:stretch>
        </p:blipFill>
        <p:spPr>
          <a:xfrm>
            <a:off x="10786464" y="5026951"/>
            <a:ext cx="1320274" cy="1824172"/>
          </a:xfrm>
          <a:prstGeom prst="rect">
            <a:avLst/>
          </a:prstGeom>
          <a:noFill/>
          <a:ln w="9525">
            <a:noFill/>
          </a:ln>
        </p:spPr>
      </p:pic>
      <p:pic>
        <p:nvPicPr>
          <p:cNvPr id="7" name="Picture 6"/>
          <p:cNvPicPr>
            <a:picLocks noChangeAspect="1"/>
          </p:cNvPicPr>
          <p:nvPr/>
        </p:nvPicPr>
        <p:blipFill rotWithShape="1">
          <a:blip r:embed="rId4"/>
          <a:srcRect l="13436" t="84985" r="12967" b="6114"/>
          <a:stretch/>
        </p:blipFill>
        <p:spPr>
          <a:xfrm>
            <a:off x="-57151" y="23540"/>
            <a:ext cx="12249151" cy="312479"/>
          </a:xfrm>
          <a:prstGeom prst="rect">
            <a:avLst/>
          </a:prstGeom>
        </p:spPr>
      </p:pic>
      <p:pic>
        <p:nvPicPr>
          <p:cNvPr id="8" name="图片 7"/>
          <p:cNvPicPr>
            <a:picLocks noChangeAspect="1"/>
          </p:cNvPicPr>
          <p:nvPr/>
        </p:nvPicPr>
        <p:blipFill>
          <a:blip r:embed="rId5"/>
          <a:stretch>
            <a:fillRect/>
          </a:stretch>
        </p:blipFill>
        <p:spPr>
          <a:xfrm>
            <a:off x="22951" y="4954288"/>
            <a:ext cx="1508265" cy="1969498"/>
          </a:xfrm>
          <a:prstGeom prst="rect">
            <a:avLst/>
          </a:prstGeom>
          <a:noFill/>
          <a:ln w="9525">
            <a:noFill/>
          </a:ln>
        </p:spPr>
      </p:pic>
      <p:sp>
        <p:nvSpPr>
          <p:cNvPr id="10" name="TextBox 9"/>
          <p:cNvSpPr txBox="1"/>
          <p:nvPr/>
        </p:nvSpPr>
        <p:spPr>
          <a:xfrm>
            <a:off x="241288" y="259230"/>
            <a:ext cx="3099071"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 Nghe – viết</a:t>
            </a:r>
          </a:p>
        </p:txBody>
      </p:sp>
      <p:pic>
        <p:nvPicPr>
          <p:cNvPr id="11" name="图片 4">
            <a:extLst>
              <a:ext uri="{FF2B5EF4-FFF2-40B4-BE49-F238E27FC236}">
                <a16:creationId xmlns:a16="http://schemas.microsoft.com/office/drawing/2014/main" id="{1D7BF903-E6F8-4C5D-84EC-8C9BF12F5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66" y="891921"/>
            <a:ext cx="10963068" cy="3277733"/>
          </a:xfrm>
          <a:prstGeom prst="rect">
            <a:avLst/>
          </a:prstGeom>
        </p:spPr>
      </p:pic>
      <p:pic>
        <p:nvPicPr>
          <p:cNvPr id="12" name="图片 6">
            <a:extLst>
              <a:ext uri="{FF2B5EF4-FFF2-40B4-BE49-F238E27FC236}">
                <a16:creationId xmlns:a16="http://schemas.microsoft.com/office/drawing/2014/main" id="{5B0CAB89-445F-470E-840C-54C5DA35E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1391" y="126028"/>
            <a:ext cx="1320274" cy="1316706"/>
          </a:xfrm>
          <a:prstGeom prst="rect">
            <a:avLst/>
          </a:prstGeom>
        </p:spPr>
      </p:pic>
      <p:sp>
        <p:nvSpPr>
          <p:cNvPr id="13" name="TextBox 12"/>
          <p:cNvSpPr txBox="1"/>
          <p:nvPr/>
        </p:nvSpPr>
        <p:spPr>
          <a:xfrm>
            <a:off x="3340358" y="967820"/>
            <a:ext cx="6376847" cy="1292597"/>
          </a:xfrm>
          <a:prstGeom prst="rect">
            <a:avLst/>
          </a:prstGeom>
          <a:noFill/>
        </p:spPr>
        <p:txBody>
          <a:bodyPr wrap="square" lIns="121855" tIns="60928" rIns="121855" bIns="60928" rtlCol="0">
            <a:spAutoFit/>
          </a:bodyPr>
          <a:lstStyle/>
          <a:p>
            <a:r>
              <a:rPr lang="en-US" sz="40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a:solidFill>
                  <a:srgbClr val="FF0000"/>
                </a:solidFill>
                <a:latin typeface="Times New Roman" pitchFamily="18" charset="0"/>
                <a:ea typeface="思源黑体 CN Bold" panose="020B0800000000000000" pitchFamily="34" charset="-122"/>
                <a:cs typeface="Times New Roman" pitchFamily="18" charset="0"/>
              </a:rPr>
              <a:t>Chiếc rễ đa tròn</a:t>
            </a:r>
          </a:p>
          <a:p>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8EB64A4F-2F51-48FB-A24A-ED66D4B41848}"/>
              </a:ext>
            </a:extLst>
          </p:cNvPr>
          <p:cNvGrpSpPr/>
          <p:nvPr/>
        </p:nvGrpSpPr>
        <p:grpSpPr>
          <a:xfrm>
            <a:off x="1469557" y="4371059"/>
            <a:ext cx="10437233" cy="712532"/>
            <a:chOff x="1216338" y="4241756"/>
            <a:chExt cx="10437233" cy="712532"/>
          </a:xfrm>
        </p:grpSpPr>
        <p:grpSp>
          <p:nvGrpSpPr>
            <p:cNvPr id="16" name="Group 15">
              <a:extLst>
                <a:ext uri="{FF2B5EF4-FFF2-40B4-BE49-F238E27FC236}">
                  <a16:creationId xmlns:a16="http://schemas.microsoft.com/office/drawing/2014/main" id="{D4E1F6AD-B226-4417-AAA0-726BB226B36D}"/>
                </a:ext>
              </a:extLst>
            </p:cNvPr>
            <p:cNvGrpSpPr/>
            <p:nvPr/>
          </p:nvGrpSpPr>
          <p:grpSpPr>
            <a:xfrm>
              <a:off x="1216338" y="4241756"/>
              <a:ext cx="919884" cy="712532"/>
              <a:chOff x="2485459" y="1975436"/>
              <a:chExt cx="1901631" cy="1616071"/>
            </a:xfrm>
          </p:grpSpPr>
          <p:pic>
            <p:nvPicPr>
              <p:cNvPr id="19" name="图片 6">
                <a:extLst>
                  <a:ext uri="{FF2B5EF4-FFF2-40B4-BE49-F238E27FC236}">
                    <a16:creationId xmlns:a16="http://schemas.microsoft.com/office/drawing/2014/main" id="{4ADB0063-D8EC-4297-A435-7031D795B9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459" y="1975436"/>
                <a:ext cx="1901631" cy="1616071"/>
              </a:xfrm>
              <a:prstGeom prst="rect">
                <a:avLst/>
              </a:prstGeom>
            </p:spPr>
          </p:pic>
          <p:pic>
            <p:nvPicPr>
              <p:cNvPr id="20" name="图片 2">
                <a:extLst>
                  <a:ext uri="{FF2B5EF4-FFF2-40B4-BE49-F238E27FC236}">
                    <a16:creationId xmlns:a16="http://schemas.microsoft.com/office/drawing/2014/main" id="{71B60E29-B730-405A-B373-E959F2234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21" name="图片 9">
                <a:extLst>
                  <a:ext uri="{FF2B5EF4-FFF2-40B4-BE49-F238E27FC236}">
                    <a16:creationId xmlns:a16="http://schemas.microsoft.com/office/drawing/2014/main" id="{B22ABC45-D357-4CFB-B9C3-2368766CBA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18" name="Rectangle 17">
              <a:extLst>
                <a:ext uri="{FF2B5EF4-FFF2-40B4-BE49-F238E27FC236}">
                  <a16:creationId xmlns:a16="http://schemas.microsoft.com/office/drawing/2014/main" id="{D824CF9C-C197-4BC0-B1B2-5B75A5B8957D}"/>
                </a:ext>
              </a:extLst>
            </p:cNvPr>
            <p:cNvSpPr/>
            <p:nvPr/>
          </p:nvSpPr>
          <p:spPr>
            <a:xfrm>
              <a:off x="2136222" y="4334857"/>
              <a:ext cx="9517349" cy="584775"/>
            </a:xfrm>
            <a:prstGeom prst="rect">
              <a:avLst/>
            </a:prstGeom>
          </p:spPr>
          <p:txBody>
            <a:bodyPr wrap="none">
              <a:spAutoFit/>
            </a:bodyPr>
            <a:lstStyle/>
            <a:p>
              <a:r>
                <a:rPr lang="en-US" sz="320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 thấy tình cảm của Bác Hồ với thiếu nhi như thế nào?</a:t>
              </a:r>
              <a:endPar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8C6DAE3C-3092-4792-A3CB-422B2BFEA4DF}"/>
              </a:ext>
            </a:extLst>
          </p:cNvPr>
          <p:cNvGrpSpPr/>
          <p:nvPr/>
        </p:nvGrpSpPr>
        <p:grpSpPr>
          <a:xfrm>
            <a:off x="1667682" y="5218145"/>
            <a:ext cx="9459865" cy="1171805"/>
            <a:chOff x="1555138" y="5106976"/>
            <a:chExt cx="8995633" cy="1171805"/>
          </a:xfrm>
        </p:grpSpPr>
        <p:grpSp>
          <p:nvGrpSpPr>
            <p:cNvPr id="23" name="Group 22">
              <a:extLst>
                <a:ext uri="{FF2B5EF4-FFF2-40B4-BE49-F238E27FC236}">
                  <a16:creationId xmlns:a16="http://schemas.microsoft.com/office/drawing/2014/main" id="{52FF39F3-59D6-4CA6-8126-1CA99812EDDC}"/>
                </a:ext>
              </a:extLst>
            </p:cNvPr>
            <p:cNvGrpSpPr/>
            <p:nvPr/>
          </p:nvGrpSpPr>
          <p:grpSpPr>
            <a:xfrm>
              <a:off x="1555138" y="5106976"/>
              <a:ext cx="1019249" cy="742405"/>
              <a:chOff x="5056544" y="1716444"/>
              <a:chExt cx="2132700" cy="1761041"/>
            </a:xfrm>
          </p:grpSpPr>
          <p:pic>
            <p:nvPicPr>
              <p:cNvPr id="25" name="图片 11">
                <a:extLst>
                  <a:ext uri="{FF2B5EF4-FFF2-40B4-BE49-F238E27FC236}">
                    <a16:creationId xmlns:a16="http://schemas.microsoft.com/office/drawing/2014/main" id="{773AF2A2-2B1C-4FD0-B8F1-AA901AF19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6544" y="1716444"/>
                <a:ext cx="2132700" cy="1761041"/>
              </a:xfrm>
              <a:prstGeom prst="rect">
                <a:avLst/>
              </a:prstGeom>
            </p:spPr>
          </p:pic>
          <p:pic>
            <p:nvPicPr>
              <p:cNvPr id="26" name="图片 3">
                <a:extLst>
                  <a:ext uri="{FF2B5EF4-FFF2-40B4-BE49-F238E27FC236}">
                    <a16:creationId xmlns:a16="http://schemas.microsoft.com/office/drawing/2014/main" id="{88A14C84-7E1C-42DF-A741-922778CE2A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9551" y="2221919"/>
                <a:ext cx="455161" cy="736288"/>
              </a:xfrm>
              <a:prstGeom prst="rect">
                <a:avLst/>
              </a:prstGeom>
            </p:spPr>
          </p:pic>
          <p:pic>
            <p:nvPicPr>
              <p:cNvPr id="27" name="图片 5">
                <a:extLst>
                  <a:ext uri="{FF2B5EF4-FFF2-40B4-BE49-F238E27FC236}">
                    <a16:creationId xmlns:a16="http://schemas.microsoft.com/office/drawing/2014/main" id="{5489B036-6BFD-4707-AF39-8289D12329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2409" y="2284658"/>
                <a:ext cx="469354" cy="792413"/>
              </a:xfrm>
              <a:prstGeom prst="rect">
                <a:avLst/>
              </a:prstGeom>
            </p:spPr>
          </p:pic>
        </p:grpSp>
        <p:sp>
          <p:nvSpPr>
            <p:cNvPr id="24" name="TextBox 23">
              <a:extLst>
                <a:ext uri="{FF2B5EF4-FFF2-40B4-BE49-F238E27FC236}">
                  <a16:creationId xmlns:a16="http://schemas.microsoft.com/office/drawing/2014/main" id="{050CE124-A425-4075-8399-F8C02C4B7958}"/>
                </a:ext>
              </a:extLst>
            </p:cNvPr>
            <p:cNvSpPr txBox="1"/>
            <p:nvPr/>
          </p:nvSpPr>
          <p:spPr>
            <a:xfrm>
              <a:off x="2477435" y="5170850"/>
              <a:ext cx="8073336" cy="1107931"/>
            </a:xfrm>
            <a:prstGeom prst="rect">
              <a:avLst/>
            </a:prstGeom>
            <a:noFill/>
          </p:spPr>
          <p:txBody>
            <a:bodyPr wrap="square" lIns="121855" tIns="60928" rIns="121855" bIns="60928" rtlCol="0">
              <a:spAutoFit/>
            </a:bodyPr>
            <a:lstStyle/>
            <a:p>
              <a:r>
                <a:rPr lang="en-US" sz="320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 chính tả có những chữ nào viết hoa? Vì sao?</a:t>
              </a:r>
            </a:p>
            <a:p>
              <a:endPar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itle 4">
            <a:extLst>
              <a:ext uri="{FF2B5EF4-FFF2-40B4-BE49-F238E27FC236}">
                <a16:creationId xmlns:a16="http://schemas.microsoft.com/office/drawing/2014/main" id="{C50CB3FE-1661-4B16-A20C-17975D24D53A}"/>
              </a:ext>
            </a:extLst>
          </p:cNvPr>
          <p:cNvSpPr>
            <a:spLocks noGrp="1"/>
          </p:cNvSpPr>
          <p:nvPr>
            <p:ph type="title"/>
          </p:nvPr>
        </p:nvSpPr>
        <p:spPr>
          <a:xfrm>
            <a:off x="999007" y="1612885"/>
            <a:ext cx="10151166" cy="2378810"/>
          </a:xfrm>
        </p:spPr>
        <p:txBody>
          <a:bodyPr>
            <a:normAutofit fontScale="90000"/>
          </a:bodyPr>
          <a:lstStyle/>
          <a:p>
            <a:pPr algn="l"/>
            <a:r>
              <a:rPr lang="en-US" sz="30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252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ircle(in)">
                                      <p:cBhvr>
                                        <p:cTn id="5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srcRect l="13436" r="12967"/>
          <a:stretch/>
        </p:blipFill>
        <p:spPr>
          <a:xfrm>
            <a:off x="0" y="6092786"/>
            <a:ext cx="16370573" cy="804742"/>
          </a:xfrm>
          <a:prstGeom prst="rect">
            <a:avLst/>
          </a:prstGeom>
        </p:spPr>
      </p:pic>
      <p:pic>
        <p:nvPicPr>
          <p:cNvPr id="28" name="Picture 27"/>
          <p:cNvPicPr>
            <a:picLocks noChangeAspect="1"/>
          </p:cNvPicPr>
          <p:nvPr/>
        </p:nvPicPr>
        <p:blipFill rotWithShape="1">
          <a:blip r:embed="rId2"/>
          <a:srcRect l="13436" t="84985" r="12967" b="6114"/>
          <a:stretch/>
        </p:blipFill>
        <p:spPr>
          <a:xfrm>
            <a:off x="-57151" y="0"/>
            <a:ext cx="16370573" cy="312479"/>
          </a:xfrm>
          <a:prstGeom prst="rect">
            <a:avLst/>
          </a:prstGeom>
        </p:spPr>
      </p:pic>
      <p:sp>
        <p:nvSpPr>
          <p:cNvPr id="7" name="TextBox 6"/>
          <p:cNvSpPr txBox="1"/>
          <p:nvPr/>
        </p:nvSpPr>
        <p:spPr>
          <a:xfrm>
            <a:off x="1566928" y="2605769"/>
            <a:ext cx="9613827" cy="615489"/>
          </a:xfrm>
          <a:prstGeom prst="rect">
            <a:avLst/>
          </a:prstGeom>
          <a:noFill/>
        </p:spPr>
        <p:txBody>
          <a:bodyPr wrap="square" lIns="121855" tIns="60928" rIns="121855" bIns="60928"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 viết cần chú ý điều gì?</a:t>
            </a:r>
          </a:p>
        </p:txBody>
      </p:sp>
      <p:sp>
        <p:nvSpPr>
          <p:cNvPr id="8" name="TextBox 7"/>
          <p:cNvSpPr txBox="1"/>
          <p:nvPr/>
        </p:nvSpPr>
        <p:spPr>
          <a:xfrm>
            <a:off x="1506002" y="1230308"/>
            <a:ext cx="11047361" cy="615489"/>
          </a:xfrm>
          <a:prstGeom prst="rect">
            <a:avLst/>
          </a:prstGeom>
          <a:noFill/>
        </p:spPr>
        <p:txBody>
          <a:bodyPr wrap="square" lIns="121855" tIns="60928" rIns="121855" bIns="60928" rtlCol="0">
            <a:spAutoFit/>
          </a:bodyPr>
          <a:lstStyle/>
          <a:p>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gồm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p:cNvSpPr txBox="1"/>
          <p:nvPr/>
        </p:nvSpPr>
        <p:spPr>
          <a:xfrm>
            <a:off x="1506002" y="4151860"/>
            <a:ext cx="9613827" cy="1107931"/>
          </a:xfrm>
          <a:prstGeom prst="rect">
            <a:avLst/>
          </a:prstGeom>
          <a:noFill/>
        </p:spPr>
        <p:txBody>
          <a:bodyPr wrap="square" lIns="121855" tIns="60928" rIns="121855" bIns="60928"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 từ dễ viết sai trong bài: </a:t>
            </a:r>
          </a:p>
          <a:p>
            <a:pPr algn="ctr"/>
            <a:r>
              <a:rPr lang="en-US"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 lá, thích, chui qua,...</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五角星 32"/>
          <p:cNvSpPr/>
          <p:nvPr/>
        </p:nvSpPr>
        <p:spPr>
          <a:xfrm rot="2121297">
            <a:off x="1178577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anose="02020603050405020304" pitchFamily="18" charset="0"/>
              <a:cs typeface="Times New Roman" panose="02020603050405020304" pitchFamily="18" charset="0"/>
            </a:endParaRPr>
          </a:p>
        </p:txBody>
      </p:sp>
      <p:sp>
        <p:nvSpPr>
          <p:cNvPr id="13" name="五角星 36"/>
          <p:cNvSpPr/>
          <p:nvPr/>
        </p:nvSpPr>
        <p:spPr>
          <a:xfrm rot="2755789">
            <a:off x="998133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anose="02020603050405020304" pitchFamily="18" charset="0"/>
              <a:cs typeface="Times New Roman" panose="02020603050405020304" pitchFamily="18" charset="0"/>
            </a:endParaRPr>
          </a:p>
        </p:txBody>
      </p:sp>
      <p:sp>
        <p:nvSpPr>
          <p:cNvPr id="14" name="五角星 35"/>
          <p:cNvSpPr/>
          <p:nvPr/>
        </p:nvSpPr>
        <p:spPr>
          <a:xfrm rot="19384917">
            <a:off x="10701549" y="66256"/>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anose="02020603050405020304" pitchFamily="18" charset="0"/>
              <a:cs typeface="Times New Roman" panose="02020603050405020304" pitchFamily="18" charset="0"/>
            </a:endParaRPr>
          </a:p>
        </p:txBody>
      </p:sp>
      <p:sp>
        <p:nvSpPr>
          <p:cNvPr id="15" name="五角星 34"/>
          <p:cNvSpPr/>
          <p:nvPr/>
        </p:nvSpPr>
        <p:spPr>
          <a:xfrm rot="337835">
            <a:off x="1157321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anose="02020603050405020304" pitchFamily="18" charset="0"/>
              <a:cs typeface="Times New Roman" panose="02020603050405020304" pitchFamily="18" charset="0"/>
            </a:endParaRPr>
          </a:p>
        </p:txBody>
      </p:sp>
      <p:sp>
        <p:nvSpPr>
          <p:cNvPr id="16" name="五角星 36"/>
          <p:cNvSpPr/>
          <p:nvPr/>
        </p:nvSpPr>
        <p:spPr>
          <a:xfrm rot="20248740">
            <a:off x="1167095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3"/>
          <a:srcRect l="7607" t="9720" r="7737" b="54882"/>
          <a:stretch/>
        </p:blipFill>
        <p:spPr>
          <a:xfrm>
            <a:off x="-13319" y="5781578"/>
            <a:ext cx="12211050" cy="1104900"/>
          </a:xfrm>
          <a:prstGeom prst="rect">
            <a:avLst/>
          </a:prstGeom>
        </p:spPr>
      </p:pic>
      <p:pic>
        <p:nvPicPr>
          <p:cNvPr id="18" name="图片 7"/>
          <p:cNvPicPr>
            <a:picLocks noChangeAspect="1"/>
          </p:cNvPicPr>
          <p:nvPr/>
        </p:nvPicPr>
        <p:blipFill>
          <a:blip r:embed="rId4"/>
          <a:stretch>
            <a:fillRect/>
          </a:stretch>
        </p:blipFill>
        <p:spPr>
          <a:xfrm>
            <a:off x="53443" y="4715624"/>
            <a:ext cx="1670928" cy="2181904"/>
          </a:xfrm>
          <a:prstGeom prst="rect">
            <a:avLst/>
          </a:prstGeom>
          <a:noFill/>
          <a:ln w="9525">
            <a:noFill/>
          </a:ln>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53443" y="-37687"/>
            <a:ext cx="977643" cy="1232391"/>
          </a:xfrm>
          <a:prstGeom prst="rect">
            <a:avLst/>
          </a:prstGeom>
        </p:spPr>
      </p:pic>
      <p:pic>
        <p:nvPicPr>
          <p:cNvPr id="21" name="图片 8"/>
          <p:cNvPicPr>
            <a:picLocks noChangeAspect="1"/>
          </p:cNvPicPr>
          <p:nvPr/>
        </p:nvPicPr>
        <p:blipFill>
          <a:blip r:embed="rId7"/>
          <a:stretch>
            <a:fillRect/>
          </a:stretch>
        </p:blipFill>
        <p:spPr>
          <a:xfrm>
            <a:off x="10786464" y="5026951"/>
            <a:ext cx="1320274" cy="1824172"/>
          </a:xfrm>
          <a:prstGeom prst="rect">
            <a:avLst/>
          </a:prstGeom>
          <a:noFill/>
          <a:ln w="9525">
            <a:noFill/>
          </a:ln>
        </p:spPr>
      </p:pic>
      <p:grpSp>
        <p:nvGrpSpPr>
          <p:cNvPr id="23" name="Group 22"/>
          <p:cNvGrpSpPr/>
          <p:nvPr/>
        </p:nvGrpSpPr>
        <p:grpSpPr>
          <a:xfrm>
            <a:off x="709309" y="1228110"/>
            <a:ext cx="857619" cy="614181"/>
            <a:chOff x="2485459" y="1975436"/>
            <a:chExt cx="1772914" cy="1393004"/>
          </a:xfrm>
        </p:grpSpPr>
        <p:pic>
          <p:nvPicPr>
            <p:cNvPr id="25"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27"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29"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grpSp>
        <p:nvGrpSpPr>
          <p:cNvPr id="31" name="Group 30"/>
          <p:cNvGrpSpPr/>
          <p:nvPr/>
        </p:nvGrpSpPr>
        <p:grpSpPr>
          <a:xfrm>
            <a:off x="685280" y="2553970"/>
            <a:ext cx="847302" cy="587251"/>
            <a:chOff x="5056546" y="1975436"/>
            <a:chExt cx="1772914" cy="1393004"/>
          </a:xfrm>
        </p:grpSpPr>
        <p:pic>
          <p:nvPicPr>
            <p:cNvPr id="33"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3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35"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grpSp>
        <p:nvGrpSpPr>
          <p:cNvPr id="38" name="Group 37"/>
          <p:cNvGrpSpPr/>
          <p:nvPr/>
        </p:nvGrpSpPr>
        <p:grpSpPr>
          <a:xfrm>
            <a:off x="685280" y="4102353"/>
            <a:ext cx="906987" cy="569344"/>
            <a:chOff x="8317164" y="2100522"/>
            <a:chExt cx="1772914" cy="1393004"/>
          </a:xfrm>
        </p:grpSpPr>
        <p:pic>
          <p:nvPicPr>
            <p:cNvPr id="40"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41"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42" name="图片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grpSp>
        <p:nvGrpSpPr>
          <p:cNvPr id="2" name="Group 1"/>
          <p:cNvGrpSpPr/>
          <p:nvPr/>
        </p:nvGrpSpPr>
        <p:grpSpPr>
          <a:xfrm>
            <a:off x="3889235" y="207166"/>
            <a:ext cx="3962993" cy="967261"/>
            <a:chOff x="3889236" y="207166"/>
            <a:chExt cx="3494976" cy="967261"/>
          </a:xfrm>
        </p:grpSpPr>
        <p:sp>
          <p:nvSpPr>
            <p:cNvPr id="36" name="Cloud Callout 35"/>
            <p:cNvSpPr/>
            <p:nvPr/>
          </p:nvSpPr>
          <p:spPr>
            <a:xfrm>
              <a:off x="3889236" y="207166"/>
              <a:ext cx="3494976" cy="96726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37" name="TextBox 36"/>
            <p:cNvSpPr txBox="1"/>
            <p:nvPr/>
          </p:nvSpPr>
          <p:spPr>
            <a:xfrm>
              <a:off x="4327047" y="373839"/>
              <a:ext cx="2843009"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Lưu ý khi viết</a:t>
              </a:r>
            </a:p>
          </p:txBody>
        </p:sp>
      </p:grpSp>
      <p:sp>
        <p:nvSpPr>
          <p:cNvPr id="32" name="TextBox 31"/>
          <p:cNvSpPr txBox="1"/>
          <p:nvPr/>
        </p:nvSpPr>
        <p:spPr>
          <a:xfrm>
            <a:off x="1506002" y="1924252"/>
            <a:ext cx="11047361"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gồm </a:t>
            </a:r>
            <a:r>
              <a:rPr lang="en-US" sz="3200" b="1"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9" name="TextBox 38"/>
          <p:cNvSpPr txBox="1"/>
          <p:nvPr/>
        </p:nvSpPr>
        <p:spPr>
          <a:xfrm>
            <a:off x="1459351" y="3120276"/>
            <a:ext cx="10429913"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câu.</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630728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xEl>
                                              <p:pRg st="0" end="0"/>
                                            </p:txEl>
                                          </p:spTgt>
                                        </p:tgtEl>
                                        <p:attrNameLst>
                                          <p:attrName>style.visibility</p:attrName>
                                        </p:attrNameLst>
                                      </p:cBhvr>
                                      <p:to>
                                        <p:strVal val="visible"/>
                                      </p:to>
                                    </p:set>
                                    <p:animEffect transition="in" filter="fade">
                                      <p:cBhvr>
                                        <p:cTn id="72" dur="1000"/>
                                        <p:tgtEl>
                                          <p:spTgt spid="10">
                                            <p:txEl>
                                              <p:pRg st="0" end="0"/>
                                            </p:txEl>
                                          </p:spTgt>
                                        </p:tgtEl>
                                      </p:cBhvr>
                                    </p:animEffect>
                                    <p:anim calcmode="lin" valueType="num">
                                      <p:cBhvr>
                                        <p:cTn id="7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0">
                                            <p:txEl>
                                              <p:pRg st="1" end="1"/>
                                            </p:txEl>
                                          </p:spTgt>
                                        </p:tgtEl>
                                        <p:attrNameLst>
                                          <p:attrName>style.visibility</p:attrName>
                                        </p:attrNameLst>
                                      </p:cBhvr>
                                      <p:to>
                                        <p:strVal val="visible"/>
                                      </p:to>
                                    </p:set>
                                    <p:animEffect transition="in" filter="fade">
                                      <p:cBhvr>
                                        <p:cTn id="79" dur="1000"/>
                                        <p:tgtEl>
                                          <p:spTgt spid="10">
                                            <p:txEl>
                                              <p:pRg st="1" end="1"/>
                                            </p:txEl>
                                          </p:spTgt>
                                        </p:tgtEl>
                                      </p:cBhvr>
                                    </p:animEffect>
                                    <p:anim calcmode="lin" valueType="num">
                                      <p:cBhvr>
                                        <p:cTn id="8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8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2"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66" y="1546989"/>
            <a:ext cx="3284120" cy="3479962"/>
          </a:xfrm>
          <a:prstGeom prst="rect">
            <a:avLst/>
          </a:prstGeom>
        </p:spPr>
      </p:pic>
      <p:pic>
        <p:nvPicPr>
          <p:cNvPr id="6" name="Picture 5"/>
          <p:cNvPicPr>
            <a:picLocks noChangeAspect="1"/>
          </p:cNvPicPr>
          <p:nvPr/>
        </p:nvPicPr>
        <p:blipFill rotWithShape="1">
          <a:blip r:embed="rId3"/>
          <a:srcRect l="13436" t="84985" r="12967" b="6114"/>
          <a:stretch/>
        </p:blipFill>
        <p:spPr>
          <a:xfrm>
            <a:off x="-57151" y="0"/>
            <a:ext cx="12249151" cy="312479"/>
          </a:xfrm>
          <a:prstGeom prst="rect">
            <a:avLst/>
          </a:prstGeom>
        </p:spPr>
      </p:pic>
      <p:pic>
        <p:nvPicPr>
          <p:cNvPr id="7" name="Picture 6"/>
          <p:cNvPicPr>
            <a:picLocks noChangeAspect="1"/>
          </p:cNvPicPr>
          <p:nvPr/>
        </p:nvPicPr>
        <p:blipFill rotWithShape="1">
          <a:blip r:embed="rId4"/>
          <a:srcRect l="7607" t="9720" r="7737" b="54882"/>
          <a:stretch/>
        </p:blipFill>
        <p:spPr>
          <a:xfrm>
            <a:off x="-13319" y="5781578"/>
            <a:ext cx="12211050" cy="1104900"/>
          </a:xfrm>
          <a:prstGeom prst="rect">
            <a:avLst/>
          </a:prstGeom>
        </p:spPr>
      </p:pic>
      <p:pic>
        <p:nvPicPr>
          <p:cNvPr id="8" name="图片 7"/>
          <p:cNvPicPr>
            <a:picLocks noChangeAspect="1"/>
          </p:cNvPicPr>
          <p:nvPr/>
        </p:nvPicPr>
        <p:blipFill>
          <a:blip r:embed="rId5"/>
          <a:stretch>
            <a:fillRect/>
          </a:stretch>
        </p:blipFill>
        <p:spPr>
          <a:xfrm>
            <a:off x="22951" y="4851918"/>
            <a:ext cx="1508265" cy="1969498"/>
          </a:xfrm>
          <a:prstGeom prst="rect">
            <a:avLst/>
          </a:prstGeom>
          <a:noFill/>
          <a:ln w="9525">
            <a:noFill/>
          </a:ln>
        </p:spPr>
      </p:pic>
      <p:pic>
        <p:nvPicPr>
          <p:cNvPr id="10" name="图片 8"/>
          <p:cNvPicPr>
            <a:picLocks noChangeAspect="1"/>
          </p:cNvPicPr>
          <p:nvPr/>
        </p:nvPicPr>
        <p:blipFill>
          <a:blip r:embed="rId6"/>
          <a:stretch>
            <a:fillRect/>
          </a:stretch>
        </p:blipFill>
        <p:spPr>
          <a:xfrm>
            <a:off x="10786464" y="5026951"/>
            <a:ext cx="1320274" cy="1824172"/>
          </a:xfrm>
          <a:prstGeom prst="rect">
            <a:avLst/>
          </a:prstGeom>
          <a:noFill/>
          <a:ln w="9525">
            <a:noFill/>
          </a:ln>
        </p:spPr>
      </p:pic>
      <p:sp>
        <p:nvSpPr>
          <p:cNvPr id="11" name="五角星 32"/>
          <p:cNvSpPr/>
          <p:nvPr/>
        </p:nvSpPr>
        <p:spPr>
          <a:xfrm rot="2121297">
            <a:off x="1167493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2" name="五角星 36"/>
          <p:cNvSpPr/>
          <p:nvPr/>
        </p:nvSpPr>
        <p:spPr>
          <a:xfrm rot="2755789">
            <a:off x="987049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3" name="五角星 35"/>
          <p:cNvSpPr/>
          <p:nvPr/>
        </p:nvSpPr>
        <p:spPr>
          <a:xfrm rot="19384917">
            <a:off x="10646270" y="-9740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4" name="五角星 34"/>
          <p:cNvSpPr/>
          <p:nvPr/>
        </p:nvSpPr>
        <p:spPr>
          <a:xfrm rot="337835">
            <a:off x="1146237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5" name="五角星 36"/>
          <p:cNvSpPr/>
          <p:nvPr/>
        </p:nvSpPr>
        <p:spPr>
          <a:xfrm rot="20248740">
            <a:off x="1156011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grpSp>
        <p:nvGrpSpPr>
          <p:cNvPr id="33" name="Group 32"/>
          <p:cNvGrpSpPr/>
          <p:nvPr/>
        </p:nvGrpSpPr>
        <p:grpSpPr>
          <a:xfrm>
            <a:off x="1899234" y="489789"/>
            <a:ext cx="5398965" cy="768270"/>
            <a:chOff x="693241" y="945059"/>
            <a:chExt cx="5398965" cy="768270"/>
          </a:xfrm>
        </p:grpSpPr>
        <p:sp>
          <p:nvSpPr>
            <p:cNvPr id="29" name="Rounded Rectangle 28"/>
            <p:cNvSpPr/>
            <p:nvPr/>
          </p:nvSpPr>
          <p:spPr>
            <a:xfrm>
              <a:off x="693241" y="945059"/>
              <a:ext cx="3220853" cy="768270"/>
            </a:xfrm>
            <a:prstGeom prst="roundRect">
              <a:avLst/>
            </a:prstGeom>
            <a:noFill/>
            <a:ln w="28575">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30" name="TextBox 29"/>
            <p:cNvSpPr txBox="1"/>
            <p:nvPr/>
          </p:nvSpPr>
          <p:spPr>
            <a:xfrm>
              <a:off x="693241" y="958427"/>
              <a:ext cx="5398965"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Tư thế ngồi viết</a:t>
              </a:r>
            </a:p>
          </p:txBody>
        </p:sp>
      </p:grpSp>
      <p:sp>
        <p:nvSpPr>
          <p:cNvPr id="32" name="TextBox 31"/>
          <p:cNvSpPr txBox="1"/>
          <p:nvPr/>
        </p:nvSpPr>
        <p:spPr>
          <a:xfrm>
            <a:off x="777083" y="1281502"/>
            <a:ext cx="6895483" cy="4062586"/>
          </a:xfrm>
          <a:prstGeom prst="rect">
            <a:avLst/>
          </a:prstGeom>
          <a:noFill/>
        </p:spPr>
        <p:txBody>
          <a:bodyPr wrap="square" lIns="121855" tIns="60928" rIns="121855" bIns="60928" rtlCol="0">
            <a:spAutoFit/>
          </a:bodyPr>
          <a:lstStyle/>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Lưng thẳng.</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Không tì ngực xuống bàn.</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Đầu hơi cúi.</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Mắt cách vở khoảng 25-30cm.</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Tay phải cầm bút</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Tay trái tì nhẹ lên mép vở để giữ.</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Hai chân để song song thoải mái.</a:t>
            </a:r>
          </a:p>
          <a:p>
            <a:endParaRPr lang="en-US" sz="3200" b="1" dirty="0">
              <a:solidFill>
                <a:srgbClr val="00206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3973257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7"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fade">
                                      <p:cBhvr>
                                        <p:cTn id="22" dur="500"/>
                                        <p:tgtEl>
                                          <p:spTgt spid="32">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500"/>
                                        <p:tgtEl>
                                          <p:spTgt spid="3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Effect transition="in" filter="fade">
                                      <p:cBhvr>
                                        <p:cTn id="28" dur="500"/>
                                        <p:tgtEl>
                                          <p:spTgt spid="3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animEffect transition="in" filter="fade">
                                      <p:cBhvr>
                                        <p:cTn id="31" dur="500"/>
                                        <p:tgtEl>
                                          <p:spTgt spid="32">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xEl>
                                              <p:pRg st="5" end="5"/>
                                            </p:txEl>
                                          </p:spTgt>
                                        </p:tgtEl>
                                        <p:attrNameLst>
                                          <p:attrName>style.visibility</p:attrName>
                                        </p:attrNameLst>
                                      </p:cBhvr>
                                      <p:to>
                                        <p:strVal val="visible"/>
                                      </p:to>
                                    </p:set>
                                    <p:animEffect transition="in" filter="fade">
                                      <p:cBhvr>
                                        <p:cTn id="34" dur="500"/>
                                        <p:tgtEl>
                                          <p:spTgt spid="32">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xEl>
                                              <p:pRg st="6" end="6"/>
                                            </p:txEl>
                                          </p:spTgt>
                                        </p:tgtEl>
                                        <p:attrNameLst>
                                          <p:attrName>style.visibility</p:attrName>
                                        </p:attrNameLst>
                                      </p:cBhvr>
                                      <p:to>
                                        <p:strVal val="visible"/>
                                      </p:to>
                                    </p:set>
                                    <p:animEffect transition="in" filter="fade">
                                      <p:cBhvr>
                                        <p:cTn id="37" dur="500"/>
                                        <p:tgtEl>
                                          <p:spTgt spid="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0BB9C1-AFDE-483D-AB0F-47346F8775A4}"/>
              </a:ext>
            </a:extLst>
          </p:cNvPr>
          <p:cNvPicPr>
            <a:picLocks noChangeAspect="1"/>
          </p:cNvPicPr>
          <p:nvPr/>
        </p:nvPicPr>
        <p:blipFill rotWithShape="1">
          <a:blip r:embed="rId2">
            <a:extLst>
              <a:ext uri="{28A0092B-C50C-407E-A947-70E740481C1C}">
                <a14:useLocalDpi xmlns:a14="http://schemas.microsoft.com/office/drawing/2010/main" val="0"/>
              </a:ext>
            </a:extLst>
          </a:blip>
          <a:srcRect r="16522"/>
          <a:stretch/>
        </p:blipFill>
        <p:spPr>
          <a:xfrm>
            <a:off x="1149791" y="309281"/>
            <a:ext cx="10629833" cy="6387353"/>
          </a:xfrm>
          <a:prstGeom prst="rect">
            <a:avLst/>
          </a:prstGeom>
        </p:spPr>
      </p:pic>
      <p:sp>
        <p:nvSpPr>
          <p:cNvPr id="3" name="TextBox 2">
            <a:extLst>
              <a:ext uri="{FF2B5EF4-FFF2-40B4-BE49-F238E27FC236}">
                <a16:creationId xmlns:a16="http://schemas.microsoft.com/office/drawing/2014/main" id="{F45A7CFF-CB3B-46DA-8FDD-4EEAF4E513FF}"/>
              </a:ext>
            </a:extLst>
          </p:cNvPr>
          <p:cNvSpPr txBox="1"/>
          <p:nvPr/>
        </p:nvSpPr>
        <p:spPr>
          <a:xfrm>
            <a:off x="1949250" y="819636"/>
            <a:ext cx="9284676" cy="584711"/>
          </a:xfrm>
          <a:prstGeom prst="rect">
            <a:avLst/>
          </a:prstGeom>
          <a:noFill/>
        </p:spPr>
        <p:txBody>
          <a:bodyPr wrap="square" lIns="121855" tIns="60928" rIns="121855" bIns="60928" rtlCol="0">
            <a:spAutoFit/>
          </a:bodyPr>
          <a:lstStyle/>
          <a:p>
            <a:r>
              <a:rPr lang="en-US" sz="3000" b="1" dirty="0" err="1">
                <a:latin typeface="HP001 4 hàng" pitchFamily="34" charset="0"/>
                <a:ea typeface="Arial-Rounded" panose="020B0500000000000000" pitchFamily="34" charset="0"/>
                <a:cs typeface="Arial-Rounded" panose="020B0500000000000000" pitchFamily="34" charset="0"/>
              </a:rPr>
              <a:t>Thứ</a:t>
            </a:r>
            <a:r>
              <a:rPr lang="en-US" sz="3000" b="1" dirty="0">
                <a:latin typeface="HP001 4 hàng" pitchFamily="34" charset="0"/>
                <a:ea typeface="Arial-Rounded" panose="020B0500000000000000" pitchFamily="34" charset="0"/>
                <a:cs typeface="Arial-Rounded" panose="020B0500000000000000" pitchFamily="34" charset="0"/>
              </a:rPr>
              <a:t> </a:t>
            </a:r>
            <a:r>
              <a:rPr lang="en-US" sz="3000" b="1" dirty="0" err="1">
                <a:latin typeface="HP001 4 hàng" pitchFamily="34" charset="0"/>
                <a:ea typeface="Arial-Rounded" panose="020B0500000000000000" pitchFamily="34" charset="0"/>
                <a:cs typeface="Arial-Rounded" panose="020B0500000000000000" pitchFamily="34" charset="0"/>
              </a:rPr>
              <a:t>năm</a:t>
            </a:r>
            <a:r>
              <a:rPr lang="en-US" sz="3000" b="1" dirty="0">
                <a:latin typeface="HP001 4 hàng" pitchFamily="34" charset="0"/>
                <a:ea typeface="Arial-Rounded" panose="020B0500000000000000" pitchFamily="34" charset="0"/>
                <a:cs typeface="Arial-Rounded" panose="020B0500000000000000" pitchFamily="34" charset="0"/>
              </a:rPr>
              <a:t> </a:t>
            </a:r>
            <a:r>
              <a:rPr lang="en-US" sz="3000" b="1" err="1">
                <a:latin typeface="HP001 4 hàng" pitchFamily="34" charset="0"/>
                <a:ea typeface="Arial-Rounded" panose="020B0500000000000000" pitchFamily="34" charset="0"/>
                <a:cs typeface="Arial-Rounded" panose="020B0500000000000000" pitchFamily="34" charset="0"/>
              </a:rPr>
              <a:t>ngày</a:t>
            </a:r>
            <a:r>
              <a:rPr lang="en-US" sz="3000" b="1">
                <a:latin typeface="HP001 4 hàng" pitchFamily="34" charset="0"/>
                <a:ea typeface="Arial-Rounded" panose="020B0500000000000000" pitchFamily="34" charset="0"/>
                <a:cs typeface="Arial-Rounded" panose="020B0500000000000000" pitchFamily="34" charset="0"/>
              </a:rPr>
              <a:t> 20 </a:t>
            </a:r>
            <a:r>
              <a:rPr lang="en-US" sz="3000" b="1" err="1">
                <a:latin typeface="HP001 4 hàng" pitchFamily="34" charset="0"/>
                <a:ea typeface="Arial-Rounded" panose="020B0500000000000000" pitchFamily="34" charset="0"/>
                <a:cs typeface="Arial-Rounded" panose="020B0500000000000000" pitchFamily="34" charset="0"/>
              </a:rPr>
              <a:t>tháng</a:t>
            </a:r>
            <a:r>
              <a:rPr lang="en-US" sz="3000" b="1">
                <a:latin typeface="HP001 4 hàng" pitchFamily="34" charset="0"/>
                <a:ea typeface="Arial-Rounded" panose="020B0500000000000000" pitchFamily="34" charset="0"/>
                <a:cs typeface="Arial-Rounded" panose="020B0500000000000000" pitchFamily="34" charset="0"/>
              </a:rPr>
              <a:t> 4 </a:t>
            </a:r>
            <a:r>
              <a:rPr lang="en-US" sz="3000" b="1" err="1">
                <a:latin typeface="HP001 4 hàng" pitchFamily="34" charset="0"/>
                <a:ea typeface="Arial-Rounded" panose="020B0500000000000000" pitchFamily="34" charset="0"/>
                <a:cs typeface="Arial-Rounded" panose="020B0500000000000000" pitchFamily="34" charset="0"/>
              </a:rPr>
              <a:t>năm</a:t>
            </a:r>
            <a:r>
              <a:rPr lang="en-US" sz="3000" b="1">
                <a:latin typeface="HP001 4 hàng" pitchFamily="34" charset="0"/>
                <a:ea typeface="Arial-Rounded" panose="020B0500000000000000" pitchFamily="34" charset="0"/>
                <a:cs typeface="Arial-Rounded" panose="020B0500000000000000" pitchFamily="34" charset="0"/>
              </a:rPr>
              <a:t> 2023</a:t>
            </a:r>
            <a:endParaRPr lang="en-US" sz="3000" b="1" dirty="0">
              <a:latin typeface="HP001 4 hàng"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B615F29-536A-4E0C-AA52-9F2DEBDED88B}"/>
              </a:ext>
            </a:extLst>
          </p:cNvPr>
          <p:cNvSpPr txBox="1"/>
          <p:nvPr/>
        </p:nvSpPr>
        <p:spPr>
          <a:xfrm>
            <a:off x="4539571" y="1413171"/>
            <a:ext cx="3378632" cy="584711"/>
          </a:xfrm>
          <a:prstGeom prst="rect">
            <a:avLst/>
          </a:prstGeom>
          <a:noFill/>
        </p:spPr>
        <p:txBody>
          <a:bodyPr wrap="square" lIns="121855" tIns="60928" rIns="121855" bIns="60928" rtlCol="0">
            <a:spAutoFit/>
          </a:bodyPr>
          <a:lstStyle/>
          <a:p>
            <a:r>
              <a:rPr lang="en-US" sz="3000" b="1">
                <a:latin typeface="HP001 4 hàng" pitchFamily="34" charset="0"/>
                <a:ea typeface="Arial-Rounded" panose="020B0500000000000000" pitchFamily="34" charset="0"/>
                <a:cs typeface="Arial-Rounded" panose="020B0500000000000000" pitchFamily="34" charset="0"/>
              </a:rPr>
              <a:t>Nghe - viết</a:t>
            </a:r>
            <a:endParaRPr lang="en-US" sz="3000" b="1" dirty="0">
              <a:latin typeface="HP001 4 hàng"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3DE068F-2A72-4662-B2BE-53A8DD593F61}"/>
              </a:ext>
            </a:extLst>
          </p:cNvPr>
          <p:cNvSpPr txBox="1"/>
          <p:nvPr/>
        </p:nvSpPr>
        <p:spPr>
          <a:xfrm>
            <a:off x="3714167" y="1977978"/>
            <a:ext cx="6154316" cy="646266"/>
          </a:xfrm>
          <a:prstGeom prst="rect">
            <a:avLst/>
          </a:prstGeom>
          <a:noFill/>
        </p:spPr>
        <p:txBody>
          <a:bodyPr wrap="square" lIns="121855" tIns="60928" rIns="121855" bIns="60928" rtlCol="0">
            <a:spAutoFit/>
          </a:bodyPr>
          <a:lstStyle/>
          <a:p>
            <a:r>
              <a:rPr lang="en-US" sz="3400" b="1">
                <a:solidFill>
                  <a:srgbClr val="FF0000"/>
                </a:solidFill>
                <a:latin typeface="HP001 4 hàng" pitchFamily="34" charset="0"/>
                <a:ea typeface="Arial-Rounded" panose="020B0500000000000000" pitchFamily="34" charset="0"/>
                <a:cs typeface="Arial-Rounded" panose="020B0500000000000000" pitchFamily="34" charset="0"/>
              </a:rPr>
              <a:t> </a:t>
            </a:r>
            <a:r>
              <a:rPr lang="en-US" altLang="zh-CN" sz="3200" b="1">
                <a:solidFill>
                  <a:srgbClr val="FF0000"/>
                </a:solidFill>
                <a:latin typeface="HP001 4 hàng" panose="020B0603050302020204" pitchFamily="34" charset="0"/>
                <a:ea typeface="思源黑体 CN Bold" panose="020B0800000000000000" pitchFamily="34" charset="-122"/>
                <a:cs typeface="Times New Roman" pitchFamily="18" charset="0"/>
              </a:rPr>
              <a:t>Chiếc rễ đa tròn</a:t>
            </a:r>
            <a:endParaRPr lang="en-US" sz="3000" b="1" dirty="0">
              <a:solidFill>
                <a:srgbClr val="FF0000"/>
              </a:solidFill>
              <a:latin typeface="HP001 4 hàng"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756D133-C24C-45C5-ABA9-CEBE29DA1F92}"/>
              </a:ext>
            </a:extLst>
          </p:cNvPr>
          <p:cNvSpPr txBox="1"/>
          <p:nvPr/>
        </p:nvSpPr>
        <p:spPr>
          <a:xfrm>
            <a:off x="2488844" y="2590563"/>
            <a:ext cx="9176479" cy="615489"/>
          </a:xfrm>
          <a:prstGeom prst="rect">
            <a:avLst/>
          </a:prstGeom>
          <a:noFill/>
        </p:spPr>
        <p:txBody>
          <a:bodyPr wrap="square" lIns="121855" tIns="60928" rIns="121855" bIns="60928" rtlCol="0">
            <a:spAutoFit/>
          </a:bodyPr>
          <a:lstStyle/>
          <a:p>
            <a:r>
              <a:rPr lang="en-US" sz="2800">
                <a:latin typeface="Times New Roman" panose="02020603050405020304" pitchFamily="18" charset="0"/>
                <a:cs typeface="Times New Roman" panose="02020603050405020304" pitchFamily="18" charset="0"/>
              </a:rPr>
              <a:t> </a:t>
            </a:r>
            <a:r>
              <a:rPr lang="en-US" sz="3200" b="1">
                <a:latin typeface="HP001 4 hàng" panose="020B0603050302020204" pitchFamily="34" charset="0"/>
                <a:cs typeface="Times New Roman" panose="02020603050405020304" pitchFamily="18" charset="0"/>
              </a:rPr>
              <a:t>Nhiều năm sau, chiếc rễ đã lớn và thành cây đa </a:t>
            </a:r>
            <a:endParaRPr lang="en-US" sz="3000" b="1" dirty="0">
              <a:latin typeface="HP001 4 hàng"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21EC03FC-043B-430C-B766-71D7D23EA8DF}"/>
              </a:ext>
            </a:extLst>
          </p:cNvPr>
          <p:cNvSpPr txBox="1"/>
          <p:nvPr/>
        </p:nvSpPr>
        <p:spPr>
          <a:xfrm>
            <a:off x="1958214" y="3193726"/>
            <a:ext cx="9821410" cy="615489"/>
          </a:xfrm>
          <a:prstGeom prst="rect">
            <a:avLst/>
          </a:prstGeom>
          <a:noFill/>
        </p:spPr>
        <p:txBody>
          <a:bodyPr wrap="square" lIns="121855" tIns="60928" rIns="121855" bIns="60928" rtlCol="0">
            <a:spAutoFit/>
          </a:bodyPr>
          <a:lstStyle/>
          <a:p>
            <a:r>
              <a:rPr lang="en-US" sz="3200" b="1">
                <a:latin typeface="HP001 4 hàng" panose="020B0603050302020204" pitchFamily="34" charset="0"/>
                <a:cs typeface="Times New Roman" panose="02020603050405020304" pitchFamily="18" charset="0"/>
              </a:rPr>
              <a:t>con có vòng lá tròn. Thiếu nhi vào thăm vườn Bác, </a:t>
            </a:r>
            <a:endParaRPr lang="en-US" sz="3000" b="1" dirty="0">
              <a:latin typeface="HP001 4 hàng"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994BC323-C605-4181-9B30-0A2517CADAC5}"/>
              </a:ext>
            </a:extLst>
          </p:cNvPr>
          <p:cNvSpPr txBox="1"/>
          <p:nvPr/>
        </p:nvSpPr>
        <p:spPr>
          <a:xfrm>
            <a:off x="1949250" y="3789256"/>
            <a:ext cx="10117832" cy="615489"/>
          </a:xfrm>
          <a:prstGeom prst="rect">
            <a:avLst/>
          </a:prstGeom>
          <a:noFill/>
        </p:spPr>
        <p:txBody>
          <a:bodyPr wrap="square" lIns="121855" tIns="60928" rIns="121855" bIns="60928" rtlCol="0">
            <a:spAutoFit/>
          </a:bodyPr>
          <a:lstStyle/>
          <a:p>
            <a:r>
              <a:rPr lang="en-US" sz="3200" b="1">
                <a:latin typeface="HP001 4 hàng" panose="020B0603050302020204" pitchFamily="34" charset="0"/>
                <a:cs typeface="Times New Roman" panose="02020603050405020304" pitchFamily="18" charset="0"/>
              </a:rPr>
              <a:t> em nào cũng thích chơi trò chui qua chui lại vòng lá</a:t>
            </a:r>
            <a:endParaRPr lang="en-US" sz="3000" b="1" dirty="0">
              <a:latin typeface="HP001 4 hàng"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756B027C-B1C3-451B-8249-7B95674E8AC4}"/>
              </a:ext>
            </a:extLst>
          </p:cNvPr>
          <p:cNvSpPr txBox="1"/>
          <p:nvPr/>
        </p:nvSpPr>
        <p:spPr>
          <a:xfrm>
            <a:off x="1936020" y="4384965"/>
            <a:ext cx="10510726" cy="615489"/>
          </a:xfrm>
          <a:prstGeom prst="rect">
            <a:avLst/>
          </a:prstGeom>
          <a:noFill/>
        </p:spPr>
        <p:txBody>
          <a:bodyPr wrap="square" lIns="121855" tIns="60928" rIns="121855" bIns="60928" rtlCol="0">
            <a:spAutoFit/>
          </a:bodyPr>
          <a:lstStyle/>
          <a:p>
            <a:r>
              <a:rPr lang="en-US" sz="3200" b="1">
                <a:latin typeface="HP001 4 hàng" panose="020B0603050302020204" pitchFamily="34" charset="0"/>
                <a:cs typeface="Times New Roman" panose="02020603050405020304" pitchFamily="18" charset="0"/>
              </a:rPr>
              <a:t>ấy. Lúc đó, mọi người mới hiểu vì sao Bác cho trồng  </a:t>
            </a:r>
            <a:endParaRPr lang="en-US" sz="3000" b="1" dirty="0">
              <a:latin typeface="HP001 4 hàng" pitchFamily="34" charset="0"/>
              <a:ea typeface="Arial-Rounded" panose="020B0500000000000000" pitchFamily="34" charset="0"/>
              <a:cs typeface="Arial-Rounded" panose="020B0500000000000000" pitchFamily="34" charset="0"/>
            </a:endParaRPr>
          </a:p>
        </p:txBody>
      </p:sp>
      <p:sp>
        <p:nvSpPr>
          <p:cNvPr id="12" name="Hộp Văn bản 11">
            <a:extLst>
              <a:ext uri="{FF2B5EF4-FFF2-40B4-BE49-F238E27FC236}">
                <a16:creationId xmlns:a16="http://schemas.microsoft.com/office/drawing/2014/main" id="{B416CF3E-6958-A2E2-4F4A-33CD8F13FE1E}"/>
              </a:ext>
            </a:extLst>
          </p:cNvPr>
          <p:cNvSpPr txBox="1"/>
          <p:nvPr/>
        </p:nvSpPr>
        <p:spPr>
          <a:xfrm>
            <a:off x="1958214" y="4997474"/>
            <a:ext cx="9821409" cy="584775"/>
          </a:xfrm>
          <a:prstGeom prst="rect">
            <a:avLst/>
          </a:prstGeom>
          <a:noFill/>
        </p:spPr>
        <p:txBody>
          <a:bodyPr wrap="square">
            <a:spAutoFit/>
          </a:bodyPr>
          <a:lstStyle/>
          <a:p>
            <a:r>
              <a:rPr lang="en-US" sz="3200" b="1">
                <a:latin typeface="HP001 4 hàng" panose="020B0603050302020204" pitchFamily="34" charset="0"/>
                <a:cs typeface="Times New Roman" panose="02020603050405020304" pitchFamily="18" charset="0"/>
              </a:rPr>
              <a:t>chiếc rễ đa thành hình tròn như thế.</a:t>
            </a:r>
            <a:endParaRPr lang="en-US" sz="3200" b="1" dirty="0">
              <a:latin typeface="HP001 4 hàng" pitchFamily="34" charset="0"/>
              <a:ea typeface="Arial-Rounded" panose="020B0500000000000000" pitchFamily="34" charset="0"/>
              <a:cs typeface="Arial-Rounded" panose="020B0500000000000000" pitchFamily="34" charset="0"/>
            </a:endParaRPr>
          </a:p>
        </p:txBody>
      </p:sp>
      <p:pic>
        <p:nvPicPr>
          <p:cNvPr id="11" name="Hình ảnh 10" descr="Ảnh có chứa văn bản, biên lai&#10;&#10;Mô tả được tạo tự động">
            <a:extLst>
              <a:ext uri="{FF2B5EF4-FFF2-40B4-BE49-F238E27FC236}">
                <a16:creationId xmlns:a16="http://schemas.microsoft.com/office/drawing/2014/main" id="{4F60DACE-21DB-9591-24D6-4617E2B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7"/>
            <a:ext cx="12784045" cy="6975445"/>
          </a:xfrm>
          <a:prstGeom prst="rect">
            <a:avLst/>
          </a:prstGeom>
        </p:spPr>
      </p:pic>
    </p:spTree>
    <p:extLst>
      <p:ext uri="{BB962C8B-B14F-4D97-AF65-F5344CB8AC3E}">
        <p14:creationId xmlns:p14="http://schemas.microsoft.com/office/powerpoint/2010/main" val="23168937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7" name="Picture 16">
            <a:extLst>
              <a:ext uri="{FF2B5EF4-FFF2-40B4-BE49-F238E27FC236}">
                <a16:creationId xmlns:a16="http://schemas.microsoft.com/office/drawing/2014/main" id="{0B24BD87-B1E5-4F00-90A9-11356584E86B}"/>
              </a:ext>
            </a:extLst>
          </p:cNvPr>
          <p:cNvPicPr>
            <a:picLocks noChangeAspect="1"/>
          </p:cNvPicPr>
          <p:nvPr/>
        </p:nvPicPr>
        <p:blipFill>
          <a:blip r:embed="rId2">
            <a:duotone>
              <a:srgbClr val="70AD47">
                <a:shade val="45000"/>
                <a:satMod val="135000"/>
              </a:srgb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85284" y="828900"/>
            <a:ext cx="475087" cy="388825"/>
          </a:xfrm>
          <a:prstGeom prst="rect">
            <a:avLst/>
          </a:prstGeom>
        </p:spPr>
      </p:pic>
      <p:sp>
        <p:nvSpPr>
          <p:cNvPr id="18" name="TextBox 17">
            <a:extLst>
              <a:ext uri="{FF2B5EF4-FFF2-40B4-BE49-F238E27FC236}">
                <a16:creationId xmlns:a16="http://schemas.microsoft.com/office/drawing/2014/main" id="{DFE1843C-161B-4D6E-9F96-766E00DF1B78}"/>
              </a:ext>
            </a:extLst>
          </p:cNvPr>
          <p:cNvSpPr txBox="1"/>
          <p:nvPr/>
        </p:nvSpPr>
        <p:spPr>
          <a:xfrm>
            <a:off x="1746448" y="549592"/>
            <a:ext cx="9266786" cy="156966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vào</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vở</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tên</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2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nhân</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vật</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được</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nói</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đến</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chủ</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điểm</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1"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Con </a:t>
            </a:r>
            <a:r>
              <a:rPr kumimoji="0" lang="en-US" sz="3200" b="1" i="1"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người</a:t>
            </a:r>
            <a:r>
              <a:rPr kumimoji="0" lang="en-US" sz="3200" b="1" i="1"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Việt</a:t>
            </a:r>
            <a:r>
              <a:rPr kumimoji="0" lang="en-US" sz="3200" b="1" i="1"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Nam.</a:t>
            </a:r>
            <a:endParaRPr kumimoji="0" lang="vi-VN" sz="3200" b="0"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59CF69E-746D-405E-B8C5-A2FF76AAB972}"/>
              </a:ext>
            </a:extLst>
          </p:cNvPr>
          <p:cNvSpPr txBox="1"/>
          <p:nvPr/>
        </p:nvSpPr>
        <p:spPr>
          <a:xfrm>
            <a:off x="1669536" y="1672199"/>
            <a:ext cx="9970031" cy="1077218"/>
          </a:xfrm>
          <a:prstGeom prst="rect">
            <a:avLst/>
          </a:prstGeom>
          <a:noFill/>
        </p:spPr>
        <p:txBody>
          <a:bodyPr wrap="square" rtlCol="0">
            <a:spAutoFit/>
          </a:bodyPr>
          <a:lstStyle/>
          <a:p>
            <a:pPr marL="0" marR="0" lvl="0" indent="0" algn="just" defTabSz="914400" eaLnBrk="1" fontAlgn="auto" latinLnBrk="0" hangingPunct="1">
              <a:lnSpc>
                <a:spcPct val="2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0"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Mai An </a:t>
            </a:r>
            <a:r>
              <a:rPr kumimoji="0" lang="en-US" sz="32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Tiêm</a:t>
            </a:r>
            <a:r>
              <a:rPr kumimoji="0" lang="en-US" sz="3200" b="0"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Trần</a:t>
            </a:r>
            <a:r>
              <a:rPr kumimoji="0" lang="en-US" sz="3200" b="0"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Quốc</a:t>
            </a:r>
            <a:r>
              <a:rPr kumimoji="0" lang="en-US" sz="3200" b="0"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Toản</a:t>
            </a:r>
            <a:endParaRPr kumimoji="0" lang="vi-VN" sz="3200" b="0"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A2BA63C-2A45-4628-A21E-D6A7F2AB5438}"/>
              </a:ext>
            </a:extLst>
          </p:cNvPr>
          <p:cNvSpPr txBox="1"/>
          <p:nvPr/>
        </p:nvSpPr>
        <p:spPr>
          <a:xfrm>
            <a:off x="1721416" y="2613586"/>
            <a:ext cx="8653269" cy="8309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Chọn</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a </a:t>
            </a:r>
            <a:r>
              <a:rPr kumimoji="0" lang="en-US" sz="3200" b="1" i="0" u="none" strike="noStrike" kern="0" cap="none" spc="0" normalizeH="0" baseline="0" noProof="0" dirty="0" err="1">
                <a:ln>
                  <a:noFill/>
                </a:ln>
                <a:solidFill>
                  <a:srgbClr val="17479D"/>
                </a:solidFill>
                <a:effectLst/>
                <a:uLnTx/>
                <a:uFillTx/>
                <a:latin typeface="Times New Roman" panose="02020603050405020304" pitchFamily="18" charset="0"/>
                <a:cs typeface="Times New Roman" panose="02020603050405020304" pitchFamily="18" charset="0"/>
              </a:rPr>
              <a:t>hoặc</a:t>
            </a:r>
            <a:r>
              <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rPr>
              <a:t> b</a:t>
            </a:r>
            <a:endParaRPr kumimoji="0" lang="vi-VN" sz="3200" b="0" i="0" u="none" strike="noStrike" kern="0" cap="none" spc="0" normalizeH="0" baseline="0" noProof="0" dirty="0">
              <a:ln>
                <a:noFill/>
              </a:ln>
              <a:solidFill>
                <a:srgbClr val="17479D"/>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D2339044-897F-4C2B-821C-98D240750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340" y="2815570"/>
            <a:ext cx="475086" cy="388824"/>
          </a:xfrm>
          <a:prstGeom prst="rect">
            <a:avLst/>
          </a:prstGeom>
        </p:spPr>
      </p:pic>
      <p:sp>
        <p:nvSpPr>
          <p:cNvPr id="22" name="Rectangle 21">
            <a:extLst>
              <a:ext uri="{FF2B5EF4-FFF2-40B4-BE49-F238E27FC236}">
                <a16:creationId xmlns:a16="http://schemas.microsoft.com/office/drawing/2014/main" id="{14D23C45-A7CD-4F5F-BFB9-9F2F1F1ED4AA}"/>
              </a:ext>
            </a:extLst>
          </p:cNvPr>
          <p:cNvSpPr/>
          <p:nvPr/>
        </p:nvSpPr>
        <p:spPr>
          <a:xfrm>
            <a:off x="1078234" y="3152071"/>
            <a:ext cx="10035532" cy="830997"/>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ưu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C664CD6D-FB51-4635-B7F9-F29EC0F8E46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641394" y="4261232"/>
            <a:ext cx="3470319" cy="1727552"/>
          </a:xfrm>
          <a:prstGeom prst="rect">
            <a:avLst/>
          </a:prstGeom>
        </p:spPr>
      </p:pic>
      <p:pic>
        <p:nvPicPr>
          <p:cNvPr id="24" name="Picture 23">
            <a:extLst>
              <a:ext uri="{FF2B5EF4-FFF2-40B4-BE49-F238E27FC236}">
                <a16:creationId xmlns:a16="http://schemas.microsoft.com/office/drawing/2014/main" id="{31093304-0A5F-40E9-ACAB-790FDE19F37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4851365" y="4301965"/>
            <a:ext cx="3056952" cy="1714500"/>
          </a:xfrm>
          <a:prstGeom prst="rect">
            <a:avLst/>
          </a:prstGeom>
        </p:spPr>
      </p:pic>
      <p:pic>
        <p:nvPicPr>
          <p:cNvPr id="25" name="Picture 24">
            <a:extLst>
              <a:ext uri="{FF2B5EF4-FFF2-40B4-BE49-F238E27FC236}">
                <a16:creationId xmlns:a16="http://schemas.microsoft.com/office/drawing/2014/main" id="{3DCEE365-3209-4D25-91EA-F602303B4973}"/>
              </a:ext>
            </a:extLst>
          </p:cNvPr>
          <p:cNvPicPr>
            <a:picLocks noChangeAspect="1"/>
          </p:cNvPicPr>
          <p:nvPr/>
        </p:nvPicPr>
        <p:blipFill>
          <a:blip r:embed="rId9">
            <a:clrChange>
              <a:clrFrom>
                <a:srgbClr val="FEFEFE"/>
              </a:clrFrom>
              <a:clrTo>
                <a:srgbClr val="FEFEFE">
                  <a:alpha val="0"/>
                </a:srgbClr>
              </a:clrTo>
            </a:clrChange>
            <a:extLst>
              <a:ext uri="{BEBA8EAE-BF5A-486C-A8C5-ECC9F3942E4B}">
                <a14:imgProps xmlns:a14="http://schemas.microsoft.com/office/drawing/2010/main">
                  <a14:imgLayer r:embed="rId10">
                    <a14:imgEffect>
                      <a14:sharpenSoften amount="50000"/>
                    </a14:imgEffect>
                    <a14:imgEffect>
                      <a14:saturation sat="200000"/>
                    </a14:imgEffect>
                  </a14:imgLayer>
                </a14:imgProps>
              </a:ext>
            </a:extLst>
          </a:blip>
          <a:stretch>
            <a:fillRect/>
          </a:stretch>
        </p:blipFill>
        <p:spPr>
          <a:xfrm>
            <a:off x="8008635" y="3874444"/>
            <a:ext cx="2255647" cy="1990879"/>
          </a:xfrm>
          <a:prstGeom prst="rect">
            <a:avLst/>
          </a:prstGeom>
        </p:spPr>
      </p:pic>
      <p:sp>
        <p:nvSpPr>
          <p:cNvPr id="26" name="Rounded Rectangle 21">
            <a:extLst>
              <a:ext uri="{FF2B5EF4-FFF2-40B4-BE49-F238E27FC236}">
                <a16:creationId xmlns:a16="http://schemas.microsoft.com/office/drawing/2014/main" id="{935817F3-D96C-4A51-9623-F585083F3B19}"/>
              </a:ext>
            </a:extLst>
          </p:cNvPr>
          <p:cNvSpPr/>
          <p:nvPr/>
        </p:nvSpPr>
        <p:spPr>
          <a:xfrm>
            <a:off x="1721416" y="6016464"/>
            <a:ext cx="3056952" cy="503476"/>
          </a:xfrm>
          <a:prstGeom prst="roundRect">
            <a:avLst/>
          </a:prstGeom>
          <a:solidFill>
            <a:srgbClr val="4472C4">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latin typeface="Times New Roman" panose="02020603050405020304" pitchFamily="18" charset="0"/>
                <a:ea typeface="Arial-Rounded"/>
                <a:cs typeface="Times New Roman" panose="02020603050405020304" pitchFamily="18" charset="0"/>
              </a:rPr>
              <a:t>x</a:t>
            </a:r>
            <a:r>
              <a:rPr kumimoji="0" lang="en-US" sz="3200" b="0" i="0" u="none" strike="noStrike" kern="0" cap="none" spc="0" normalizeH="0" baseline="0" noProof="0">
                <a:ln>
                  <a:noFill/>
                </a:ln>
                <a:effectLst/>
                <a:uLnTx/>
                <a:uFillTx/>
                <a:latin typeface="Times New Roman" panose="02020603050405020304" pitchFamily="18" charset="0"/>
                <a:ea typeface="Arial-Rounded"/>
                <a:cs typeface="Times New Roman" panose="02020603050405020304" pitchFamily="18" charset="0"/>
              </a:rPr>
              <a:t>e </a:t>
            </a:r>
            <a:r>
              <a:rPr kumimoji="0" lang="en-US" sz="3200" b="0" i="0" u="none" strike="noStrike" kern="0" cap="none" spc="0" normalizeH="0" baseline="0" noProof="0" dirty="0" err="1">
                <a:ln>
                  <a:noFill/>
                </a:ln>
                <a:effectLst/>
                <a:uLnTx/>
                <a:uFillTx/>
                <a:latin typeface="Times New Roman" panose="02020603050405020304" pitchFamily="18" charset="0"/>
                <a:ea typeface="Arial-Rounded"/>
                <a:cs typeface="Times New Roman" panose="02020603050405020304" pitchFamily="18" charset="0"/>
              </a:rPr>
              <a:t>c</a:t>
            </a:r>
            <a:r>
              <a:rPr kumimoji="0" lang="en-US" sz="3200" b="1" i="0" u="none" strike="noStrike" kern="0" cap="none" spc="0" normalizeH="0" baseline="0" noProof="0" dirty="0" err="1">
                <a:ln>
                  <a:noFill/>
                </a:ln>
                <a:effectLst/>
                <a:uLnTx/>
                <a:uFillTx/>
                <a:latin typeface="Times New Roman" panose="02020603050405020304" pitchFamily="18" charset="0"/>
                <a:ea typeface="Arial-Rounded"/>
                <a:cs typeface="Times New Roman" panose="02020603050405020304" pitchFamily="18" charset="0"/>
              </a:rPr>
              <a:t>ứu</a:t>
            </a:r>
            <a:r>
              <a:rPr kumimoji="0" lang="en-US" sz="3200" b="0" i="0" u="none" strike="noStrike" kern="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rPr>
              <a:t> </a:t>
            </a:r>
            <a:r>
              <a:rPr kumimoji="0" lang="en-US" sz="3200" b="0" i="0" u="none" strike="noStrike" kern="0" cap="none" spc="0" normalizeH="0" baseline="0" noProof="0" dirty="0" err="1">
                <a:ln>
                  <a:noFill/>
                </a:ln>
                <a:effectLst/>
                <a:uLnTx/>
                <a:uFillTx/>
                <a:latin typeface="Times New Roman" panose="02020603050405020304" pitchFamily="18" charset="0"/>
                <a:ea typeface="Arial-Rounded"/>
                <a:cs typeface="Times New Roman" panose="02020603050405020304" pitchFamily="18" charset="0"/>
              </a:rPr>
              <a:t>thương</a:t>
            </a:r>
            <a:endParaRPr kumimoji="0" lang="en-US" sz="3200" b="0" i="0" u="none" strike="noStrike" kern="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endParaRPr>
          </a:p>
        </p:txBody>
      </p:sp>
      <p:sp>
        <p:nvSpPr>
          <p:cNvPr id="27" name="Rounded Rectangle 21">
            <a:extLst>
              <a:ext uri="{FF2B5EF4-FFF2-40B4-BE49-F238E27FC236}">
                <a16:creationId xmlns:a16="http://schemas.microsoft.com/office/drawing/2014/main" id="{84FCE1E4-F400-4EF4-BBD8-72C2259710E5}"/>
              </a:ext>
            </a:extLst>
          </p:cNvPr>
          <p:cNvSpPr/>
          <p:nvPr/>
        </p:nvSpPr>
        <p:spPr>
          <a:xfrm>
            <a:off x="5331719" y="6016464"/>
            <a:ext cx="2020259" cy="503476"/>
          </a:xfrm>
          <a:prstGeom prst="roundRect">
            <a:avLst/>
          </a:prstGeom>
          <a:solidFill>
            <a:srgbClr val="4472C4">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latin typeface="Times New Roman" panose="02020603050405020304" pitchFamily="18" charset="0"/>
                <a:ea typeface="Arial-Rounded"/>
                <a:cs typeface="Times New Roman" panose="02020603050405020304" pitchFamily="18" charset="0"/>
              </a:rPr>
              <a:t>c</a:t>
            </a:r>
            <a:r>
              <a:rPr kumimoji="0" lang="en-US" sz="3200" b="0" i="0" u="none" strike="noStrike" kern="0" cap="none" spc="0" normalizeH="0" baseline="0" noProof="0">
                <a:ln>
                  <a:noFill/>
                </a:ln>
                <a:effectLst/>
                <a:uLnTx/>
                <a:uFillTx/>
                <a:latin typeface="Times New Roman" panose="02020603050405020304" pitchFamily="18" charset="0"/>
                <a:ea typeface="Arial-Rounded"/>
                <a:cs typeface="Times New Roman" panose="02020603050405020304" pitchFamily="18" charset="0"/>
              </a:rPr>
              <a:t>on </a:t>
            </a:r>
            <a:r>
              <a:rPr kumimoji="0" lang="en-US" sz="3200" b="1" i="0" u="none" strike="noStrike" kern="0" cap="none" spc="0" normalizeH="0" baseline="0" noProof="0" dirty="0" err="1">
                <a:ln>
                  <a:noFill/>
                </a:ln>
                <a:effectLst/>
                <a:uLnTx/>
                <a:uFillTx/>
                <a:latin typeface="Times New Roman" panose="02020603050405020304" pitchFamily="18" charset="0"/>
                <a:ea typeface="Arial-Rounded"/>
                <a:cs typeface="Times New Roman" panose="02020603050405020304" pitchFamily="18" charset="0"/>
              </a:rPr>
              <a:t>cừu</a:t>
            </a:r>
            <a:endParaRPr kumimoji="0" lang="en-US" sz="3200" b="1" i="0" u="none" strike="noStrike" kern="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endParaRPr>
          </a:p>
        </p:txBody>
      </p:sp>
      <p:sp>
        <p:nvSpPr>
          <p:cNvPr id="28" name="Rounded Rectangle 21">
            <a:extLst>
              <a:ext uri="{FF2B5EF4-FFF2-40B4-BE49-F238E27FC236}">
                <a16:creationId xmlns:a16="http://schemas.microsoft.com/office/drawing/2014/main" id="{43B37D90-3493-46BE-8507-36B169F70405}"/>
              </a:ext>
            </a:extLst>
          </p:cNvPr>
          <p:cNvSpPr/>
          <p:nvPr/>
        </p:nvSpPr>
        <p:spPr>
          <a:xfrm>
            <a:off x="7988806" y="6016464"/>
            <a:ext cx="1751335" cy="503476"/>
          </a:xfrm>
          <a:prstGeom prst="roundRect">
            <a:avLst/>
          </a:prstGeom>
          <a:solidFill>
            <a:srgbClr val="4472C4">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latin typeface="Times New Roman" panose="02020603050405020304" pitchFamily="18" charset="0"/>
                <a:ea typeface="Arial-Rounded"/>
                <a:cs typeface="Times New Roman" panose="02020603050405020304" pitchFamily="18" charset="0"/>
              </a:rPr>
              <a:t>c</a:t>
            </a:r>
            <a:r>
              <a:rPr kumimoji="0" lang="en-US" sz="3200" b="0" i="0" u="none" strike="noStrike" kern="0" cap="none" spc="0" normalizeH="0" baseline="0" noProof="0">
                <a:ln>
                  <a:noFill/>
                </a:ln>
                <a:effectLst/>
                <a:uLnTx/>
                <a:uFillTx/>
                <a:latin typeface="Times New Roman" panose="02020603050405020304" pitchFamily="18" charset="0"/>
                <a:ea typeface="Arial-Rounded"/>
                <a:cs typeface="Times New Roman" panose="02020603050405020304" pitchFamily="18" charset="0"/>
              </a:rPr>
              <a:t>ái </a:t>
            </a:r>
            <a:r>
              <a:rPr kumimoji="0" lang="en-US" sz="3200" b="0" i="0" u="none" strike="noStrike" kern="0" cap="none" spc="0" normalizeH="0" baseline="0" noProof="0" dirty="0" err="1">
                <a:ln>
                  <a:noFill/>
                </a:ln>
                <a:effectLst/>
                <a:uLnTx/>
                <a:uFillTx/>
                <a:latin typeface="Times New Roman" panose="02020603050405020304" pitchFamily="18" charset="0"/>
                <a:ea typeface="Arial-Rounded"/>
                <a:cs typeface="Times New Roman" panose="02020603050405020304" pitchFamily="18" charset="0"/>
              </a:rPr>
              <a:t>đ</a:t>
            </a:r>
            <a:r>
              <a:rPr kumimoji="0" lang="en-US" sz="3200" b="1" i="0" u="none" strike="noStrike" kern="0" cap="none" spc="0" normalizeH="0" baseline="0" noProof="0" dirty="0" err="1">
                <a:ln>
                  <a:noFill/>
                </a:ln>
                <a:effectLst/>
                <a:uLnTx/>
                <a:uFillTx/>
                <a:latin typeface="Times New Roman" panose="02020603050405020304" pitchFamily="18" charset="0"/>
                <a:ea typeface="Arial-Rounded"/>
                <a:cs typeface="Times New Roman" panose="02020603050405020304" pitchFamily="18" charset="0"/>
              </a:rPr>
              <a:t>ịu</a:t>
            </a:r>
            <a:endParaRPr kumimoji="0" lang="en-US" sz="3200" b="1" i="0" u="none" strike="noStrike" kern="0" cap="none" spc="0" normalizeH="0" baseline="0" noProof="0" dirty="0">
              <a:ln>
                <a:noFill/>
              </a:ln>
              <a:effectLst/>
              <a:uLnTx/>
              <a:uFillTx/>
              <a:latin typeface="Times New Roman" panose="02020603050405020304" pitchFamily="18" charset="0"/>
              <a:ea typeface="Arial-Rounded"/>
              <a:cs typeface="Times New Roman" panose="02020603050405020304" pitchFamily="18" charset="0"/>
            </a:endParaRPr>
          </a:p>
        </p:txBody>
      </p:sp>
      <p:pic>
        <p:nvPicPr>
          <p:cNvPr id="4098" name="Picture 2" descr="https://f17-zpg.zdn.vn/2616507039854379054/8bb694b3b92d4e73173c.jpg"/>
          <p:cNvPicPr>
            <a:picLocks noChangeAspect="1" noChangeArrowheads="1"/>
          </p:cNvPicPr>
          <p:nvPr/>
        </p:nvPicPr>
        <p:blipFill>
          <a:blip r:embed="rId11"/>
          <a:srcRect/>
          <a:stretch>
            <a:fillRect/>
          </a:stretch>
        </p:blipFill>
        <p:spPr bwMode="auto">
          <a:xfrm>
            <a:off x="155575" y="-601663"/>
            <a:ext cx="1466850" cy="1257301"/>
          </a:xfrm>
          <a:prstGeom prst="rect">
            <a:avLst/>
          </a:prstGeom>
          <a:noFill/>
        </p:spPr>
      </p:pic>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0"/>
                                  </p:iterate>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iterate type="lt">
                                    <p:tmPct val="0"/>
                                  </p:iterate>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iterate type="lt">
                                    <p:tmPct val="0"/>
                                  </p:iterate>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6" grpId="0" animBg="1"/>
      <p:bldP spid="27" grpId="0" animBg="1"/>
      <p:bldP spid="2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512</Words>
  <Application>Microsoft Office PowerPoint</Application>
  <PresentationFormat>Màn hình rộng</PresentationFormat>
  <Paragraphs>70</Paragraphs>
  <Slides>13</Slides>
  <Notes>6</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13</vt:i4>
      </vt:variant>
    </vt:vector>
  </HeadingPairs>
  <TitlesOfParts>
    <vt:vector size="21" baseType="lpstr">
      <vt:lpstr>等线</vt:lpstr>
      <vt:lpstr>Arial</vt:lpstr>
      <vt:lpstr>Arial Rounded MT Bold</vt:lpstr>
      <vt:lpstr>Calibri</vt:lpstr>
      <vt:lpstr>HP001 4 hàng</vt:lpstr>
      <vt:lpstr>iCiel Cadena</vt:lpstr>
      <vt:lpstr>Times New Roman</vt:lpstr>
      <vt:lpstr>Office 主题​​</vt:lpstr>
      <vt:lpstr>Bản trình bày PowerPoint</vt:lpstr>
      <vt:lpstr>Bản trình bày PowerPoint</vt:lpstr>
      <vt:lpstr>Bản trình bày PowerPoint</vt:lpstr>
      <vt:lpstr>Bản trình bày PowerPoint</vt:lpstr>
      <vt:lpstr>     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87</cp:revision>
  <dcterms:created xsi:type="dcterms:W3CDTF">2021-08-01T08:27:13Z</dcterms:created>
  <dcterms:modified xsi:type="dcterms:W3CDTF">2023-05-11T03:41:21Z</dcterms:modified>
</cp:coreProperties>
</file>