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handoutMasterIdLst>
    <p:handoutMasterId r:id="rId14"/>
  </p:handoutMasterIdLst>
  <p:sldIdLst>
    <p:sldId id="317" r:id="rId3"/>
    <p:sldId id="256" r:id="rId4"/>
    <p:sldId id="736" r:id="rId5"/>
    <p:sldId id="11088459" r:id="rId6"/>
    <p:sldId id="11088460" r:id="rId7"/>
    <p:sldId id="11088461" r:id="rId8"/>
    <p:sldId id="11088462" r:id="rId9"/>
    <p:sldId id="11088463" r:id="rId10"/>
    <p:sldId id="745" r:id="rId11"/>
    <p:sldId id="746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C1F22-A953-482B-8674-552F9E253209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2810F-6469-4E4F-B696-20000C553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7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19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635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8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5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5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07315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99273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16313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41908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821797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93698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93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8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8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09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2"/>
            <a:ext cx="3842216" cy="307954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9088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2" y="5874697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3"/>
            <a:ext cx="11159231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ea typeface="微软雅黑"/>
              <a:cs typeface="Arial-Rounded" panose="020B0500000000000000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3485" y="2384773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MÔN: TỰ NHIÊN- XÃ HỘI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C4E161B-F9DD-4B77-8B06-5F400B18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483" y="382575"/>
            <a:ext cx="9331036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77" eaLnBrk="1" hangingPunct="1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ea typeface="微软雅黑"/>
                <a:cs typeface="Times New Roman" pitchFamily="18" charset="0"/>
                <a:sym typeface="Arial"/>
              </a:rPr>
              <a:t>ỦY BAN NHÂN DÂN QUẬN LONG BIÊN</a:t>
            </a:r>
          </a:p>
          <a:p>
            <a:pPr algn="ctr" defTabSz="914377" eaLnBrk="1" hangingPunct="1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ea typeface="微软雅黑"/>
                <a:cs typeface="Times New Roman" pitchFamily="18" charset="0"/>
                <a:sym typeface="Arial"/>
              </a:rPr>
              <a:t>TRƯỜNG TIỂU </a:t>
            </a:r>
            <a:r>
              <a:rPr lang="en-US" b="1">
                <a:solidFill>
                  <a:srgbClr val="002060"/>
                </a:solidFill>
                <a:ea typeface="微软雅黑"/>
                <a:cs typeface="Times New Roman" pitchFamily="18" charset="0"/>
                <a:sym typeface="Arial"/>
              </a:rPr>
              <a:t>HỌC NGỌC LÂM</a:t>
            </a:r>
            <a:endParaRPr lang="en-US" b="1" dirty="0">
              <a:solidFill>
                <a:srgbClr val="002060"/>
              </a:solidFill>
              <a:ea typeface="微软雅黑"/>
              <a:cs typeface="Times New Roman" pitchFamily="18" charset="0"/>
              <a:sym typeface="Arial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140" y="367761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77" eaLnBrk="1" hangingPunct="1"/>
            <a:r>
              <a:rPr lang="en-US" sz="3600" b="1" dirty="0">
                <a:solidFill>
                  <a:srgbClr val="FF0000"/>
                </a:solidFill>
                <a:ea typeface="微软雅黑"/>
                <a:cs typeface="Times New Roman" pitchFamily="18" charset="0"/>
                <a:sym typeface="Arial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3646814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9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3"/>
            <a:ext cx="1892507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6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5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5" y="4255975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8" y="346015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8"/>
            <a:ext cx="1676755" cy="21526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5" y="2848369"/>
            <a:ext cx="1288687" cy="141863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9" y="3158335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2562884" y="1945353"/>
            <a:ext cx="6980511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18773" y="2691435"/>
            <a:ext cx="6225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vi-VN" sz="48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ĐỀ </a:t>
            </a:r>
          </a:p>
          <a:p>
            <a:pPr algn="ctr"/>
            <a:r>
              <a:rPr lang="vi-VN" sz="48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VÀ BẦU TRỜI</a:t>
            </a:r>
            <a:r>
              <a:rPr lang="en-US" sz="48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2)</a:t>
            </a:r>
            <a:endParaRPr lang="vi-VN" sz="48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044534" y="165593"/>
            <a:ext cx="1153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480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468" y="1786568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514494" y="1985685"/>
            <a:ext cx="5952661" cy="33042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Xác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định và thực hiện được một số biện pháp ứng phó với thiên tai.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5245" y="0"/>
            <a:ext cx="7446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Làm và trưng bày bộ sưu tập “Các mùa ở địa phương em”. 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AAF13-C9BD-45EB-B0BE-827EC1A3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376" y="1200329"/>
            <a:ext cx="8090152" cy="57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1AF8E-40DA-F9EE-499B-3EEB0D236BCA}"/>
              </a:ext>
            </a:extLst>
          </p:cNvPr>
          <p:cNvSpPr txBox="1"/>
          <p:nvPr/>
        </p:nvSpPr>
        <p:spPr>
          <a:xfrm>
            <a:off x="4720040" y="951131"/>
            <a:ext cx="288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XUÂN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0E3DB-BBF3-7B4F-A0B9-F4074FBEF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82" y="1696248"/>
            <a:ext cx="3642234" cy="192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2E580-CDA2-87D0-FE7C-E15D4AC5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78" y="3871687"/>
            <a:ext cx="4115237" cy="204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CF1E23-E927-133F-4D73-00357CD86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37" y="2116593"/>
            <a:ext cx="2781932" cy="3510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0A78F7-2C8A-890B-B465-BCC16C831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051" y="1295013"/>
            <a:ext cx="3740832" cy="2096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787C1-E5D4-76F8-A642-7EA6DF5F9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320" y="3716236"/>
            <a:ext cx="4320801" cy="281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5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A61E3E-A4B8-4477-B7FF-C99BECD4AD99}"/>
              </a:ext>
            </a:extLst>
          </p:cNvPr>
          <p:cNvSpPr txBox="1"/>
          <p:nvPr/>
        </p:nvSpPr>
        <p:spPr>
          <a:xfrm>
            <a:off x="4891490" y="989231"/>
            <a:ext cx="288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HÈ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C6DAA-D981-D3E3-FEF5-98B61F419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9" y="1983264"/>
            <a:ext cx="3191204" cy="260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C28DC-A509-7AD4-A2E2-D3ED59EB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12" y="1596477"/>
            <a:ext cx="3267434" cy="2244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D5D34-311F-D8DF-16C3-0C10D49F5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292376"/>
            <a:ext cx="3715119" cy="2465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31E258-A1BA-8FCE-F47C-17FF83034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167" y="4100015"/>
            <a:ext cx="3805677" cy="21935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88697-6FED-5CE1-0222-68A4C9B26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143" y="2898936"/>
            <a:ext cx="3019810" cy="18847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EACF8-EAC8-ECF6-B5A6-40DFE36C38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00" r="5817"/>
          <a:stretch/>
        </p:blipFill>
        <p:spPr>
          <a:xfrm>
            <a:off x="8801099" y="5046082"/>
            <a:ext cx="2790825" cy="16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95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F8529-E7C6-7DA9-D8A8-9D96809EE049}"/>
              </a:ext>
            </a:extLst>
          </p:cNvPr>
          <p:cNvSpPr txBox="1"/>
          <p:nvPr/>
        </p:nvSpPr>
        <p:spPr>
          <a:xfrm>
            <a:off x="5196290" y="442189"/>
            <a:ext cx="288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95FD1-4E96-BC5B-883E-D921591D4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6" y="1567642"/>
            <a:ext cx="3672349" cy="26578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B3E88-ABC9-1375-DDEB-ED1300BC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455" y="4417900"/>
            <a:ext cx="3586960" cy="2233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78AB0-9358-DE22-C709-B669C434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24" y="1451643"/>
            <a:ext cx="3811472" cy="27738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B4E4D-E78F-E0BB-6D0D-C1FF275F2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446" y="2840662"/>
            <a:ext cx="3186961" cy="1384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445ED-9118-287A-9E03-AC54E0F88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445" y="558256"/>
            <a:ext cx="3186962" cy="1786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C9A76B-52F3-09E4-B938-9BB60370B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498" y="4462711"/>
            <a:ext cx="4320044" cy="2144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26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F8529-E7C6-7DA9-D8A8-9D96809EE049}"/>
              </a:ext>
            </a:extLst>
          </p:cNvPr>
          <p:cNvSpPr txBox="1"/>
          <p:nvPr/>
        </p:nvSpPr>
        <p:spPr>
          <a:xfrm>
            <a:off x="4891490" y="989231"/>
            <a:ext cx="288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ĐÔNG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5E79C-89F8-EDAC-964D-05F5FF68E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713856"/>
            <a:ext cx="3767599" cy="1810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AA78B-3D64-6ACA-6D81-0274D4D0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056102"/>
            <a:ext cx="4672457" cy="243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0213B4-5516-1ECC-0F5D-50DE8837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666" y="289160"/>
            <a:ext cx="4029424" cy="2399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FC78FB-4CC6-53B3-5EAE-EA8F92950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775" y="2852914"/>
            <a:ext cx="3162637" cy="2633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403F27-CF97-9D5F-F398-5614E8313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230" y="3086099"/>
            <a:ext cx="3178417" cy="3257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1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468" y="1786568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514494" y="1985685"/>
            <a:ext cx="5952661" cy="33042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Xác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định và thực hiện được một số biện pháp ứng phó với thiên tai.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182</Words>
  <Application>Microsoft Office PowerPoint</Application>
  <PresentationFormat>Màn hình rộng</PresentationFormat>
  <Paragraphs>27</Paragraphs>
  <Slides>10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20" baseType="lpstr">
      <vt:lpstr>等线</vt:lpstr>
      <vt:lpstr>微软雅黑</vt:lpstr>
      <vt:lpstr>Arial</vt:lpstr>
      <vt:lpstr>Arial-Rounded</vt:lpstr>
      <vt:lpstr>Calibri</vt:lpstr>
      <vt:lpstr>Times New Roman</vt:lpstr>
      <vt:lpstr>UTM Avo</vt:lpstr>
      <vt:lpstr>UTM Cookies</vt:lpstr>
      <vt:lpstr>Office Theme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121</cp:revision>
  <dcterms:created xsi:type="dcterms:W3CDTF">2021-06-02T02:35:09Z</dcterms:created>
  <dcterms:modified xsi:type="dcterms:W3CDTF">2023-05-22T02:18:02Z</dcterms:modified>
</cp:coreProperties>
</file>