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  <p:sldMasterId id="2147483692" r:id="rId4"/>
    <p:sldMasterId id="2147483722" r:id="rId5"/>
    <p:sldMasterId id="2147483735" r:id="rId6"/>
  </p:sldMasterIdLst>
  <p:notesMasterIdLst>
    <p:notesMasterId r:id="rId18"/>
  </p:notesMasterIdLst>
  <p:handoutMasterIdLst>
    <p:handoutMasterId r:id="rId19"/>
  </p:handoutMasterIdLst>
  <p:sldIdLst>
    <p:sldId id="3401" r:id="rId7"/>
    <p:sldId id="256" r:id="rId8"/>
    <p:sldId id="736" r:id="rId9"/>
    <p:sldId id="261" r:id="rId10"/>
    <p:sldId id="309" r:id="rId11"/>
    <p:sldId id="312" r:id="rId12"/>
    <p:sldId id="263" r:id="rId13"/>
    <p:sldId id="2007577124" r:id="rId14"/>
    <p:sldId id="2007577125" r:id="rId15"/>
    <p:sldId id="439" r:id="rId16"/>
    <p:sldId id="28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8E6D0-8C5B-4BF4-9E2C-76D3DE47593B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00035-2375-4AFC-B325-726A42E7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5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59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0d6bc647a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0d6bc647a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2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17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8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6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2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1333" y="1875984"/>
            <a:ext cx="5144800" cy="21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66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55933" y="3952417"/>
            <a:ext cx="4735600" cy="10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515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 flipH="1">
            <a:off x="2733900" y="-6200"/>
            <a:ext cx="9458115" cy="685816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1333" y="2363433"/>
            <a:ext cx="10289200" cy="3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8808933" y="6092166"/>
            <a:ext cx="3383075" cy="765884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7153600" y="6217198"/>
            <a:ext cx="2563115" cy="640793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 rot="10800000">
            <a:off x="194433" y="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2573714" y="2"/>
            <a:ext cx="2641821" cy="74276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067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073233" y="3888233"/>
            <a:ext cx="34200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698800" y="3888233"/>
            <a:ext cx="34200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867">
                <a:solidFill>
                  <a:srgbClr val="FFFFFF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867">
                <a:solidFill>
                  <a:srgbClr val="FFFFFF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073217" y="3228167"/>
            <a:ext cx="34200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698784" y="3228167"/>
            <a:ext cx="34200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-313" y="-8655"/>
            <a:ext cx="4164143" cy="94248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/>
          <p:nvPr/>
        </p:nvSpPr>
        <p:spPr>
          <a:xfrm rot="10800000">
            <a:off x="2400436" y="-2"/>
            <a:ext cx="2278969" cy="640747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/>
          <p:nvPr/>
        </p:nvSpPr>
        <p:spPr>
          <a:xfrm>
            <a:off x="2724950" y="5861180"/>
            <a:ext cx="3725709" cy="996793"/>
          </a:xfrm>
          <a:custGeom>
            <a:avLst/>
            <a:gdLst/>
            <a:ahLst/>
            <a:cxnLst/>
            <a:rect l="l" t="t" r="r" b="b"/>
            <a:pathLst>
              <a:path w="121135" h="32409" extrusionOk="0">
                <a:moveTo>
                  <a:pt x="48746" y="0"/>
                </a:moveTo>
                <a:cubicBezTo>
                  <a:pt x="48411" y="0"/>
                  <a:pt x="48072" y="12"/>
                  <a:pt x="47732" y="36"/>
                </a:cubicBezTo>
                <a:cubicBezTo>
                  <a:pt x="39862" y="584"/>
                  <a:pt x="33933" y="7406"/>
                  <a:pt x="34481" y="15276"/>
                </a:cubicBezTo>
                <a:cubicBezTo>
                  <a:pt x="34493" y="15419"/>
                  <a:pt x="34505" y="15574"/>
                  <a:pt x="34516" y="15716"/>
                </a:cubicBezTo>
                <a:cubicBezTo>
                  <a:pt x="32897" y="14383"/>
                  <a:pt x="30826" y="13585"/>
                  <a:pt x="28563" y="13585"/>
                </a:cubicBezTo>
                <a:cubicBezTo>
                  <a:pt x="23360" y="13585"/>
                  <a:pt x="19145" y="17800"/>
                  <a:pt x="19145" y="23003"/>
                </a:cubicBezTo>
                <a:cubicBezTo>
                  <a:pt x="19145" y="24289"/>
                  <a:pt x="19407" y="25515"/>
                  <a:pt x="19872" y="26634"/>
                </a:cubicBezTo>
                <a:cubicBezTo>
                  <a:pt x="19808" y="26634"/>
                  <a:pt x="19745" y="26634"/>
                  <a:pt x="19681" y="26634"/>
                </a:cubicBezTo>
                <a:cubicBezTo>
                  <a:pt x="14531" y="26634"/>
                  <a:pt x="8009" y="28069"/>
                  <a:pt x="0" y="32409"/>
                </a:cubicBezTo>
                <a:lnTo>
                  <a:pt x="121134" y="32409"/>
                </a:lnTo>
                <a:cubicBezTo>
                  <a:pt x="121134" y="32409"/>
                  <a:pt x="116372" y="26633"/>
                  <a:pt x="106092" y="26633"/>
                </a:cubicBezTo>
                <a:cubicBezTo>
                  <a:pt x="104528" y="26633"/>
                  <a:pt x="102835" y="26767"/>
                  <a:pt x="101013" y="27075"/>
                </a:cubicBezTo>
                <a:cubicBezTo>
                  <a:pt x="99644" y="23396"/>
                  <a:pt x="96810" y="20443"/>
                  <a:pt x="93214" y="18907"/>
                </a:cubicBezTo>
                <a:cubicBezTo>
                  <a:pt x="93226" y="18395"/>
                  <a:pt x="93214" y="17883"/>
                  <a:pt x="93179" y="17359"/>
                </a:cubicBezTo>
                <a:cubicBezTo>
                  <a:pt x="92552" y="8286"/>
                  <a:pt x="84995" y="1352"/>
                  <a:pt x="76035" y="1352"/>
                </a:cubicBezTo>
                <a:cubicBezTo>
                  <a:pt x="75637" y="1352"/>
                  <a:pt x="75235" y="1365"/>
                  <a:pt x="74831" y="1393"/>
                </a:cubicBezTo>
                <a:cubicBezTo>
                  <a:pt x="69414" y="1774"/>
                  <a:pt x="64770" y="4620"/>
                  <a:pt x="61889" y="8751"/>
                </a:cubicBezTo>
                <a:cubicBezTo>
                  <a:pt x="59716" y="3572"/>
                  <a:pt x="54593" y="0"/>
                  <a:pt x="487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6827500" y="6260319"/>
            <a:ext cx="2639568" cy="597664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73"/>
                  <a:pt x="24587" y="9062"/>
                </a:cubicBezTo>
                <a:cubicBezTo>
                  <a:pt x="22866" y="11435"/>
                  <a:pt x="20174" y="12781"/>
                  <a:pt x="17364" y="12781"/>
                </a:cubicBezTo>
                <a:cubicBezTo>
                  <a:pt x="16480" y="12781"/>
                  <a:pt x="15585" y="12648"/>
                  <a:pt x="14705" y="12372"/>
                </a:cubicBezTo>
                <a:cubicBezTo>
                  <a:pt x="12990" y="11836"/>
                  <a:pt x="11181" y="11550"/>
                  <a:pt x="9299" y="11550"/>
                </a:cubicBezTo>
                <a:cubicBezTo>
                  <a:pt x="8883" y="11550"/>
                  <a:pt x="8478" y="11562"/>
                  <a:pt x="8073" y="11598"/>
                </a:cubicBezTo>
                <a:cubicBezTo>
                  <a:pt x="2989" y="11931"/>
                  <a:pt x="334" y="15562"/>
                  <a:pt x="1" y="19432"/>
                </a:cubicBezTo>
                <a:lnTo>
                  <a:pt x="85821" y="19432"/>
                </a:lnTo>
                <a:cubicBezTo>
                  <a:pt x="85488" y="15562"/>
                  <a:pt x="82832" y="11931"/>
                  <a:pt x="77749" y="11598"/>
                </a:cubicBezTo>
                <a:cubicBezTo>
                  <a:pt x="77344" y="11562"/>
                  <a:pt x="76939" y="11550"/>
                  <a:pt x="76522" y="11550"/>
                </a:cubicBezTo>
                <a:cubicBezTo>
                  <a:pt x="74415" y="11550"/>
                  <a:pt x="72391" y="11919"/>
                  <a:pt x="70510" y="12574"/>
                </a:cubicBezTo>
                <a:cubicBezTo>
                  <a:pt x="69504" y="12928"/>
                  <a:pt x="68469" y="13100"/>
                  <a:pt x="67449" y="13100"/>
                </a:cubicBezTo>
                <a:cubicBezTo>
                  <a:pt x="64626" y="13100"/>
                  <a:pt x="61910" y="11785"/>
                  <a:pt x="60223" y="9371"/>
                </a:cubicBezTo>
                <a:cubicBezTo>
                  <a:pt x="56270" y="3704"/>
                  <a:pt x="49721" y="1"/>
                  <a:pt x="42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/>
          <p:nvPr/>
        </p:nvSpPr>
        <p:spPr>
          <a:xfrm>
            <a:off x="5160301" y="6141968"/>
            <a:ext cx="3163105" cy="716041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509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rot="10800000">
            <a:off x="-110" y="-51"/>
            <a:ext cx="5714545" cy="129361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10800000">
            <a:off x="576033" y="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6"/>
          <p:cNvSpPr/>
          <p:nvPr/>
        </p:nvSpPr>
        <p:spPr>
          <a:xfrm rot="10800000">
            <a:off x="2939847" y="2"/>
            <a:ext cx="2641821" cy="74276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6"/>
          <p:cNvSpPr/>
          <p:nvPr/>
        </p:nvSpPr>
        <p:spPr>
          <a:xfrm>
            <a:off x="7756499" y="5986934"/>
            <a:ext cx="3484183" cy="87106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157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1333" y="1852800"/>
            <a:ext cx="3744000" cy="4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 sz="1600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563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951333" y="1644233"/>
            <a:ext cx="51448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5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951333" y="3737433"/>
            <a:ext cx="5144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095900" y="965433"/>
            <a:ext cx="51448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246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ctrTitle"/>
          </p:nvPr>
        </p:nvSpPr>
        <p:spPr>
          <a:xfrm>
            <a:off x="2781367" y="4194951"/>
            <a:ext cx="6629200" cy="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2781433" y="2047851"/>
            <a:ext cx="6629200" cy="17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 rot="10800000">
            <a:off x="5641933" y="1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10"/>
          <p:cNvSpPr/>
          <p:nvPr/>
        </p:nvSpPr>
        <p:spPr>
          <a:xfrm>
            <a:off x="-1221433" y="5008933"/>
            <a:ext cx="8167733" cy="1849067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>
            <a:off x="-452633" y="4701634"/>
            <a:ext cx="4037433" cy="1080633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/>
          <p:nvPr/>
        </p:nvSpPr>
        <p:spPr>
          <a:xfrm>
            <a:off x="1990567" y="5325034"/>
            <a:ext cx="2860700" cy="647733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0"/>
          <p:cNvSpPr/>
          <p:nvPr/>
        </p:nvSpPr>
        <p:spPr>
          <a:xfrm>
            <a:off x="5509242" y="175084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0"/>
          <p:cNvSpPr/>
          <p:nvPr/>
        </p:nvSpPr>
        <p:spPr>
          <a:xfrm>
            <a:off x="7346420" y="453931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994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016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7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Only title 6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93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 hasCustomPrompt="1"/>
          </p:nvPr>
        </p:nvSpPr>
        <p:spPr>
          <a:xfrm>
            <a:off x="15979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951333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2"/>
          </p:nvPr>
        </p:nvSpPr>
        <p:spPr>
          <a:xfrm>
            <a:off x="951333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3" hasCustomPrompt="1"/>
          </p:nvPr>
        </p:nvSpPr>
        <p:spPr>
          <a:xfrm>
            <a:off x="67629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4"/>
          </p:nvPr>
        </p:nvSpPr>
        <p:spPr>
          <a:xfrm>
            <a:off x="6116353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5"/>
          </p:nvPr>
        </p:nvSpPr>
        <p:spPr>
          <a:xfrm>
            <a:off x="6116353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6" hasCustomPrompt="1"/>
          </p:nvPr>
        </p:nvSpPr>
        <p:spPr>
          <a:xfrm>
            <a:off x="41804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7"/>
          </p:nvPr>
        </p:nvSpPr>
        <p:spPr>
          <a:xfrm>
            <a:off x="3533844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8"/>
          </p:nvPr>
        </p:nvSpPr>
        <p:spPr>
          <a:xfrm>
            <a:off x="3533844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9" hasCustomPrompt="1"/>
          </p:nvPr>
        </p:nvSpPr>
        <p:spPr>
          <a:xfrm>
            <a:off x="9345433" y="1710400"/>
            <a:ext cx="1248800" cy="8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3"/>
          </p:nvPr>
        </p:nvSpPr>
        <p:spPr>
          <a:xfrm>
            <a:off x="8698864" y="30034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4"/>
          </p:nvPr>
        </p:nvSpPr>
        <p:spPr>
          <a:xfrm>
            <a:off x="8698864" y="3579800"/>
            <a:ext cx="25420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/>
          <p:nvPr/>
        </p:nvSpPr>
        <p:spPr>
          <a:xfrm>
            <a:off x="4034800" y="5255400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1"/>
          <p:cNvSpPr/>
          <p:nvPr/>
        </p:nvSpPr>
        <p:spPr>
          <a:xfrm>
            <a:off x="6687423" y="5386100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1"/>
          <p:cNvSpPr/>
          <p:nvPr/>
        </p:nvSpPr>
        <p:spPr>
          <a:xfrm>
            <a:off x="8263200" y="5884715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1"/>
          <p:cNvSpPr/>
          <p:nvPr/>
        </p:nvSpPr>
        <p:spPr>
          <a:xfrm>
            <a:off x="0" y="6065900"/>
            <a:ext cx="3169501" cy="792393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15"/>
          </p:nvPr>
        </p:nvSpPr>
        <p:spPr>
          <a:xfrm>
            <a:off x="951333" y="716033"/>
            <a:ext cx="102896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643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+ subtitle">
  <p:cSld name="Big text + subtitl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ctrTitle"/>
          </p:nvPr>
        </p:nvSpPr>
        <p:spPr>
          <a:xfrm>
            <a:off x="1766600" y="1972600"/>
            <a:ext cx="8658800" cy="11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1"/>
          </p:nvPr>
        </p:nvSpPr>
        <p:spPr>
          <a:xfrm>
            <a:off x="3789000" y="2969784"/>
            <a:ext cx="46140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0" y="3357883"/>
            <a:ext cx="12192000" cy="3500117"/>
          </a:xfrm>
          <a:custGeom>
            <a:avLst/>
            <a:gdLst/>
            <a:ahLst/>
            <a:cxnLst/>
            <a:rect l="l" t="t" r="r" b="b"/>
            <a:pathLst>
              <a:path w="285750" h="82034" extrusionOk="0">
                <a:moveTo>
                  <a:pt x="285750" y="0"/>
                </a:moveTo>
                <a:cubicBezTo>
                  <a:pt x="279261" y="8525"/>
                  <a:pt x="275415" y="19169"/>
                  <a:pt x="275415" y="30706"/>
                </a:cubicBezTo>
                <a:cubicBezTo>
                  <a:pt x="275415" y="34921"/>
                  <a:pt x="275939" y="39017"/>
                  <a:pt x="276916" y="42946"/>
                </a:cubicBezTo>
                <a:cubicBezTo>
                  <a:pt x="272808" y="44196"/>
                  <a:pt x="270605" y="48982"/>
                  <a:pt x="270605" y="48982"/>
                </a:cubicBezTo>
                <a:cubicBezTo>
                  <a:pt x="270605" y="48982"/>
                  <a:pt x="268665" y="45422"/>
                  <a:pt x="264974" y="46899"/>
                </a:cubicBezTo>
                <a:cubicBezTo>
                  <a:pt x="263866" y="47339"/>
                  <a:pt x="263104" y="47911"/>
                  <a:pt x="262580" y="48411"/>
                </a:cubicBezTo>
                <a:cubicBezTo>
                  <a:pt x="263509" y="46887"/>
                  <a:pt x="264533" y="44053"/>
                  <a:pt x="262330" y="40636"/>
                </a:cubicBezTo>
                <a:cubicBezTo>
                  <a:pt x="259330" y="35993"/>
                  <a:pt x="254234" y="37957"/>
                  <a:pt x="254234" y="37957"/>
                </a:cubicBezTo>
                <a:cubicBezTo>
                  <a:pt x="254234" y="37957"/>
                  <a:pt x="253044" y="28992"/>
                  <a:pt x="245174" y="25301"/>
                </a:cubicBezTo>
                <a:cubicBezTo>
                  <a:pt x="235017" y="20764"/>
                  <a:pt x="228683" y="29004"/>
                  <a:pt x="228683" y="29004"/>
                </a:cubicBezTo>
                <a:cubicBezTo>
                  <a:pt x="228683" y="29004"/>
                  <a:pt x="221421" y="7215"/>
                  <a:pt x="197763" y="14383"/>
                </a:cubicBezTo>
                <a:cubicBezTo>
                  <a:pt x="184011" y="18562"/>
                  <a:pt x="176903" y="31528"/>
                  <a:pt x="178570" y="39374"/>
                </a:cubicBezTo>
                <a:cubicBezTo>
                  <a:pt x="176605" y="37826"/>
                  <a:pt x="172462" y="37981"/>
                  <a:pt x="170962" y="38838"/>
                </a:cubicBezTo>
                <a:cubicBezTo>
                  <a:pt x="167509" y="40803"/>
                  <a:pt x="165806" y="43636"/>
                  <a:pt x="166342" y="46601"/>
                </a:cubicBezTo>
                <a:cubicBezTo>
                  <a:pt x="153055" y="46458"/>
                  <a:pt x="151817" y="58745"/>
                  <a:pt x="151817" y="58745"/>
                </a:cubicBezTo>
                <a:cubicBezTo>
                  <a:pt x="151817" y="58745"/>
                  <a:pt x="151507" y="58531"/>
                  <a:pt x="150924" y="58245"/>
                </a:cubicBezTo>
                <a:cubicBezTo>
                  <a:pt x="150781" y="58186"/>
                  <a:pt x="150626" y="58067"/>
                  <a:pt x="150459" y="58067"/>
                </a:cubicBezTo>
                <a:lnTo>
                  <a:pt x="150447" y="58067"/>
                </a:lnTo>
                <a:cubicBezTo>
                  <a:pt x="148221" y="57174"/>
                  <a:pt x="143363" y="56471"/>
                  <a:pt x="136886" y="62377"/>
                </a:cubicBezTo>
                <a:cubicBezTo>
                  <a:pt x="133517" y="58841"/>
                  <a:pt x="127885" y="56019"/>
                  <a:pt x="119193" y="60115"/>
                </a:cubicBezTo>
                <a:cubicBezTo>
                  <a:pt x="118860" y="56233"/>
                  <a:pt x="116479" y="53340"/>
                  <a:pt x="112705" y="52185"/>
                </a:cubicBezTo>
                <a:cubicBezTo>
                  <a:pt x="111085" y="51685"/>
                  <a:pt x="109228" y="52030"/>
                  <a:pt x="108061" y="52721"/>
                </a:cubicBezTo>
                <a:cubicBezTo>
                  <a:pt x="104465" y="46661"/>
                  <a:pt x="97619" y="39338"/>
                  <a:pt x="85415" y="38624"/>
                </a:cubicBezTo>
                <a:cubicBezTo>
                  <a:pt x="71854" y="37826"/>
                  <a:pt x="64282" y="45553"/>
                  <a:pt x="60281" y="52280"/>
                </a:cubicBezTo>
                <a:cubicBezTo>
                  <a:pt x="59019" y="51244"/>
                  <a:pt x="55197" y="48744"/>
                  <a:pt x="50613" y="51435"/>
                </a:cubicBezTo>
                <a:cubicBezTo>
                  <a:pt x="49268" y="52221"/>
                  <a:pt x="48375" y="53268"/>
                  <a:pt x="47804" y="54411"/>
                </a:cubicBezTo>
                <a:cubicBezTo>
                  <a:pt x="45589" y="53173"/>
                  <a:pt x="42839" y="52995"/>
                  <a:pt x="40886" y="53554"/>
                </a:cubicBezTo>
                <a:cubicBezTo>
                  <a:pt x="37874" y="43053"/>
                  <a:pt x="30504" y="29385"/>
                  <a:pt x="12490" y="23515"/>
                </a:cubicBezTo>
                <a:cubicBezTo>
                  <a:pt x="8049" y="22062"/>
                  <a:pt x="3881" y="21360"/>
                  <a:pt x="0" y="21241"/>
                </a:cubicBezTo>
                <a:lnTo>
                  <a:pt x="0" y="82034"/>
                </a:lnTo>
                <a:lnTo>
                  <a:pt x="285750" y="820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2"/>
          <p:cNvSpPr/>
          <p:nvPr/>
        </p:nvSpPr>
        <p:spPr>
          <a:xfrm>
            <a:off x="951325" y="4355385"/>
            <a:ext cx="4426095" cy="1002009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2"/>
          <p:cNvSpPr/>
          <p:nvPr/>
        </p:nvSpPr>
        <p:spPr>
          <a:xfrm>
            <a:off x="8403002" y="3971799"/>
            <a:ext cx="3063285" cy="693445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/>
          <p:nvPr/>
        </p:nvSpPr>
        <p:spPr>
          <a:xfrm>
            <a:off x="0" y="3357883"/>
            <a:ext cx="12192000" cy="3500117"/>
          </a:xfrm>
          <a:custGeom>
            <a:avLst/>
            <a:gdLst/>
            <a:ahLst/>
            <a:cxnLst/>
            <a:rect l="l" t="t" r="r" b="b"/>
            <a:pathLst>
              <a:path w="285750" h="82034" extrusionOk="0">
                <a:moveTo>
                  <a:pt x="285750" y="0"/>
                </a:moveTo>
                <a:cubicBezTo>
                  <a:pt x="279261" y="8525"/>
                  <a:pt x="275415" y="19169"/>
                  <a:pt x="275415" y="30706"/>
                </a:cubicBezTo>
                <a:cubicBezTo>
                  <a:pt x="275415" y="34921"/>
                  <a:pt x="275939" y="39017"/>
                  <a:pt x="276916" y="42946"/>
                </a:cubicBezTo>
                <a:cubicBezTo>
                  <a:pt x="272808" y="44196"/>
                  <a:pt x="270605" y="48982"/>
                  <a:pt x="270605" y="48982"/>
                </a:cubicBezTo>
                <a:cubicBezTo>
                  <a:pt x="270605" y="48982"/>
                  <a:pt x="268665" y="45422"/>
                  <a:pt x="264974" y="46899"/>
                </a:cubicBezTo>
                <a:cubicBezTo>
                  <a:pt x="263866" y="47339"/>
                  <a:pt x="263104" y="47911"/>
                  <a:pt x="262580" y="48411"/>
                </a:cubicBezTo>
                <a:cubicBezTo>
                  <a:pt x="263509" y="46887"/>
                  <a:pt x="264533" y="44053"/>
                  <a:pt x="262330" y="40636"/>
                </a:cubicBezTo>
                <a:cubicBezTo>
                  <a:pt x="259330" y="35993"/>
                  <a:pt x="254234" y="37957"/>
                  <a:pt x="254234" y="37957"/>
                </a:cubicBezTo>
                <a:cubicBezTo>
                  <a:pt x="254234" y="37957"/>
                  <a:pt x="253044" y="28992"/>
                  <a:pt x="245174" y="25301"/>
                </a:cubicBezTo>
                <a:cubicBezTo>
                  <a:pt x="235017" y="20764"/>
                  <a:pt x="228683" y="29004"/>
                  <a:pt x="228683" y="29004"/>
                </a:cubicBezTo>
                <a:cubicBezTo>
                  <a:pt x="228683" y="29004"/>
                  <a:pt x="221421" y="7215"/>
                  <a:pt x="197763" y="14383"/>
                </a:cubicBezTo>
                <a:cubicBezTo>
                  <a:pt x="184011" y="18562"/>
                  <a:pt x="176903" y="31528"/>
                  <a:pt x="178570" y="39374"/>
                </a:cubicBezTo>
                <a:cubicBezTo>
                  <a:pt x="176605" y="37826"/>
                  <a:pt x="172462" y="37981"/>
                  <a:pt x="170962" y="38838"/>
                </a:cubicBezTo>
                <a:cubicBezTo>
                  <a:pt x="167509" y="40803"/>
                  <a:pt x="165806" y="43636"/>
                  <a:pt x="166342" y="46601"/>
                </a:cubicBezTo>
                <a:cubicBezTo>
                  <a:pt x="153055" y="46458"/>
                  <a:pt x="151817" y="58745"/>
                  <a:pt x="151817" y="58745"/>
                </a:cubicBezTo>
                <a:cubicBezTo>
                  <a:pt x="151817" y="58745"/>
                  <a:pt x="151507" y="58531"/>
                  <a:pt x="150924" y="58245"/>
                </a:cubicBezTo>
                <a:cubicBezTo>
                  <a:pt x="150781" y="58186"/>
                  <a:pt x="150626" y="58067"/>
                  <a:pt x="150459" y="58067"/>
                </a:cubicBezTo>
                <a:lnTo>
                  <a:pt x="150447" y="58067"/>
                </a:lnTo>
                <a:cubicBezTo>
                  <a:pt x="148221" y="57174"/>
                  <a:pt x="143363" y="56471"/>
                  <a:pt x="136886" y="62377"/>
                </a:cubicBezTo>
                <a:cubicBezTo>
                  <a:pt x="133517" y="58841"/>
                  <a:pt x="127885" y="56019"/>
                  <a:pt x="119193" y="60115"/>
                </a:cubicBezTo>
                <a:cubicBezTo>
                  <a:pt x="118860" y="56233"/>
                  <a:pt x="116479" y="53340"/>
                  <a:pt x="112705" y="52185"/>
                </a:cubicBezTo>
                <a:cubicBezTo>
                  <a:pt x="111085" y="51685"/>
                  <a:pt x="109228" y="52030"/>
                  <a:pt x="108061" y="52721"/>
                </a:cubicBezTo>
                <a:cubicBezTo>
                  <a:pt x="104465" y="46661"/>
                  <a:pt x="97619" y="39338"/>
                  <a:pt x="85415" y="38624"/>
                </a:cubicBezTo>
                <a:cubicBezTo>
                  <a:pt x="71854" y="37826"/>
                  <a:pt x="64282" y="45553"/>
                  <a:pt x="60281" y="52280"/>
                </a:cubicBezTo>
                <a:cubicBezTo>
                  <a:pt x="59019" y="51244"/>
                  <a:pt x="55197" y="48744"/>
                  <a:pt x="50613" y="51435"/>
                </a:cubicBezTo>
                <a:cubicBezTo>
                  <a:pt x="49268" y="52221"/>
                  <a:pt x="48375" y="53268"/>
                  <a:pt x="47804" y="54411"/>
                </a:cubicBezTo>
                <a:cubicBezTo>
                  <a:pt x="45589" y="53173"/>
                  <a:pt x="42839" y="52995"/>
                  <a:pt x="40886" y="53554"/>
                </a:cubicBezTo>
                <a:cubicBezTo>
                  <a:pt x="37874" y="43053"/>
                  <a:pt x="30504" y="29385"/>
                  <a:pt x="12490" y="23515"/>
                </a:cubicBezTo>
                <a:cubicBezTo>
                  <a:pt x="8049" y="22062"/>
                  <a:pt x="3881" y="21360"/>
                  <a:pt x="0" y="21241"/>
                </a:cubicBezTo>
                <a:lnTo>
                  <a:pt x="0" y="82034"/>
                </a:lnTo>
                <a:lnTo>
                  <a:pt x="285750" y="820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2"/>
          <p:cNvSpPr/>
          <p:nvPr/>
        </p:nvSpPr>
        <p:spPr>
          <a:xfrm>
            <a:off x="516334" y="4805529"/>
            <a:ext cx="3771817" cy="942976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2"/>
          <p:cNvSpPr/>
          <p:nvPr/>
        </p:nvSpPr>
        <p:spPr>
          <a:xfrm>
            <a:off x="7187007" y="5218934"/>
            <a:ext cx="3563940" cy="1002025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477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/>
          <p:nvPr/>
        </p:nvSpPr>
        <p:spPr>
          <a:xfrm flipH="1">
            <a:off x="-3" y="0"/>
            <a:ext cx="7745195" cy="6858085"/>
          </a:xfrm>
          <a:custGeom>
            <a:avLst/>
            <a:gdLst/>
            <a:ahLst/>
            <a:cxnLst/>
            <a:rect l="l" t="t" r="r" b="b"/>
            <a:pathLst>
              <a:path w="162271" h="143685" extrusionOk="0">
                <a:moveTo>
                  <a:pt x="135636" y="0"/>
                </a:moveTo>
                <a:cubicBezTo>
                  <a:pt x="134374" y="3334"/>
                  <a:pt x="135815" y="7215"/>
                  <a:pt x="135815" y="7215"/>
                </a:cubicBezTo>
                <a:cubicBezTo>
                  <a:pt x="135815" y="7215"/>
                  <a:pt x="135287" y="7061"/>
                  <a:pt x="134557" y="7061"/>
                </a:cubicBezTo>
                <a:cubicBezTo>
                  <a:pt x="133386" y="7061"/>
                  <a:pt x="131694" y="7458"/>
                  <a:pt x="130814" y="9525"/>
                </a:cubicBezTo>
                <a:cubicBezTo>
                  <a:pt x="130385" y="10525"/>
                  <a:pt x="130254" y="11382"/>
                  <a:pt x="130242" y="12049"/>
                </a:cubicBezTo>
                <a:cubicBezTo>
                  <a:pt x="129861" y="10454"/>
                  <a:pt x="128683" y="7965"/>
                  <a:pt x="125039" y="7180"/>
                </a:cubicBezTo>
                <a:cubicBezTo>
                  <a:pt x="124522" y="7067"/>
                  <a:pt x="124037" y="7017"/>
                  <a:pt x="123583" y="7017"/>
                </a:cubicBezTo>
                <a:cubicBezTo>
                  <a:pt x="119695" y="7017"/>
                  <a:pt x="118062" y="10692"/>
                  <a:pt x="118062" y="10692"/>
                </a:cubicBezTo>
                <a:cubicBezTo>
                  <a:pt x="118062" y="10692"/>
                  <a:pt x="113980" y="7556"/>
                  <a:pt x="108584" y="7556"/>
                </a:cubicBezTo>
                <a:cubicBezTo>
                  <a:pt x="107134" y="7556"/>
                  <a:pt x="105588" y="7783"/>
                  <a:pt x="104001" y="8358"/>
                </a:cubicBezTo>
                <a:cubicBezTo>
                  <a:pt x="94488" y="11990"/>
                  <a:pt x="95714" y="21431"/>
                  <a:pt x="95714" y="21431"/>
                </a:cubicBezTo>
                <a:cubicBezTo>
                  <a:pt x="95714" y="21431"/>
                  <a:pt x="91285" y="19218"/>
                  <a:pt x="85505" y="19218"/>
                </a:cubicBezTo>
                <a:cubicBezTo>
                  <a:pt x="79370" y="19218"/>
                  <a:pt x="71715" y="21711"/>
                  <a:pt x="66223" y="31992"/>
                </a:cubicBezTo>
                <a:cubicBezTo>
                  <a:pt x="60008" y="43601"/>
                  <a:pt x="63818" y="56614"/>
                  <a:pt x="69973" y="60615"/>
                </a:cubicBezTo>
                <a:cubicBezTo>
                  <a:pt x="67687" y="60877"/>
                  <a:pt x="65115" y="63663"/>
                  <a:pt x="64699" y="65187"/>
                </a:cubicBezTo>
                <a:cubicBezTo>
                  <a:pt x="63734" y="68699"/>
                  <a:pt x="64472" y="71640"/>
                  <a:pt x="66735" y="73212"/>
                </a:cubicBezTo>
                <a:cubicBezTo>
                  <a:pt x="58031" y="81724"/>
                  <a:pt x="65199" y="90487"/>
                  <a:pt x="65199" y="90487"/>
                </a:cubicBezTo>
                <a:cubicBezTo>
                  <a:pt x="65199" y="90487"/>
                  <a:pt x="64853" y="90547"/>
                  <a:pt x="64294" y="90737"/>
                </a:cubicBezTo>
                <a:cubicBezTo>
                  <a:pt x="64163" y="90785"/>
                  <a:pt x="63984" y="90821"/>
                  <a:pt x="63877" y="90928"/>
                </a:cubicBezTo>
                <a:lnTo>
                  <a:pt x="63877" y="90940"/>
                </a:lnTo>
                <a:cubicBezTo>
                  <a:pt x="61841" y="91809"/>
                  <a:pt x="58245" y="94488"/>
                  <a:pt x="57876" y="102501"/>
                </a:cubicBezTo>
                <a:cubicBezTo>
                  <a:pt x="57768" y="102499"/>
                  <a:pt x="57659" y="102497"/>
                  <a:pt x="57550" y="102497"/>
                </a:cubicBezTo>
                <a:cubicBezTo>
                  <a:pt x="53136" y="102497"/>
                  <a:pt x="47851" y="104427"/>
                  <a:pt x="44946" y="112502"/>
                </a:cubicBezTo>
                <a:cubicBezTo>
                  <a:pt x="43368" y="111172"/>
                  <a:pt x="41555" y="110500"/>
                  <a:pt x="39691" y="110500"/>
                </a:cubicBezTo>
                <a:cubicBezTo>
                  <a:pt x="38334" y="110500"/>
                  <a:pt x="36951" y="110856"/>
                  <a:pt x="35612" y="111573"/>
                </a:cubicBezTo>
                <a:cubicBezTo>
                  <a:pt x="34230" y="112300"/>
                  <a:pt x="33254" y="113717"/>
                  <a:pt x="32957" y="114931"/>
                </a:cubicBezTo>
                <a:cubicBezTo>
                  <a:pt x="30846" y="114393"/>
                  <a:pt x="28406" y="114000"/>
                  <a:pt x="25777" y="114000"/>
                </a:cubicBezTo>
                <a:cubicBezTo>
                  <a:pt x="20604" y="114000"/>
                  <a:pt x="14701" y="115522"/>
                  <a:pt x="9144" y="120455"/>
                </a:cubicBezTo>
                <a:cubicBezTo>
                  <a:pt x="667" y="128004"/>
                  <a:pt x="0" y="136910"/>
                  <a:pt x="1286" y="143684"/>
                </a:cubicBezTo>
                <a:lnTo>
                  <a:pt x="162270" y="143684"/>
                </a:lnTo>
                <a:lnTo>
                  <a:pt x="162270" y="65996"/>
                </a:lnTo>
                <a:lnTo>
                  <a:pt x="1622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3"/>
          <p:cNvSpPr txBox="1">
            <a:spLocks noGrp="1"/>
          </p:cNvSpPr>
          <p:nvPr>
            <p:ph type="ctrTitle"/>
          </p:nvPr>
        </p:nvSpPr>
        <p:spPr>
          <a:xfrm>
            <a:off x="951333" y="716000"/>
            <a:ext cx="4078400" cy="54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5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615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16890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2"/>
          </p:nvPr>
        </p:nvSpPr>
        <p:spPr>
          <a:xfrm>
            <a:off x="16890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3"/>
          </p:nvPr>
        </p:nvSpPr>
        <p:spPr>
          <a:xfrm>
            <a:off x="47467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47467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5"/>
          </p:nvPr>
        </p:nvSpPr>
        <p:spPr>
          <a:xfrm>
            <a:off x="7804433" y="32281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7804433" y="3888233"/>
            <a:ext cx="2698400" cy="12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0" y="5570132"/>
            <a:ext cx="5688827" cy="1287875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5"/>
          <p:cNvSpPr/>
          <p:nvPr/>
        </p:nvSpPr>
        <p:spPr>
          <a:xfrm>
            <a:off x="3511900" y="5866301"/>
            <a:ext cx="4380773" cy="991689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5"/>
          <p:cNvSpPr/>
          <p:nvPr/>
        </p:nvSpPr>
        <p:spPr>
          <a:xfrm>
            <a:off x="9101469" y="6092131"/>
            <a:ext cx="3063348" cy="76585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989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1"/>
          </p:nvPr>
        </p:nvSpPr>
        <p:spPr>
          <a:xfrm>
            <a:off x="2913084" y="2599567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2"/>
          </p:nvPr>
        </p:nvSpPr>
        <p:spPr>
          <a:xfrm>
            <a:off x="2913084" y="29986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3"/>
          </p:nvPr>
        </p:nvSpPr>
        <p:spPr>
          <a:xfrm>
            <a:off x="6580384" y="2599567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4"/>
          </p:nvPr>
        </p:nvSpPr>
        <p:spPr>
          <a:xfrm>
            <a:off x="6580384" y="2998667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5"/>
          </p:nvPr>
        </p:nvSpPr>
        <p:spPr>
          <a:xfrm>
            <a:off x="2913084" y="4753333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ubTitle" idx="6"/>
          </p:nvPr>
        </p:nvSpPr>
        <p:spPr>
          <a:xfrm>
            <a:off x="2913084" y="5152600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ubTitle" idx="7"/>
          </p:nvPr>
        </p:nvSpPr>
        <p:spPr>
          <a:xfrm>
            <a:off x="6580384" y="4753333"/>
            <a:ext cx="2698400" cy="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8"/>
          </p:nvPr>
        </p:nvSpPr>
        <p:spPr>
          <a:xfrm>
            <a:off x="6580384" y="5152600"/>
            <a:ext cx="26984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/>
          <p:nvPr/>
        </p:nvSpPr>
        <p:spPr>
          <a:xfrm rot="10800000">
            <a:off x="-206834" y="1"/>
            <a:ext cx="7079467" cy="160260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7"/>
          <p:cNvSpPr/>
          <p:nvPr/>
        </p:nvSpPr>
        <p:spPr>
          <a:xfrm>
            <a:off x="-339525" y="175084"/>
            <a:ext cx="3383284" cy="951232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7"/>
          <p:cNvSpPr/>
          <p:nvPr/>
        </p:nvSpPr>
        <p:spPr>
          <a:xfrm>
            <a:off x="1497653" y="453931"/>
            <a:ext cx="3894259" cy="973587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064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22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4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8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34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11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4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9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7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57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29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9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3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5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7" y="-12700"/>
            <a:ext cx="12192000" cy="23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1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70290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0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333" y="716033"/>
            <a:ext cx="102892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ree Serif"/>
              <a:buNone/>
              <a:defRPr sz="22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333" y="1536633"/>
            <a:ext cx="10289200" cy="4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☁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862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2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8371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10.wdp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microsoft.com/office/2007/relationships/hdphoto" Target="../media/hdphoto8.wdp"/><Relationship Id="rId26" Type="http://schemas.openxmlformats.org/officeDocument/2006/relationships/image" Target="../media/image51.jpeg"/><Relationship Id="rId3" Type="http://schemas.openxmlformats.org/officeDocument/2006/relationships/image" Target="../media/image31.jpeg"/><Relationship Id="rId21" Type="http://schemas.openxmlformats.org/officeDocument/2006/relationships/image" Target="../media/image47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5" Type="http://schemas.microsoft.com/office/2007/relationships/hdphoto" Target="../media/hdphoto9.wdp"/><Relationship Id="rId2" Type="http://schemas.openxmlformats.org/officeDocument/2006/relationships/image" Target="../media/image30.jpeg"/><Relationship Id="rId16" Type="http://schemas.microsoft.com/office/2007/relationships/hdphoto" Target="../media/hdphoto7.wdp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0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23" Type="http://schemas.openxmlformats.org/officeDocument/2006/relationships/image" Target="../media/image49.jpeg"/><Relationship Id="rId10" Type="http://schemas.openxmlformats.org/officeDocument/2006/relationships/image" Target="../media/image38.png"/><Relationship Id="rId19" Type="http://schemas.openxmlformats.org/officeDocument/2006/relationships/image" Target="../media/image45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48.jpeg"/><Relationship Id="rId27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g"/><Relationship Id="rId11" Type="http://schemas.openxmlformats.org/officeDocument/2006/relationships/image" Target="../media/image60.jpeg"/><Relationship Id="rId5" Type="http://schemas.openxmlformats.org/officeDocument/2006/relationships/image" Target="../media/image56.jpg"/><Relationship Id="rId10" Type="http://schemas.openxmlformats.org/officeDocument/2006/relationships/image" Target="../media/image39.png"/><Relationship Id="rId4" Type="http://schemas.openxmlformats.org/officeDocument/2006/relationships/image" Target="../media/image55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2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60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" y="395858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25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4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96" y="352845"/>
            <a:ext cx="4060371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863" y="890635"/>
            <a:ext cx="4376737" cy="5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135" y="1444619"/>
            <a:ext cx="7153291" cy="334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Bài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31: Ôn tập chủ đề trái đất và bầu trời (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sẻ với người thân cách 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ựa chọn trang phục phù hợp với thời tiết.</a:t>
            </a:r>
          </a:p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773" y="2602327"/>
            <a:ext cx="6017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ĐỀ </a:t>
            </a:r>
          </a:p>
          <a:p>
            <a:pPr algn="ctr"/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vi-VN" sz="54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44534" y="165593"/>
            <a:ext cx="1153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5373" y="1841925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601282" y="2011114"/>
            <a:ext cx="5952661" cy="36658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49" y="1940015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46" y="3916282"/>
            <a:ext cx="670977" cy="703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461806" y="268530"/>
            <a:ext cx="10289200" cy="64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267" b="1" dirty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sz="4267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9500" y="828675"/>
            <a:ext cx="4121049" cy="1753273"/>
          </a:xfrm>
          <a:prstGeom prst="roundRect">
            <a:avLst>
              <a:gd name="adj" fmla="val 232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1: Thảo luận nhóm và hoàn thành bảng theo gợi ý sau.</a:t>
            </a:r>
            <a:endParaRPr lang="en-US" sz="2667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63" y="2581948"/>
            <a:ext cx="4870340" cy="3620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635" flipH="1">
            <a:off x="6427846" y="178226"/>
            <a:ext cx="5519280" cy="3464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57110" y="655766"/>
            <a:ext cx="4473084" cy="248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ỗi nhóm chọn một trong 4 mùa xuân, hạ, thu, đông hoặc mùa mưa hay mùa khô và hoàn </a:t>
            </a: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 bảng ( sơ đồ tư duy)</a:t>
            </a:r>
            <a:endParaRPr lang="en-US" sz="26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B20A5-3DB6-43A8-96D5-9AE7582A8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6" y="2696248"/>
            <a:ext cx="4447666" cy="2527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Halloween</a:t>
            </a: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cotton </a:t>
              </a: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nảy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147" y="5874343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2FFB935-944D-4739-A971-53B64DDE44B1}"/>
              </a:ext>
            </a:extLst>
          </p:cNvPr>
          <p:cNvSpPr/>
          <p:nvPr/>
        </p:nvSpPr>
        <p:spPr>
          <a:xfrm>
            <a:off x="9743813" y="6470650"/>
            <a:ext cx="1705236" cy="22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09192" y="6316032"/>
            <a:ext cx="4865106" cy="541968"/>
            <a:chOff x="6105914" y="6189083"/>
            <a:chExt cx="4865106" cy="541968"/>
          </a:xfrm>
        </p:grpSpPr>
        <p:sp>
          <p:nvSpPr>
            <p:cNvPr id="33" name="TextBox 32"/>
            <p:cNvSpPr txBox="1"/>
            <p:nvPr/>
          </p:nvSpPr>
          <p:spPr>
            <a:xfrm>
              <a:off x="6146591" y="618908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34100" y="5767295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21" y="6262156"/>
            <a:ext cx="718400" cy="3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58" y="6287805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9189550" y="593599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A30BB07-6316-4256-9DB0-F31EF46A71DA}"/>
              </a:ext>
            </a:extLst>
          </p:cNvPr>
          <p:cNvSpPr/>
          <p:nvPr/>
        </p:nvSpPr>
        <p:spPr>
          <a:xfrm>
            <a:off x="9753600" y="6420571"/>
            <a:ext cx="1714501" cy="363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33" y="921516"/>
            <a:ext cx="10289200" cy="640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nhóm thảo luận để làm bộ sưu tập:</a:t>
            </a:r>
            <a:b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ở địa phương em</a:t>
            </a:r>
            <a:r>
              <a:rPr lang="vi-VN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436" y="2499409"/>
            <a:ext cx="5404208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 chọn xem các mùa nào thể hiện rõ ở địa phương: bốn mùa (xuân, hè, thu, đông) hay hai mùa (mùa mưa và mùa khô).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 sưu tập gồm cả ảnh và chữ. </a:t>
            </a:r>
          </a:p>
        </p:txBody>
      </p:sp>
      <p:pic>
        <p:nvPicPr>
          <p:cNvPr id="43" name="Picture 42"/>
          <p:cNvPicPr/>
          <p:nvPr/>
        </p:nvPicPr>
        <p:blipFill>
          <a:blip r:embed="rId3"/>
          <a:stretch>
            <a:fillRect/>
          </a:stretch>
        </p:blipFill>
        <p:spPr>
          <a:xfrm>
            <a:off x="6095934" y="2376118"/>
            <a:ext cx="5479617" cy="3368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0">
            <a:extLst>
              <a:ext uri="{FF2B5EF4-FFF2-40B4-BE49-F238E27FC236}">
                <a16:creationId xmlns:a16="http://schemas.microsoft.com/office/drawing/2014/main" id="{9F1E0A26-2DAF-4738-87FE-5B07F307D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497" y="614602"/>
            <a:ext cx="3661245" cy="81290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AB281-898A-4870-BDD0-0D2948B5D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025" y="664540"/>
            <a:ext cx="6547567" cy="5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được gì?</a:t>
            </a:r>
          </a:p>
        </p:txBody>
      </p:sp>
      <p:sp>
        <p:nvSpPr>
          <p:cNvPr id="6" name="Rounded Rectangle 82">
            <a:extLst>
              <a:ext uri="{FF2B5EF4-FFF2-40B4-BE49-F238E27FC236}">
                <a16:creationId xmlns:a16="http://schemas.microsoft.com/office/drawing/2014/main" id="{2F9C6ACF-2A79-49D7-8CA2-A0B8712DE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954" y="2314197"/>
            <a:ext cx="3661245" cy="1694386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87C522-69E1-4C1C-8FBC-37FA98B6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63" y="2484249"/>
            <a:ext cx="3140908" cy="8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lvl="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đặc điểm của các mùa trong </a:t>
            </a:r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urved Connector 30">
            <a:extLst>
              <a:ext uri="{FF2B5EF4-FFF2-40B4-BE49-F238E27FC236}">
                <a16:creationId xmlns:a16="http://schemas.microsoft.com/office/drawing/2014/main" id="{4BAC7522-710A-48C5-9AD9-75F0769918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2207" y="1427511"/>
            <a:ext cx="1375887" cy="86814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5" descr="Female Teacher Stock Vector Illustration and Royalty Free Female Teacher  Clipart">
            <a:extLst>
              <a:ext uri="{FF2B5EF4-FFF2-40B4-BE49-F238E27FC236}">
                <a16:creationId xmlns:a16="http://schemas.microsoft.com/office/drawing/2014/main" id="{88BC3FD0-0C66-4BCC-B061-3B906089F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55124" y="602258"/>
            <a:ext cx="3253587" cy="57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615755AF-02A0-43A6-9192-282D71DFD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24" y="2326070"/>
            <a:ext cx="4055168" cy="1682513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5D3A6-77B5-4CD8-967E-2498D1D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862" y="2514663"/>
            <a:ext cx="3924291" cy="82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30">
            <a:extLst>
              <a:ext uri="{FF2B5EF4-FFF2-40B4-BE49-F238E27FC236}">
                <a16:creationId xmlns:a16="http://schemas.microsoft.com/office/drawing/2014/main" id="{D4562B56-3A06-40F6-940A-44432F8D20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5838" y="1436389"/>
            <a:ext cx="2151617" cy="880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73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5373" y="1841925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601282" y="2011114"/>
            <a:ext cx="5952661" cy="36658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849" y="1940015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46" y="3916282"/>
            <a:ext cx="670977" cy="703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y Clouds Background by Slidesgo">
  <a:themeElements>
    <a:clrScheme name="Simple Light">
      <a:dk1>
        <a:srgbClr val="BA9BC9"/>
      </a:dk1>
      <a:lt1>
        <a:srgbClr val="FFFFFF"/>
      </a:lt1>
      <a:dk2>
        <a:srgbClr val="F2C9EE"/>
      </a:dk2>
      <a:lt2>
        <a:srgbClr val="7575AC"/>
      </a:lt2>
      <a:accent1>
        <a:srgbClr val="BA9BC9"/>
      </a:accent1>
      <a:accent2>
        <a:srgbClr val="F2C9EE"/>
      </a:accent2>
      <a:accent3>
        <a:srgbClr val="7575AC"/>
      </a:accent3>
      <a:accent4>
        <a:srgbClr val="6B82B8"/>
      </a:accent4>
      <a:accent5>
        <a:srgbClr val="F5CEC1"/>
      </a:accent5>
      <a:accent6>
        <a:srgbClr val="FBF9ED"/>
      </a:accent6>
      <a:hlink>
        <a:srgbClr val="7575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483</Words>
  <Application>Microsoft Office PowerPoint</Application>
  <PresentationFormat>Màn hình rộng</PresentationFormat>
  <Paragraphs>100</Paragraphs>
  <Slides>11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11</vt:i4>
      </vt:variant>
    </vt:vector>
  </HeadingPairs>
  <TitlesOfParts>
    <vt:vector size="28" baseType="lpstr">
      <vt:lpstr>等线</vt:lpstr>
      <vt:lpstr>微软雅黑</vt:lpstr>
      <vt:lpstr>Arial</vt:lpstr>
      <vt:lpstr>Bree Serif</vt:lpstr>
      <vt:lpstr>Calibri</vt:lpstr>
      <vt:lpstr>Calibri Light</vt:lpstr>
      <vt:lpstr>Fira Sans</vt:lpstr>
      <vt:lpstr>Times New Roman</vt:lpstr>
      <vt:lpstr>UTM Avo</vt:lpstr>
      <vt:lpstr>UTM Cookies</vt:lpstr>
      <vt:lpstr>Wingdings</vt:lpstr>
      <vt:lpstr>Office Theme</vt:lpstr>
      <vt:lpstr>3_Office 主题​​</vt:lpstr>
      <vt:lpstr>2_Office 主题</vt:lpstr>
      <vt:lpstr>Sky Clouds Background by Slidesgo</vt:lpstr>
      <vt:lpstr>1_自定义设计方案</vt:lpstr>
      <vt:lpstr>Office 主题​​</vt:lpstr>
      <vt:lpstr>Bản trình bày PowerPoint</vt:lpstr>
      <vt:lpstr>Bản trình bày PowerPoint</vt:lpstr>
      <vt:lpstr>Bản trình bày PowerPoint</vt:lpstr>
      <vt:lpstr>THỰC HÀNH</vt:lpstr>
      <vt:lpstr>Bản trình bày PowerPoint</vt:lpstr>
      <vt:lpstr>Bản trình bày PowerPoint</vt:lpstr>
      <vt:lpstr>Hoạt động 2: Từng nhóm thảo luận để làm bộ sưu tập: “Các mùa ở địa phương em”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122</cp:revision>
  <dcterms:created xsi:type="dcterms:W3CDTF">2021-06-02T02:35:09Z</dcterms:created>
  <dcterms:modified xsi:type="dcterms:W3CDTF">2023-05-12T01:24:56Z</dcterms:modified>
</cp:coreProperties>
</file>