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699" r:id="rId5"/>
    <p:sldMasterId id="2147483711" r:id="rId6"/>
    <p:sldMasterId id="2147483745" r:id="rId7"/>
  </p:sldMasterIdLst>
  <p:notesMasterIdLst>
    <p:notesMasterId r:id="rId30"/>
  </p:notesMasterIdLst>
  <p:handoutMasterIdLst>
    <p:handoutMasterId r:id="rId31"/>
  </p:handoutMasterIdLst>
  <p:sldIdLst>
    <p:sldId id="308" r:id="rId8"/>
    <p:sldId id="256" r:id="rId9"/>
    <p:sldId id="736" r:id="rId10"/>
    <p:sldId id="2007577119" r:id="rId11"/>
    <p:sldId id="2007577120" r:id="rId12"/>
    <p:sldId id="266" r:id="rId13"/>
    <p:sldId id="2007577121" r:id="rId14"/>
    <p:sldId id="271" r:id="rId15"/>
    <p:sldId id="270" r:id="rId16"/>
    <p:sldId id="2007577122" r:id="rId17"/>
    <p:sldId id="268" r:id="rId18"/>
    <p:sldId id="2007577123" r:id="rId19"/>
    <p:sldId id="295" r:id="rId20"/>
    <p:sldId id="298" r:id="rId21"/>
    <p:sldId id="300" r:id="rId22"/>
    <p:sldId id="299" r:id="rId23"/>
    <p:sldId id="280" r:id="rId24"/>
    <p:sldId id="301" r:id="rId25"/>
    <p:sldId id="307" r:id="rId26"/>
    <p:sldId id="2007577124" r:id="rId27"/>
    <p:sldId id="2007577125" r:id="rId28"/>
    <p:sldId id="285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FFFF"/>
    <a:srgbClr val="47B298"/>
    <a:srgbClr val="F5EF81"/>
    <a:srgbClr val="E5C53E"/>
    <a:srgbClr val="13AF5E"/>
    <a:srgbClr val="FF6969"/>
    <a:srgbClr val="F9DAD8"/>
    <a:srgbClr val="6FCDE9"/>
    <a:srgbClr val="FA2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EF6F1-3FF4-464F-96BB-8A5A843AE2D2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E3F54-2512-4A9F-92D4-BA99345A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8D3D1-9635-4903-A0AA-623289BF2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0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7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9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9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2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4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5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7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8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9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1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6405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3212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433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6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9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8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6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1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9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7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3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3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30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5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62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6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2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8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4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35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60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8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5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9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64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26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64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39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730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9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3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5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7" y="-12700"/>
            <a:ext cx="12192000" cy="23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9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0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4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79557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tm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6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1.wdp"/><Relationship Id="rId18" Type="http://schemas.openxmlformats.org/officeDocument/2006/relationships/image" Target="../media/image54.png"/><Relationship Id="rId26" Type="http://schemas.openxmlformats.org/officeDocument/2006/relationships/slide" Target="slide12.xml"/><Relationship Id="rId3" Type="http://schemas.openxmlformats.org/officeDocument/2006/relationships/image" Target="../media/image47.jpg"/><Relationship Id="rId21" Type="http://schemas.openxmlformats.org/officeDocument/2006/relationships/image" Target="../media/image55.png"/><Relationship Id="rId7" Type="http://schemas.microsoft.com/office/2007/relationships/hdphoto" Target="../media/hdphoto9.wdp"/><Relationship Id="rId12" Type="http://schemas.openxmlformats.org/officeDocument/2006/relationships/image" Target="../media/image52.png"/><Relationship Id="rId17" Type="http://schemas.openxmlformats.org/officeDocument/2006/relationships/slide" Target="slide9.xml"/><Relationship Id="rId25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openxmlformats.org/officeDocument/2006/relationships/slide" Target="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11" Type="http://schemas.openxmlformats.org/officeDocument/2006/relationships/slide" Target="slide7.xml"/><Relationship Id="rId24" Type="http://schemas.openxmlformats.org/officeDocument/2006/relationships/image" Target="../media/image56.png"/><Relationship Id="rId5" Type="http://schemas.microsoft.com/office/2007/relationships/hdphoto" Target="../media/hdphoto8.wdp"/><Relationship Id="rId15" Type="http://schemas.openxmlformats.org/officeDocument/2006/relationships/image" Target="../media/image53.png"/><Relationship Id="rId23" Type="http://schemas.openxmlformats.org/officeDocument/2006/relationships/slide" Target="slide11.xml"/><Relationship Id="rId28" Type="http://schemas.microsoft.com/office/2007/relationships/hdphoto" Target="../media/hdphoto16.wdp"/><Relationship Id="rId10" Type="http://schemas.openxmlformats.org/officeDocument/2006/relationships/image" Target="../media/image51.png"/><Relationship Id="rId19" Type="http://schemas.microsoft.com/office/2007/relationships/hdphoto" Target="../media/hdphoto13.wdp"/><Relationship Id="rId4" Type="http://schemas.openxmlformats.org/officeDocument/2006/relationships/image" Target="../media/image48.png"/><Relationship Id="rId9" Type="http://schemas.microsoft.com/office/2007/relationships/hdphoto" Target="../media/hdphoto10.wdp"/><Relationship Id="rId14" Type="http://schemas.openxmlformats.org/officeDocument/2006/relationships/slide" Target="slide8.xml"/><Relationship Id="rId22" Type="http://schemas.microsoft.com/office/2007/relationships/hdphoto" Target="../media/hdphoto14.wdp"/><Relationship Id="rId27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6.xml"/><Relationship Id="rId6" Type="http://schemas.openxmlformats.org/officeDocument/2006/relationships/slide" Target="slide6.xml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7;p43">
            <a:extLst>
              <a:ext uri="{FF2B5EF4-FFF2-40B4-BE49-F238E27FC236}">
                <a16:creationId xmlns:a16="http://schemas.microsoft.com/office/drawing/2014/main" id="{0C47D5E9-D523-46B2-8A9C-A4C828CA1296}"/>
              </a:ext>
            </a:extLst>
          </p:cNvPr>
          <p:cNvGrpSpPr/>
          <p:nvPr/>
        </p:nvGrpSpPr>
        <p:grpSpPr>
          <a:xfrm>
            <a:off x="8908213" y="4008476"/>
            <a:ext cx="3099061" cy="2724832"/>
            <a:chOff x="6367576" y="1685775"/>
            <a:chExt cx="2267673" cy="2995057"/>
          </a:xfrm>
        </p:grpSpPr>
        <p:sp>
          <p:nvSpPr>
            <p:cNvPr id="3" name="Google Shape;378;p43">
              <a:extLst>
                <a:ext uri="{FF2B5EF4-FFF2-40B4-BE49-F238E27FC236}">
                  <a16:creationId xmlns:a16="http://schemas.microsoft.com/office/drawing/2014/main" id="{25D23ECD-B073-414F-99A9-3F775DFCC7CB}"/>
                </a:ext>
              </a:extLst>
            </p:cNvPr>
            <p:cNvSpPr/>
            <p:nvPr/>
          </p:nvSpPr>
          <p:spPr>
            <a:xfrm>
              <a:off x="6403533" y="1703151"/>
              <a:ext cx="2140215" cy="2977680"/>
            </a:xfrm>
            <a:custGeom>
              <a:avLst/>
              <a:gdLst/>
              <a:ahLst/>
              <a:cxnLst/>
              <a:rect l="l" t="t" r="r" b="b"/>
              <a:pathLst>
                <a:path w="65400" h="90991" extrusionOk="0">
                  <a:moveTo>
                    <a:pt x="27866" y="38944"/>
                  </a:moveTo>
                  <a:cubicBezTo>
                    <a:pt x="28084" y="38944"/>
                    <a:pt x="28450" y="39561"/>
                    <a:pt x="28737" y="40113"/>
                  </a:cubicBezTo>
                  <a:lnTo>
                    <a:pt x="28737" y="40113"/>
                  </a:lnTo>
                  <a:cubicBezTo>
                    <a:pt x="28647" y="40010"/>
                    <a:pt x="28543" y="39907"/>
                    <a:pt x="28435" y="39808"/>
                  </a:cubicBezTo>
                  <a:cubicBezTo>
                    <a:pt x="28435" y="39512"/>
                    <a:pt x="28162" y="39512"/>
                    <a:pt x="28162" y="39239"/>
                  </a:cubicBezTo>
                  <a:lnTo>
                    <a:pt x="27866" y="38944"/>
                  </a:lnTo>
                  <a:close/>
                  <a:moveTo>
                    <a:pt x="43790" y="0"/>
                  </a:moveTo>
                  <a:cubicBezTo>
                    <a:pt x="43221" y="0"/>
                    <a:pt x="42652" y="0"/>
                    <a:pt x="42083" y="273"/>
                  </a:cubicBezTo>
                  <a:cubicBezTo>
                    <a:pt x="41242" y="569"/>
                    <a:pt x="40673" y="842"/>
                    <a:pt x="40104" y="1410"/>
                  </a:cubicBezTo>
                  <a:lnTo>
                    <a:pt x="38967" y="1410"/>
                  </a:lnTo>
                  <a:cubicBezTo>
                    <a:pt x="37830" y="1410"/>
                    <a:pt x="36965" y="1410"/>
                    <a:pt x="36124" y="1979"/>
                  </a:cubicBezTo>
                  <a:cubicBezTo>
                    <a:pt x="35555" y="2275"/>
                    <a:pt x="35259" y="2843"/>
                    <a:pt x="34986" y="3116"/>
                  </a:cubicBezTo>
                  <a:lnTo>
                    <a:pt x="31574" y="3116"/>
                  </a:lnTo>
                  <a:lnTo>
                    <a:pt x="31278" y="3412"/>
                  </a:lnTo>
                  <a:cubicBezTo>
                    <a:pt x="30437" y="3981"/>
                    <a:pt x="29868" y="4254"/>
                    <a:pt x="29299" y="5118"/>
                  </a:cubicBezTo>
                  <a:cubicBezTo>
                    <a:pt x="28162" y="6256"/>
                    <a:pt x="27593" y="7666"/>
                    <a:pt x="27866" y="9099"/>
                  </a:cubicBezTo>
                  <a:cubicBezTo>
                    <a:pt x="27025" y="9941"/>
                    <a:pt x="26729" y="10805"/>
                    <a:pt x="26729" y="11374"/>
                  </a:cubicBezTo>
                  <a:cubicBezTo>
                    <a:pt x="26456" y="11647"/>
                    <a:pt x="26456" y="11942"/>
                    <a:pt x="26456" y="12215"/>
                  </a:cubicBezTo>
                  <a:lnTo>
                    <a:pt x="24454" y="12215"/>
                  </a:lnTo>
                  <a:cubicBezTo>
                    <a:pt x="23885" y="11942"/>
                    <a:pt x="23317" y="11374"/>
                    <a:pt x="22475" y="11078"/>
                  </a:cubicBezTo>
                  <a:cubicBezTo>
                    <a:pt x="22179" y="10805"/>
                    <a:pt x="21906" y="10805"/>
                    <a:pt x="21611" y="10805"/>
                  </a:cubicBezTo>
                  <a:cubicBezTo>
                    <a:pt x="21042" y="10509"/>
                    <a:pt x="20769" y="10509"/>
                    <a:pt x="20200" y="10509"/>
                  </a:cubicBezTo>
                  <a:cubicBezTo>
                    <a:pt x="19632" y="10509"/>
                    <a:pt x="19063" y="10509"/>
                    <a:pt x="18494" y="10805"/>
                  </a:cubicBezTo>
                  <a:cubicBezTo>
                    <a:pt x="17061" y="11374"/>
                    <a:pt x="15924" y="11942"/>
                    <a:pt x="15082" y="13080"/>
                  </a:cubicBezTo>
                  <a:cubicBezTo>
                    <a:pt x="14514" y="12784"/>
                    <a:pt x="13649" y="12784"/>
                    <a:pt x="12807" y="12784"/>
                  </a:cubicBezTo>
                  <a:cubicBezTo>
                    <a:pt x="10806" y="12784"/>
                    <a:pt x="9100" y="13649"/>
                    <a:pt x="7962" y="15059"/>
                  </a:cubicBezTo>
                  <a:cubicBezTo>
                    <a:pt x="7689" y="15355"/>
                    <a:pt x="7394" y="15923"/>
                    <a:pt x="7394" y="16196"/>
                  </a:cubicBezTo>
                  <a:cubicBezTo>
                    <a:pt x="6825" y="16492"/>
                    <a:pt x="6552" y="16492"/>
                    <a:pt x="6256" y="16492"/>
                  </a:cubicBezTo>
                  <a:cubicBezTo>
                    <a:pt x="4550" y="16765"/>
                    <a:pt x="3140" y="17902"/>
                    <a:pt x="2275" y="19335"/>
                  </a:cubicBezTo>
                  <a:cubicBezTo>
                    <a:pt x="2002" y="19608"/>
                    <a:pt x="1707" y="20177"/>
                    <a:pt x="1707" y="20473"/>
                  </a:cubicBezTo>
                  <a:cubicBezTo>
                    <a:pt x="1434" y="21041"/>
                    <a:pt x="1434" y="21610"/>
                    <a:pt x="1434" y="21883"/>
                  </a:cubicBezTo>
                  <a:cubicBezTo>
                    <a:pt x="1138" y="22748"/>
                    <a:pt x="1138" y="24158"/>
                    <a:pt x="1434" y="25591"/>
                  </a:cubicBezTo>
                  <a:cubicBezTo>
                    <a:pt x="1138" y="26160"/>
                    <a:pt x="865" y="26728"/>
                    <a:pt x="569" y="27570"/>
                  </a:cubicBezTo>
                  <a:cubicBezTo>
                    <a:pt x="1" y="29845"/>
                    <a:pt x="569" y="32120"/>
                    <a:pt x="2275" y="33826"/>
                  </a:cubicBezTo>
                  <a:lnTo>
                    <a:pt x="2571" y="33826"/>
                  </a:lnTo>
                  <a:lnTo>
                    <a:pt x="2844" y="34121"/>
                  </a:lnTo>
                  <a:cubicBezTo>
                    <a:pt x="3413" y="34690"/>
                    <a:pt x="4277" y="34963"/>
                    <a:pt x="4846" y="35259"/>
                  </a:cubicBezTo>
                  <a:cubicBezTo>
                    <a:pt x="5119" y="35827"/>
                    <a:pt x="5415" y="36396"/>
                    <a:pt x="5983" y="36965"/>
                  </a:cubicBezTo>
                  <a:cubicBezTo>
                    <a:pt x="6552" y="37533"/>
                    <a:pt x="7394" y="38375"/>
                    <a:pt x="9100" y="38671"/>
                  </a:cubicBezTo>
                  <a:cubicBezTo>
                    <a:pt x="9668" y="39808"/>
                    <a:pt x="10806" y="40377"/>
                    <a:pt x="11670" y="40650"/>
                  </a:cubicBezTo>
                  <a:cubicBezTo>
                    <a:pt x="12239" y="40946"/>
                    <a:pt x="12807" y="41219"/>
                    <a:pt x="13649" y="41219"/>
                  </a:cubicBezTo>
                  <a:cubicBezTo>
                    <a:pt x="14514" y="41219"/>
                    <a:pt x="15355" y="40946"/>
                    <a:pt x="16493" y="40377"/>
                  </a:cubicBezTo>
                  <a:lnTo>
                    <a:pt x="17357" y="39512"/>
                  </a:lnTo>
                  <a:cubicBezTo>
                    <a:pt x="17630" y="39808"/>
                    <a:pt x="17926" y="39808"/>
                    <a:pt x="17926" y="39808"/>
                  </a:cubicBezTo>
                  <a:cubicBezTo>
                    <a:pt x="18199" y="41219"/>
                    <a:pt x="18767" y="42356"/>
                    <a:pt x="19336" y="43493"/>
                  </a:cubicBezTo>
                  <a:cubicBezTo>
                    <a:pt x="19336" y="43789"/>
                    <a:pt x="19632" y="44358"/>
                    <a:pt x="19905" y="44631"/>
                  </a:cubicBezTo>
                  <a:cubicBezTo>
                    <a:pt x="20200" y="45495"/>
                    <a:pt x="20769" y="46337"/>
                    <a:pt x="21042" y="46905"/>
                  </a:cubicBezTo>
                  <a:lnTo>
                    <a:pt x="21338" y="47201"/>
                  </a:lnTo>
                  <a:cubicBezTo>
                    <a:pt x="21611" y="47770"/>
                    <a:pt x="21906" y="48338"/>
                    <a:pt x="22475" y="48907"/>
                  </a:cubicBezTo>
                  <a:lnTo>
                    <a:pt x="25023" y="52319"/>
                  </a:lnTo>
                  <a:cubicBezTo>
                    <a:pt x="25319" y="52592"/>
                    <a:pt x="25592" y="52592"/>
                    <a:pt x="25887" y="52888"/>
                  </a:cubicBezTo>
                  <a:cubicBezTo>
                    <a:pt x="25887" y="54594"/>
                    <a:pt x="25887" y="56004"/>
                    <a:pt x="26456" y="57437"/>
                  </a:cubicBezTo>
                  <a:cubicBezTo>
                    <a:pt x="26729" y="58575"/>
                    <a:pt x="27025" y="59417"/>
                    <a:pt x="27298" y="60281"/>
                  </a:cubicBezTo>
                  <a:cubicBezTo>
                    <a:pt x="27298" y="60281"/>
                    <a:pt x="27593" y="60554"/>
                    <a:pt x="27593" y="60850"/>
                  </a:cubicBezTo>
                  <a:lnTo>
                    <a:pt x="27593" y="61123"/>
                  </a:lnTo>
                  <a:cubicBezTo>
                    <a:pt x="27866" y="61691"/>
                    <a:pt x="28162" y="62556"/>
                    <a:pt x="28435" y="63397"/>
                  </a:cubicBezTo>
                  <a:lnTo>
                    <a:pt x="28435" y="63966"/>
                  </a:lnTo>
                  <a:lnTo>
                    <a:pt x="28435" y="64262"/>
                  </a:lnTo>
                  <a:lnTo>
                    <a:pt x="11943" y="64262"/>
                  </a:lnTo>
                  <a:cubicBezTo>
                    <a:pt x="11374" y="64262"/>
                    <a:pt x="10806" y="64535"/>
                    <a:pt x="10533" y="64535"/>
                  </a:cubicBezTo>
                  <a:cubicBezTo>
                    <a:pt x="8531" y="65103"/>
                    <a:pt x="7394" y="66537"/>
                    <a:pt x="7121" y="68516"/>
                  </a:cubicBezTo>
                  <a:lnTo>
                    <a:pt x="7121" y="70790"/>
                  </a:lnTo>
                  <a:lnTo>
                    <a:pt x="7121" y="71086"/>
                  </a:lnTo>
                  <a:lnTo>
                    <a:pt x="7121" y="72496"/>
                  </a:lnTo>
                  <a:cubicBezTo>
                    <a:pt x="7121" y="73065"/>
                    <a:pt x="7121" y="73929"/>
                    <a:pt x="7394" y="75067"/>
                  </a:cubicBezTo>
                  <a:cubicBezTo>
                    <a:pt x="8258" y="76477"/>
                    <a:pt x="9395" y="77342"/>
                    <a:pt x="11101" y="77615"/>
                  </a:cubicBezTo>
                  <a:lnTo>
                    <a:pt x="11101" y="79616"/>
                  </a:lnTo>
                  <a:lnTo>
                    <a:pt x="11101" y="81891"/>
                  </a:lnTo>
                  <a:lnTo>
                    <a:pt x="11101" y="82460"/>
                  </a:lnTo>
                  <a:cubicBezTo>
                    <a:pt x="10806" y="83028"/>
                    <a:pt x="10806" y="83597"/>
                    <a:pt x="11101" y="84166"/>
                  </a:cubicBezTo>
                  <a:cubicBezTo>
                    <a:pt x="10806" y="85007"/>
                    <a:pt x="10806" y="85576"/>
                    <a:pt x="11101" y="85872"/>
                  </a:cubicBezTo>
                  <a:lnTo>
                    <a:pt x="11101" y="86145"/>
                  </a:lnTo>
                  <a:cubicBezTo>
                    <a:pt x="11101" y="88715"/>
                    <a:pt x="12807" y="90421"/>
                    <a:pt x="15355" y="90694"/>
                  </a:cubicBezTo>
                  <a:lnTo>
                    <a:pt x="24181" y="90694"/>
                  </a:lnTo>
                  <a:lnTo>
                    <a:pt x="33280" y="90990"/>
                  </a:lnTo>
                  <a:lnTo>
                    <a:pt x="32984" y="90694"/>
                  </a:lnTo>
                  <a:lnTo>
                    <a:pt x="51182" y="90694"/>
                  </a:lnTo>
                  <a:cubicBezTo>
                    <a:pt x="52047" y="90694"/>
                    <a:pt x="52888" y="90421"/>
                    <a:pt x="53457" y="90126"/>
                  </a:cubicBezTo>
                  <a:cubicBezTo>
                    <a:pt x="54322" y="89557"/>
                    <a:pt x="55732" y="88420"/>
                    <a:pt x="55732" y="85872"/>
                  </a:cubicBezTo>
                  <a:lnTo>
                    <a:pt x="55732" y="83028"/>
                  </a:lnTo>
                  <a:lnTo>
                    <a:pt x="55732" y="82733"/>
                  </a:lnTo>
                  <a:lnTo>
                    <a:pt x="56869" y="80185"/>
                  </a:lnTo>
                  <a:lnTo>
                    <a:pt x="58007" y="76773"/>
                  </a:lnTo>
                  <a:cubicBezTo>
                    <a:pt x="59144" y="75908"/>
                    <a:pt x="59713" y="74202"/>
                    <a:pt x="59713" y="72792"/>
                  </a:cubicBezTo>
                  <a:lnTo>
                    <a:pt x="59713" y="71928"/>
                  </a:lnTo>
                  <a:lnTo>
                    <a:pt x="59713" y="71359"/>
                  </a:lnTo>
                  <a:lnTo>
                    <a:pt x="59713" y="71086"/>
                  </a:lnTo>
                  <a:lnTo>
                    <a:pt x="59713" y="69084"/>
                  </a:lnTo>
                  <a:lnTo>
                    <a:pt x="59713" y="68811"/>
                  </a:lnTo>
                  <a:cubicBezTo>
                    <a:pt x="59440" y="65968"/>
                    <a:pt x="57734" y="65103"/>
                    <a:pt x="56596" y="64535"/>
                  </a:cubicBezTo>
                  <a:cubicBezTo>
                    <a:pt x="56028" y="64535"/>
                    <a:pt x="55459" y="64262"/>
                    <a:pt x="54890" y="64262"/>
                  </a:cubicBezTo>
                  <a:lnTo>
                    <a:pt x="50341" y="64262"/>
                  </a:lnTo>
                  <a:cubicBezTo>
                    <a:pt x="50045" y="63397"/>
                    <a:pt x="50045" y="62556"/>
                    <a:pt x="49772" y="61691"/>
                  </a:cubicBezTo>
                  <a:cubicBezTo>
                    <a:pt x="49476" y="60281"/>
                    <a:pt x="48908" y="58848"/>
                    <a:pt x="48339" y="57437"/>
                  </a:cubicBezTo>
                  <a:lnTo>
                    <a:pt x="48066" y="57142"/>
                  </a:lnTo>
                  <a:lnTo>
                    <a:pt x="48066" y="56869"/>
                  </a:lnTo>
                  <a:cubicBezTo>
                    <a:pt x="47770" y="56573"/>
                    <a:pt x="47770" y="56573"/>
                    <a:pt x="47770" y="56300"/>
                  </a:cubicBezTo>
                  <a:cubicBezTo>
                    <a:pt x="47497" y="55731"/>
                    <a:pt x="46929" y="55163"/>
                    <a:pt x="46633" y="54298"/>
                  </a:cubicBezTo>
                  <a:cubicBezTo>
                    <a:pt x="45791" y="53457"/>
                    <a:pt x="44927" y="52024"/>
                    <a:pt x="43517" y="50613"/>
                  </a:cubicBezTo>
                  <a:lnTo>
                    <a:pt x="42652" y="49749"/>
                  </a:lnTo>
                  <a:lnTo>
                    <a:pt x="41515" y="48338"/>
                  </a:lnTo>
                  <a:lnTo>
                    <a:pt x="41515" y="48043"/>
                  </a:lnTo>
                  <a:lnTo>
                    <a:pt x="40946" y="47201"/>
                  </a:lnTo>
                  <a:lnTo>
                    <a:pt x="40946" y="46632"/>
                  </a:lnTo>
                  <a:cubicBezTo>
                    <a:pt x="41515" y="46064"/>
                    <a:pt x="41810" y="45495"/>
                    <a:pt x="42083" y="45199"/>
                  </a:cubicBezTo>
                  <a:lnTo>
                    <a:pt x="42948" y="44631"/>
                  </a:lnTo>
                  <a:lnTo>
                    <a:pt x="43517" y="44062"/>
                  </a:lnTo>
                  <a:cubicBezTo>
                    <a:pt x="43790" y="43789"/>
                    <a:pt x="44085" y="43789"/>
                    <a:pt x="44358" y="43493"/>
                  </a:cubicBezTo>
                  <a:cubicBezTo>
                    <a:pt x="45791" y="42652"/>
                    <a:pt x="46929" y="41787"/>
                    <a:pt x="48066" y="40650"/>
                  </a:cubicBezTo>
                  <a:lnTo>
                    <a:pt x="49203" y="39512"/>
                  </a:lnTo>
                  <a:lnTo>
                    <a:pt x="51182" y="37533"/>
                  </a:lnTo>
                  <a:cubicBezTo>
                    <a:pt x="51478" y="36965"/>
                    <a:pt x="51751" y="36396"/>
                    <a:pt x="52320" y="35827"/>
                  </a:cubicBezTo>
                  <a:cubicBezTo>
                    <a:pt x="53753" y="33826"/>
                    <a:pt x="54890" y="31278"/>
                    <a:pt x="56028" y="28434"/>
                  </a:cubicBezTo>
                  <a:cubicBezTo>
                    <a:pt x="56301" y="27570"/>
                    <a:pt x="56596" y="27001"/>
                    <a:pt x="56869" y="25864"/>
                  </a:cubicBezTo>
                  <a:cubicBezTo>
                    <a:pt x="57734" y="25864"/>
                    <a:pt x="58575" y="25591"/>
                    <a:pt x="59144" y="25022"/>
                  </a:cubicBezTo>
                  <a:cubicBezTo>
                    <a:pt x="60008" y="24454"/>
                    <a:pt x="60577" y="23589"/>
                    <a:pt x="60850" y="22452"/>
                  </a:cubicBezTo>
                  <a:cubicBezTo>
                    <a:pt x="61419" y="22452"/>
                    <a:pt x="62283" y="22179"/>
                    <a:pt x="62852" y="21610"/>
                  </a:cubicBezTo>
                  <a:cubicBezTo>
                    <a:pt x="63421" y="21041"/>
                    <a:pt x="63989" y="20746"/>
                    <a:pt x="64262" y="19904"/>
                  </a:cubicBezTo>
                  <a:cubicBezTo>
                    <a:pt x="65127" y="18471"/>
                    <a:pt x="65400" y="17334"/>
                    <a:pt x="65127" y="15923"/>
                  </a:cubicBezTo>
                  <a:lnTo>
                    <a:pt x="65400" y="14217"/>
                  </a:lnTo>
                  <a:lnTo>
                    <a:pt x="65127" y="11942"/>
                  </a:lnTo>
                  <a:cubicBezTo>
                    <a:pt x="65127" y="10509"/>
                    <a:pt x="64831" y="9099"/>
                    <a:pt x="63989" y="7666"/>
                  </a:cubicBezTo>
                  <a:cubicBezTo>
                    <a:pt x="63694" y="7097"/>
                    <a:pt x="63125" y="6529"/>
                    <a:pt x="62556" y="6256"/>
                  </a:cubicBezTo>
                  <a:lnTo>
                    <a:pt x="62556" y="3685"/>
                  </a:lnTo>
                  <a:lnTo>
                    <a:pt x="61419" y="4254"/>
                  </a:lnTo>
                  <a:cubicBezTo>
                    <a:pt x="60577" y="2843"/>
                    <a:pt x="58871" y="1979"/>
                    <a:pt x="57165" y="1979"/>
                  </a:cubicBezTo>
                  <a:lnTo>
                    <a:pt x="56028" y="1979"/>
                  </a:lnTo>
                  <a:cubicBezTo>
                    <a:pt x="55732" y="1979"/>
                    <a:pt x="55459" y="1706"/>
                    <a:pt x="55459" y="1706"/>
                  </a:cubicBezTo>
                  <a:lnTo>
                    <a:pt x="54890" y="1137"/>
                  </a:lnTo>
                  <a:cubicBezTo>
                    <a:pt x="53753" y="273"/>
                    <a:pt x="52616" y="0"/>
                    <a:pt x="51478" y="0"/>
                  </a:cubicBezTo>
                  <a:lnTo>
                    <a:pt x="50909" y="0"/>
                  </a:lnTo>
                  <a:cubicBezTo>
                    <a:pt x="49476" y="0"/>
                    <a:pt x="48339" y="842"/>
                    <a:pt x="47770" y="1137"/>
                  </a:cubicBezTo>
                  <a:cubicBezTo>
                    <a:pt x="47497" y="842"/>
                    <a:pt x="47202" y="842"/>
                    <a:pt x="46633" y="569"/>
                  </a:cubicBezTo>
                  <a:cubicBezTo>
                    <a:pt x="46064" y="273"/>
                    <a:pt x="45223" y="0"/>
                    <a:pt x="44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379;p43">
              <a:extLst>
                <a:ext uri="{FF2B5EF4-FFF2-40B4-BE49-F238E27FC236}">
                  <a16:creationId xmlns:a16="http://schemas.microsoft.com/office/drawing/2014/main" id="{05B678BE-406F-482C-98F9-B9AA98FEC33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8385" t="7254" r="21744" b="12936"/>
            <a:stretch/>
          </p:blipFill>
          <p:spPr>
            <a:xfrm>
              <a:off x="6367576" y="1685775"/>
              <a:ext cx="2267673" cy="2918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66D18E-1CCD-4746-B91C-C20BE1B07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7" y="2538322"/>
            <a:ext cx="4983426" cy="49834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AD6ABB-8D31-432A-B8BE-9E7AA2BF7AF9}"/>
              </a:ext>
            </a:extLst>
          </p:cNvPr>
          <p:cNvSpPr/>
          <p:nvPr/>
        </p:nvSpPr>
        <p:spPr>
          <a:xfrm>
            <a:off x="1232393" y="1458250"/>
            <a:ext cx="85499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5400" b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Môn </a:t>
            </a:r>
            <a:r>
              <a:rPr kumimoji="0" lang="en-US" altLang="zh-CN" sz="5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5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57">
            <a:extLst>
              <a:ext uri="{FF2B5EF4-FFF2-40B4-BE49-F238E27FC236}">
                <a16:creationId xmlns:a16="http://schemas.microsoft.com/office/drawing/2014/main" id="{B34FAC7F-A097-4CF2-A344-BD22DDC9EE34}"/>
              </a:ext>
            </a:extLst>
          </p:cNvPr>
          <p:cNvGrpSpPr/>
          <p:nvPr/>
        </p:nvGrpSpPr>
        <p:grpSpPr>
          <a:xfrm>
            <a:off x="5657060" y="58006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D586A40-8B11-47F4-96AC-7E870132F81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C790C471-0D2D-46FA-98B3-58B41911AC21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88661044-6757-454A-ACF2-15DFF88629DF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8FE83869-7422-47FF-BE5E-4CF3026E059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C192985B-E25E-417A-BB9C-58EC5DC790E2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05A9C5C-5345-4C39-9E8F-0047D0E814D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79FCE7C-7574-43A0-85BC-315430CAFA15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62DFC37-02DC-4E7F-9D17-12CEEE68A50B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E9E0569F-993F-4E7E-A81A-58818B78702B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1B1F8679-D81B-43A8-AA43-A5F14FDFB2BF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18" name="69">
            <a:extLst>
              <a:ext uri="{FF2B5EF4-FFF2-40B4-BE49-F238E27FC236}">
                <a16:creationId xmlns:a16="http://schemas.microsoft.com/office/drawing/2014/main" id="{75A1942D-C3DE-47DA-8417-2D3F4386BB5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148989" y="-380343"/>
            <a:ext cx="4465329" cy="2328677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7303E5A6-15D8-4E22-AE0C-32048E765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28" y="91472"/>
            <a:ext cx="2067213" cy="3519054"/>
          </a:xfrm>
          <a:prstGeom prst="rect">
            <a:avLst/>
          </a:prstGeom>
        </p:spPr>
      </p:pic>
      <p:grpSp>
        <p:nvGrpSpPr>
          <p:cNvPr id="20" name="57">
            <a:extLst>
              <a:ext uri="{FF2B5EF4-FFF2-40B4-BE49-F238E27FC236}">
                <a16:creationId xmlns:a16="http://schemas.microsoft.com/office/drawing/2014/main" id="{19A208FE-EE2C-4310-A207-9302016AF97E}"/>
              </a:ext>
            </a:extLst>
          </p:cNvPr>
          <p:cNvGrpSpPr/>
          <p:nvPr/>
        </p:nvGrpSpPr>
        <p:grpSpPr>
          <a:xfrm>
            <a:off x="6950213" y="5902352"/>
            <a:ext cx="804180" cy="374559"/>
            <a:chOff x="217691" y="6414967"/>
            <a:chExt cx="804180" cy="374559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60BEEC5A-777B-45D3-8555-8986E3D15C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167DCF63-EE68-4850-AADC-6B03445A25FB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66374F0C-FD40-451D-AB61-1C574CEB6484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71F235FC-E058-4D2F-A72B-6666AE93FA32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EAC3F512-7653-4D32-879F-94831C6EA4A1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E3126D9-92C1-415A-8AE5-3CBC90E8B0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DBAD36DE-7D0F-43A1-AE50-75BAE176803F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8A5A9253-4204-487E-963D-6D5A0519D3E3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A1313C84-C81C-4F60-B4D8-770A02035124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3DCEB319-D88C-4528-B254-937D085E29E0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31" name="57">
            <a:extLst>
              <a:ext uri="{FF2B5EF4-FFF2-40B4-BE49-F238E27FC236}">
                <a16:creationId xmlns:a16="http://schemas.microsoft.com/office/drawing/2014/main" id="{770BC73B-5233-426E-9EA6-7211B5756ADD}"/>
              </a:ext>
            </a:extLst>
          </p:cNvPr>
          <p:cNvGrpSpPr/>
          <p:nvPr/>
        </p:nvGrpSpPr>
        <p:grpSpPr>
          <a:xfrm>
            <a:off x="8298249" y="5978908"/>
            <a:ext cx="804180" cy="374559"/>
            <a:chOff x="217691" y="6414967"/>
            <a:chExt cx="804180" cy="374559"/>
          </a:xfrm>
        </p:grpSpPr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id="{1B5FAB73-E997-494B-907D-C2480CCBF1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CA5C5F85-E302-465A-9C6F-1E4A9D3F4E2C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4BA9807B-B78F-4F1C-A9F2-7078836119D1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A1CBDBA3-9FCE-448A-85F6-23C09A9F43E2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FCA93D98-02C1-4BFD-9601-34491A8EFC6E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A01D37EF-FC9F-4524-90B7-DAA35A36AD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15A35885-52EC-47EC-A547-8A5974BD5E35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E6704FA6-C5D5-4DAB-8319-566C88E99D2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A047473C-95D9-44C9-BC4A-FA78B79A55BE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33833F36-2660-4A36-BFD3-4A4EFA9D93D3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6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670" y="2098340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6281" y="4774815"/>
            <a:ext cx="279052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" y="958878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473DF-3415-4FE8-98FC-86B17D7B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7" t="34858" r="4507" b="34605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56" y="335022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445134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913" y="4738315"/>
            <a:ext cx="34869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" y="1249459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23CFE-BA0B-473B-8273-95C53F666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6" t="66593" r="49682" b="2870"/>
          <a:stretch/>
        </p:blipFill>
        <p:spPr>
          <a:xfrm>
            <a:off x="6978316" y="267075"/>
            <a:ext cx="4596063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48377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8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877" y="2073518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111" y="4838092"/>
            <a:ext cx="367883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85A1E-1EFC-4FDD-8F80-311423D59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90" t="67598" r="4778" b="1865"/>
          <a:stretch/>
        </p:blipFill>
        <p:spPr>
          <a:xfrm>
            <a:off x="7086264" y="171428"/>
            <a:ext cx="4968942" cy="398193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8" y="330430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8A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endParaRPr lang="en-US" sz="2800" b="1" dirty="0">
              <a:solidFill>
                <a:srgbClr val="F8A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rgbClr val="47B2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8200" y="6515100"/>
            <a:ext cx="1778000" cy="195852"/>
          </a:xfrm>
          <a:prstGeom prst="rect">
            <a:avLst/>
          </a:prstGeom>
          <a:solidFill>
            <a:srgbClr val="47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045782" y="100092"/>
            <a:ext cx="781108" cy="1091776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8233" y="-73025"/>
            <a:ext cx="7329842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dưới đây và nêu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>
              <a:lnSpc>
                <a:spcPts val="4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trong mmỗi hình để ứng phó với thiên tai nào?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mỗi hình.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mỗi hình.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42937" y="3830730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927100" y="0"/>
            <a:ext cx="1160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8335294" y="1673363"/>
            <a:ext cx="3276748" cy="235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66300" y="6426200"/>
            <a:ext cx="1689100" cy="317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0">
            <a:extLst>
              <a:ext uri="{FF2B5EF4-FFF2-40B4-BE49-F238E27FC236}">
                <a16:creationId xmlns:a16="http://schemas.microsoft.com/office/drawing/2014/main" id="{9F1E0A26-2DAF-4738-87FE-5B07F307D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497" y="614602"/>
            <a:ext cx="3661245" cy="81290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AB281-898A-4870-BDD0-0D2948B5D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025" y="664540"/>
            <a:ext cx="6547567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 được gì?</a:t>
            </a:r>
          </a:p>
        </p:txBody>
      </p:sp>
      <p:sp>
        <p:nvSpPr>
          <p:cNvPr id="6" name="Rounded Rectangle 82">
            <a:extLst>
              <a:ext uri="{FF2B5EF4-FFF2-40B4-BE49-F238E27FC236}">
                <a16:creationId xmlns:a16="http://schemas.microsoft.com/office/drawing/2014/main" id="{2F9C6ACF-2A79-49D7-8CA2-A0B8712DE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954" y="2314196"/>
            <a:ext cx="3661245" cy="2665583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87C522-69E1-4C1C-8FBC-37FA98B6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63" y="2484249"/>
            <a:ext cx="3140908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lvl="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được một số cách ứng phó, nhằm giảm nhẹ những rủi ro do thiên tai gây ra ở địa phương.</a:t>
            </a:r>
            <a:endParaRPr lang="vi-V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urved Connector 30">
            <a:extLst>
              <a:ext uri="{FF2B5EF4-FFF2-40B4-BE49-F238E27FC236}">
                <a16:creationId xmlns:a16="http://schemas.microsoft.com/office/drawing/2014/main" id="{4BAC7522-710A-48C5-9AD9-75F0769918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92207" y="1427511"/>
            <a:ext cx="1375887" cy="86814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5" descr="Female Teacher Stock Vector Illustration and Royalty Free Female Teacher  Clipart">
            <a:extLst>
              <a:ext uri="{FF2B5EF4-FFF2-40B4-BE49-F238E27FC236}">
                <a16:creationId xmlns:a16="http://schemas.microsoft.com/office/drawing/2014/main" id="{88BC3FD0-0C66-4BCC-B061-3B906089F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55124" y="602258"/>
            <a:ext cx="3253587" cy="57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615755AF-02A0-43A6-9192-282D71DFD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424" y="2326070"/>
            <a:ext cx="4055168" cy="264183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55D3A6-77B5-4CD8-967E-2498D1D5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862" y="2514663"/>
            <a:ext cx="3924291" cy="12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342900" indent="-342900" algn="just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 được một số cách</a:t>
            </a:r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ứng phó với những thiên tai thường xảy ra ở địa phương.</a:t>
            </a:r>
          </a:p>
        </p:txBody>
      </p:sp>
      <p:cxnSp>
        <p:nvCxnSpPr>
          <p:cNvPr id="12" name="Curved Connector 30">
            <a:extLst>
              <a:ext uri="{FF2B5EF4-FFF2-40B4-BE49-F238E27FC236}">
                <a16:creationId xmlns:a16="http://schemas.microsoft.com/office/drawing/2014/main" id="{D4562B56-3A06-40F6-940A-44432F8D20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5838" y="1436389"/>
            <a:ext cx="2151617" cy="880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4862" y="194563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829" y="1560864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24657" y="1824738"/>
            <a:ext cx="5952661" cy="36369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lvl="0" indent="-285750" defTabSz="1219020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rủi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defTabSz="1219020">
              <a:lnSpc>
                <a:spcPct val="125000"/>
              </a:lnSpc>
              <a:buFontTx/>
              <a:buChar char="-"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8" y="1908640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4" y="3404703"/>
            <a:ext cx="670977" cy="84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9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3"/>
            <a:ext cx="1892507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6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5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5" y="4255975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8" y="346015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8"/>
            <a:ext cx="1676755" cy="21526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5" y="2848369"/>
            <a:ext cx="1288687" cy="14186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9" y="3158335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endParaRPr lang="zh-CN" altLang="en-US" sz="13800" b="1" dirty="0">
              <a:ln w="28575">
                <a:solidFill>
                  <a:srgbClr val="2489B6"/>
                </a:solidFill>
                <a:prstDash val="lgDash"/>
              </a:ln>
              <a:noFill/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2562884" y="1945353"/>
            <a:ext cx="6980511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4377">
              <a:defRPr/>
            </a:pPr>
            <a:r>
              <a:rPr lang="vi-VN" sz="8000" b="1" kern="1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lang="en-US" sz="80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4862" y="194563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829" y="1560864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24657" y="1824738"/>
            <a:ext cx="5952661" cy="36369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lvl="0" indent="-285750" defTabSz="1219020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rủi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defTabSz="1219020">
              <a:lnSpc>
                <a:spcPct val="125000"/>
              </a:lnSpc>
              <a:buFontTx/>
              <a:buChar char="-"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8" y="1908640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4" y="3404703"/>
            <a:ext cx="670977" cy="84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0" y="6573078"/>
            <a:ext cx="2994991" cy="284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200400"/>
            <a:ext cx="5410200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611" y="3566825"/>
            <a:ext cx="4586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là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cắm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lọ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tặng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566825"/>
            <a:ext cx="1858351" cy="23913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61" y="5105099"/>
            <a:ext cx="945897" cy="1577228"/>
          </a:xfrm>
          <a:prstGeom prst="rect">
            <a:avLst/>
          </a:prstGeom>
        </p:spPr>
      </p:pic>
      <p:pic>
        <p:nvPicPr>
          <p:cNvPr id="2" name="ChucMungSinhNhat-HoaTau-3089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1" y="7258"/>
            <a:ext cx="373743" cy="3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613634">
            <a:off x="6642536" y="875578"/>
            <a:ext cx="3379234" cy="1987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077" r="74308">
                        <a14:foregroundMark x1="23692" y1="44615" x2="680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" t="26869" r="25758" b="10302"/>
          <a:stretch/>
        </p:blipFill>
        <p:spPr>
          <a:xfrm>
            <a:off x="7086600" y="3849171"/>
            <a:ext cx="3505200" cy="303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7272700">
            <a:off x="7568005" y="1228443"/>
            <a:ext cx="3004873" cy="176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8093873">
            <a:off x="7359040" y="1961830"/>
            <a:ext cx="3673210" cy="216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996305">
            <a:off x="7074965" y="2175316"/>
            <a:ext cx="3673210" cy="2160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184390">
            <a:off x="6217587" y="1409115"/>
            <a:ext cx="3673210" cy="2160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754268">
            <a:off x="6662572" y="2101493"/>
            <a:ext cx="3673210" cy="2160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50" b="94250" l="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91" r="64893" b="4549"/>
          <a:stretch/>
        </p:blipFill>
        <p:spPr>
          <a:xfrm>
            <a:off x="8162391" y="2807378"/>
            <a:ext cx="1498358" cy="2823691"/>
          </a:xfrm>
          <a:prstGeom prst="rect">
            <a:avLst/>
          </a:prstGeom>
        </p:spPr>
      </p:pic>
      <p:pic>
        <p:nvPicPr>
          <p:cNvPr id="14" name="Hoa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891552" y="401838"/>
            <a:ext cx="1229405" cy="1153565"/>
          </a:xfrm>
          <a:prstGeom prst="rect">
            <a:avLst/>
          </a:prstGeom>
        </p:spPr>
      </p:pic>
      <p:pic>
        <p:nvPicPr>
          <p:cNvPr id="16" name="Hoa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2796517" y="1743721"/>
            <a:ext cx="1229405" cy="1153565"/>
          </a:xfrm>
          <a:prstGeom prst="rect">
            <a:avLst/>
          </a:prstGeom>
        </p:spPr>
      </p:pic>
      <p:pic>
        <p:nvPicPr>
          <p:cNvPr id="17" name="Hoa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6327416" y="3534241"/>
            <a:ext cx="1229405" cy="1153565"/>
          </a:xfrm>
          <a:prstGeom prst="rect">
            <a:avLst/>
          </a:prstGeom>
        </p:spPr>
      </p:pic>
      <p:pic>
        <p:nvPicPr>
          <p:cNvPr id="19" name="Hoa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629205" y="2938573"/>
            <a:ext cx="1229405" cy="1153565"/>
          </a:xfrm>
          <a:prstGeom prst="rect">
            <a:avLst/>
          </a:prstGeom>
        </p:spPr>
      </p:pic>
      <p:pic>
        <p:nvPicPr>
          <p:cNvPr id="20" name="Hoa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634752" y="3143998"/>
            <a:ext cx="1229405" cy="1153565"/>
          </a:xfrm>
          <a:prstGeom prst="rect">
            <a:avLst/>
          </a:prstGeom>
        </p:spPr>
      </p:pic>
      <p:pic>
        <p:nvPicPr>
          <p:cNvPr id="21" name="Hoa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151424" y="276275"/>
            <a:ext cx="1229405" cy="1153565"/>
          </a:xfrm>
          <a:prstGeom prst="rect">
            <a:avLst/>
          </a:prstGeom>
        </p:spPr>
      </p:pic>
      <p:pic>
        <p:nvPicPr>
          <p:cNvPr id="22" name="Picture 3" descr="C:\Users\ADMIN\Desktop\Tai nguyen thiet ke tro choi\Bảng gỗ\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45" y="608308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ai nguyen thiet ke tro choi\Bảng gỗ\2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76" y="612116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ADMIN\Desktop\Tai nguyen thiet ke tro choi\Bảng gỗ\3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48" y="6080216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Tai nguyen thiet ke tro choi\Bảng gỗ\4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35" y="6097283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Tai nguyen thiet ke tro choi\Bảng gỗ\5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07" y="6072472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Tai nguyen thiet ke tro choi\Bảng gỗ\6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17" y="6069573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6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3996" y="190733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2439" y="4296350"/>
            <a:ext cx="55443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1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2012D-0C37-4B1F-997C-155912783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69" t="1142" r="4209" b="66038"/>
          <a:stretch/>
        </p:blipFill>
        <p:spPr>
          <a:xfrm>
            <a:off x="7060019" y="167704"/>
            <a:ext cx="4625163" cy="347926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6" y="3304310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5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3499" y="209338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2722" y="4596046"/>
            <a:ext cx="3253563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FB61F-BCD6-43F2-B066-F78624501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5" t="1142" r="49253" b="66038"/>
          <a:stretch/>
        </p:blipFill>
        <p:spPr>
          <a:xfrm>
            <a:off x="6932430" y="114184"/>
            <a:ext cx="4674586" cy="3958403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4" y="3581416"/>
            <a:ext cx="1850258" cy="3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045" y="1831142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745" y="4726008"/>
            <a:ext cx="4371065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0C1AB-61F9-4566-BA4D-59B5CD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2" t="35074" r="49292" b="34389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8" y="3429000"/>
            <a:ext cx="2134065" cy="35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509</Words>
  <Application>Microsoft Office PowerPoint</Application>
  <PresentationFormat>Màn hình rộng</PresentationFormat>
  <Paragraphs>59</Paragraphs>
  <Slides>22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22</vt:i4>
      </vt:variant>
    </vt:vector>
  </HeadingPairs>
  <TitlesOfParts>
    <vt:vector size="37" baseType="lpstr">
      <vt:lpstr>等线</vt:lpstr>
      <vt:lpstr>微软雅黑</vt:lpstr>
      <vt:lpstr>Arial</vt:lpstr>
      <vt:lpstr>Calibri</vt:lpstr>
      <vt:lpstr>Calibri Light</vt:lpstr>
      <vt:lpstr>Times New Roman</vt:lpstr>
      <vt:lpstr>UTM Avo</vt:lpstr>
      <vt:lpstr>UTM Cookies</vt:lpstr>
      <vt:lpstr>Office Theme</vt:lpstr>
      <vt:lpstr>2_Office 主题</vt:lpstr>
      <vt:lpstr>2_Office Theme</vt:lpstr>
      <vt:lpstr>1_Office Theme</vt:lpstr>
      <vt:lpstr>6_Office Theme</vt:lpstr>
      <vt:lpstr>1_自定义设计方案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100</cp:revision>
  <dcterms:created xsi:type="dcterms:W3CDTF">2021-06-02T02:35:09Z</dcterms:created>
  <dcterms:modified xsi:type="dcterms:W3CDTF">2023-05-05T01:16:26Z</dcterms:modified>
</cp:coreProperties>
</file>