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3"/>
  </p:notesMasterIdLst>
  <p:sldIdLst>
    <p:sldId id="318" r:id="rId2"/>
    <p:sldId id="270" r:id="rId3"/>
    <p:sldId id="2007577137" r:id="rId4"/>
    <p:sldId id="337" r:id="rId5"/>
    <p:sldId id="319" r:id="rId6"/>
    <p:sldId id="2007577138" r:id="rId7"/>
    <p:sldId id="3401" r:id="rId8"/>
    <p:sldId id="3398" r:id="rId9"/>
    <p:sldId id="264" r:id="rId10"/>
    <p:sldId id="2007577139" r:id="rId11"/>
    <p:sldId id="299"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862" autoAdjust="0"/>
    <p:restoredTop sz="94660"/>
  </p:normalViewPr>
  <p:slideViewPr>
    <p:cSldViewPr snapToGrid="0">
      <p:cViewPr varScale="1">
        <p:scale>
          <a:sx n="59" d="100"/>
          <a:sy n="59" d="100"/>
        </p:scale>
        <p:origin x="56" y="2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20B2F5-7ED8-4FD7-87DC-094EAAA72142}" type="datetimeFigureOut">
              <a:rPr lang="en-US" smtClean="0"/>
              <a:t>4/25/2023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BD16CC-F2BE-472F-86BD-0163C9D557AB}" type="slidenum">
              <a:rPr lang="en-US" smtClean="0"/>
              <a:t>‹#›</a:t>
            </a:fld>
            <a:endParaRPr lang="en-US"/>
          </a:p>
        </p:txBody>
      </p:sp>
    </p:spTree>
    <p:extLst>
      <p:ext uri="{BB962C8B-B14F-4D97-AF65-F5344CB8AC3E}">
        <p14:creationId xmlns:p14="http://schemas.microsoft.com/office/powerpoint/2010/main" val="1373996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a:t>
            </a:fld>
            <a:endParaRPr lang="zh-CN" altLang="en-US"/>
          </a:p>
        </p:txBody>
      </p:sp>
    </p:spTree>
    <p:extLst>
      <p:ext uri="{BB962C8B-B14F-4D97-AF65-F5344CB8AC3E}">
        <p14:creationId xmlns:p14="http://schemas.microsoft.com/office/powerpoint/2010/main" val="2468079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2</a:t>
            </a:fld>
            <a:endParaRPr lang="zh-CN" altLang="en-US"/>
          </a:p>
        </p:txBody>
      </p:sp>
    </p:spTree>
    <p:extLst>
      <p:ext uri="{BB962C8B-B14F-4D97-AF65-F5344CB8AC3E}">
        <p14:creationId xmlns:p14="http://schemas.microsoft.com/office/powerpoint/2010/main" val="4080083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3F73CF-F6A6-4CA6-A9DA-9A35694212C8}"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39749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D71773-5A0B-472D-BACC-ADA20FE383F6}"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66690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10</a:t>
            </a:fld>
            <a:endParaRPr lang="zh-CN" altLang="en-US"/>
          </a:p>
        </p:txBody>
      </p:sp>
    </p:spTree>
    <p:extLst>
      <p:ext uri="{BB962C8B-B14F-4D97-AF65-F5344CB8AC3E}">
        <p14:creationId xmlns:p14="http://schemas.microsoft.com/office/powerpoint/2010/main" val="4138332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BFBE8AA-52C3-4508-A74C-9B5F52229672}" type="slidenum">
              <a:rPr lang="zh-CN" altLang="en-US" smtClean="0"/>
              <a:t>11</a:t>
            </a:fld>
            <a:endParaRPr lang="zh-CN" altLang="en-US"/>
          </a:p>
        </p:txBody>
      </p:sp>
    </p:spTree>
    <p:extLst>
      <p:ext uri="{BB962C8B-B14F-4D97-AF65-F5344CB8AC3E}">
        <p14:creationId xmlns:p14="http://schemas.microsoft.com/office/powerpoint/2010/main" val="17001550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8239132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1939707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6221087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0A404991-DC8B-44E9-97DB-783310D506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22"/>
            <a:ext cx="12192000" cy="6857355"/>
          </a:xfrm>
          <a:prstGeom prst="rect">
            <a:avLst/>
          </a:prstGeom>
        </p:spPr>
      </p:pic>
      <p:sp>
        <p:nvSpPr>
          <p:cNvPr id="5" name="矩形 4">
            <a:extLst>
              <a:ext uri="{FF2B5EF4-FFF2-40B4-BE49-F238E27FC236}">
                <a16:creationId xmlns:a16="http://schemas.microsoft.com/office/drawing/2014/main" id="{925B1FBD-A72F-4401-8221-9042861C1EB0}"/>
              </a:ext>
            </a:extLst>
          </p:cNvPr>
          <p:cNvSpPr/>
          <p:nvPr userDrawn="1"/>
        </p:nvSpPr>
        <p:spPr>
          <a:xfrm>
            <a:off x="192910" y="196770"/>
            <a:ext cx="11806177" cy="6464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0F73B100-4B5E-4F9E-8674-58E9344AFC50}"/>
              </a:ext>
            </a:extLst>
          </p:cNvPr>
          <p:cNvSpPr/>
          <p:nvPr userDrawn="1"/>
        </p:nvSpPr>
        <p:spPr>
          <a:xfrm>
            <a:off x="360742" y="344346"/>
            <a:ext cx="11470511" cy="6169306"/>
          </a:xfrm>
          <a:prstGeom prst="rect">
            <a:avLst/>
          </a:prstGeom>
          <a:noFill/>
          <a:ln w="38100">
            <a:solidFill>
              <a:schemeClr val="accent2"/>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2440049"/>
      </p:ext>
    </p:extLst>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9665744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3" b="1" cap="all"/>
            </a:lvl1pPr>
          </a:lstStyle>
          <a:p>
            <a:r>
              <a:rPr lang="zh-CN" altLang="en-US"/>
              <a:t>单击此处编辑母版标题样式</a:t>
            </a:r>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B7FB242-887E-4FBD-BBF2-BE5F9D1D0288}" type="datetimeFigureOut">
              <a:rPr lang="zh-CN" altLang="en-US" smtClean="0"/>
              <a:t>2023/4/25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40414775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200151"/>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2023/4/25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85731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B7FB242-887E-4FBD-BBF2-BE5F9D1D0288}" type="datetimeFigureOut">
              <a:rPr lang="zh-CN" altLang="en-US" smtClean="0"/>
              <a:t>2023/4/25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7540424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B7FB242-887E-4FBD-BBF2-BE5F9D1D0288}" type="datetimeFigureOut">
              <a:rPr lang="zh-CN" altLang="en-US" smtClean="0"/>
              <a:t>2023/4/25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4206584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B7FB242-887E-4FBD-BBF2-BE5F9D1D0288}" type="datetimeFigureOut">
              <a:rPr lang="zh-CN" altLang="en-US" smtClean="0"/>
              <a:t>2023/4/25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2668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49"/>
            <a:ext cx="4011084" cy="1162051"/>
          </a:xfrm>
        </p:spPr>
        <p:txBody>
          <a:bodyPr anchor="b"/>
          <a:lstStyle>
            <a:lvl1pPr algn="l">
              <a:defRPr sz="2667" b="1"/>
            </a:lvl1pPr>
          </a:lstStyle>
          <a:p>
            <a:r>
              <a:rPr lang="zh-CN" altLang="en-US"/>
              <a:t>单击此处编辑母版标题样式</a:t>
            </a:r>
          </a:p>
        </p:txBody>
      </p:sp>
      <p:sp>
        <p:nvSpPr>
          <p:cNvPr id="3" name="内容占位符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2023/4/25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2416979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7" b="1"/>
            </a:lvl1pPr>
          </a:lstStyle>
          <a:p>
            <a:r>
              <a:rPr lang="zh-CN" altLang="en-US"/>
              <a:t>单击此处编辑母版标题样式</a:t>
            </a:r>
          </a:p>
        </p:txBody>
      </p:sp>
      <p:sp>
        <p:nvSpPr>
          <p:cNvPr id="3" name="图片占位符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zh-CN" altLang="en-US"/>
          </a:p>
        </p:txBody>
      </p:sp>
      <p:sp>
        <p:nvSpPr>
          <p:cNvPr id="4" name="文本占位符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B7FB242-887E-4FBD-BBF2-BE5F9D1D0288}" type="datetimeFigureOut">
              <a:rPr lang="zh-CN" altLang="en-US" smtClean="0"/>
              <a:t>2023/4/25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348776432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B7FB242-887E-4FBD-BBF2-BE5F9D1D0288}" type="datetimeFigureOut">
              <a:rPr lang="zh-CN" altLang="en-US" smtClean="0"/>
              <a:t>2023/4/25</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2FDD889-5730-4C0B-93DE-013744909241}" type="slidenum">
              <a:rPr lang="zh-CN" altLang="en-US" smtClean="0"/>
              <a:t>‹#›</a:t>
            </a:fld>
            <a:endParaRPr lang="zh-CN" altLang="en-US"/>
          </a:p>
        </p:txBody>
      </p:sp>
    </p:spTree>
    <p:extLst>
      <p:ext uri="{BB962C8B-B14F-4D97-AF65-F5344CB8AC3E}">
        <p14:creationId xmlns:p14="http://schemas.microsoft.com/office/powerpoint/2010/main" val="13427790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6"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xStyles>
    <p:titleStyle>
      <a:lvl1pPr algn="ctr" defTabSz="1219170" rtl="0" eaLnBrk="1" latinLnBrk="0" hangingPunct="1">
        <a:spcBef>
          <a:spcPct val="0"/>
        </a:spcBef>
        <a:buNone/>
        <a:defRPr sz="5867" b="0" i="0" u="none"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b="0" i="0" u="none"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emf"/><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emf"/><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20.png"/><Relationship Id="rId3" Type="http://schemas.openxmlformats.org/officeDocument/2006/relationships/image" Target="../media/image9.png"/><Relationship Id="rId7" Type="http://schemas.openxmlformats.org/officeDocument/2006/relationships/image" Target="../media/image10.emf"/><Relationship Id="rId12"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7.png"/><Relationship Id="rId5" Type="http://schemas.openxmlformats.org/officeDocument/2006/relationships/image" Target="../media/image19.png"/><Relationship Id="rId10" Type="http://schemas.openxmlformats.org/officeDocument/2006/relationships/image" Target="../media/image16.png"/><Relationship Id="rId4" Type="http://schemas.openxmlformats.org/officeDocument/2006/relationships/image" Target="../media/image12.emf"/><Relationship Id="rId9" Type="http://schemas.openxmlformats.org/officeDocument/2006/relationships/image" Target="../media/image15.png"/><Relationship Id="rId1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12.em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microsoft.com/office/2007/relationships/hdphoto" Target="../media/hdphoto4.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66D3825-4332-4B7D-8C1A-56B25B40C2D9}"/>
              </a:ext>
            </a:extLst>
          </p:cNvPr>
          <p:cNvGrpSpPr/>
          <p:nvPr/>
        </p:nvGrpSpPr>
        <p:grpSpPr>
          <a:xfrm>
            <a:off x="0" y="0"/>
            <a:ext cx="12192000" cy="2067871"/>
            <a:chOff x="0" y="-127504"/>
            <a:chExt cx="12192000" cy="1361807"/>
          </a:xfrm>
        </p:grpSpPr>
        <p:sp>
          <p:nvSpPr>
            <p:cNvPr id="6" name="Rectangle: Top Corners Rounded 5">
              <a:extLst>
                <a:ext uri="{FF2B5EF4-FFF2-40B4-BE49-F238E27FC236}">
                  <a16:creationId xmlns:a16="http://schemas.microsoft.com/office/drawing/2014/main"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Top Corners Rounded 6">
              <a:extLst>
                <a:ext uri="{FF2B5EF4-FFF2-40B4-BE49-F238E27FC236}">
                  <a16:creationId xmlns:a16="http://schemas.microsoft.com/office/drawing/2014/main"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9" name="Group 8">
            <a:extLst>
              <a:ext uri="{FF2B5EF4-FFF2-40B4-BE49-F238E27FC236}">
                <a16:creationId xmlns:a16="http://schemas.microsoft.com/office/drawing/2014/main" id="{6972E46D-801C-478B-84E2-279D597810AE}"/>
              </a:ext>
            </a:extLst>
          </p:cNvPr>
          <p:cNvGrpSpPr/>
          <p:nvPr/>
        </p:nvGrpSpPr>
        <p:grpSpPr>
          <a:xfrm>
            <a:off x="404014" y="588766"/>
            <a:ext cx="2236024" cy="3156219"/>
            <a:chOff x="299812" y="247841"/>
            <a:chExt cx="2236024" cy="2204862"/>
          </a:xfrm>
        </p:grpSpPr>
        <p:pic>
          <p:nvPicPr>
            <p:cNvPr id="12" name="Picture 11">
              <a:extLst>
                <a:ext uri="{FF2B5EF4-FFF2-40B4-BE49-F238E27FC236}">
                  <a16:creationId xmlns:a16="http://schemas.microsoft.com/office/drawing/2014/main"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13" name="Picture 12">
              <a:extLst>
                <a:ext uri="{FF2B5EF4-FFF2-40B4-BE49-F238E27FC236}">
                  <a16:creationId xmlns:a16="http://schemas.microsoft.com/office/drawing/2014/main"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14" name="Oval 13">
            <a:extLst>
              <a:ext uri="{FF2B5EF4-FFF2-40B4-BE49-F238E27FC236}">
                <a16:creationId xmlns:a16="http://schemas.microsoft.com/office/drawing/2014/main"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文本框 22">
            <a:extLst>
              <a:ext uri="{FF2B5EF4-FFF2-40B4-BE49-F238E27FC236}">
                <a16:creationId xmlns:a16="http://schemas.microsoft.com/office/drawing/2014/main" id="{ADEBE5D5-D1F2-40FA-BDBF-9BDF6D13E5E5}"/>
              </a:ext>
            </a:extLst>
          </p:cNvPr>
          <p:cNvSpPr txBox="1"/>
          <p:nvPr/>
        </p:nvSpPr>
        <p:spPr>
          <a:xfrm>
            <a:off x="1922883" y="991151"/>
            <a:ext cx="1661103" cy="1569660"/>
          </a:xfrm>
          <a:prstGeom prst="rect">
            <a:avLst/>
          </a:prstGeom>
          <a:noFill/>
        </p:spPr>
        <p:txBody>
          <a:bodyPr wrap="square" rtlCol="0">
            <a:spAutoFit/>
          </a:bodyPr>
          <a:lstStyle/>
          <a:p>
            <a:pPr algn="ctr"/>
            <a:r>
              <a:rPr lang="en-US" altLang="zh-CN"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rPr>
              <a:t>Tuần</a:t>
            </a:r>
          </a:p>
          <a:p>
            <a:pPr algn="ctr"/>
            <a:r>
              <a:rPr lang="en-US" altLang="zh-CN"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rPr>
              <a:t>6</a:t>
            </a:r>
            <a:endParaRPr lang="zh-CN" altLang="en-US" sz="4800" b="1" dirty="0">
              <a:solidFill>
                <a:schemeClr val="bg1"/>
              </a:solidFill>
              <a:effectLst/>
              <a:latin typeface="Arial Rounded MT Bold" panose="020F0704030504030204" pitchFamily="34" charset="0"/>
              <a:ea typeface="Arial-Rounded" panose="020B0500000000000000" pitchFamily="34" charset="0"/>
              <a:cs typeface="Arial-Rounded" panose="020B0500000000000000" pitchFamily="34" charset="0"/>
            </a:endParaRPr>
          </a:p>
        </p:txBody>
      </p:sp>
      <p:sp>
        <p:nvSpPr>
          <p:cNvPr id="16" name="文本框 22">
            <a:extLst>
              <a:ext uri="{FF2B5EF4-FFF2-40B4-BE49-F238E27FC236}">
                <a16:creationId xmlns:a16="http://schemas.microsoft.com/office/drawing/2014/main" id="{0C9928D3-15CE-463A-8DD4-D2BDB8DB2C15}"/>
              </a:ext>
            </a:extLst>
          </p:cNvPr>
          <p:cNvSpPr txBox="1"/>
          <p:nvPr/>
        </p:nvSpPr>
        <p:spPr>
          <a:xfrm>
            <a:off x="5536387" y="1365944"/>
            <a:ext cx="1691401" cy="923330"/>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VIẾT</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
        <p:nvSpPr>
          <p:cNvPr id="17" name="文本框 22">
            <a:extLst>
              <a:ext uri="{FF2B5EF4-FFF2-40B4-BE49-F238E27FC236}">
                <a16:creationId xmlns:a16="http://schemas.microsoft.com/office/drawing/2014/main" id="{EEC9C8C1-0C79-413E-BAA9-97ED57DE33F1}"/>
              </a:ext>
            </a:extLst>
          </p:cNvPr>
          <p:cNvSpPr txBox="1"/>
          <p:nvPr/>
        </p:nvSpPr>
        <p:spPr>
          <a:xfrm>
            <a:off x="404014" y="2567771"/>
            <a:ext cx="12192000" cy="2585323"/>
          </a:xfrm>
          <a:prstGeom prst="rect">
            <a:avLst/>
          </a:prstGeom>
          <a:noFill/>
        </p:spPr>
        <p:txBody>
          <a:bodyPr wrap="square" rtlCol="0">
            <a:spAutoFit/>
          </a:bodyPr>
          <a:lstStyle/>
          <a:p>
            <a:pPr algn="ctr"/>
            <a:r>
              <a:rPr lang="en-US" altLang="zh-CN" sz="5400">
                <a:solidFill>
                  <a:srgbClr val="FF0000"/>
                </a:solidFill>
                <a:latin typeface="Times New Roman" pitchFamily="18" charset="0"/>
                <a:ea typeface="思源黑体 CN Bold" panose="020B0800000000000000" pitchFamily="34" charset="-122"/>
                <a:cs typeface="Times New Roman" pitchFamily="18" charset="0"/>
              </a:rPr>
              <a:t>Trên các miền đất nước</a:t>
            </a:r>
            <a:endParaRPr lang="en-US" altLang="zh-CN" sz="5400" dirty="0">
              <a:solidFill>
                <a:srgbClr val="FF0000"/>
              </a:solidFill>
              <a:latin typeface="Times New Roman" pitchFamily="18" charset="0"/>
              <a:ea typeface="思源黑体 CN Bold" panose="020B0800000000000000" pitchFamily="34" charset="-122"/>
              <a:cs typeface="Times New Roman" pitchFamily="18" charset="0"/>
            </a:endParaRPr>
          </a:p>
          <a:p>
            <a:pPr algn="ctr"/>
            <a:r>
              <a:rPr lang="en-US" altLang="zh-CN" sz="5400">
                <a:solidFill>
                  <a:srgbClr val="FF0000"/>
                </a:solidFill>
                <a:latin typeface="Times New Roman" pitchFamily="18" charset="0"/>
                <a:ea typeface="思源黑体 CN Bold" panose="020B0800000000000000" pitchFamily="34" charset="-122"/>
                <a:cs typeface="Times New Roman" pitchFamily="18" charset="0"/>
              </a:rPr>
              <a:t>Viết hoa tên riêng địa lí;</a:t>
            </a:r>
          </a:p>
          <a:p>
            <a:pPr algn="ctr"/>
            <a:r>
              <a:rPr lang="en-US" altLang="zh-CN" sz="5400">
                <a:solidFill>
                  <a:srgbClr val="FF0000"/>
                </a:solidFill>
                <a:latin typeface="Times New Roman" pitchFamily="18" charset="0"/>
                <a:ea typeface="思源黑体 CN Bold" panose="020B0800000000000000" pitchFamily="34" charset="-122"/>
                <a:cs typeface="Times New Roman" pitchFamily="18" charset="0"/>
              </a:rPr>
              <a:t>Phân </a:t>
            </a:r>
            <a:r>
              <a:rPr lang="en-US" altLang="zh-CN" sz="5400" err="1">
                <a:solidFill>
                  <a:srgbClr val="FF0000"/>
                </a:solidFill>
                <a:latin typeface="Times New Roman" pitchFamily="18" charset="0"/>
                <a:ea typeface="思源黑体 CN Bold" panose="020B0800000000000000" pitchFamily="34" charset="-122"/>
                <a:cs typeface="Times New Roman" pitchFamily="18" charset="0"/>
              </a:rPr>
              <a:t>biệt</a:t>
            </a:r>
            <a:r>
              <a:rPr lang="en-US" altLang="zh-CN" sz="5400">
                <a:solidFill>
                  <a:srgbClr val="FF0000"/>
                </a:solidFill>
                <a:latin typeface="Times New Roman" pitchFamily="18" charset="0"/>
                <a:ea typeface="思源黑体 CN Bold" panose="020B0800000000000000" pitchFamily="34" charset="-122"/>
                <a:cs typeface="Times New Roman" pitchFamily="18" charset="0"/>
              </a:rPr>
              <a:t>:</a:t>
            </a:r>
            <a:r>
              <a:rPr lang="en-US" altLang="zh-CN" sz="5400">
                <a:solidFill>
                  <a:srgbClr val="FF0000"/>
                </a:solidFill>
                <a:latin typeface="Times New Roman" panose="02020603050405020304" pitchFamily="18" charset="0"/>
                <a:cs typeface="Times New Roman" panose="02020603050405020304" pitchFamily="18" charset="0"/>
              </a:rPr>
              <a:t>ch</a:t>
            </a:r>
            <a:r>
              <a:rPr lang="en-US" sz="5400">
                <a:solidFill>
                  <a:srgbClr val="FF0000"/>
                </a:solidFill>
                <a:latin typeface="Times New Roman" panose="02020603050405020304" pitchFamily="18" charset="0"/>
                <a:cs typeface="Times New Roman" panose="02020603050405020304" pitchFamily="18" charset="0"/>
              </a:rPr>
              <a:t>/tr, iu/iêu</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pic>
        <p:nvPicPr>
          <p:cNvPr id="19" name="Picture 18">
            <a:extLst>
              <a:ext uri="{FF2B5EF4-FFF2-40B4-BE49-F238E27FC236}">
                <a16:creationId xmlns:a16="http://schemas.microsoft.com/office/drawing/2014/main"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rcRect l="13436" r="12967"/>
          <a:stretch/>
        </p:blipFill>
        <p:spPr>
          <a:xfrm>
            <a:off x="0" y="6124685"/>
            <a:ext cx="12249151" cy="804742"/>
          </a:xfrm>
          <a:prstGeom prst="rect">
            <a:avLst/>
          </a:prstGeom>
        </p:spPr>
      </p:pic>
      <p:grpSp>
        <p:nvGrpSpPr>
          <p:cNvPr id="20" name="Group 19">
            <a:extLst>
              <a:ext uri="{FF2B5EF4-FFF2-40B4-BE49-F238E27FC236}">
                <a16:creationId xmlns:a16="http://schemas.microsoft.com/office/drawing/2014/main" id="{466D3825-4332-4B7D-8C1A-56B25B40C2D9}"/>
              </a:ext>
            </a:extLst>
          </p:cNvPr>
          <p:cNvGrpSpPr/>
          <p:nvPr/>
        </p:nvGrpSpPr>
        <p:grpSpPr>
          <a:xfrm>
            <a:off x="0" y="0"/>
            <a:ext cx="12192000" cy="2067871"/>
            <a:chOff x="0" y="-127504"/>
            <a:chExt cx="12192000" cy="1361807"/>
          </a:xfrm>
        </p:grpSpPr>
        <p:sp>
          <p:nvSpPr>
            <p:cNvPr id="21" name="Rectangle: Top Corners Rounded 5">
              <a:extLst>
                <a:ext uri="{FF2B5EF4-FFF2-40B4-BE49-F238E27FC236}">
                  <a16:creationId xmlns:a16="http://schemas.microsoft.com/office/drawing/2014/main" id="{71214D57-23E5-48C7-A3A5-78A36B9CEB16}"/>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Top Corners Rounded 6">
              <a:extLst>
                <a:ext uri="{FF2B5EF4-FFF2-40B4-BE49-F238E27FC236}">
                  <a16:creationId xmlns:a16="http://schemas.microsoft.com/office/drawing/2014/main" id="{7E3EEB88-F142-4A0F-845C-8237F84C4BEA}"/>
                </a:ext>
              </a:extLst>
            </p:cNvPr>
            <p:cNvSpPr/>
            <p:nvPr/>
          </p:nvSpPr>
          <p:spPr>
            <a:xfrm rot="10800000">
              <a:off x="0" y="-127504"/>
              <a:ext cx="12192000" cy="1169581"/>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3" name="Picture 22">
            <a:extLst>
              <a:ext uri="{FF2B5EF4-FFF2-40B4-BE49-F238E27FC236}">
                <a16:creationId xmlns:a16="http://schemas.microsoft.com/office/drawing/2014/main" id="{F158C314-3395-49B5-91FF-98CEF0A66F49}"/>
              </a:ext>
            </a:extLst>
          </p:cNvPr>
          <p:cNvPicPr>
            <a:picLocks noChangeAspect="1"/>
          </p:cNvPicPr>
          <p:nvPr/>
        </p:nvPicPr>
        <p:blipFill rotWithShape="1">
          <a:blip r:embed="rId3"/>
          <a:srcRect l="13119" t="21925" b="23627"/>
          <a:stretch/>
        </p:blipFill>
        <p:spPr>
          <a:xfrm>
            <a:off x="2640038" y="640394"/>
            <a:ext cx="8841358" cy="2122581"/>
          </a:xfrm>
          <a:prstGeom prst="rect">
            <a:avLst/>
          </a:prstGeom>
          <a:ln>
            <a:noFill/>
          </a:ln>
          <a:effectLst>
            <a:outerShdw blurRad="190500" dist="228600" dir="2700000" sx="107000" sy="107000" algn="ctr">
              <a:srgbClr val="29A8FF">
                <a:alpha val="31000"/>
              </a:srgbClr>
            </a:outerShdw>
          </a:effectLst>
          <a:scene3d>
            <a:camera prst="orthographicFront">
              <a:rot lat="0" lon="0" rev="0"/>
            </a:camera>
            <a:lightRig rig="glow" dir="t">
              <a:rot lat="0" lon="0" rev="4800000"/>
            </a:lightRig>
          </a:scene3d>
          <a:sp3d prstMaterial="matte">
            <a:bevelT w="127000" h="63500"/>
          </a:sp3d>
        </p:spPr>
      </p:pic>
      <p:grpSp>
        <p:nvGrpSpPr>
          <p:cNvPr id="24" name="Group 23">
            <a:extLst>
              <a:ext uri="{FF2B5EF4-FFF2-40B4-BE49-F238E27FC236}">
                <a16:creationId xmlns:a16="http://schemas.microsoft.com/office/drawing/2014/main" id="{6972E46D-801C-478B-84E2-279D597810AE}"/>
              </a:ext>
            </a:extLst>
          </p:cNvPr>
          <p:cNvGrpSpPr/>
          <p:nvPr/>
        </p:nvGrpSpPr>
        <p:grpSpPr>
          <a:xfrm>
            <a:off x="404014" y="588766"/>
            <a:ext cx="2236024" cy="3156219"/>
            <a:chOff x="299812" y="247841"/>
            <a:chExt cx="2236024" cy="2204862"/>
          </a:xfrm>
        </p:grpSpPr>
        <p:pic>
          <p:nvPicPr>
            <p:cNvPr id="25" name="Picture 24">
              <a:extLst>
                <a:ext uri="{FF2B5EF4-FFF2-40B4-BE49-F238E27FC236}">
                  <a16:creationId xmlns:a16="http://schemas.microsoft.com/office/drawing/2014/main" id="{BC413320-9252-47B5-B9DD-5B55D64D5FC3}"/>
                </a:ext>
              </a:extLst>
            </p:cNvPr>
            <p:cNvPicPr>
              <a:picLocks noChangeAspect="1"/>
            </p:cNvPicPr>
            <p:nvPr/>
          </p:nvPicPr>
          <p:blipFill rotWithShape="1">
            <a:blip r:embed="rId4"/>
            <a:srcRect r="32937"/>
            <a:stretch/>
          </p:blipFill>
          <p:spPr>
            <a:xfrm>
              <a:off x="299812" y="361594"/>
              <a:ext cx="2150557" cy="2091109"/>
            </a:xfrm>
            <a:prstGeom prst="rect">
              <a:avLst/>
            </a:prstGeom>
          </p:spPr>
        </p:pic>
        <p:pic>
          <p:nvPicPr>
            <p:cNvPr id="26" name="Picture 25">
              <a:extLst>
                <a:ext uri="{FF2B5EF4-FFF2-40B4-BE49-F238E27FC236}">
                  <a16:creationId xmlns:a16="http://schemas.microsoft.com/office/drawing/2014/main" id="{BE789AD6-AB81-402D-941C-26F77BF1A459}"/>
                </a:ext>
              </a:extLst>
            </p:cNvPr>
            <p:cNvPicPr>
              <a:picLocks noChangeAspect="1"/>
            </p:cNvPicPr>
            <p:nvPr/>
          </p:nvPicPr>
          <p:blipFill rotWithShape="1">
            <a:blip r:embed="rId5"/>
            <a:srcRect r="34344"/>
            <a:stretch/>
          </p:blipFill>
          <p:spPr>
            <a:xfrm>
              <a:off x="518441" y="247841"/>
              <a:ext cx="2017395" cy="2091109"/>
            </a:xfrm>
            <a:prstGeom prst="rect">
              <a:avLst/>
            </a:prstGeom>
          </p:spPr>
        </p:pic>
      </p:grpSp>
      <p:sp>
        <p:nvSpPr>
          <p:cNvPr id="27" name="Oval 26">
            <a:extLst>
              <a:ext uri="{FF2B5EF4-FFF2-40B4-BE49-F238E27FC236}">
                <a16:creationId xmlns:a16="http://schemas.microsoft.com/office/drawing/2014/main" id="{6EFF4F86-F9EB-41FA-B349-4013F6285245}"/>
              </a:ext>
            </a:extLst>
          </p:cNvPr>
          <p:cNvSpPr/>
          <p:nvPr/>
        </p:nvSpPr>
        <p:spPr>
          <a:xfrm>
            <a:off x="1688466" y="650863"/>
            <a:ext cx="2017395" cy="2017395"/>
          </a:xfrm>
          <a:prstGeom prst="ellipse">
            <a:avLst/>
          </a:prstGeom>
          <a:solidFill>
            <a:srgbClr val="29A8FF"/>
          </a:solidFill>
          <a:ln>
            <a:noFill/>
          </a:ln>
          <a:effectLst>
            <a:outerShdw blurRad="165100" dist="304800" dir="7920000" sx="99000" sy="99000" algn="ctr">
              <a:srgbClr val="29A8FF">
                <a:alpha val="42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文本框 22">
            <a:extLst>
              <a:ext uri="{FF2B5EF4-FFF2-40B4-BE49-F238E27FC236}">
                <a16:creationId xmlns:a16="http://schemas.microsoft.com/office/drawing/2014/main" id="{ADEBE5D5-D1F2-40FA-BDBF-9BDF6D13E5E5}"/>
              </a:ext>
            </a:extLst>
          </p:cNvPr>
          <p:cNvSpPr txBox="1"/>
          <p:nvPr/>
        </p:nvSpPr>
        <p:spPr>
          <a:xfrm>
            <a:off x="1860884" y="881999"/>
            <a:ext cx="1668379" cy="1569660"/>
          </a:xfrm>
          <a:prstGeom prst="rect">
            <a:avLst/>
          </a:prstGeom>
          <a:noFill/>
        </p:spPr>
        <p:txBody>
          <a:bodyPr wrap="square" rtlCol="0">
            <a:spAutoFit/>
          </a:bodyPr>
          <a:lstStyle/>
          <a:p>
            <a:pPr algn="ctr"/>
            <a:r>
              <a:rPr lang="en-US" altLang="zh-CN" sz="4800" b="1" dirty="0">
                <a:solidFill>
                  <a:schemeClr val="bg1"/>
                </a:solidFill>
                <a:effectLst/>
                <a:latin typeface="Times New Roman" pitchFamily="18" charset="0"/>
                <a:ea typeface="Arial-Rounded" panose="020B0500000000000000" pitchFamily="34" charset="0"/>
                <a:cs typeface="Times New Roman" pitchFamily="18" charset="0"/>
              </a:rPr>
              <a:t>Tuần</a:t>
            </a:r>
          </a:p>
          <a:p>
            <a:pPr algn="ctr"/>
            <a:r>
              <a:rPr lang="en-US" altLang="zh-CN" sz="4800" b="1">
                <a:solidFill>
                  <a:schemeClr val="bg1"/>
                </a:solidFill>
                <a:latin typeface="Times New Roman" pitchFamily="18" charset="0"/>
                <a:ea typeface="Arial-Rounded" panose="020B0500000000000000" pitchFamily="34" charset="0"/>
                <a:cs typeface="Times New Roman" pitchFamily="18" charset="0"/>
              </a:rPr>
              <a:t>32</a:t>
            </a:r>
            <a:endParaRPr lang="zh-CN" altLang="en-US" sz="4800" b="1" dirty="0">
              <a:solidFill>
                <a:schemeClr val="bg1"/>
              </a:solidFill>
              <a:effectLst/>
              <a:latin typeface="Times New Roman" pitchFamily="18" charset="0"/>
              <a:ea typeface="Arial-Rounded" panose="020B0500000000000000" pitchFamily="34" charset="0"/>
              <a:cs typeface="Times New Roman" pitchFamily="18" charset="0"/>
            </a:endParaRPr>
          </a:p>
        </p:txBody>
      </p:sp>
      <p:pic>
        <p:nvPicPr>
          <p:cNvPr id="30" name="Picture 29">
            <a:extLst>
              <a:ext uri="{FF2B5EF4-FFF2-40B4-BE49-F238E27FC236}">
                <a16:creationId xmlns:a16="http://schemas.microsoft.com/office/drawing/2014/main" id="{4270BCF1-6167-44FF-9DE8-E1F136F334B6}"/>
              </a:ext>
            </a:extLst>
          </p:cNvPr>
          <p:cNvPicPr>
            <a:picLocks noChangeAspect="1"/>
          </p:cNvPicPr>
          <p:nvPr/>
        </p:nvPicPr>
        <p:blipFill rotWithShape="1">
          <a:blip r:embed="rId6">
            <a:duotone>
              <a:prstClr val="black"/>
              <a:schemeClr val="accent1">
                <a:tint val="45000"/>
                <a:satMod val="400000"/>
              </a:schemeClr>
            </a:duotone>
            <a:extLst>
              <a:ext uri="{BEBA8EAE-BF5A-486C-A8C5-ECC9F3942E4B}">
                <a14:imgProps xmlns:a14="http://schemas.microsoft.com/office/drawing/2010/main">
                  <a14:imgLayer r:embed="rId7">
                    <a14:imgEffect>
                      <a14:brightnessContrast bright="20000"/>
                    </a14:imgEffect>
                  </a14:imgLayer>
                </a14:imgProps>
              </a:ext>
            </a:extLst>
          </a:blip>
          <a:srcRect l="13436" r="12967"/>
          <a:stretch/>
        </p:blipFill>
        <p:spPr>
          <a:xfrm>
            <a:off x="0" y="6124685"/>
            <a:ext cx="12249151" cy="804742"/>
          </a:xfrm>
          <a:prstGeom prst="rect">
            <a:avLst/>
          </a:prstGeom>
        </p:spPr>
      </p:pic>
      <p:sp>
        <p:nvSpPr>
          <p:cNvPr id="31" name="文本框 22">
            <a:extLst>
              <a:ext uri="{FF2B5EF4-FFF2-40B4-BE49-F238E27FC236}">
                <a16:creationId xmlns:a16="http://schemas.microsoft.com/office/drawing/2014/main" id="{0C9928D3-15CE-463A-8DD4-D2BDB8DB2C15}"/>
              </a:ext>
            </a:extLst>
          </p:cNvPr>
          <p:cNvSpPr txBox="1"/>
          <p:nvPr/>
        </p:nvSpPr>
        <p:spPr>
          <a:xfrm>
            <a:off x="4651033" y="1249832"/>
            <a:ext cx="4551042" cy="923330"/>
          </a:xfrm>
          <a:prstGeom prst="rect">
            <a:avLst/>
          </a:prstGeom>
          <a:noFill/>
        </p:spPr>
        <p:txBody>
          <a:bodyPr wrap="square" rtlCol="0">
            <a:spAutoFit/>
          </a:bodyPr>
          <a:lstStyle/>
          <a:p>
            <a:r>
              <a:rPr lang="en-US" altLang="zh-CN" sz="5400">
                <a:solidFill>
                  <a:srgbClr val="FF0000"/>
                </a:solidFill>
                <a:latin typeface="Times New Roman" pitchFamily="18" charset="0"/>
                <a:ea typeface="思源黑体 CN Bold" panose="020B0800000000000000" pitchFamily="34" charset="-122"/>
                <a:cs typeface="Times New Roman" pitchFamily="18" charset="0"/>
              </a:rPr>
              <a:t>NGHE VIẾT</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sp>
        <p:nvSpPr>
          <p:cNvPr id="29" name="Title 1"/>
          <p:cNvSpPr txBox="1">
            <a:spLocks/>
          </p:cNvSpPr>
          <p:nvPr/>
        </p:nvSpPr>
        <p:spPr>
          <a:xfrm>
            <a:off x="6835299" y="5196536"/>
            <a:ext cx="3633538" cy="88470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dirty="0">
                <a:latin typeface="Times New Roman" pitchFamily="18" charset="0"/>
                <a:cs typeface="Times New Roman" pitchFamily="18" charset="0"/>
              </a:rPr>
              <a:t>SGK </a:t>
            </a:r>
            <a:r>
              <a:rPr lang="en-US" sz="4800">
                <a:latin typeface="Times New Roman" pitchFamily="18" charset="0"/>
                <a:cs typeface="Times New Roman" pitchFamily="18" charset="0"/>
              </a:rPr>
              <a:t>tr 115</a:t>
            </a:r>
            <a:endParaRPr lang="vi-VN" sz="4800" dirty="0">
              <a:latin typeface="Times New Roman" pitchFamily="18" charset="0"/>
              <a:cs typeface="Times New Roman" pitchFamily="18" charset="0"/>
            </a:endParaRPr>
          </a:p>
        </p:txBody>
      </p:sp>
    </p:spTree>
    <p:extLst>
      <p:ext uri="{BB962C8B-B14F-4D97-AF65-F5344CB8AC3E}">
        <p14:creationId xmlns:p14="http://schemas.microsoft.com/office/powerpoint/2010/main" val="47993133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3000"/>
                                  </p:iterate>
                                  <p:childTnLst>
                                    <p:set>
                                      <p:cBhvr>
                                        <p:cTn id="6" dur="1" fill="hold">
                                          <p:stCondLst>
                                            <p:cond delay="0"/>
                                          </p:stCondLst>
                                        </p:cTn>
                                        <p:tgtEl>
                                          <p:spTgt spid="15">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15">
                                            <p:txEl>
                                              <p:pRg st="0" end="0"/>
                                            </p:txEl>
                                          </p:spTgt>
                                        </p:tgtEl>
                                        <p:attrNameLst>
                                          <p:attrName>ppt_w</p:attrName>
                                        </p:attrNameLst>
                                      </p:cBhvr>
                                    </p:anim>
                                    <p:anim by="(#ppt_w*0.50)" calcmode="lin" valueType="num">
                                      <p:cBhvr>
                                        <p:cTn id="8" dur="500" decel="50000" autoRev="1" fill="hold">
                                          <p:stCondLst>
                                            <p:cond delay="0"/>
                                          </p:stCondLst>
                                        </p:cTn>
                                        <p:tgtEl>
                                          <p:spTgt spid="15">
                                            <p:txEl>
                                              <p:pRg st="0" end="0"/>
                                            </p:txEl>
                                          </p:spTgt>
                                        </p:tgtEl>
                                        <p:attrNameLst>
                                          <p:attrName>ppt_x</p:attrName>
                                        </p:attrNameLst>
                                      </p:cBhvr>
                                    </p:anim>
                                    <p:anim from="(-#ppt_h/2)" to="(#ppt_y)" calcmode="lin" valueType="num">
                                      <p:cBhvr>
                                        <p:cTn id="9" dur="1000" fill="hold">
                                          <p:stCondLst>
                                            <p:cond delay="0"/>
                                          </p:stCondLst>
                                        </p:cTn>
                                        <p:tgtEl>
                                          <p:spTgt spid="15">
                                            <p:txEl>
                                              <p:pRg st="0" end="0"/>
                                            </p:txEl>
                                          </p:spTgt>
                                        </p:tgtEl>
                                        <p:attrNameLst>
                                          <p:attrName>ppt_y</p:attrName>
                                        </p:attrNameLst>
                                      </p:cBhvr>
                                    </p:anim>
                                    <p:animRot by="21600000">
                                      <p:cBhvr>
                                        <p:cTn id="10" dur="1000" fill="hold">
                                          <p:stCondLst>
                                            <p:cond delay="0"/>
                                          </p:stCondLst>
                                        </p:cTn>
                                        <p:tgtEl>
                                          <p:spTgt spid="15">
                                            <p:txEl>
                                              <p:pRg st="0" end="0"/>
                                            </p:txEl>
                                          </p:spTgt>
                                        </p:tgtEl>
                                        <p:attrNameLst>
                                          <p:attrName>r</p:attrName>
                                        </p:attrNameLst>
                                      </p:cBhvr>
                                    </p:animRot>
                                  </p:childTnLst>
                                </p:cTn>
                              </p:par>
                              <p:par>
                                <p:cTn id="11" presetID="56" presetClass="entr" presetSubtype="0" fill="hold" nodeType="withEffect">
                                  <p:stCondLst>
                                    <p:cond delay="0"/>
                                  </p:stCondLst>
                                  <p:iterate type="lt">
                                    <p:tmPct val="3000"/>
                                  </p:iterate>
                                  <p:childTnLst>
                                    <p:set>
                                      <p:cBhvr>
                                        <p:cTn id="12" dur="1" fill="hold">
                                          <p:stCondLst>
                                            <p:cond delay="0"/>
                                          </p:stCondLst>
                                        </p:cTn>
                                        <p:tgtEl>
                                          <p:spTgt spid="15">
                                            <p:txEl>
                                              <p:pRg st="1" end="1"/>
                                            </p:txEl>
                                          </p:spTgt>
                                        </p:tgtEl>
                                        <p:attrNameLst>
                                          <p:attrName>style.visibility</p:attrName>
                                        </p:attrNameLst>
                                      </p:cBhvr>
                                      <p:to>
                                        <p:strVal val="visible"/>
                                      </p:to>
                                    </p:set>
                                    <p:anim by="(-#ppt_w*2)" calcmode="lin" valueType="num">
                                      <p:cBhvr rctx="PPT">
                                        <p:cTn id="13" dur="500" autoRev="1" fill="hold">
                                          <p:stCondLst>
                                            <p:cond delay="0"/>
                                          </p:stCondLst>
                                        </p:cTn>
                                        <p:tgtEl>
                                          <p:spTgt spid="15">
                                            <p:txEl>
                                              <p:pRg st="1" end="1"/>
                                            </p:txEl>
                                          </p:spTgt>
                                        </p:tgtEl>
                                        <p:attrNameLst>
                                          <p:attrName>ppt_w</p:attrName>
                                        </p:attrNameLst>
                                      </p:cBhvr>
                                    </p:anim>
                                    <p:anim by="(#ppt_w*0.50)" calcmode="lin" valueType="num">
                                      <p:cBhvr>
                                        <p:cTn id="14" dur="500" decel="50000" autoRev="1" fill="hold">
                                          <p:stCondLst>
                                            <p:cond delay="0"/>
                                          </p:stCondLst>
                                        </p:cTn>
                                        <p:tgtEl>
                                          <p:spTgt spid="15">
                                            <p:txEl>
                                              <p:pRg st="1" end="1"/>
                                            </p:txEl>
                                          </p:spTgt>
                                        </p:tgtEl>
                                        <p:attrNameLst>
                                          <p:attrName>ppt_x</p:attrName>
                                        </p:attrNameLst>
                                      </p:cBhvr>
                                    </p:anim>
                                    <p:anim from="(-#ppt_h/2)" to="(#ppt_y)" calcmode="lin" valueType="num">
                                      <p:cBhvr>
                                        <p:cTn id="15" dur="1000" fill="hold">
                                          <p:stCondLst>
                                            <p:cond delay="0"/>
                                          </p:stCondLst>
                                        </p:cTn>
                                        <p:tgtEl>
                                          <p:spTgt spid="15">
                                            <p:txEl>
                                              <p:pRg st="1" end="1"/>
                                            </p:txEl>
                                          </p:spTgt>
                                        </p:tgtEl>
                                        <p:attrNameLst>
                                          <p:attrName>ppt_y</p:attrName>
                                        </p:attrNameLst>
                                      </p:cBhvr>
                                    </p:anim>
                                    <p:animRot by="21600000">
                                      <p:cBhvr>
                                        <p:cTn id="16" dur="1000" fill="hold">
                                          <p:stCondLst>
                                            <p:cond delay="0"/>
                                          </p:stCondLst>
                                        </p:cTn>
                                        <p:tgtEl>
                                          <p:spTgt spid="15">
                                            <p:txEl>
                                              <p:pRg st="1" end="1"/>
                                            </p:txEl>
                                          </p:spTgt>
                                        </p:tgtEl>
                                        <p:attrNameLst>
                                          <p:attrName>r</p:attrName>
                                        </p:attrNameLst>
                                      </p:cBhvr>
                                    </p:animRot>
                                  </p:childTnLst>
                                </p:cTn>
                              </p:par>
                              <p:par>
                                <p:cTn id="17" presetID="56" presetClass="entr" presetSubtype="0" fill="hold" nodeType="withEffect">
                                  <p:stCondLst>
                                    <p:cond delay="0"/>
                                  </p:stCondLst>
                                  <p:iterate type="lt">
                                    <p:tmPct val="3000"/>
                                  </p:iterate>
                                  <p:childTnLst>
                                    <p:set>
                                      <p:cBhvr>
                                        <p:cTn id="18" dur="1" fill="hold">
                                          <p:stCondLst>
                                            <p:cond delay="0"/>
                                          </p:stCondLst>
                                        </p:cTn>
                                        <p:tgtEl>
                                          <p:spTgt spid="16">
                                            <p:txEl>
                                              <p:pRg st="0" end="0"/>
                                            </p:txEl>
                                          </p:spTgt>
                                        </p:tgtEl>
                                        <p:attrNameLst>
                                          <p:attrName>style.visibility</p:attrName>
                                        </p:attrNameLst>
                                      </p:cBhvr>
                                      <p:to>
                                        <p:strVal val="visible"/>
                                      </p:to>
                                    </p:set>
                                    <p:anim by="(-#ppt_w*2)" calcmode="lin" valueType="num">
                                      <p:cBhvr rctx="PPT">
                                        <p:cTn id="19" dur="500" autoRev="1" fill="hold">
                                          <p:stCondLst>
                                            <p:cond delay="0"/>
                                          </p:stCondLst>
                                        </p:cTn>
                                        <p:tgtEl>
                                          <p:spTgt spid="16">
                                            <p:txEl>
                                              <p:pRg st="0" end="0"/>
                                            </p:txEl>
                                          </p:spTgt>
                                        </p:tgtEl>
                                        <p:attrNameLst>
                                          <p:attrName>ppt_w</p:attrName>
                                        </p:attrNameLst>
                                      </p:cBhvr>
                                    </p:anim>
                                    <p:anim by="(#ppt_w*0.50)" calcmode="lin" valueType="num">
                                      <p:cBhvr>
                                        <p:cTn id="20" dur="500" decel="50000" autoRev="1" fill="hold">
                                          <p:stCondLst>
                                            <p:cond delay="0"/>
                                          </p:stCondLst>
                                        </p:cTn>
                                        <p:tgtEl>
                                          <p:spTgt spid="16">
                                            <p:txEl>
                                              <p:pRg st="0" end="0"/>
                                            </p:txEl>
                                          </p:spTgt>
                                        </p:tgtEl>
                                        <p:attrNameLst>
                                          <p:attrName>ppt_x</p:attrName>
                                        </p:attrNameLst>
                                      </p:cBhvr>
                                    </p:anim>
                                    <p:anim from="(-#ppt_h/2)" to="(#ppt_y)" calcmode="lin" valueType="num">
                                      <p:cBhvr>
                                        <p:cTn id="21" dur="1000" fill="hold">
                                          <p:stCondLst>
                                            <p:cond delay="0"/>
                                          </p:stCondLst>
                                        </p:cTn>
                                        <p:tgtEl>
                                          <p:spTgt spid="16">
                                            <p:txEl>
                                              <p:pRg st="0" end="0"/>
                                            </p:txEl>
                                          </p:spTgt>
                                        </p:tgtEl>
                                        <p:attrNameLst>
                                          <p:attrName>ppt_y</p:attrName>
                                        </p:attrNameLst>
                                      </p:cBhvr>
                                    </p:anim>
                                    <p:animRot by="21600000">
                                      <p:cBhvr>
                                        <p:cTn id="22" dur="1000" fill="hold">
                                          <p:stCondLst>
                                            <p:cond delay="0"/>
                                          </p:stCondLst>
                                        </p:cTn>
                                        <p:tgtEl>
                                          <p:spTgt spid="16">
                                            <p:txEl>
                                              <p:pRg st="0" end="0"/>
                                            </p:txEl>
                                          </p:spTgt>
                                        </p:tgtEl>
                                        <p:attrNameLst>
                                          <p:attrName>r</p:attrName>
                                        </p:attrNameLst>
                                      </p:cBhvr>
                                    </p:animRot>
                                  </p:childTnLst>
                                </p:cTn>
                              </p:par>
                              <p:par>
                                <p:cTn id="23" presetID="56" presetClass="entr" presetSubtype="0" fill="hold" nodeType="withEffect">
                                  <p:stCondLst>
                                    <p:cond delay="0"/>
                                  </p:stCondLst>
                                  <p:iterate type="lt">
                                    <p:tmPct val="3000"/>
                                  </p:iterate>
                                  <p:childTnLst>
                                    <p:set>
                                      <p:cBhvr>
                                        <p:cTn id="24" dur="1" fill="hold">
                                          <p:stCondLst>
                                            <p:cond delay="0"/>
                                          </p:stCondLst>
                                        </p:cTn>
                                        <p:tgtEl>
                                          <p:spTgt spid="17">
                                            <p:txEl>
                                              <p:pRg st="1" end="1"/>
                                            </p:txEl>
                                          </p:spTgt>
                                        </p:tgtEl>
                                        <p:attrNameLst>
                                          <p:attrName>style.visibility</p:attrName>
                                        </p:attrNameLst>
                                      </p:cBhvr>
                                      <p:to>
                                        <p:strVal val="visible"/>
                                      </p:to>
                                    </p:set>
                                    <p:anim by="(-#ppt_w*2)" calcmode="lin" valueType="num">
                                      <p:cBhvr rctx="PPT">
                                        <p:cTn id="25" dur="500" autoRev="1" fill="hold">
                                          <p:stCondLst>
                                            <p:cond delay="0"/>
                                          </p:stCondLst>
                                        </p:cTn>
                                        <p:tgtEl>
                                          <p:spTgt spid="17">
                                            <p:txEl>
                                              <p:pRg st="1" end="1"/>
                                            </p:txEl>
                                          </p:spTgt>
                                        </p:tgtEl>
                                        <p:attrNameLst>
                                          <p:attrName>ppt_w</p:attrName>
                                        </p:attrNameLst>
                                      </p:cBhvr>
                                    </p:anim>
                                    <p:anim by="(#ppt_w*0.50)" calcmode="lin" valueType="num">
                                      <p:cBhvr>
                                        <p:cTn id="26" dur="500" decel="50000" autoRev="1" fill="hold">
                                          <p:stCondLst>
                                            <p:cond delay="0"/>
                                          </p:stCondLst>
                                        </p:cTn>
                                        <p:tgtEl>
                                          <p:spTgt spid="17">
                                            <p:txEl>
                                              <p:pRg st="1" end="1"/>
                                            </p:txEl>
                                          </p:spTgt>
                                        </p:tgtEl>
                                        <p:attrNameLst>
                                          <p:attrName>ppt_x</p:attrName>
                                        </p:attrNameLst>
                                      </p:cBhvr>
                                    </p:anim>
                                    <p:anim from="(-#ppt_h/2)" to="(#ppt_y)" calcmode="lin" valueType="num">
                                      <p:cBhvr>
                                        <p:cTn id="27" dur="1000" fill="hold">
                                          <p:stCondLst>
                                            <p:cond delay="0"/>
                                          </p:stCondLst>
                                        </p:cTn>
                                        <p:tgtEl>
                                          <p:spTgt spid="17">
                                            <p:txEl>
                                              <p:pRg st="1" end="1"/>
                                            </p:txEl>
                                          </p:spTgt>
                                        </p:tgtEl>
                                        <p:attrNameLst>
                                          <p:attrName>ppt_y</p:attrName>
                                        </p:attrNameLst>
                                      </p:cBhvr>
                                    </p:anim>
                                    <p:animRot by="21600000">
                                      <p:cBhvr>
                                        <p:cTn id="28" dur="1000" fill="hold">
                                          <p:stCondLst>
                                            <p:cond delay="0"/>
                                          </p:stCondLst>
                                        </p:cTn>
                                        <p:tgtEl>
                                          <p:spTgt spid="17">
                                            <p:txEl>
                                              <p:pRg st="1" end="1"/>
                                            </p:txEl>
                                          </p:spTgt>
                                        </p:tgtEl>
                                        <p:attrNameLst>
                                          <p:attrName>r</p:attrName>
                                        </p:attrNameLst>
                                      </p:cBhvr>
                                    </p:animRot>
                                  </p:childTnLst>
                                </p:cTn>
                              </p:par>
                              <p:par>
                                <p:cTn id="29" presetID="56" presetClass="entr" presetSubtype="0" fill="hold" nodeType="withEffect">
                                  <p:stCondLst>
                                    <p:cond delay="0"/>
                                  </p:stCondLst>
                                  <p:iterate type="lt">
                                    <p:tmPct val="3000"/>
                                  </p:iterate>
                                  <p:childTnLst>
                                    <p:set>
                                      <p:cBhvr>
                                        <p:cTn id="30" dur="1" fill="hold">
                                          <p:stCondLst>
                                            <p:cond delay="0"/>
                                          </p:stCondLst>
                                        </p:cTn>
                                        <p:tgtEl>
                                          <p:spTgt spid="17">
                                            <p:txEl>
                                              <p:pRg st="2" end="2"/>
                                            </p:txEl>
                                          </p:spTgt>
                                        </p:tgtEl>
                                        <p:attrNameLst>
                                          <p:attrName>style.visibility</p:attrName>
                                        </p:attrNameLst>
                                      </p:cBhvr>
                                      <p:to>
                                        <p:strVal val="visible"/>
                                      </p:to>
                                    </p:set>
                                    <p:anim by="(-#ppt_w*2)" calcmode="lin" valueType="num">
                                      <p:cBhvr rctx="PPT">
                                        <p:cTn id="31" dur="500" autoRev="1" fill="hold">
                                          <p:stCondLst>
                                            <p:cond delay="0"/>
                                          </p:stCondLst>
                                        </p:cTn>
                                        <p:tgtEl>
                                          <p:spTgt spid="17">
                                            <p:txEl>
                                              <p:pRg st="2" end="2"/>
                                            </p:txEl>
                                          </p:spTgt>
                                        </p:tgtEl>
                                        <p:attrNameLst>
                                          <p:attrName>ppt_w</p:attrName>
                                        </p:attrNameLst>
                                      </p:cBhvr>
                                    </p:anim>
                                    <p:anim by="(#ppt_w*0.50)" calcmode="lin" valueType="num">
                                      <p:cBhvr>
                                        <p:cTn id="32" dur="500" decel="50000" autoRev="1" fill="hold">
                                          <p:stCondLst>
                                            <p:cond delay="0"/>
                                          </p:stCondLst>
                                        </p:cTn>
                                        <p:tgtEl>
                                          <p:spTgt spid="17">
                                            <p:txEl>
                                              <p:pRg st="2" end="2"/>
                                            </p:txEl>
                                          </p:spTgt>
                                        </p:tgtEl>
                                        <p:attrNameLst>
                                          <p:attrName>ppt_x</p:attrName>
                                        </p:attrNameLst>
                                      </p:cBhvr>
                                    </p:anim>
                                    <p:anim from="(-#ppt_h/2)" to="(#ppt_y)" calcmode="lin" valueType="num">
                                      <p:cBhvr>
                                        <p:cTn id="33" dur="1000" fill="hold">
                                          <p:stCondLst>
                                            <p:cond delay="0"/>
                                          </p:stCondLst>
                                        </p:cTn>
                                        <p:tgtEl>
                                          <p:spTgt spid="17">
                                            <p:txEl>
                                              <p:pRg st="2" end="2"/>
                                            </p:txEl>
                                          </p:spTgt>
                                        </p:tgtEl>
                                        <p:attrNameLst>
                                          <p:attrName>ppt_y</p:attrName>
                                        </p:attrNameLst>
                                      </p:cBhvr>
                                    </p:anim>
                                    <p:animRot by="21600000">
                                      <p:cBhvr>
                                        <p:cTn id="34" dur="1000" fill="hold">
                                          <p:stCondLst>
                                            <p:cond delay="0"/>
                                          </p:stCondLst>
                                        </p:cTn>
                                        <p:tgtEl>
                                          <p:spTgt spid="17">
                                            <p:txEl>
                                              <p:pRg st="2" end="2"/>
                                            </p:txEl>
                                          </p:spTgt>
                                        </p:tgtEl>
                                        <p:attrNameLst>
                                          <p:attrName>r</p:attrName>
                                        </p:attrNameLst>
                                      </p:cBhvr>
                                    </p:animRot>
                                  </p:childTnLst>
                                </p:cTn>
                              </p:par>
                              <p:par>
                                <p:cTn id="35" presetID="56" presetClass="entr" presetSubtype="0" fill="hold" nodeType="withEffect">
                                  <p:stCondLst>
                                    <p:cond delay="0"/>
                                  </p:stCondLst>
                                  <p:iterate type="lt">
                                    <p:tmPct val="3000"/>
                                  </p:iterate>
                                  <p:childTnLst>
                                    <p:set>
                                      <p:cBhvr>
                                        <p:cTn id="36" dur="1" fill="hold">
                                          <p:stCondLst>
                                            <p:cond delay="0"/>
                                          </p:stCondLst>
                                        </p:cTn>
                                        <p:tgtEl>
                                          <p:spTgt spid="17">
                                            <p:txEl>
                                              <p:pRg st="0" end="0"/>
                                            </p:txEl>
                                          </p:spTgt>
                                        </p:tgtEl>
                                        <p:attrNameLst>
                                          <p:attrName>style.visibility</p:attrName>
                                        </p:attrNameLst>
                                      </p:cBhvr>
                                      <p:to>
                                        <p:strVal val="visible"/>
                                      </p:to>
                                    </p:set>
                                    <p:anim by="(-#ppt_w*2)" calcmode="lin" valueType="num">
                                      <p:cBhvr rctx="PPT">
                                        <p:cTn id="37" dur="500" autoRev="1" fill="hold">
                                          <p:stCondLst>
                                            <p:cond delay="0"/>
                                          </p:stCondLst>
                                        </p:cTn>
                                        <p:tgtEl>
                                          <p:spTgt spid="17">
                                            <p:txEl>
                                              <p:pRg st="0" end="0"/>
                                            </p:txEl>
                                          </p:spTgt>
                                        </p:tgtEl>
                                        <p:attrNameLst>
                                          <p:attrName>ppt_w</p:attrName>
                                        </p:attrNameLst>
                                      </p:cBhvr>
                                    </p:anim>
                                    <p:anim by="(#ppt_w*0.50)" calcmode="lin" valueType="num">
                                      <p:cBhvr>
                                        <p:cTn id="38" dur="500" decel="50000" autoRev="1" fill="hold">
                                          <p:stCondLst>
                                            <p:cond delay="0"/>
                                          </p:stCondLst>
                                        </p:cTn>
                                        <p:tgtEl>
                                          <p:spTgt spid="17">
                                            <p:txEl>
                                              <p:pRg st="0" end="0"/>
                                            </p:txEl>
                                          </p:spTgt>
                                        </p:tgtEl>
                                        <p:attrNameLst>
                                          <p:attrName>ppt_x</p:attrName>
                                        </p:attrNameLst>
                                      </p:cBhvr>
                                    </p:anim>
                                    <p:anim from="(-#ppt_h/2)" to="(#ppt_y)" calcmode="lin" valueType="num">
                                      <p:cBhvr>
                                        <p:cTn id="39" dur="1000" fill="hold">
                                          <p:stCondLst>
                                            <p:cond delay="0"/>
                                          </p:stCondLst>
                                        </p:cTn>
                                        <p:tgtEl>
                                          <p:spTgt spid="17">
                                            <p:txEl>
                                              <p:pRg st="0" end="0"/>
                                            </p:txEl>
                                          </p:spTgt>
                                        </p:tgtEl>
                                        <p:attrNameLst>
                                          <p:attrName>ppt_y</p:attrName>
                                        </p:attrNameLst>
                                      </p:cBhvr>
                                    </p:anim>
                                    <p:animRot by="21600000">
                                      <p:cBhvr>
                                        <p:cTn id="40" dur="1000" fill="hold">
                                          <p:stCondLst>
                                            <p:cond delay="0"/>
                                          </p:stCondLst>
                                        </p:cTn>
                                        <p:tgtEl>
                                          <p:spTgt spid="17">
                                            <p:txEl>
                                              <p:pRg st="0" end="0"/>
                                            </p:txEl>
                                          </p:spTgt>
                                        </p:tgtEl>
                                        <p:attrNameLst>
                                          <p:attrName>r</p:attrName>
                                        </p:attrNameLst>
                                      </p:cBhvr>
                                    </p:animRot>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28">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28">
                                            <p:txEl>
                                              <p:pRg st="0" end="0"/>
                                            </p:txEl>
                                          </p:spTgt>
                                        </p:tgtEl>
                                        <p:attrNameLst>
                                          <p:attrName>ppt_w</p:attrName>
                                        </p:attrNameLst>
                                      </p:cBhvr>
                                    </p:anim>
                                    <p:anim by="(#ppt_w*0.50)" calcmode="lin" valueType="num">
                                      <p:cBhvr>
                                        <p:cTn id="44" dur="500" decel="50000" autoRev="1" fill="hold">
                                          <p:stCondLst>
                                            <p:cond delay="0"/>
                                          </p:stCondLst>
                                        </p:cTn>
                                        <p:tgtEl>
                                          <p:spTgt spid="28">
                                            <p:txEl>
                                              <p:pRg st="0" end="0"/>
                                            </p:txEl>
                                          </p:spTgt>
                                        </p:tgtEl>
                                        <p:attrNameLst>
                                          <p:attrName>ppt_x</p:attrName>
                                        </p:attrNameLst>
                                      </p:cBhvr>
                                    </p:anim>
                                    <p:anim from="(-#ppt_h/2)" to="(#ppt_y)" calcmode="lin" valueType="num">
                                      <p:cBhvr>
                                        <p:cTn id="45" dur="1000" fill="hold">
                                          <p:stCondLst>
                                            <p:cond delay="0"/>
                                          </p:stCondLst>
                                        </p:cTn>
                                        <p:tgtEl>
                                          <p:spTgt spid="28">
                                            <p:txEl>
                                              <p:pRg st="0" end="0"/>
                                            </p:txEl>
                                          </p:spTgt>
                                        </p:tgtEl>
                                        <p:attrNameLst>
                                          <p:attrName>ppt_y</p:attrName>
                                        </p:attrNameLst>
                                      </p:cBhvr>
                                    </p:anim>
                                    <p:animRot by="21600000">
                                      <p:cBhvr>
                                        <p:cTn id="46" dur="1000" fill="hold">
                                          <p:stCondLst>
                                            <p:cond delay="0"/>
                                          </p:stCondLst>
                                        </p:cTn>
                                        <p:tgtEl>
                                          <p:spTgt spid="28">
                                            <p:txEl>
                                              <p:pRg st="0" end="0"/>
                                            </p:txEl>
                                          </p:spTgt>
                                        </p:tgtEl>
                                        <p:attrNameLst>
                                          <p:attrName>r</p:attrName>
                                        </p:attrNameLst>
                                      </p:cBhvr>
                                    </p:animRot>
                                  </p:childTnLst>
                                </p:cTn>
                              </p:par>
                              <p:par>
                                <p:cTn id="47" presetID="56" presetClass="entr" presetSubtype="0" fill="hold" nodeType="withEffect">
                                  <p:stCondLst>
                                    <p:cond delay="0"/>
                                  </p:stCondLst>
                                  <p:iterate type="lt">
                                    <p:tmPct val="3000"/>
                                  </p:iterate>
                                  <p:childTnLst>
                                    <p:set>
                                      <p:cBhvr>
                                        <p:cTn id="48" dur="1" fill="hold">
                                          <p:stCondLst>
                                            <p:cond delay="0"/>
                                          </p:stCondLst>
                                        </p:cTn>
                                        <p:tgtEl>
                                          <p:spTgt spid="28">
                                            <p:txEl>
                                              <p:pRg st="1" end="1"/>
                                            </p:txEl>
                                          </p:spTgt>
                                        </p:tgtEl>
                                        <p:attrNameLst>
                                          <p:attrName>style.visibility</p:attrName>
                                        </p:attrNameLst>
                                      </p:cBhvr>
                                      <p:to>
                                        <p:strVal val="visible"/>
                                      </p:to>
                                    </p:set>
                                    <p:anim by="(-#ppt_w*2)" calcmode="lin" valueType="num">
                                      <p:cBhvr rctx="PPT">
                                        <p:cTn id="49" dur="500" autoRev="1" fill="hold">
                                          <p:stCondLst>
                                            <p:cond delay="0"/>
                                          </p:stCondLst>
                                        </p:cTn>
                                        <p:tgtEl>
                                          <p:spTgt spid="28">
                                            <p:txEl>
                                              <p:pRg st="1" end="1"/>
                                            </p:txEl>
                                          </p:spTgt>
                                        </p:tgtEl>
                                        <p:attrNameLst>
                                          <p:attrName>ppt_w</p:attrName>
                                        </p:attrNameLst>
                                      </p:cBhvr>
                                    </p:anim>
                                    <p:anim by="(#ppt_w*0.50)" calcmode="lin" valueType="num">
                                      <p:cBhvr>
                                        <p:cTn id="50" dur="500" decel="50000" autoRev="1" fill="hold">
                                          <p:stCondLst>
                                            <p:cond delay="0"/>
                                          </p:stCondLst>
                                        </p:cTn>
                                        <p:tgtEl>
                                          <p:spTgt spid="28">
                                            <p:txEl>
                                              <p:pRg st="1" end="1"/>
                                            </p:txEl>
                                          </p:spTgt>
                                        </p:tgtEl>
                                        <p:attrNameLst>
                                          <p:attrName>ppt_x</p:attrName>
                                        </p:attrNameLst>
                                      </p:cBhvr>
                                    </p:anim>
                                    <p:anim from="(-#ppt_h/2)" to="(#ppt_y)" calcmode="lin" valueType="num">
                                      <p:cBhvr>
                                        <p:cTn id="51" dur="1000" fill="hold">
                                          <p:stCondLst>
                                            <p:cond delay="0"/>
                                          </p:stCondLst>
                                        </p:cTn>
                                        <p:tgtEl>
                                          <p:spTgt spid="28">
                                            <p:txEl>
                                              <p:pRg st="1" end="1"/>
                                            </p:txEl>
                                          </p:spTgt>
                                        </p:tgtEl>
                                        <p:attrNameLst>
                                          <p:attrName>ppt_y</p:attrName>
                                        </p:attrNameLst>
                                      </p:cBhvr>
                                    </p:anim>
                                    <p:animRot by="21600000">
                                      <p:cBhvr>
                                        <p:cTn id="52" dur="1000" fill="hold">
                                          <p:stCondLst>
                                            <p:cond delay="0"/>
                                          </p:stCondLst>
                                        </p:cTn>
                                        <p:tgtEl>
                                          <p:spTgt spid="28">
                                            <p:txEl>
                                              <p:pRg st="1" end="1"/>
                                            </p:txEl>
                                          </p:spTgt>
                                        </p:tgtEl>
                                        <p:attrNameLst>
                                          <p:attrName>r</p:attrName>
                                        </p:attrNameLst>
                                      </p:cBhvr>
                                    </p:animRot>
                                  </p:childTnLst>
                                </p:cTn>
                              </p:par>
                              <p:par>
                                <p:cTn id="53" presetID="56" presetClass="entr" presetSubtype="0" fill="hold" nodeType="withEffect">
                                  <p:stCondLst>
                                    <p:cond delay="0"/>
                                  </p:stCondLst>
                                  <p:iterate type="lt">
                                    <p:tmPct val="3000"/>
                                  </p:iterate>
                                  <p:childTnLst>
                                    <p:set>
                                      <p:cBhvr>
                                        <p:cTn id="54" dur="1" fill="hold">
                                          <p:stCondLst>
                                            <p:cond delay="0"/>
                                          </p:stCondLst>
                                        </p:cTn>
                                        <p:tgtEl>
                                          <p:spTgt spid="31">
                                            <p:txEl>
                                              <p:pRg st="0" end="0"/>
                                            </p:txEl>
                                          </p:spTgt>
                                        </p:tgtEl>
                                        <p:attrNameLst>
                                          <p:attrName>style.visibility</p:attrName>
                                        </p:attrNameLst>
                                      </p:cBhvr>
                                      <p:to>
                                        <p:strVal val="visible"/>
                                      </p:to>
                                    </p:set>
                                    <p:anim by="(-#ppt_w*2)" calcmode="lin" valueType="num">
                                      <p:cBhvr rctx="PPT">
                                        <p:cTn id="55" dur="500" autoRev="1" fill="hold">
                                          <p:stCondLst>
                                            <p:cond delay="0"/>
                                          </p:stCondLst>
                                        </p:cTn>
                                        <p:tgtEl>
                                          <p:spTgt spid="31">
                                            <p:txEl>
                                              <p:pRg st="0" end="0"/>
                                            </p:txEl>
                                          </p:spTgt>
                                        </p:tgtEl>
                                        <p:attrNameLst>
                                          <p:attrName>ppt_w</p:attrName>
                                        </p:attrNameLst>
                                      </p:cBhvr>
                                    </p:anim>
                                    <p:anim by="(#ppt_w*0.50)" calcmode="lin" valueType="num">
                                      <p:cBhvr>
                                        <p:cTn id="56" dur="500" decel="50000" autoRev="1" fill="hold">
                                          <p:stCondLst>
                                            <p:cond delay="0"/>
                                          </p:stCondLst>
                                        </p:cTn>
                                        <p:tgtEl>
                                          <p:spTgt spid="31">
                                            <p:txEl>
                                              <p:pRg st="0" end="0"/>
                                            </p:txEl>
                                          </p:spTgt>
                                        </p:tgtEl>
                                        <p:attrNameLst>
                                          <p:attrName>ppt_x</p:attrName>
                                        </p:attrNameLst>
                                      </p:cBhvr>
                                    </p:anim>
                                    <p:anim from="(-#ppt_h/2)" to="(#ppt_y)" calcmode="lin" valueType="num">
                                      <p:cBhvr>
                                        <p:cTn id="57" dur="1000" fill="hold">
                                          <p:stCondLst>
                                            <p:cond delay="0"/>
                                          </p:stCondLst>
                                        </p:cTn>
                                        <p:tgtEl>
                                          <p:spTgt spid="31">
                                            <p:txEl>
                                              <p:pRg st="0" end="0"/>
                                            </p:txEl>
                                          </p:spTgt>
                                        </p:tgtEl>
                                        <p:attrNameLst>
                                          <p:attrName>ppt_y</p:attrName>
                                        </p:attrNameLst>
                                      </p:cBhvr>
                                    </p:anim>
                                    <p:animRot by="21600000">
                                      <p:cBhvr>
                                        <p:cTn id="58" dur="1000" fill="hold">
                                          <p:stCondLst>
                                            <p:cond delay="0"/>
                                          </p:stCondLst>
                                        </p:cTn>
                                        <p:tgtEl>
                                          <p:spTgt spid="31">
                                            <p:txEl>
                                              <p:pRg st="0" end="0"/>
                                            </p:txEl>
                                          </p:spTgt>
                                        </p:tgtEl>
                                        <p:attrNameLst>
                                          <p:attrName>r</p:attrName>
                                        </p:attrNameLst>
                                      </p:cBhvr>
                                    </p:animRo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3101116" y="515441"/>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3864620" y="2075344"/>
            <a:ext cx="1056732" cy="1007960"/>
          </a:xfrm>
          <a:prstGeom prst="rect">
            <a:avLst/>
          </a:prstGeom>
        </p:spPr>
      </p:pic>
      <p:pic>
        <p:nvPicPr>
          <p:cNvPr id="56" name="图片 55">
            <a:extLst>
              <a:ext uri="{FF2B5EF4-FFF2-40B4-BE49-F238E27FC236}">
                <a16:creationId xmlns:a16="http://schemas.microsoft.com/office/drawing/2014/main" id="{BAAF0A8D-9072-4A02-BB48-6BA11C62A603}"/>
              </a:ext>
            </a:extLst>
          </p:cNvPr>
          <p:cNvPicPr>
            <a:picLocks noChangeAspect="1"/>
          </p:cNvPicPr>
          <p:nvPr/>
        </p:nvPicPr>
        <p:blipFill>
          <a:blip r:embed="rId5"/>
          <a:stretch>
            <a:fillRect/>
          </a:stretch>
        </p:blipFill>
        <p:spPr>
          <a:xfrm>
            <a:off x="3892979" y="3774697"/>
            <a:ext cx="1056732" cy="1007960"/>
          </a:xfrm>
          <a:prstGeom prst="rect">
            <a:avLst/>
          </a:prstGeom>
        </p:spPr>
      </p:pic>
      <p:pic>
        <p:nvPicPr>
          <p:cNvPr id="57" name="图片 56">
            <a:extLst>
              <a:ext uri="{FF2B5EF4-FFF2-40B4-BE49-F238E27FC236}">
                <a16:creationId xmlns:a16="http://schemas.microsoft.com/office/drawing/2014/main"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TextBox 7"/>
          <p:cNvSpPr txBox="1"/>
          <p:nvPr/>
        </p:nvSpPr>
        <p:spPr>
          <a:xfrm>
            <a:off x="4439447" y="685156"/>
            <a:ext cx="7189414" cy="553933"/>
          </a:xfrm>
          <a:prstGeom prst="rect">
            <a:avLst/>
          </a:prstGeom>
          <a:noFill/>
        </p:spPr>
        <p:txBody>
          <a:bodyPr wrap="square" lIns="121855" tIns="60928" rIns="121855" bIns="60928" rtlCol="0">
            <a:spAutoFit/>
          </a:bodyPr>
          <a:lstStyle/>
          <a:p>
            <a:r>
              <a:rPr lang="en-US" sz="2800">
                <a:solidFill>
                  <a:srgbClr val="002060"/>
                </a:solidFill>
                <a:latin typeface="Times New Roman" pitchFamily="18" charset="0"/>
                <a:ea typeface="Arial-Rounded" panose="020B0500000000000000" pitchFamily="34" charset="0"/>
                <a:cs typeface="Times New Roman" pitchFamily="18" charset="0"/>
              </a:rPr>
              <a:t>Biết viết chính tả theo hình thức nghe – viết</a:t>
            </a:r>
            <a:endParaRPr lang="en-US" sz="2800" dirty="0">
              <a:solidFill>
                <a:srgbClr val="002060"/>
              </a:solidFill>
              <a:latin typeface="Times New Roman" pitchFamily="18" charset="0"/>
              <a:ea typeface="Arial-Rounded" panose="020B0500000000000000" pitchFamily="34" charset="0"/>
              <a:cs typeface="Times New Roman" pitchFamily="18" charset="0"/>
            </a:endParaRPr>
          </a:p>
        </p:txBody>
      </p:sp>
      <p:sp>
        <p:nvSpPr>
          <p:cNvPr id="9" name="TextBox 8"/>
          <p:cNvSpPr txBox="1"/>
          <p:nvPr/>
        </p:nvSpPr>
        <p:spPr>
          <a:xfrm>
            <a:off x="4949711" y="2302357"/>
            <a:ext cx="7189414" cy="553933"/>
          </a:xfrm>
          <a:prstGeom prst="rect">
            <a:avLst/>
          </a:prstGeom>
          <a:noFill/>
        </p:spPr>
        <p:txBody>
          <a:bodyPr wrap="square" lIns="121855" tIns="60928" rIns="121855" bIns="60928" rtlCol="0">
            <a:spAutoFit/>
          </a:bodyPr>
          <a:lstStyle/>
          <a:p>
            <a:r>
              <a:rPr lang="en-US" sz="2800" dirty="0">
                <a:solidFill>
                  <a:srgbClr val="002060"/>
                </a:solidFill>
                <a:latin typeface="Times New Roman" pitchFamily="18" charset="0"/>
                <a:ea typeface="Arial-Rounded" panose="020B0500000000000000" pitchFamily="34" charset="0"/>
                <a:cs typeface="Times New Roman" pitchFamily="18" charset="0"/>
              </a:rPr>
              <a:t>Viết đúng chính tả, trình bày bài hợp lí.</a:t>
            </a:r>
          </a:p>
        </p:txBody>
      </p:sp>
      <p:sp>
        <p:nvSpPr>
          <p:cNvPr id="10" name="TextBox 9"/>
          <p:cNvSpPr txBox="1"/>
          <p:nvPr/>
        </p:nvSpPr>
        <p:spPr>
          <a:xfrm>
            <a:off x="5121320" y="3985353"/>
            <a:ext cx="7189414" cy="553933"/>
          </a:xfrm>
          <a:prstGeom prst="rect">
            <a:avLst/>
          </a:prstGeom>
          <a:noFill/>
        </p:spPr>
        <p:txBody>
          <a:bodyPr wrap="square" lIns="121855" tIns="60928" rIns="121855" bIns="60928" rtlCol="0">
            <a:spAutoFit/>
          </a:bodyPr>
          <a:lstStyle/>
          <a:p>
            <a:r>
              <a:rPr lang="en-US" sz="2800">
                <a:solidFill>
                  <a:srgbClr val="002060"/>
                </a:solidFill>
                <a:latin typeface="Times New Roman" pitchFamily="18" charset="0"/>
                <a:ea typeface="Arial-Rounded" panose="020B0500000000000000" pitchFamily="34" charset="0"/>
                <a:cs typeface="Times New Roman" pitchFamily="18" charset="0"/>
              </a:rPr>
              <a:t>Biết viết đúng tên tỉnh hoặc thành phố.</a:t>
            </a:r>
            <a:endParaRPr lang="en-US" sz="2800" dirty="0">
              <a:solidFill>
                <a:srgbClr val="002060"/>
              </a:solidFill>
              <a:latin typeface="Times New Roman" pitchFamily="18" charset="0"/>
              <a:ea typeface="Arial-Rounded" panose="020B0500000000000000" pitchFamily="34" charset="0"/>
              <a:cs typeface="Times New Roman" pitchFamily="18" charset="0"/>
            </a:endParaRPr>
          </a:p>
        </p:txBody>
      </p:sp>
      <p:sp>
        <p:nvSpPr>
          <p:cNvPr id="11" name="TextBox 10"/>
          <p:cNvSpPr txBox="1"/>
          <p:nvPr/>
        </p:nvSpPr>
        <p:spPr>
          <a:xfrm>
            <a:off x="4514718" y="5618911"/>
            <a:ext cx="7189414" cy="984820"/>
          </a:xfrm>
          <a:prstGeom prst="rect">
            <a:avLst/>
          </a:prstGeom>
          <a:noFill/>
        </p:spPr>
        <p:txBody>
          <a:bodyPr wrap="square" lIns="121855" tIns="60928" rIns="121855" bIns="60928" rtlCol="0">
            <a:spAutoFit/>
          </a:bodyPr>
          <a:lstStyle/>
          <a:p>
            <a:r>
              <a:rPr lang="en-US" sz="2800">
                <a:solidFill>
                  <a:srgbClr val="002060"/>
                </a:solidFill>
                <a:latin typeface="Times New Roman" pitchFamily="18" charset="0"/>
                <a:ea typeface="Arial-Rounded" panose="020B0500000000000000" pitchFamily="34" charset="0"/>
                <a:cs typeface="Times New Roman" pitchFamily="18" charset="0"/>
              </a:rPr>
              <a:t>Làm đúng bài tập phân biệt âm, vần dễ lẫn: </a:t>
            </a:r>
            <a:r>
              <a:rPr lang="en-US" sz="2800">
                <a:solidFill>
                  <a:srgbClr val="002060"/>
                </a:solidFill>
                <a:latin typeface="Times New Roman" panose="02020603050405020304" pitchFamily="18" charset="0"/>
                <a:cs typeface="Times New Roman" panose="02020603050405020304" pitchFamily="18" charset="0"/>
              </a:rPr>
              <a:t>ch/tr, iu/iêu</a:t>
            </a:r>
            <a:endParaRPr lang="en-US" sz="2800" dirty="0">
              <a:solidFill>
                <a:srgbClr val="002060"/>
              </a:solidFill>
              <a:latin typeface="Times New Roman" pitchFamily="18" charset="0"/>
              <a:ea typeface="Arial-Rounded" panose="020B0500000000000000" pitchFamily="34" charset="0"/>
              <a:cs typeface="Times New Roman" pitchFamily="18" charset="0"/>
            </a:endParaRPr>
          </a:p>
        </p:txBody>
      </p:sp>
      <p:sp>
        <p:nvSpPr>
          <p:cNvPr id="12" name="文本框 22">
            <a:extLst>
              <a:ext uri="{FF2B5EF4-FFF2-40B4-BE49-F238E27FC236}">
                <a16:creationId xmlns:a16="http://schemas.microsoft.com/office/drawing/2014/main" id="{0C9928D3-15CE-463A-8DD4-D2BDB8DB2C15}"/>
              </a:ext>
            </a:extLst>
          </p:cNvPr>
          <p:cNvSpPr txBox="1"/>
          <p:nvPr/>
        </p:nvSpPr>
        <p:spPr>
          <a:xfrm>
            <a:off x="19785" y="2912718"/>
            <a:ext cx="3740579" cy="1754326"/>
          </a:xfrm>
          <a:prstGeom prst="rect">
            <a:avLst/>
          </a:prstGeom>
          <a:noFill/>
        </p:spPr>
        <p:txBody>
          <a:bodyPr wrap="square" rtlCol="0">
            <a:spAutoFit/>
          </a:bodyPr>
          <a:lstStyle/>
          <a:p>
            <a:r>
              <a:rPr lang="en-US" altLang="zh-CN" sz="5400">
                <a:solidFill>
                  <a:srgbClr val="FF0000"/>
                </a:solidFill>
                <a:latin typeface="Times New Roman" pitchFamily="18" charset="0"/>
                <a:ea typeface="思源黑体 CN Bold" panose="020B0800000000000000" pitchFamily="34" charset="-122"/>
                <a:cs typeface="Times New Roman" pitchFamily="18" charset="0"/>
              </a:rPr>
              <a:t>YÊU CẦU CẦN ĐẠT</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spTree>
    <p:extLst>
      <p:ext uri="{BB962C8B-B14F-4D97-AF65-F5344CB8AC3E}">
        <p14:creationId xmlns:p14="http://schemas.microsoft.com/office/powerpoint/2010/main" val="34876903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56" presetClass="entr" presetSubtype="0" fill="hold" nodeType="withEffect">
                                  <p:stCondLst>
                                    <p:cond delay="0"/>
                                  </p:stCondLst>
                                  <p:iterate type="lt">
                                    <p:tmPct val="3000"/>
                                  </p:iterate>
                                  <p:childTnLst>
                                    <p:set>
                                      <p:cBhvr>
                                        <p:cTn id="14" dur="1" fill="hold">
                                          <p:stCondLst>
                                            <p:cond delay="0"/>
                                          </p:stCondLst>
                                        </p:cTn>
                                        <p:tgtEl>
                                          <p:spTgt spid="12">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12">
                                            <p:txEl>
                                              <p:pRg st="0" end="0"/>
                                            </p:txEl>
                                          </p:spTgt>
                                        </p:tgtEl>
                                        <p:attrNameLst>
                                          <p:attrName>ppt_w</p:attrName>
                                        </p:attrNameLst>
                                      </p:cBhvr>
                                    </p:anim>
                                    <p:anim by="(#ppt_w*0.50)" calcmode="lin" valueType="num">
                                      <p:cBhvr>
                                        <p:cTn id="16" dur="500" decel="50000" autoRev="1" fill="hold">
                                          <p:stCondLst>
                                            <p:cond delay="0"/>
                                          </p:stCondLst>
                                        </p:cTn>
                                        <p:tgtEl>
                                          <p:spTgt spid="12">
                                            <p:txEl>
                                              <p:pRg st="0" end="0"/>
                                            </p:txEl>
                                          </p:spTgt>
                                        </p:tgtEl>
                                        <p:attrNameLst>
                                          <p:attrName>ppt_x</p:attrName>
                                        </p:attrNameLst>
                                      </p:cBhvr>
                                    </p:anim>
                                    <p:anim from="(-#ppt_h/2)" to="(#ppt_y)" calcmode="lin" valueType="num">
                                      <p:cBhvr>
                                        <p:cTn id="17" dur="1000" fill="hold">
                                          <p:stCondLst>
                                            <p:cond delay="0"/>
                                          </p:stCondLst>
                                        </p:cTn>
                                        <p:tgtEl>
                                          <p:spTgt spid="12">
                                            <p:txEl>
                                              <p:pRg st="0" end="0"/>
                                            </p:txEl>
                                          </p:spTgt>
                                        </p:tgtEl>
                                        <p:attrNameLst>
                                          <p:attrName>ppt_y</p:attrName>
                                        </p:attrNameLst>
                                      </p:cBhvr>
                                    </p:anim>
                                    <p:animRot by="21600000">
                                      <p:cBhvr>
                                        <p:cTn id="18" dur="1000" fill="hold">
                                          <p:stCondLst>
                                            <p:cond delay="0"/>
                                          </p:stCondLst>
                                        </p:cTn>
                                        <p:tgtEl>
                                          <p:spTgt spid="12">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anim calcmode="lin" valueType="num">
                                      <p:cBhvr>
                                        <p:cTn id="24" dur="500" fill="hold"/>
                                        <p:tgtEl>
                                          <p:spTgt spid="54"/>
                                        </p:tgtEl>
                                        <p:attrNameLst>
                                          <p:attrName>style.rotation</p:attrName>
                                        </p:attrNameLst>
                                      </p:cBhvr>
                                      <p:tavLst>
                                        <p:tav tm="0">
                                          <p:val>
                                            <p:fltVal val="720"/>
                                          </p:val>
                                        </p:tav>
                                        <p:tav tm="100000">
                                          <p:val>
                                            <p:fltVal val="0"/>
                                          </p:val>
                                        </p:tav>
                                      </p:tavLst>
                                    </p:anim>
                                    <p:anim calcmode="lin" valueType="num">
                                      <p:cBhvr>
                                        <p:cTn id="25" dur="500" fill="hold"/>
                                        <p:tgtEl>
                                          <p:spTgt spid="54"/>
                                        </p:tgtEl>
                                        <p:attrNameLst>
                                          <p:attrName>ppt_h</p:attrName>
                                        </p:attrNameLst>
                                      </p:cBhvr>
                                      <p:tavLst>
                                        <p:tav tm="0">
                                          <p:val>
                                            <p:fltVal val="0"/>
                                          </p:val>
                                        </p:tav>
                                        <p:tav tm="100000">
                                          <p:val>
                                            <p:strVal val="#ppt_h"/>
                                          </p:val>
                                        </p:tav>
                                      </p:tavLst>
                                    </p:anim>
                                    <p:anim calcmode="lin" valueType="num">
                                      <p:cBhvr>
                                        <p:cTn id="26" dur="500" fill="hold"/>
                                        <p:tgtEl>
                                          <p:spTgt spid="54"/>
                                        </p:tgtEl>
                                        <p:attrNameLst>
                                          <p:attrName>ppt_w</p:attrName>
                                        </p:attrNameLst>
                                      </p:cBhvr>
                                      <p:tavLst>
                                        <p:tav tm="0">
                                          <p:val>
                                            <p:fltVal val="0"/>
                                          </p:val>
                                        </p:tav>
                                        <p:tav tm="100000">
                                          <p:val>
                                            <p:strVal val="#ppt_w"/>
                                          </p:val>
                                        </p:tav>
                                      </p:tavLst>
                                    </p:anim>
                                  </p:childTnLst>
                                </p:cTn>
                              </p:par>
                              <p:par>
                                <p:cTn id="27" presetID="6"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anim calcmode="lin" valueType="num">
                                      <p:cBhvr>
                                        <p:cTn id="35" dur="500" fill="hold"/>
                                        <p:tgtEl>
                                          <p:spTgt spid="55"/>
                                        </p:tgtEl>
                                        <p:attrNameLst>
                                          <p:attrName>style.rotation</p:attrName>
                                        </p:attrNameLst>
                                      </p:cBhvr>
                                      <p:tavLst>
                                        <p:tav tm="0">
                                          <p:val>
                                            <p:fltVal val="720"/>
                                          </p:val>
                                        </p:tav>
                                        <p:tav tm="100000">
                                          <p:val>
                                            <p:fltVal val="0"/>
                                          </p:val>
                                        </p:tav>
                                      </p:tavLst>
                                    </p:anim>
                                    <p:anim calcmode="lin" valueType="num">
                                      <p:cBhvr>
                                        <p:cTn id="36" dur="500" fill="hold"/>
                                        <p:tgtEl>
                                          <p:spTgt spid="55"/>
                                        </p:tgtEl>
                                        <p:attrNameLst>
                                          <p:attrName>ppt_h</p:attrName>
                                        </p:attrNameLst>
                                      </p:cBhvr>
                                      <p:tavLst>
                                        <p:tav tm="0">
                                          <p:val>
                                            <p:fltVal val="0"/>
                                          </p:val>
                                        </p:tav>
                                        <p:tav tm="100000">
                                          <p:val>
                                            <p:strVal val="#ppt_h"/>
                                          </p:val>
                                        </p:tav>
                                      </p:tavLst>
                                    </p:anim>
                                    <p:anim calcmode="lin" valueType="num">
                                      <p:cBhvr>
                                        <p:cTn id="37" dur="500" fill="hold"/>
                                        <p:tgtEl>
                                          <p:spTgt spid="55"/>
                                        </p:tgtEl>
                                        <p:attrNameLst>
                                          <p:attrName>ppt_w</p:attrName>
                                        </p:attrNameLst>
                                      </p:cBhvr>
                                      <p:tavLst>
                                        <p:tav tm="0">
                                          <p:val>
                                            <p:fltVal val="0"/>
                                          </p:val>
                                        </p:tav>
                                        <p:tav tm="100000">
                                          <p:val>
                                            <p:strVal val="#ppt_w"/>
                                          </p:val>
                                        </p:tav>
                                      </p:tavLst>
                                    </p:anim>
                                  </p:childTnLst>
                                </p:cTn>
                              </p:par>
                              <p:par>
                                <p:cTn id="38" presetID="6" presetClass="entr" presetSubtype="16"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2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anim calcmode="lin" valueType="num">
                                      <p:cBhvr>
                                        <p:cTn id="46" dur="500" fill="hold"/>
                                        <p:tgtEl>
                                          <p:spTgt spid="56"/>
                                        </p:tgtEl>
                                        <p:attrNameLst>
                                          <p:attrName>style.rotation</p:attrName>
                                        </p:attrNameLst>
                                      </p:cBhvr>
                                      <p:tavLst>
                                        <p:tav tm="0">
                                          <p:val>
                                            <p:fltVal val="720"/>
                                          </p:val>
                                        </p:tav>
                                        <p:tav tm="100000">
                                          <p:val>
                                            <p:fltVal val="0"/>
                                          </p:val>
                                        </p:tav>
                                      </p:tavLst>
                                    </p:anim>
                                    <p:anim calcmode="lin" valueType="num">
                                      <p:cBhvr>
                                        <p:cTn id="47" dur="500" fill="hold"/>
                                        <p:tgtEl>
                                          <p:spTgt spid="56"/>
                                        </p:tgtEl>
                                        <p:attrNameLst>
                                          <p:attrName>ppt_h</p:attrName>
                                        </p:attrNameLst>
                                      </p:cBhvr>
                                      <p:tavLst>
                                        <p:tav tm="0">
                                          <p:val>
                                            <p:fltVal val="0"/>
                                          </p:val>
                                        </p:tav>
                                        <p:tav tm="100000">
                                          <p:val>
                                            <p:strVal val="#ppt_h"/>
                                          </p:val>
                                        </p:tav>
                                      </p:tavLst>
                                    </p:anim>
                                    <p:anim calcmode="lin" valueType="num">
                                      <p:cBhvr>
                                        <p:cTn id="48" dur="500" fill="hold"/>
                                        <p:tgtEl>
                                          <p:spTgt spid="56"/>
                                        </p:tgtEl>
                                        <p:attrNameLst>
                                          <p:attrName>ppt_w</p:attrName>
                                        </p:attrNameLst>
                                      </p:cBhvr>
                                      <p:tavLst>
                                        <p:tav tm="0">
                                          <p:val>
                                            <p:fltVal val="0"/>
                                          </p:val>
                                        </p:tav>
                                        <p:tav tm="100000">
                                          <p:val>
                                            <p:strVal val="#ppt_w"/>
                                          </p:val>
                                        </p:tav>
                                      </p:tavLst>
                                    </p:anim>
                                  </p:childTnLst>
                                </p:cTn>
                              </p:par>
                              <p:par>
                                <p:cTn id="49" presetID="6" presetClass="entr" presetSubtype="16"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circle(in)">
                                      <p:cBhvr>
                                        <p:cTn id="51" dur="2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35" presetClass="entr" presetSubtype="0" fill="hold" nodeType="click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anim calcmode="lin" valueType="num">
                                      <p:cBhvr>
                                        <p:cTn id="57" dur="500" fill="hold"/>
                                        <p:tgtEl>
                                          <p:spTgt spid="57"/>
                                        </p:tgtEl>
                                        <p:attrNameLst>
                                          <p:attrName>style.rotation</p:attrName>
                                        </p:attrNameLst>
                                      </p:cBhvr>
                                      <p:tavLst>
                                        <p:tav tm="0">
                                          <p:val>
                                            <p:fltVal val="720"/>
                                          </p:val>
                                        </p:tav>
                                        <p:tav tm="100000">
                                          <p:val>
                                            <p:fltVal val="0"/>
                                          </p:val>
                                        </p:tav>
                                      </p:tavLst>
                                    </p:anim>
                                    <p:anim calcmode="lin" valueType="num">
                                      <p:cBhvr>
                                        <p:cTn id="58" dur="500" fill="hold"/>
                                        <p:tgtEl>
                                          <p:spTgt spid="57"/>
                                        </p:tgtEl>
                                        <p:attrNameLst>
                                          <p:attrName>ppt_h</p:attrName>
                                        </p:attrNameLst>
                                      </p:cBhvr>
                                      <p:tavLst>
                                        <p:tav tm="0">
                                          <p:val>
                                            <p:fltVal val="0"/>
                                          </p:val>
                                        </p:tav>
                                        <p:tav tm="100000">
                                          <p:val>
                                            <p:strVal val="#ppt_h"/>
                                          </p:val>
                                        </p:tav>
                                      </p:tavLst>
                                    </p:anim>
                                    <p:anim calcmode="lin" valueType="num">
                                      <p:cBhvr>
                                        <p:cTn id="59" dur="500" fill="hold"/>
                                        <p:tgtEl>
                                          <p:spTgt spid="57"/>
                                        </p:tgtEl>
                                        <p:attrNameLst>
                                          <p:attrName>ppt_w</p:attrName>
                                        </p:attrNameLst>
                                      </p:cBhvr>
                                      <p:tavLst>
                                        <p:tav tm="0">
                                          <p:val>
                                            <p:fltVal val="0"/>
                                          </p:val>
                                        </p:tav>
                                        <p:tav tm="100000">
                                          <p:val>
                                            <p:strVal val="#ppt_w"/>
                                          </p:val>
                                        </p:tav>
                                      </p:tavLst>
                                    </p:anim>
                                  </p:childTnLst>
                                </p:cTn>
                              </p:par>
                              <p:par>
                                <p:cTn id="60" presetID="6" presetClass="entr" presetSubtype="16"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circle(in)">
                                      <p:cBhvr>
                                        <p:cTn id="6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10384418" y="4887918"/>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8250054" y="5573456"/>
            <a:ext cx="1056732" cy="1007960"/>
          </a:xfrm>
          <a:prstGeom prst="rect">
            <a:avLst/>
          </a:prstGeom>
        </p:spPr>
      </p:pic>
      <p:pic>
        <p:nvPicPr>
          <p:cNvPr id="56" name="图片 55">
            <a:extLst>
              <a:ext uri="{FF2B5EF4-FFF2-40B4-BE49-F238E27FC236}">
                <a16:creationId xmlns:a16="http://schemas.microsoft.com/office/drawing/2014/main" id="{BAAF0A8D-9072-4A02-BB48-6BA11C62A603}"/>
              </a:ext>
            </a:extLst>
          </p:cNvPr>
          <p:cNvPicPr>
            <a:picLocks noChangeAspect="1"/>
          </p:cNvPicPr>
          <p:nvPr/>
        </p:nvPicPr>
        <p:blipFill>
          <a:blip r:embed="rId5"/>
          <a:stretch>
            <a:fillRect/>
          </a:stretch>
        </p:blipFill>
        <p:spPr>
          <a:xfrm>
            <a:off x="5806840" y="4887918"/>
            <a:ext cx="1056732" cy="1007960"/>
          </a:xfrm>
          <a:prstGeom prst="rect">
            <a:avLst/>
          </a:prstGeom>
        </p:spPr>
      </p:pic>
      <p:pic>
        <p:nvPicPr>
          <p:cNvPr id="57" name="图片 56">
            <a:extLst>
              <a:ext uri="{FF2B5EF4-FFF2-40B4-BE49-F238E27FC236}">
                <a16:creationId xmlns:a16="http://schemas.microsoft.com/office/drawing/2014/main"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文本框 22">
            <a:extLst>
              <a:ext uri="{FF2B5EF4-FFF2-40B4-BE49-F238E27FC236}">
                <a16:creationId xmlns:a16="http://schemas.microsoft.com/office/drawing/2014/main" id="{0C9928D3-15CE-463A-8DD4-D2BDB8DB2C15}"/>
              </a:ext>
            </a:extLst>
          </p:cNvPr>
          <p:cNvSpPr txBox="1"/>
          <p:nvPr/>
        </p:nvSpPr>
        <p:spPr>
          <a:xfrm>
            <a:off x="1704108" y="2415571"/>
            <a:ext cx="8918171" cy="1569660"/>
          </a:xfrm>
          <a:prstGeom prst="rect">
            <a:avLst/>
          </a:prstGeom>
          <a:noFill/>
        </p:spPr>
        <p:txBody>
          <a:bodyPr wrap="square" rtlCol="0">
            <a:spAutoFit/>
          </a:bodyPr>
          <a:lstStyle/>
          <a:p>
            <a:pPr algn="ct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Tạm biệt và hẹn gặp lại các con </a:t>
            </a:r>
          </a:p>
          <a:p>
            <a:pPr algn="ctr"/>
            <a:r>
              <a:rPr lang="en-US" altLang="zh-CN"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rPr>
              <a:t>trong các tiết học sau!</a:t>
            </a:r>
            <a:endParaRPr lang="zh-CN" altLang="en-US" sz="4800" dirty="0">
              <a:solidFill>
                <a:srgbClr val="FF0000"/>
              </a:solidFill>
              <a:latin typeface="Times New Roman" panose="02020603050405020304" pitchFamily="18" charset="0"/>
              <a:ea typeface="思源黑体 CN Bold" panose="020B0800000000000000" pitchFamily="34" charset="-122"/>
              <a:cs typeface="Times New Roman" panose="02020603050405020304" pitchFamily="18" charset="0"/>
            </a:endParaRPr>
          </a:p>
        </p:txBody>
      </p:sp>
    </p:spTree>
    <p:extLst>
      <p:ext uri="{BB962C8B-B14F-4D97-AF65-F5344CB8AC3E}">
        <p14:creationId xmlns:p14="http://schemas.microsoft.com/office/powerpoint/2010/main" val="3536156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35" presetClass="entr" presetSubtype="0"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anim calcmode="lin" valueType="num">
                                      <p:cBhvr>
                                        <p:cTn id="17" dur="500" fill="hold"/>
                                        <p:tgtEl>
                                          <p:spTgt spid="54"/>
                                        </p:tgtEl>
                                        <p:attrNameLst>
                                          <p:attrName>style.rotation</p:attrName>
                                        </p:attrNameLst>
                                      </p:cBhvr>
                                      <p:tavLst>
                                        <p:tav tm="0">
                                          <p:val>
                                            <p:fltVal val="720"/>
                                          </p:val>
                                        </p:tav>
                                        <p:tav tm="100000">
                                          <p:val>
                                            <p:fltVal val="0"/>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 calcmode="lin" valueType="num">
                                      <p:cBhvr>
                                        <p:cTn id="19" dur="500" fill="hold"/>
                                        <p:tgtEl>
                                          <p:spTgt spid="54"/>
                                        </p:tgtEl>
                                        <p:attrNameLst>
                                          <p:attrName>ppt_w</p:attrName>
                                        </p:attrNameLst>
                                      </p:cBhvr>
                                      <p:tavLst>
                                        <p:tav tm="0">
                                          <p:val>
                                            <p:fltVal val="0"/>
                                          </p:val>
                                        </p:tav>
                                        <p:tav tm="100000">
                                          <p:val>
                                            <p:strVal val="#ppt_w"/>
                                          </p:val>
                                        </p:tav>
                                      </p:tavLst>
                                    </p:anim>
                                  </p:childTnLst>
                                </p:cTn>
                              </p:par>
                            </p:childTnLst>
                          </p:cTn>
                        </p:par>
                        <p:par>
                          <p:cTn id="20" fill="hold">
                            <p:stCondLst>
                              <p:cond delay="1500"/>
                            </p:stCondLst>
                            <p:childTnLst>
                              <p:par>
                                <p:cTn id="21" presetID="35" presetClass="entr" presetSubtype="0" fill="hold"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anim calcmode="lin" valueType="num">
                                      <p:cBhvr>
                                        <p:cTn id="24" dur="500" fill="hold"/>
                                        <p:tgtEl>
                                          <p:spTgt spid="55"/>
                                        </p:tgtEl>
                                        <p:attrNameLst>
                                          <p:attrName>style.rotation</p:attrName>
                                        </p:attrNameLst>
                                      </p:cBhvr>
                                      <p:tavLst>
                                        <p:tav tm="0">
                                          <p:val>
                                            <p:fltVal val="720"/>
                                          </p:val>
                                        </p:tav>
                                        <p:tav tm="100000">
                                          <p:val>
                                            <p:fltVal val="0"/>
                                          </p:val>
                                        </p:tav>
                                      </p:tavLst>
                                    </p:anim>
                                    <p:anim calcmode="lin" valueType="num">
                                      <p:cBhvr>
                                        <p:cTn id="25" dur="500" fill="hold"/>
                                        <p:tgtEl>
                                          <p:spTgt spid="55"/>
                                        </p:tgtEl>
                                        <p:attrNameLst>
                                          <p:attrName>ppt_h</p:attrName>
                                        </p:attrNameLst>
                                      </p:cBhvr>
                                      <p:tavLst>
                                        <p:tav tm="0">
                                          <p:val>
                                            <p:fltVal val="0"/>
                                          </p:val>
                                        </p:tav>
                                        <p:tav tm="100000">
                                          <p:val>
                                            <p:strVal val="#ppt_h"/>
                                          </p:val>
                                        </p:tav>
                                      </p:tavLst>
                                    </p:anim>
                                    <p:anim calcmode="lin" valueType="num">
                                      <p:cBhvr>
                                        <p:cTn id="26" dur="500" fill="hold"/>
                                        <p:tgtEl>
                                          <p:spTgt spid="55"/>
                                        </p:tgtEl>
                                        <p:attrNameLst>
                                          <p:attrName>ppt_w</p:attrName>
                                        </p:attrNameLst>
                                      </p:cBhvr>
                                      <p:tavLst>
                                        <p:tav tm="0">
                                          <p:val>
                                            <p:fltVal val="0"/>
                                          </p:val>
                                        </p:tav>
                                        <p:tav tm="100000">
                                          <p:val>
                                            <p:strVal val="#ppt_w"/>
                                          </p:val>
                                        </p:tav>
                                      </p:tavLst>
                                    </p:anim>
                                  </p:childTnLst>
                                </p:cTn>
                              </p:par>
                            </p:childTnLst>
                          </p:cTn>
                        </p:par>
                        <p:par>
                          <p:cTn id="27" fill="hold">
                            <p:stCondLst>
                              <p:cond delay="2000"/>
                            </p:stCondLst>
                            <p:childTnLst>
                              <p:par>
                                <p:cTn id="28" presetID="35"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anim calcmode="lin" valueType="num">
                                      <p:cBhvr>
                                        <p:cTn id="31" dur="500" fill="hold"/>
                                        <p:tgtEl>
                                          <p:spTgt spid="56"/>
                                        </p:tgtEl>
                                        <p:attrNameLst>
                                          <p:attrName>style.rotation</p:attrName>
                                        </p:attrNameLst>
                                      </p:cBhvr>
                                      <p:tavLst>
                                        <p:tav tm="0">
                                          <p:val>
                                            <p:fltVal val="720"/>
                                          </p:val>
                                        </p:tav>
                                        <p:tav tm="100000">
                                          <p:val>
                                            <p:fltVal val="0"/>
                                          </p:val>
                                        </p:tav>
                                      </p:tavLst>
                                    </p:anim>
                                    <p:anim calcmode="lin" valueType="num">
                                      <p:cBhvr>
                                        <p:cTn id="32" dur="500" fill="hold"/>
                                        <p:tgtEl>
                                          <p:spTgt spid="56"/>
                                        </p:tgtEl>
                                        <p:attrNameLst>
                                          <p:attrName>ppt_h</p:attrName>
                                        </p:attrNameLst>
                                      </p:cBhvr>
                                      <p:tavLst>
                                        <p:tav tm="0">
                                          <p:val>
                                            <p:fltVal val="0"/>
                                          </p:val>
                                        </p:tav>
                                        <p:tav tm="100000">
                                          <p:val>
                                            <p:strVal val="#ppt_h"/>
                                          </p:val>
                                        </p:tav>
                                      </p:tavLst>
                                    </p:anim>
                                    <p:anim calcmode="lin" valueType="num">
                                      <p:cBhvr>
                                        <p:cTn id="33" dur="500" fill="hold"/>
                                        <p:tgtEl>
                                          <p:spTgt spid="56"/>
                                        </p:tgtEl>
                                        <p:attrNameLst>
                                          <p:attrName>ppt_w</p:attrName>
                                        </p:attrNameLst>
                                      </p:cBhvr>
                                      <p:tavLst>
                                        <p:tav tm="0">
                                          <p:val>
                                            <p:fltVal val="0"/>
                                          </p:val>
                                        </p:tav>
                                        <p:tav tm="100000">
                                          <p:val>
                                            <p:strVal val="#ppt_w"/>
                                          </p:val>
                                        </p:tav>
                                      </p:tavLst>
                                    </p:anim>
                                  </p:childTnLst>
                                </p:cTn>
                              </p:par>
                            </p:childTnLst>
                          </p:cTn>
                        </p:par>
                        <p:par>
                          <p:cTn id="34" fill="hold">
                            <p:stCondLst>
                              <p:cond delay="2500"/>
                            </p:stCondLst>
                            <p:childTnLst>
                              <p:par>
                                <p:cTn id="35" presetID="35"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anim calcmode="lin" valueType="num">
                                      <p:cBhvr>
                                        <p:cTn id="38" dur="500" fill="hold"/>
                                        <p:tgtEl>
                                          <p:spTgt spid="57"/>
                                        </p:tgtEl>
                                        <p:attrNameLst>
                                          <p:attrName>style.rotation</p:attrName>
                                        </p:attrNameLst>
                                      </p:cBhvr>
                                      <p:tavLst>
                                        <p:tav tm="0">
                                          <p:val>
                                            <p:fltVal val="720"/>
                                          </p:val>
                                        </p:tav>
                                        <p:tav tm="100000">
                                          <p:val>
                                            <p:fltVal val="0"/>
                                          </p:val>
                                        </p:tav>
                                      </p:tavLst>
                                    </p:anim>
                                    <p:anim calcmode="lin" valueType="num">
                                      <p:cBhvr>
                                        <p:cTn id="39" dur="500" fill="hold"/>
                                        <p:tgtEl>
                                          <p:spTgt spid="57"/>
                                        </p:tgtEl>
                                        <p:attrNameLst>
                                          <p:attrName>ppt_h</p:attrName>
                                        </p:attrNameLst>
                                      </p:cBhvr>
                                      <p:tavLst>
                                        <p:tav tm="0">
                                          <p:val>
                                            <p:fltVal val="0"/>
                                          </p:val>
                                        </p:tav>
                                        <p:tav tm="100000">
                                          <p:val>
                                            <p:strVal val="#ppt_h"/>
                                          </p:val>
                                        </p:tav>
                                      </p:tavLst>
                                    </p:anim>
                                    <p:anim calcmode="lin" valueType="num">
                                      <p:cBhvr>
                                        <p:cTn id="40" dur="500" fill="hold"/>
                                        <p:tgtEl>
                                          <p:spTgt spid="57"/>
                                        </p:tgtEl>
                                        <p:attrNameLst>
                                          <p:attrName>ppt_w</p:attrName>
                                        </p:attrNameLst>
                                      </p:cBhvr>
                                      <p:tavLst>
                                        <p:tav tm="0">
                                          <p:val>
                                            <p:fltVal val="0"/>
                                          </p:val>
                                        </p:tav>
                                        <p:tav tm="100000">
                                          <p:val>
                                            <p:strVal val="#ppt_w"/>
                                          </p:val>
                                        </p:tav>
                                      </p:tavLst>
                                    </p:anim>
                                  </p:childTnLst>
                                </p:cTn>
                              </p:par>
                              <p:par>
                                <p:cTn id="41" presetID="56" presetClass="entr" presetSubtype="0" fill="hold" nodeType="withEffect">
                                  <p:stCondLst>
                                    <p:cond delay="0"/>
                                  </p:stCondLst>
                                  <p:iterate type="lt">
                                    <p:tmPct val="3000"/>
                                  </p:iterate>
                                  <p:childTnLst>
                                    <p:set>
                                      <p:cBhvr>
                                        <p:cTn id="42" dur="1" fill="hold">
                                          <p:stCondLst>
                                            <p:cond delay="0"/>
                                          </p:stCondLst>
                                        </p:cTn>
                                        <p:tgtEl>
                                          <p:spTgt spid="8">
                                            <p:txEl>
                                              <p:pRg st="0" end="0"/>
                                            </p:txEl>
                                          </p:spTgt>
                                        </p:tgtEl>
                                        <p:attrNameLst>
                                          <p:attrName>style.visibility</p:attrName>
                                        </p:attrNameLst>
                                      </p:cBhvr>
                                      <p:to>
                                        <p:strVal val="visible"/>
                                      </p:to>
                                    </p:set>
                                    <p:anim by="(-#ppt_w*2)" calcmode="lin" valueType="num">
                                      <p:cBhvr rctx="PPT">
                                        <p:cTn id="43" dur="500" autoRev="1" fill="hold">
                                          <p:stCondLst>
                                            <p:cond delay="0"/>
                                          </p:stCondLst>
                                        </p:cTn>
                                        <p:tgtEl>
                                          <p:spTgt spid="8">
                                            <p:txEl>
                                              <p:pRg st="0" end="0"/>
                                            </p:txEl>
                                          </p:spTgt>
                                        </p:tgtEl>
                                        <p:attrNameLst>
                                          <p:attrName>ppt_w</p:attrName>
                                        </p:attrNameLst>
                                      </p:cBhvr>
                                    </p:anim>
                                    <p:anim by="(#ppt_w*0.50)" calcmode="lin" valueType="num">
                                      <p:cBhvr>
                                        <p:cTn id="44" dur="500" decel="50000" autoRev="1" fill="hold">
                                          <p:stCondLst>
                                            <p:cond delay="0"/>
                                          </p:stCondLst>
                                        </p:cTn>
                                        <p:tgtEl>
                                          <p:spTgt spid="8">
                                            <p:txEl>
                                              <p:pRg st="0" end="0"/>
                                            </p:txEl>
                                          </p:spTgt>
                                        </p:tgtEl>
                                        <p:attrNameLst>
                                          <p:attrName>ppt_x</p:attrName>
                                        </p:attrNameLst>
                                      </p:cBhvr>
                                    </p:anim>
                                    <p:anim from="(-#ppt_h/2)" to="(#ppt_y)" calcmode="lin" valueType="num">
                                      <p:cBhvr>
                                        <p:cTn id="45" dur="1000" fill="hold">
                                          <p:stCondLst>
                                            <p:cond delay="0"/>
                                          </p:stCondLst>
                                        </p:cTn>
                                        <p:tgtEl>
                                          <p:spTgt spid="8">
                                            <p:txEl>
                                              <p:pRg st="0" end="0"/>
                                            </p:txEl>
                                          </p:spTgt>
                                        </p:tgtEl>
                                        <p:attrNameLst>
                                          <p:attrName>ppt_y</p:attrName>
                                        </p:attrNameLst>
                                      </p:cBhvr>
                                    </p:anim>
                                    <p:animRot by="21600000">
                                      <p:cBhvr>
                                        <p:cTn id="46" dur="1000" fill="hold">
                                          <p:stCondLst>
                                            <p:cond delay="0"/>
                                          </p:stCondLst>
                                        </p:cTn>
                                        <p:tgtEl>
                                          <p:spTgt spid="8">
                                            <p:txEl>
                                              <p:pRg st="0" end="0"/>
                                            </p:txEl>
                                          </p:spTgt>
                                        </p:tgtEl>
                                        <p:attrNameLst>
                                          <p:attrName>r</p:attrName>
                                        </p:attrNameLst>
                                      </p:cBhvr>
                                    </p:animRot>
                                  </p:childTnLst>
                                </p:cTn>
                              </p:par>
                              <p:par>
                                <p:cTn id="47" presetID="56" presetClass="entr" presetSubtype="0" fill="hold" nodeType="withEffect">
                                  <p:stCondLst>
                                    <p:cond delay="0"/>
                                  </p:stCondLst>
                                  <p:iterate type="lt">
                                    <p:tmPct val="3000"/>
                                  </p:iterate>
                                  <p:childTnLst>
                                    <p:set>
                                      <p:cBhvr>
                                        <p:cTn id="48" dur="1" fill="hold">
                                          <p:stCondLst>
                                            <p:cond delay="0"/>
                                          </p:stCondLst>
                                        </p:cTn>
                                        <p:tgtEl>
                                          <p:spTgt spid="8">
                                            <p:txEl>
                                              <p:pRg st="1" end="1"/>
                                            </p:txEl>
                                          </p:spTgt>
                                        </p:tgtEl>
                                        <p:attrNameLst>
                                          <p:attrName>style.visibility</p:attrName>
                                        </p:attrNameLst>
                                      </p:cBhvr>
                                      <p:to>
                                        <p:strVal val="visible"/>
                                      </p:to>
                                    </p:set>
                                    <p:anim by="(-#ppt_w*2)" calcmode="lin" valueType="num">
                                      <p:cBhvr rctx="PPT">
                                        <p:cTn id="49" dur="500" autoRev="1" fill="hold">
                                          <p:stCondLst>
                                            <p:cond delay="0"/>
                                          </p:stCondLst>
                                        </p:cTn>
                                        <p:tgtEl>
                                          <p:spTgt spid="8">
                                            <p:txEl>
                                              <p:pRg st="1" end="1"/>
                                            </p:txEl>
                                          </p:spTgt>
                                        </p:tgtEl>
                                        <p:attrNameLst>
                                          <p:attrName>ppt_w</p:attrName>
                                        </p:attrNameLst>
                                      </p:cBhvr>
                                    </p:anim>
                                    <p:anim by="(#ppt_w*0.50)" calcmode="lin" valueType="num">
                                      <p:cBhvr>
                                        <p:cTn id="50" dur="500" decel="50000" autoRev="1" fill="hold">
                                          <p:stCondLst>
                                            <p:cond delay="0"/>
                                          </p:stCondLst>
                                        </p:cTn>
                                        <p:tgtEl>
                                          <p:spTgt spid="8">
                                            <p:txEl>
                                              <p:pRg st="1" end="1"/>
                                            </p:txEl>
                                          </p:spTgt>
                                        </p:tgtEl>
                                        <p:attrNameLst>
                                          <p:attrName>ppt_x</p:attrName>
                                        </p:attrNameLst>
                                      </p:cBhvr>
                                    </p:anim>
                                    <p:anim from="(-#ppt_h/2)" to="(#ppt_y)" calcmode="lin" valueType="num">
                                      <p:cBhvr>
                                        <p:cTn id="51" dur="1000" fill="hold">
                                          <p:stCondLst>
                                            <p:cond delay="0"/>
                                          </p:stCondLst>
                                        </p:cTn>
                                        <p:tgtEl>
                                          <p:spTgt spid="8">
                                            <p:txEl>
                                              <p:pRg st="1" end="1"/>
                                            </p:txEl>
                                          </p:spTgt>
                                        </p:tgtEl>
                                        <p:attrNameLst>
                                          <p:attrName>ppt_y</p:attrName>
                                        </p:attrNameLst>
                                      </p:cBhvr>
                                    </p:anim>
                                    <p:animRot by="21600000">
                                      <p:cBhvr>
                                        <p:cTn id="52" dur="1000" fill="hold">
                                          <p:stCondLst>
                                            <p:cond delay="0"/>
                                          </p:stCondLst>
                                        </p:cTn>
                                        <p:tgtEl>
                                          <p:spTgt spid="8">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431AFA33-AE91-4A61-A807-3A28EC760284}"/>
              </a:ext>
            </a:extLst>
          </p:cNvPr>
          <p:cNvPicPr>
            <a:picLocks noChangeAspect="1"/>
          </p:cNvPicPr>
          <p:nvPr/>
        </p:nvPicPr>
        <p:blipFill rotWithShape="1">
          <a:blip r:embed="rId3"/>
          <a:srcRect l="45559" t="6591" b="4038"/>
          <a:stretch/>
        </p:blipFill>
        <p:spPr>
          <a:xfrm>
            <a:off x="-821841" y="0"/>
            <a:ext cx="5668841" cy="6858000"/>
          </a:xfrm>
          <a:prstGeom prst="rect">
            <a:avLst/>
          </a:prstGeom>
        </p:spPr>
      </p:pic>
      <p:pic>
        <p:nvPicPr>
          <p:cNvPr id="14" name="图片 13">
            <a:extLst>
              <a:ext uri="{FF2B5EF4-FFF2-40B4-BE49-F238E27FC236}">
                <a16:creationId xmlns:a16="http://schemas.microsoft.com/office/drawing/2014/main" id="{F6AFA1B4-2960-4D3C-8A16-63FD261FE6CC}"/>
              </a:ext>
            </a:extLst>
          </p:cNvPr>
          <p:cNvPicPr>
            <a:picLocks noChangeAspect="1"/>
          </p:cNvPicPr>
          <p:nvPr/>
        </p:nvPicPr>
        <p:blipFill rotWithShape="1">
          <a:blip r:embed="rId4"/>
          <a:srcRect t="4941" r="81278" b="5687"/>
          <a:stretch/>
        </p:blipFill>
        <p:spPr>
          <a:xfrm>
            <a:off x="10242499" y="0"/>
            <a:ext cx="1949501" cy="6858000"/>
          </a:xfrm>
          <a:prstGeom prst="rect">
            <a:avLst/>
          </a:prstGeom>
        </p:spPr>
      </p:pic>
      <p:pic>
        <p:nvPicPr>
          <p:cNvPr id="54" name="图片 53">
            <a:extLst>
              <a:ext uri="{FF2B5EF4-FFF2-40B4-BE49-F238E27FC236}">
                <a16:creationId xmlns:a16="http://schemas.microsoft.com/office/drawing/2014/main" id="{B084D209-23B3-4351-8DDB-9DF7E55EAE1B}"/>
              </a:ext>
            </a:extLst>
          </p:cNvPr>
          <p:cNvPicPr>
            <a:picLocks noChangeAspect="1"/>
          </p:cNvPicPr>
          <p:nvPr/>
        </p:nvPicPr>
        <p:blipFill>
          <a:blip r:embed="rId5"/>
          <a:stretch>
            <a:fillRect/>
          </a:stretch>
        </p:blipFill>
        <p:spPr>
          <a:xfrm>
            <a:off x="3101116" y="515441"/>
            <a:ext cx="1056732" cy="1007960"/>
          </a:xfrm>
          <a:prstGeom prst="rect">
            <a:avLst/>
          </a:prstGeom>
        </p:spPr>
      </p:pic>
      <p:pic>
        <p:nvPicPr>
          <p:cNvPr id="55" name="图片 54">
            <a:extLst>
              <a:ext uri="{FF2B5EF4-FFF2-40B4-BE49-F238E27FC236}">
                <a16:creationId xmlns:a16="http://schemas.microsoft.com/office/drawing/2014/main" id="{8A48957D-0930-4CC6-BD89-09BECFA4F117}"/>
              </a:ext>
            </a:extLst>
          </p:cNvPr>
          <p:cNvPicPr>
            <a:picLocks noChangeAspect="1"/>
          </p:cNvPicPr>
          <p:nvPr/>
        </p:nvPicPr>
        <p:blipFill>
          <a:blip r:embed="rId5"/>
          <a:stretch>
            <a:fillRect/>
          </a:stretch>
        </p:blipFill>
        <p:spPr>
          <a:xfrm>
            <a:off x="3864620" y="2075344"/>
            <a:ext cx="1056732" cy="1007960"/>
          </a:xfrm>
          <a:prstGeom prst="rect">
            <a:avLst/>
          </a:prstGeom>
        </p:spPr>
      </p:pic>
      <p:pic>
        <p:nvPicPr>
          <p:cNvPr id="56" name="图片 55">
            <a:extLst>
              <a:ext uri="{FF2B5EF4-FFF2-40B4-BE49-F238E27FC236}">
                <a16:creationId xmlns:a16="http://schemas.microsoft.com/office/drawing/2014/main" id="{BAAF0A8D-9072-4A02-BB48-6BA11C62A603}"/>
              </a:ext>
            </a:extLst>
          </p:cNvPr>
          <p:cNvPicPr>
            <a:picLocks noChangeAspect="1"/>
          </p:cNvPicPr>
          <p:nvPr/>
        </p:nvPicPr>
        <p:blipFill>
          <a:blip r:embed="rId5"/>
          <a:stretch>
            <a:fillRect/>
          </a:stretch>
        </p:blipFill>
        <p:spPr>
          <a:xfrm>
            <a:off x="3892979" y="3774697"/>
            <a:ext cx="1056732" cy="1007960"/>
          </a:xfrm>
          <a:prstGeom prst="rect">
            <a:avLst/>
          </a:prstGeom>
        </p:spPr>
      </p:pic>
      <p:pic>
        <p:nvPicPr>
          <p:cNvPr id="57" name="图片 56">
            <a:extLst>
              <a:ext uri="{FF2B5EF4-FFF2-40B4-BE49-F238E27FC236}">
                <a16:creationId xmlns:a16="http://schemas.microsoft.com/office/drawing/2014/main" id="{63F67BE8-5F60-4FEB-87D0-52974DE89F0E}"/>
              </a:ext>
            </a:extLst>
          </p:cNvPr>
          <p:cNvPicPr>
            <a:picLocks noChangeAspect="1"/>
          </p:cNvPicPr>
          <p:nvPr/>
        </p:nvPicPr>
        <p:blipFill>
          <a:blip r:embed="rId5"/>
          <a:stretch>
            <a:fillRect/>
          </a:stretch>
        </p:blipFill>
        <p:spPr>
          <a:xfrm>
            <a:off x="3299078" y="5391898"/>
            <a:ext cx="1056732" cy="1007960"/>
          </a:xfrm>
          <a:prstGeom prst="rect">
            <a:avLst/>
          </a:prstGeom>
        </p:spPr>
      </p:pic>
      <p:sp>
        <p:nvSpPr>
          <p:cNvPr id="8" name="TextBox 7"/>
          <p:cNvSpPr txBox="1"/>
          <p:nvPr/>
        </p:nvSpPr>
        <p:spPr>
          <a:xfrm>
            <a:off x="4439447" y="685156"/>
            <a:ext cx="7189414" cy="553933"/>
          </a:xfrm>
          <a:prstGeom prst="rect">
            <a:avLst/>
          </a:prstGeom>
          <a:noFill/>
        </p:spPr>
        <p:txBody>
          <a:bodyPr wrap="square" lIns="121855" tIns="60928" rIns="121855" bIns="60928" rtlCol="0">
            <a:spAutoFit/>
          </a:bodyPr>
          <a:lstStyle/>
          <a:p>
            <a:r>
              <a:rPr lang="en-US" sz="2800">
                <a:solidFill>
                  <a:srgbClr val="002060"/>
                </a:solidFill>
                <a:latin typeface="Times New Roman" pitchFamily="18" charset="0"/>
                <a:ea typeface="Arial-Rounded" panose="020B0500000000000000" pitchFamily="34" charset="0"/>
                <a:cs typeface="Times New Roman" pitchFamily="18" charset="0"/>
              </a:rPr>
              <a:t>Biết viết chính tả theo hình thức nghe – viết</a:t>
            </a:r>
            <a:endParaRPr lang="en-US" sz="2800" dirty="0">
              <a:solidFill>
                <a:srgbClr val="002060"/>
              </a:solidFill>
              <a:latin typeface="Times New Roman" pitchFamily="18" charset="0"/>
              <a:ea typeface="Arial-Rounded" panose="020B0500000000000000" pitchFamily="34" charset="0"/>
              <a:cs typeface="Times New Roman" pitchFamily="18" charset="0"/>
            </a:endParaRPr>
          </a:p>
        </p:txBody>
      </p:sp>
      <p:sp>
        <p:nvSpPr>
          <p:cNvPr id="9" name="TextBox 8"/>
          <p:cNvSpPr txBox="1"/>
          <p:nvPr/>
        </p:nvSpPr>
        <p:spPr>
          <a:xfrm>
            <a:off x="4949711" y="2302357"/>
            <a:ext cx="7189414" cy="553933"/>
          </a:xfrm>
          <a:prstGeom prst="rect">
            <a:avLst/>
          </a:prstGeom>
          <a:noFill/>
        </p:spPr>
        <p:txBody>
          <a:bodyPr wrap="square" lIns="121855" tIns="60928" rIns="121855" bIns="60928" rtlCol="0">
            <a:spAutoFit/>
          </a:bodyPr>
          <a:lstStyle/>
          <a:p>
            <a:r>
              <a:rPr lang="en-US" sz="2800" dirty="0">
                <a:solidFill>
                  <a:srgbClr val="002060"/>
                </a:solidFill>
                <a:latin typeface="Times New Roman" pitchFamily="18" charset="0"/>
                <a:ea typeface="Arial-Rounded" panose="020B0500000000000000" pitchFamily="34" charset="0"/>
                <a:cs typeface="Times New Roman" pitchFamily="18" charset="0"/>
              </a:rPr>
              <a:t>Viết đúng chính tả, trình bày bài hợp lí.</a:t>
            </a:r>
          </a:p>
        </p:txBody>
      </p:sp>
      <p:sp>
        <p:nvSpPr>
          <p:cNvPr id="10" name="TextBox 9"/>
          <p:cNvSpPr txBox="1"/>
          <p:nvPr/>
        </p:nvSpPr>
        <p:spPr>
          <a:xfrm>
            <a:off x="5121320" y="3985353"/>
            <a:ext cx="7189414" cy="553933"/>
          </a:xfrm>
          <a:prstGeom prst="rect">
            <a:avLst/>
          </a:prstGeom>
          <a:noFill/>
        </p:spPr>
        <p:txBody>
          <a:bodyPr wrap="square" lIns="121855" tIns="60928" rIns="121855" bIns="60928" rtlCol="0">
            <a:spAutoFit/>
          </a:bodyPr>
          <a:lstStyle/>
          <a:p>
            <a:r>
              <a:rPr lang="en-US" sz="2800">
                <a:solidFill>
                  <a:srgbClr val="002060"/>
                </a:solidFill>
                <a:latin typeface="Times New Roman" pitchFamily="18" charset="0"/>
                <a:ea typeface="Arial-Rounded" panose="020B0500000000000000" pitchFamily="34" charset="0"/>
                <a:cs typeface="Times New Roman" pitchFamily="18" charset="0"/>
              </a:rPr>
              <a:t>Biết viết đúng tên tỉnh hoặc thành phố.</a:t>
            </a:r>
            <a:endParaRPr lang="en-US" sz="2800" dirty="0">
              <a:solidFill>
                <a:srgbClr val="002060"/>
              </a:solidFill>
              <a:latin typeface="Times New Roman" pitchFamily="18" charset="0"/>
              <a:ea typeface="Arial-Rounded" panose="020B0500000000000000" pitchFamily="34" charset="0"/>
              <a:cs typeface="Times New Roman" pitchFamily="18" charset="0"/>
            </a:endParaRPr>
          </a:p>
        </p:txBody>
      </p:sp>
      <p:sp>
        <p:nvSpPr>
          <p:cNvPr id="11" name="TextBox 10"/>
          <p:cNvSpPr txBox="1"/>
          <p:nvPr/>
        </p:nvSpPr>
        <p:spPr>
          <a:xfrm>
            <a:off x="4514718" y="5618911"/>
            <a:ext cx="7189414" cy="984820"/>
          </a:xfrm>
          <a:prstGeom prst="rect">
            <a:avLst/>
          </a:prstGeom>
          <a:noFill/>
        </p:spPr>
        <p:txBody>
          <a:bodyPr wrap="square" lIns="121855" tIns="60928" rIns="121855" bIns="60928" rtlCol="0">
            <a:spAutoFit/>
          </a:bodyPr>
          <a:lstStyle/>
          <a:p>
            <a:r>
              <a:rPr lang="en-US" sz="2800">
                <a:solidFill>
                  <a:srgbClr val="002060"/>
                </a:solidFill>
                <a:latin typeface="Times New Roman" pitchFamily="18" charset="0"/>
                <a:ea typeface="Arial-Rounded" panose="020B0500000000000000" pitchFamily="34" charset="0"/>
                <a:cs typeface="Times New Roman" pitchFamily="18" charset="0"/>
              </a:rPr>
              <a:t>Làm đúng bài tập phân biệt âm, vần dễ lẫn: </a:t>
            </a:r>
            <a:r>
              <a:rPr lang="en-US" sz="2800">
                <a:solidFill>
                  <a:srgbClr val="002060"/>
                </a:solidFill>
                <a:latin typeface="Times New Roman" panose="02020603050405020304" pitchFamily="18" charset="0"/>
                <a:cs typeface="Times New Roman" panose="02020603050405020304" pitchFamily="18" charset="0"/>
              </a:rPr>
              <a:t>ch/tr, iu/iêu</a:t>
            </a:r>
            <a:endParaRPr lang="en-US" sz="2800" dirty="0">
              <a:solidFill>
                <a:srgbClr val="002060"/>
              </a:solidFill>
              <a:latin typeface="Times New Roman" pitchFamily="18" charset="0"/>
              <a:ea typeface="Arial-Rounded" panose="020B0500000000000000" pitchFamily="34" charset="0"/>
              <a:cs typeface="Times New Roman" pitchFamily="18" charset="0"/>
            </a:endParaRPr>
          </a:p>
        </p:txBody>
      </p:sp>
      <p:sp>
        <p:nvSpPr>
          <p:cNvPr id="12" name="文本框 22">
            <a:extLst>
              <a:ext uri="{FF2B5EF4-FFF2-40B4-BE49-F238E27FC236}">
                <a16:creationId xmlns:a16="http://schemas.microsoft.com/office/drawing/2014/main" id="{0C9928D3-15CE-463A-8DD4-D2BDB8DB2C15}"/>
              </a:ext>
            </a:extLst>
          </p:cNvPr>
          <p:cNvSpPr txBox="1"/>
          <p:nvPr/>
        </p:nvSpPr>
        <p:spPr>
          <a:xfrm>
            <a:off x="19785" y="2912718"/>
            <a:ext cx="3740579" cy="1754326"/>
          </a:xfrm>
          <a:prstGeom prst="rect">
            <a:avLst/>
          </a:prstGeom>
          <a:noFill/>
        </p:spPr>
        <p:txBody>
          <a:bodyPr wrap="square" rtlCol="0">
            <a:spAutoFit/>
          </a:bodyPr>
          <a:lstStyle/>
          <a:p>
            <a:r>
              <a:rPr lang="en-US" altLang="zh-CN" sz="5400">
                <a:solidFill>
                  <a:srgbClr val="FF0000"/>
                </a:solidFill>
                <a:latin typeface="Times New Roman" pitchFamily="18" charset="0"/>
                <a:ea typeface="思源黑体 CN Bold" panose="020B0800000000000000" pitchFamily="34" charset="-122"/>
                <a:cs typeface="Times New Roman" pitchFamily="18" charset="0"/>
              </a:rPr>
              <a:t>YÊU CẦU CẦN ĐẠT</a:t>
            </a:r>
            <a:endParaRPr lang="zh-CN" altLang="en-US" sz="5400" dirty="0">
              <a:solidFill>
                <a:srgbClr val="FF0000"/>
              </a:solidFill>
              <a:latin typeface="Times New Roman" pitchFamily="18" charset="0"/>
              <a:ea typeface="思源黑体 CN Bold" panose="020B0800000000000000" pitchFamily="34" charset="-122"/>
              <a:cs typeface="Times New Roman" pitchFamily="18" charset="0"/>
            </a:endParaRPr>
          </a:p>
        </p:txBody>
      </p:sp>
    </p:spTree>
    <p:extLst>
      <p:ext uri="{BB962C8B-B14F-4D97-AF65-F5344CB8AC3E}">
        <p14:creationId xmlns:p14="http://schemas.microsoft.com/office/powerpoint/2010/main" val="32986370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1000" fill="hold"/>
                                        <p:tgtEl>
                                          <p:spTgt spid="14"/>
                                        </p:tgtEl>
                                        <p:attrNameLst>
                                          <p:attrName>ppt_x</p:attrName>
                                        </p:attrNameLst>
                                      </p:cBhvr>
                                      <p:tavLst>
                                        <p:tav tm="0">
                                          <p:val>
                                            <p:strVal val="1+#ppt_w/2"/>
                                          </p:val>
                                        </p:tav>
                                        <p:tav tm="100000">
                                          <p:val>
                                            <p:strVal val="#ppt_x"/>
                                          </p:val>
                                        </p:tav>
                                      </p:tavLst>
                                    </p:anim>
                                    <p:anim calcmode="lin" valueType="num">
                                      <p:cBhvr additive="base">
                                        <p:cTn id="12" dur="1000" fill="hold"/>
                                        <p:tgtEl>
                                          <p:spTgt spid="14"/>
                                        </p:tgtEl>
                                        <p:attrNameLst>
                                          <p:attrName>ppt_y</p:attrName>
                                        </p:attrNameLst>
                                      </p:cBhvr>
                                      <p:tavLst>
                                        <p:tav tm="0">
                                          <p:val>
                                            <p:strVal val="#ppt_y"/>
                                          </p:val>
                                        </p:tav>
                                        <p:tav tm="100000">
                                          <p:val>
                                            <p:strVal val="#ppt_y"/>
                                          </p:val>
                                        </p:tav>
                                      </p:tavLst>
                                    </p:anim>
                                  </p:childTnLst>
                                </p:cTn>
                              </p:par>
                              <p:par>
                                <p:cTn id="13" presetID="56" presetClass="entr" presetSubtype="0" fill="hold" nodeType="withEffect">
                                  <p:stCondLst>
                                    <p:cond delay="0"/>
                                  </p:stCondLst>
                                  <p:iterate type="lt">
                                    <p:tmPct val="3000"/>
                                  </p:iterate>
                                  <p:childTnLst>
                                    <p:set>
                                      <p:cBhvr>
                                        <p:cTn id="14" dur="1" fill="hold">
                                          <p:stCondLst>
                                            <p:cond delay="0"/>
                                          </p:stCondLst>
                                        </p:cTn>
                                        <p:tgtEl>
                                          <p:spTgt spid="12">
                                            <p:txEl>
                                              <p:pRg st="0" end="0"/>
                                            </p:txEl>
                                          </p:spTgt>
                                        </p:tgtEl>
                                        <p:attrNameLst>
                                          <p:attrName>style.visibility</p:attrName>
                                        </p:attrNameLst>
                                      </p:cBhvr>
                                      <p:to>
                                        <p:strVal val="visible"/>
                                      </p:to>
                                    </p:set>
                                    <p:anim by="(-#ppt_w*2)" calcmode="lin" valueType="num">
                                      <p:cBhvr rctx="PPT">
                                        <p:cTn id="15" dur="500" autoRev="1" fill="hold">
                                          <p:stCondLst>
                                            <p:cond delay="0"/>
                                          </p:stCondLst>
                                        </p:cTn>
                                        <p:tgtEl>
                                          <p:spTgt spid="12">
                                            <p:txEl>
                                              <p:pRg st="0" end="0"/>
                                            </p:txEl>
                                          </p:spTgt>
                                        </p:tgtEl>
                                        <p:attrNameLst>
                                          <p:attrName>ppt_w</p:attrName>
                                        </p:attrNameLst>
                                      </p:cBhvr>
                                    </p:anim>
                                    <p:anim by="(#ppt_w*0.50)" calcmode="lin" valueType="num">
                                      <p:cBhvr>
                                        <p:cTn id="16" dur="500" decel="50000" autoRev="1" fill="hold">
                                          <p:stCondLst>
                                            <p:cond delay="0"/>
                                          </p:stCondLst>
                                        </p:cTn>
                                        <p:tgtEl>
                                          <p:spTgt spid="12">
                                            <p:txEl>
                                              <p:pRg st="0" end="0"/>
                                            </p:txEl>
                                          </p:spTgt>
                                        </p:tgtEl>
                                        <p:attrNameLst>
                                          <p:attrName>ppt_x</p:attrName>
                                        </p:attrNameLst>
                                      </p:cBhvr>
                                    </p:anim>
                                    <p:anim from="(-#ppt_h/2)" to="(#ppt_y)" calcmode="lin" valueType="num">
                                      <p:cBhvr>
                                        <p:cTn id="17" dur="1000" fill="hold">
                                          <p:stCondLst>
                                            <p:cond delay="0"/>
                                          </p:stCondLst>
                                        </p:cTn>
                                        <p:tgtEl>
                                          <p:spTgt spid="12">
                                            <p:txEl>
                                              <p:pRg st="0" end="0"/>
                                            </p:txEl>
                                          </p:spTgt>
                                        </p:tgtEl>
                                        <p:attrNameLst>
                                          <p:attrName>ppt_y</p:attrName>
                                        </p:attrNameLst>
                                      </p:cBhvr>
                                    </p:anim>
                                    <p:animRot by="21600000">
                                      <p:cBhvr>
                                        <p:cTn id="18" dur="1000" fill="hold">
                                          <p:stCondLst>
                                            <p:cond delay="0"/>
                                          </p:stCondLst>
                                        </p:cTn>
                                        <p:tgtEl>
                                          <p:spTgt spid="12">
                                            <p:txEl>
                                              <p:pRg st="0" end="0"/>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500"/>
                                        <p:tgtEl>
                                          <p:spTgt spid="54"/>
                                        </p:tgtEl>
                                      </p:cBhvr>
                                    </p:animEffect>
                                    <p:anim calcmode="lin" valueType="num">
                                      <p:cBhvr>
                                        <p:cTn id="24" dur="500" fill="hold"/>
                                        <p:tgtEl>
                                          <p:spTgt spid="54"/>
                                        </p:tgtEl>
                                        <p:attrNameLst>
                                          <p:attrName>style.rotation</p:attrName>
                                        </p:attrNameLst>
                                      </p:cBhvr>
                                      <p:tavLst>
                                        <p:tav tm="0">
                                          <p:val>
                                            <p:fltVal val="720"/>
                                          </p:val>
                                        </p:tav>
                                        <p:tav tm="100000">
                                          <p:val>
                                            <p:fltVal val="0"/>
                                          </p:val>
                                        </p:tav>
                                      </p:tavLst>
                                    </p:anim>
                                    <p:anim calcmode="lin" valueType="num">
                                      <p:cBhvr>
                                        <p:cTn id="25" dur="500" fill="hold"/>
                                        <p:tgtEl>
                                          <p:spTgt spid="54"/>
                                        </p:tgtEl>
                                        <p:attrNameLst>
                                          <p:attrName>ppt_h</p:attrName>
                                        </p:attrNameLst>
                                      </p:cBhvr>
                                      <p:tavLst>
                                        <p:tav tm="0">
                                          <p:val>
                                            <p:fltVal val="0"/>
                                          </p:val>
                                        </p:tav>
                                        <p:tav tm="100000">
                                          <p:val>
                                            <p:strVal val="#ppt_h"/>
                                          </p:val>
                                        </p:tav>
                                      </p:tavLst>
                                    </p:anim>
                                    <p:anim calcmode="lin" valueType="num">
                                      <p:cBhvr>
                                        <p:cTn id="26" dur="500" fill="hold"/>
                                        <p:tgtEl>
                                          <p:spTgt spid="54"/>
                                        </p:tgtEl>
                                        <p:attrNameLst>
                                          <p:attrName>ppt_w</p:attrName>
                                        </p:attrNameLst>
                                      </p:cBhvr>
                                      <p:tavLst>
                                        <p:tav tm="0">
                                          <p:val>
                                            <p:fltVal val="0"/>
                                          </p:val>
                                        </p:tav>
                                        <p:tav tm="100000">
                                          <p:val>
                                            <p:strVal val="#ppt_w"/>
                                          </p:val>
                                        </p:tav>
                                      </p:tavLst>
                                    </p:anim>
                                  </p:childTnLst>
                                </p:cTn>
                              </p:par>
                              <p:par>
                                <p:cTn id="27" presetID="6"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nodeType="click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fade">
                                      <p:cBhvr>
                                        <p:cTn id="34" dur="500"/>
                                        <p:tgtEl>
                                          <p:spTgt spid="55"/>
                                        </p:tgtEl>
                                      </p:cBhvr>
                                    </p:animEffect>
                                    <p:anim calcmode="lin" valueType="num">
                                      <p:cBhvr>
                                        <p:cTn id="35" dur="500" fill="hold"/>
                                        <p:tgtEl>
                                          <p:spTgt spid="55"/>
                                        </p:tgtEl>
                                        <p:attrNameLst>
                                          <p:attrName>style.rotation</p:attrName>
                                        </p:attrNameLst>
                                      </p:cBhvr>
                                      <p:tavLst>
                                        <p:tav tm="0">
                                          <p:val>
                                            <p:fltVal val="720"/>
                                          </p:val>
                                        </p:tav>
                                        <p:tav tm="100000">
                                          <p:val>
                                            <p:fltVal val="0"/>
                                          </p:val>
                                        </p:tav>
                                      </p:tavLst>
                                    </p:anim>
                                    <p:anim calcmode="lin" valueType="num">
                                      <p:cBhvr>
                                        <p:cTn id="36" dur="500" fill="hold"/>
                                        <p:tgtEl>
                                          <p:spTgt spid="55"/>
                                        </p:tgtEl>
                                        <p:attrNameLst>
                                          <p:attrName>ppt_h</p:attrName>
                                        </p:attrNameLst>
                                      </p:cBhvr>
                                      <p:tavLst>
                                        <p:tav tm="0">
                                          <p:val>
                                            <p:fltVal val="0"/>
                                          </p:val>
                                        </p:tav>
                                        <p:tav tm="100000">
                                          <p:val>
                                            <p:strVal val="#ppt_h"/>
                                          </p:val>
                                        </p:tav>
                                      </p:tavLst>
                                    </p:anim>
                                    <p:anim calcmode="lin" valueType="num">
                                      <p:cBhvr>
                                        <p:cTn id="37" dur="500" fill="hold"/>
                                        <p:tgtEl>
                                          <p:spTgt spid="55"/>
                                        </p:tgtEl>
                                        <p:attrNameLst>
                                          <p:attrName>ppt_w</p:attrName>
                                        </p:attrNameLst>
                                      </p:cBhvr>
                                      <p:tavLst>
                                        <p:tav tm="0">
                                          <p:val>
                                            <p:fltVal val="0"/>
                                          </p:val>
                                        </p:tav>
                                        <p:tav tm="100000">
                                          <p:val>
                                            <p:strVal val="#ppt_w"/>
                                          </p:val>
                                        </p:tav>
                                      </p:tavLst>
                                    </p:anim>
                                  </p:childTnLst>
                                </p:cTn>
                              </p:par>
                              <p:par>
                                <p:cTn id="38" presetID="6" presetClass="entr" presetSubtype="16"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2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35" presetClass="entr" presetSubtype="0"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anim calcmode="lin" valueType="num">
                                      <p:cBhvr>
                                        <p:cTn id="46" dur="500" fill="hold"/>
                                        <p:tgtEl>
                                          <p:spTgt spid="56"/>
                                        </p:tgtEl>
                                        <p:attrNameLst>
                                          <p:attrName>style.rotation</p:attrName>
                                        </p:attrNameLst>
                                      </p:cBhvr>
                                      <p:tavLst>
                                        <p:tav tm="0">
                                          <p:val>
                                            <p:fltVal val="720"/>
                                          </p:val>
                                        </p:tav>
                                        <p:tav tm="100000">
                                          <p:val>
                                            <p:fltVal val="0"/>
                                          </p:val>
                                        </p:tav>
                                      </p:tavLst>
                                    </p:anim>
                                    <p:anim calcmode="lin" valueType="num">
                                      <p:cBhvr>
                                        <p:cTn id="47" dur="500" fill="hold"/>
                                        <p:tgtEl>
                                          <p:spTgt spid="56"/>
                                        </p:tgtEl>
                                        <p:attrNameLst>
                                          <p:attrName>ppt_h</p:attrName>
                                        </p:attrNameLst>
                                      </p:cBhvr>
                                      <p:tavLst>
                                        <p:tav tm="0">
                                          <p:val>
                                            <p:fltVal val="0"/>
                                          </p:val>
                                        </p:tav>
                                        <p:tav tm="100000">
                                          <p:val>
                                            <p:strVal val="#ppt_h"/>
                                          </p:val>
                                        </p:tav>
                                      </p:tavLst>
                                    </p:anim>
                                    <p:anim calcmode="lin" valueType="num">
                                      <p:cBhvr>
                                        <p:cTn id="48" dur="500" fill="hold"/>
                                        <p:tgtEl>
                                          <p:spTgt spid="56"/>
                                        </p:tgtEl>
                                        <p:attrNameLst>
                                          <p:attrName>ppt_w</p:attrName>
                                        </p:attrNameLst>
                                      </p:cBhvr>
                                      <p:tavLst>
                                        <p:tav tm="0">
                                          <p:val>
                                            <p:fltVal val="0"/>
                                          </p:val>
                                        </p:tav>
                                        <p:tav tm="100000">
                                          <p:val>
                                            <p:strVal val="#ppt_w"/>
                                          </p:val>
                                        </p:tav>
                                      </p:tavLst>
                                    </p:anim>
                                  </p:childTnLst>
                                </p:cTn>
                              </p:par>
                              <p:par>
                                <p:cTn id="49" presetID="6" presetClass="entr" presetSubtype="16"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circle(in)">
                                      <p:cBhvr>
                                        <p:cTn id="51" dur="2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35" presetClass="entr" presetSubtype="0" fill="hold" nodeType="click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500"/>
                                        <p:tgtEl>
                                          <p:spTgt spid="57"/>
                                        </p:tgtEl>
                                      </p:cBhvr>
                                    </p:animEffect>
                                    <p:anim calcmode="lin" valueType="num">
                                      <p:cBhvr>
                                        <p:cTn id="57" dur="500" fill="hold"/>
                                        <p:tgtEl>
                                          <p:spTgt spid="57"/>
                                        </p:tgtEl>
                                        <p:attrNameLst>
                                          <p:attrName>style.rotation</p:attrName>
                                        </p:attrNameLst>
                                      </p:cBhvr>
                                      <p:tavLst>
                                        <p:tav tm="0">
                                          <p:val>
                                            <p:fltVal val="720"/>
                                          </p:val>
                                        </p:tav>
                                        <p:tav tm="100000">
                                          <p:val>
                                            <p:fltVal val="0"/>
                                          </p:val>
                                        </p:tav>
                                      </p:tavLst>
                                    </p:anim>
                                    <p:anim calcmode="lin" valueType="num">
                                      <p:cBhvr>
                                        <p:cTn id="58" dur="500" fill="hold"/>
                                        <p:tgtEl>
                                          <p:spTgt spid="57"/>
                                        </p:tgtEl>
                                        <p:attrNameLst>
                                          <p:attrName>ppt_h</p:attrName>
                                        </p:attrNameLst>
                                      </p:cBhvr>
                                      <p:tavLst>
                                        <p:tav tm="0">
                                          <p:val>
                                            <p:fltVal val="0"/>
                                          </p:val>
                                        </p:tav>
                                        <p:tav tm="100000">
                                          <p:val>
                                            <p:strVal val="#ppt_h"/>
                                          </p:val>
                                        </p:tav>
                                      </p:tavLst>
                                    </p:anim>
                                    <p:anim calcmode="lin" valueType="num">
                                      <p:cBhvr>
                                        <p:cTn id="59" dur="500" fill="hold"/>
                                        <p:tgtEl>
                                          <p:spTgt spid="57"/>
                                        </p:tgtEl>
                                        <p:attrNameLst>
                                          <p:attrName>ppt_w</p:attrName>
                                        </p:attrNameLst>
                                      </p:cBhvr>
                                      <p:tavLst>
                                        <p:tav tm="0">
                                          <p:val>
                                            <p:fltVal val="0"/>
                                          </p:val>
                                        </p:tav>
                                        <p:tav tm="100000">
                                          <p:val>
                                            <p:strVal val="#ppt_w"/>
                                          </p:val>
                                        </p:tav>
                                      </p:tavLst>
                                    </p:anim>
                                  </p:childTnLst>
                                </p:cTn>
                              </p:par>
                              <p:par>
                                <p:cTn id="60" presetID="6" presetClass="entr" presetSubtype="16"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circle(in)">
                                      <p:cBhvr>
                                        <p:cTn id="6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607" t="9720" r="7737" b="54882"/>
          <a:stretch/>
        </p:blipFill>
        <p:spPr>
          <a:xfrm>
            <a:off x="-13319" y="5781578"/>
            <a:ext cx="12211050" cy="1104900"/>
          </a:xfrm>
          <a:prstGeom prst="rect">
            <a:avLst/>
          </a:prstGeom>
        </p:spPr>
      </p:pic>
      <p:pic>
        <p:nvPicPr>
          <p:cNvPr id="6" name="图片 8"/>
          <p:cNvPicPr>
            <a:picLocks noChangeAspect="1"/>
          </p:cNvPicPr>
          <p:nvPr/>
        </p:nvPicPr>
        <p:blipFill>
          <a:blip r:embed="rId3"/>
          <a:stretch>
            <a:fillRect/>
          </a:stretch>
        </p:blipFill>
        <p:spPr>
          <a:xfrm>
            <a:off x="11245180" y="5660740"/>
            <a:ext cx="861558" cy="1190382"/>
          </a:xfrm>
          <a:prstGeom prst="rect">
            <a:avLst/>
          </a:prstGeom>
          <a:noFill/>
          <a:ln w="9525">
            <a:noFill/>
          </a:ln>
        </p:spPr>
      </p:pic>
      <p:pic>
        <p:nvPicPr>
          <p:cNvPr id="7" name="Picture 6"/>
          <p:cNvPicPr>
            <a:picLocks noChangeAspect="1"/>
          </p:cNvPicPr>
          <p:nvPr/>
        </p:nvPicPr>
        <p:blipFill rotWithShape="1">
          <a:blip r:embed="rId4"/>
          <a:srcRect l="13436" t="84985" r="12967" b="6114"/>
          <a:stretch/>
        </p:blipFill>
        <p:spPr>
          <a:xfrm>
            <a:off x="-57151" y="23540"/>
            <a:ext cx="12249151" cy="312479"/>
          </a:xfrm>
          <a:prstGeom prst="rect">
            <a:avLst/>
          </a:prstGeom>
        </p:spPr>
      </p:pic>
      <p:pic>
        <p:nvPicPr>
          <p:cNvPr id="8" name="图片 7"/>
          <p:cNvPicPr>
            <a:picLocks noChangeAspect="1"/>
          </p:cNvPicPr>
          <p:nvPr/>
        </p:nvPicPr>
        <p:blipFill>
          <a:blip r:embed="rId5"/>
          <a:stretch>
            <a:fillRect/>
          </a:stretch>
        </p:blipFill>
        <p:spPr>
          <a:xfrm>
            <a:off x="25068" y="5486852"/>
            <a:ext cx="1071850" cy="1399626"/>
          </a:xfrm>
          <a:prstGeom prst="rect">
            <a:avLst/>
          </a:prstGeom>
          <a:noFill/>
          <a:ln w="9525">
            <a:noFill/>
          </a:ln>
        </p:spPr>
      </p:pic>
      <p:sp>
        <p:nvSpPr>
          <p:cNvPr id="10" name="TextBox 9"/>
          <p:cNvSpPr txBox="1"/>
          <p:nvPr/>
        </p:nvSpPr>
        <p:spPr>
          <a:xfrm>
            <a:off x="241288" y="259230"/>
            <a:ext cx="3099071"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1. Nghe – viết</a:t>
            </a:r>
          </a:p>
        </p:txBody>
      </p:sp>
      <p:pic>
        <p:nvPicPr>
          <p:cNvPr id="12" name="图片 6">
            <a:extLst>
              <a:ext uri="{FF2B5EF4-FFF2-40B4-BE49-F238E27FC236}">
                <a16:creationId xmlns:a16="http://schemas.microsoft.com/office/drawing/2014/main" id="{5B0CAB89-445F-470E-840C-54C5DA35E9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77574" y="107981"/>
            <a:ext cx="1114425" cy="1111413"/>
          </a:xfrm>
          <a:prstGeom prst="rect">
            <a:avLst/>
          </a:prstGeom>
        </p:spPr>
      </p:pic>
      <p:sp>
        <p:nvSpPr>
          <p:cNvPr id="13" name="TextBox 12"/>
          <p:cNvSpPr txBox="1"/>
          <p:nvPr/>
        </p:nvSpPr>
        <p:spPr>
          <a:xfrm>
            <a:off x="3221089" y="621911"/>
            <a:ext cx="6756141" cy="1292597"/>
          </a:xfrm>
          <a:prstGeom prst="rect">
            <a:avLst/>
          </a:prstGeom>
          <a:noFill/>
        </p:spPr>
        <p:txBody>
          <a:bodyPr wrap="square" lIns="121855" tIns="60928" rIns="121855" bIns="60928" rtlCol="0">
            <a:spAutoFit/>
          </a:bodyPr>
          <a:lstStyle/>
          <a:p>
            <a:r>
              <a:rPr lang="en-US" sz="40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vi-VN" sz="40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600" b="1">
                <a:solidFill>
                  <a:srgbClr val="FF0000"/>
                </a:solidFill>
                <a:latin typeface="Times New Roman" pitchFamily="18" charset="0"/>
                <a:ea typeface="思源黑体 CN Bold" panose="020B0800000000000000" pitchFamily="34" charset="-122"/>
                <a:cs typeface="Times New Roman" pitchFamily="18" charset="0"/>
              </a:rPr>
              <a:t>Trên các miền đất nước</a:t>
            </a:r>
            <a:endParaRPr lang="en-US" altLang="zh-CN" sz="3600" b="1">
              <a:solidFill>
                <a:srgbClr val="FF0000"/>
              </a:solidFill>
              <a:latin typeface="Times New Roman" pitchFamily="18" charset="0"/>
              <a:ea typeface="思源黑体 CN Bold" panose="020B0800000000000000" pitchFamily="34" charset="-122"/>
              <a:cs typeface="Times New Roman" pitchFamily="18" charset="0"/>
            </a:endParaRPr>
          </a:p>
          <a:p>
            <a:endParaRPr lang="en-US" sz="3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15" name="Group 14">
            <a:extLst>
              <a:ext uri="{FF2B5EF4-FFF2-40B4-BE49-F238E27FC236}">
                <a16:creationId xmlns:a16="http://schemas.microsoft.com/office/drawing/2014/main" id="{8EB64A4F-2F51-48FB-A24A-ED66D4B41848}"/>
              </a:ext>
            </a:extLst>
          </p:cNvPr>
          <p:cNvGrpSpPr/>
          <p:nvPr/>
        </p:nvGrpSpPr>
        <p:grpSpPr>
          <a:xfrm>
            <a:off x="1581896" y="4618200"/>
            <a:ext cx="5426116" cy="776406"/>
            <a:chOff x="1216338" y="4241756"/>
            <a:chExt cx="5426116" cy="776406"/>
          </a:xfrm>
        </p:grpSpPr>
        <p:grpSp>
          <p:nvGrpSpPr>
            <p:cNvPr id="16" name="Group 15">
              <a:extLst>
                <a:ext uri="{FF2B5EF4-FFF2-40B4-BE49-F238E27FC236}">
                  <a16:creationId xmlns:a16="http://schemas.microsoft.com/office/drawing/2014/main" id="{D4E1F6AD-B226-4417-AAA0-726BB226B36D}"/>
                </a:ext>
              </a:extLst>
            </p:cNvPr>
            <p:cNvGrpSpPr/>
            <p:nvPr/>
          </p:nvGrpSpPr>
          <p:grpSpPr>
            <a:xfrm>
              <a:off x="1216338" y="4241756"/>
              <a:ext cx="919884" cy="712532"/>
              <a:chOff x="2485459" y="1975436"/>
              <a:chExt cx="1901631" cy="1616071"/>
            </a:xfrm>
          </p:grpSpPr>
          <p:pic>
            <p:nvPicPr>
              <p:cNvPr id="19" name="图片 6">
                <a:extLst>
                  <a:ext uri="{FF2B5EF4-FFF2-40B4-BE49-F238E27FC236}">
                    <a16:creationId xmlns:a16="http://schemas.microsoft.com/office/drawing/2014/main" id="{4ADB0063-D8EC-4297-A435-7031D795B9C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85459" y="1975436"/>
                <a:ext cx="1901631" cy="1616071"/>
              </a:xfrm>
              <a:prstGeom prst="rect">
                <a:avLst/>
              </a:prstGeom>
            </p:spPr>
          </p:pic>
          <p:pic>
            <p:nvPicPr>
              <p:cNvPr id="20" name="图片 2">
                <a:extLst>
                  <a:ext uri="{FF2B5EF4-FFF2-40B4-BE49-F238E27FC236}">
                    <a16:creationId xmlns:a16="http://schemas.microsoft.com/office/drawing/2014/main" id="{71B60E29-B730-405A-B373-E959F22340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1" name="图片 9">
                <a:extLst>
                  <a:ext uri="{FF2B5EF4-FFF2-40B4-BE49-F238E27FC236}">
                    <a16:creationId xmlns:a16="http://schemas.microsoft.com/office/drawing/2014/main" id="{B22ABC45-D357-4CFB-B9C3-2368766CBA8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18" name="Rectangle 17">
              <a:extLst>
                <a:ext uri="{FF2B5EF4-FFF2-40B4-BE49-F238E27FC236}">
                  <a16:creationId xmlns:a16="http://schemas.microsoft.com/office/drawing/2014/main" id="{D824CF9C-C197-4BC0-B1B2-5B75A5B8957D}"/>
                </a:ext>
              </a:extLst>
            </p:cNvPr>
            <p:cNvSpPr/>
            <p:nvPr/>
          </p:nvSpPr>
          <p:spPr>
            <a:xfrm>
              <a:off x="2121088" y="4433387"/>
              <a:ext cx="4521366" cy="584775"/>
            </a:xfrm>
            <a:prstGeom prst="rect">
              <a:avLst/>
            </a:prstGeom>
          </p:spPr>
          <p:txBody>
            <a:bodyPr wrap="none">
              <a:spAutoFit/>
            </a:bodyPr>
            <a:lstStyle/>
            <a:p>
              <a:r>
                <a:rPr lang="en-US" sz="320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Ngày Giỗ Tổ là ngày nào?</a:t>
              </a:r>
              <a:endPar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grpSp>
        <p:nvGrpSpPr>
          <p:cNvPr id="22" name="Group 21">
            <a:extLst>
              <a:ext uri="{FF2B5EF4-FFF2-40B4-BE49-F238E27FC236}">
                <a16:creationId xmlns:a16="http://schemas.microsoft.com/office/drawing/2014/main" id="{8C6DAE3C-3092-4792-A3CB-422B2BFEA4DF}"/>
              </a:ext>
            </a:extLst>
          </p:cNvPr>
          <p:cNvGrpSpPr/>
          <p:nvPr/>
        </p:nvGrpSpPr>
        <p:grpSpPr>
          <a:xfrm>
            <a:off x="1691040" y="5596866"/>
            <a:ext cx="9459865" cy="1171805"/>
            <a:chOff x="1555138" y="5106976"/>
            <a:chExt cx="8995633" cy="1171805"/>
          </a:xfrm>
        </p:grpSpPr>
        <p:grpSp>
          <p:nvGrpSpPr>
            <p:cNvPr id="23" name="Group 22">
              <a:extLst>
                <a:ext uri="{FF2B5EF4-FFF2-40B4-BE49-F238E27FC236}">
                  <a16:creationId xmlns:a16="http://schemas.microsoft.com/office/drawing/2014/main" id="{52FF39F3-59D6-4CA6-8126-1CA99812EDDC}"/>
                </a:ext>
              </a:extLst>
            </p:cNvPr>
            <p:cNvGrpSpPr/>
            <p:nvPr/>
          </p:nvGrpSpPr>
          <p:grpSpPr>
            <a:xfrm>
              <a:off x="1555138" y="5106976"/>
              <a:ext cx="1019249" cy="742405"/>
              <a:chOff x="5056544" y="1716444"/>
              <a:chExt cx="2132700" cy="1761041"/>
            </a:xfrm>
          </p:grpSpPr>
          <p:pic>
            <p:nvPicPr>
              <p:cNvPr id="25" name="图片 11">
                <a:extLst>
                  <a:ext uri="{FF2B5EF4-FFF2-40B4-BE49-F238E27FC236}">
                    <a16:creationId xmlns:a16="http://schemas.microsoft.com/office/drawing/2014/main" id="{773AF2A2-2B1C-4FD0-B8F1-AA901AF19B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56544" y="1716444"/>
                <a:ext cx="2132700" cy="1761041"/>
              </a:xfrm>
              <a:prstGeom prst="rect">
                <a:avLst/>
              </a:prstGeom>
            </p:spPr>
          </p:pic>
          <p:pic>
            <p:nvPicPr>
              <p:cNvPr id="26" name="图片 3">
                <a:extLst>
                  <a:ext uri="{FF2B5EF4-FFF2-40B4-BE49-F238E27FC236}">
                    <a16:creationId xmlns:a16="http://schemas.microsoft.com/office/drawing/2014/main" id="{88A14C84-7E1C-42DF-A741-922778CE2A6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69551" y="2221919"/>
                <a:ext cx="455161" cy="736288"/>
              </a:xfrm>
              <a:prstGeom prst="rect">
                <a:avLst/>
              </a:prstGeom>
            </p:spPr>
          </p:pic>
          <p:pic>
            <p:nvPicPr>
              <p:cNvPr id="27" name="图片 5">
                <a:extLst>
                  <a:ext uri="{FF2B5EF4-FFF2-40B4-BE49-F238E27FC236}">
                    <a16:creationId xmlns:a16="http://schemas.microsoft.com/office/drawing/2014/main" id="{5489B036-6BFD-4707-AF39-8289D12329C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42409" y="2284658"/>
                <a:ext cx="469354" cy="792413"/>
              </a:xfrm>
              <a:prstGeom prst="rect">
                <a:avLst/>
              </a:prstGeom>
            </p:spPr>
          </p:pic>
        </p:grpSp>
        <p:sp>
          <p:nvSpPr>
            <p:cNvPr id="24" name="TextBox 23">
              <a:extLst>
                <a:ext uri="{FF2B5EF4-FFF2-40B4-BE49-F238E27FC236}">
                  <a16:creationId xmlns:a16="http://schemas.microsoft.com/office/drawing/2014/main" id="{050CE124-A425-4075-8399-F8C02C4B7958}"/>
                </a:ext>
              </a:extLst>
            </p:cNvPr>
            <p:cNvSpPr txBox="1"/>
            <p:nvPr/>
          </p:nvSpPr>
          <p:spPr>
            <a:xfrm>
              <a:off x="2477435" y="5170850"/>
              <a:ext cx="8073336" cy="1107931"/>
            </a:xfrm>
            <a:prstGeom prst="rect">
              <a:avLst/>
            </a:prstGeom>
            <a:noFill/>
          </p:spPr>
          <p:txBody>
            <a:bodyPr wrap="square" lIns="121855" tIns="60928" rIns="121855" bIns="60928" rtlCol="0">
              <a:spAutoFit/>
            </a:bodyPr>
            <a:lstStyle/>
            <a:p>
              <a:r>
                <a:rPr lang="en-US" sz="320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Đọc câu thơ nói về </a:t>
              </a:r>
              <a:r>
                <a:rPr lang="en-US" sz="3200">
                  <a:solidFill>
                    <a:srgbClr val="002060"/>
                  </a:solidFill>
                  <a:latin typeface="Times New Roman" panose="02020603050405020304" pitchFamily="18" charset="0"/>
                  <a:cs typeface="Times New Roman" panose="02020603050405020304" pitchFamily="18" charset="0"/>
                </a:rPr>
                <a:t>Đồng Tháp Mười </a:t>
              </a:r>
              <a:r>
                <a:rPr lang="en-US" sz="320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p>
            <a:p>
              <a:endParaRPr lang="en-US" sz="3200"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sp>
        <p:nvSpPr>
          <p:cNvPr id="5" name="Title 4">
            <a:extLst>
              <a:ext uri="{FF2B5EF4-FFF2-40B4-BE49-F238E27FC236}">
                <a16:creationId xmlns:a16="http://schemas.microsoft.com/office/drawing/2014/main" id="{C50CB3FE-1661-4B16-A20C-17975D24D53A}"/>
              </a:ext>
            </a:extLst>
          </p:cNvPr>
          <p:cNvSpPr>
            <a:spLocks noGrp="1"/>
          </p:cNvSpPr>
          <p:nvPr>
            <p:ph type="title"/>
          </p:nvPr>
        </p:nvSpPr>
        <p:spPr>
          <a:xfrm>
            <a:off x="999007" y="1612885"/>
            <a:ext cx="10383368" cy="2789892"/>
          </a:xfrm>
        </p:spPr>
        <p:txBody>
          <a:bodyPr>
            <a:normAutofit fontScale="90000"/>
          </a:bodyPr>
          <a:lstStyle/>
          <a:p>
            <a:r>
              <a:rPr lang="en-US" sz="3000">
                <a:latin typeface="Times New Roman" panose="02020603050405020304" pitchFamily="18" charset="0"/>
                <a:cs typeface="Times New Roman" panose="02020603050405020304" pitchFamily="18" charset="0"/>
              </a:rPr>
              <a:t>     </a:t>
            </a:r>
            <a:r>
              <a:rPr lang="en-US" sz="3600">
                <a:latin typeface="Times New Roman" panose="02020603050405020304" pitchFamily="18" charset="0"/>
                <a:cs typeface="Times New Roman" panose="02020603050405020304" pitchFamily="18" charset="0"/>
              </a:rPr>
              <a:t>Dù ai đi ngược về xuôi</a:t>
            </a:r>
            <a:br>
              <a:rPr lang="en-US" sz="3600">
                <a:latin typeface="Times New Roman" panose="02020603050405020304" pitchFamily="18" charset="0"/>
                <a:cs typeface="Times New Roman" panose="02020603050405020304" pitchFamily="18" charset="0"/>
              </a:rPr>
            </a:br>
            <a:r>
              <a:rPr lang="en-US" sz="3600">
                <a:latin typeface="Times New Roman" panose="02020603050405020304" pitchFamily="18" charset="0"/>
                <a:cs typeface="Times New Roman" panose="02020603050405020304" pitchFamily="18" charset="0"/>
              </a:rPr>
              <a:t>        Nhớ ngày Giỗ Tổ mùng mười tháng Ba.</a:t>
            </a:r>
            <a:br>
              <a:rPr lang="en-US" sz="3600">
                <a:latin typeface="Times New Roman" panose="02020603050405020304" pitchFamily="18" charset="0"/>
                <a:cs typeface="Times New Roman" panose="02020603050405020304" pitchFamily="18" charset="0"/>
              </a:rPr>
            </a:br>
            <a:r>
              <a:rPr lang="en-US" sz="3600">
                <a:latin typeface="Times New Roman" panose="02020603050405020304" pitchFamily="18" charset="0"/>
                <a:cs typeface="Times New Roman" panose="02020603050405020304" pitchFamily="18" charset="0"/>
              </a:rPr>
              <a:t>                 Đường vô xứ Nghệ quanh quanh</a:t>
            </a:r>
            <a:br>
              <a:rPr lang="en-US" sz="3600">
                <a:latin typeface="Times New Roman" panose="02020603050405020304" pitchFamily="18" charset="0"/>
                <a:cs typeface="Times New Roman" panose="02020603050405020304" pitchFamily="18" charset="0"/>
              </a:rPr>
            </a:br>
            <a:r>
              <a:rPr lang="en-US" sz="3600">
                <a:latin typeface="Times New Roman" panose="02020603050405020304" pitchFamily="18" charset="0"/>
                <a:cs typeface="Times New Roman" panose="02020603050405020304" pitchFamily="18" charset="0"/>
              </a:rPr>
              <a:t>     Non xanh nước biếc như tranh hoạ đồ.</a:t>
            </a:r>
            <a:br>
              <a:rPr lang="en-US" sz="3600">
                <a:latin typeface="Times New Roman" panose="02020603050405020304" pitchFamily="18" charset="0"/>
                <a:cs typeface="Times New Roman" panose="02020603050405020304" pitchFamily="18" charset="0"/>
              </a:rPr>
            </a:br>
            <a:r>
              <a:rPr lang="en-US" sz="3600">
                <a:latin typeface="Times New Roman" panose="02020603050405020304" pitchFamily="18" charset="0"/>
                <a:cs typeface="Times New Roman" panose="02020603050405020304" pitchFamily="18" charset="0"/>
              </a:rPr>
              <a:t>             Đồng Tháp Mười cò bay thẳng cánh</a:t>
            </a:r>
            <a:br>
              <a:rPr lang="en-US" sz="3600">
                <a:latin typeface="Times New Roman" panose="02020603050405020304" pitchFamily="18" charset="0"/>
                <a:cs typeface="Times New Roman" panose="02020603050405020304" pitchFamily="18" charset="0"/>
              </a:rPr>
            </a:br>
            <a:r>
              <a:rPr lang="en-US" sz="3600">
                <a:latin typeface="Times New Roman" panose="02020603050405020304" pitchFamily="18" charset="0"/>
                <a:cs typeface="Times New Roman" panose="02020603050405020304" pitchFamily="18" charset="0"/>
              </a:rPr>
              <a:t>           Nước Tháp Mười lóng lánh cá tôm.</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825262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circle(in)">
                                      <p:cBhvr>
                                        <p:cTn id="41" dur="20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circle(in)">
                                      <p:cBhvr>
                                        <p:cTn id="46"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a:srcRect l="13436" r="12967"/>
          <a:stretch/>
        </p:blipFill>
        <p:spPr>
          <a:xfrm>
            <a:off x="0" y="6092786"/>
            <a:ext cx="16370573" cy="804742"/>
          </a:xfrm>
          <a:prstGeom prst="rect">
            <a:avLst/>
          </a:prstGeom>
        </p:spPr>
      </p:pic>
      <p:pic>
        <p:nvPicPr>
          <p:cNvPr id="28" name="Picture 27"/>
          <p:cNvPicPr>
            <a:picLocks noChangeAspect="1"/>
          </p:cNvPicPr>
          <p:nvPr/>
        </p:nvPicPr>
        <p:blipFill rotWithShape="1">
          <a:blip r:embed="rId2"/>
          <a:srcRect l="13436" t="84985" r="12967" b="6114"/>
          <a:stretch/>
        </p:blipFill>
        <p:spPr>
          <a:xfrm>
            <a:off x="-57151" y="0"/>
            <a:ext cx="16370573" cy="312479"/>
          </a:xfrm>
          <a:prstGeom prst="rect">
            <a:avLst/>
          </a:prstGeom>
        </p:spPr>
      </p:pic>
      <p:sp>
        <p:nvSpPr>
          <p:cNvPr id="7" name="TextBox 6"/>
          <p:cNvSpPr txBox="1"/>
          <p:nvPr/>
        </p:nvSpPr>
        <p:spPr>
          <a:xfrm>
            <a:off x="1566928" y="2605769"/>
            <a:ext cx="9613827" cy="615489"/>
          </a:xfrm>
          <a:prstGeom prst="rect">
            <a:avLst/>
          </a:prstGeom>
          <a:noFill/>
        </p:spPr>
        <p:txBody>
          <a:bodyPr wrap="square" lIns="121855" tIns="60928" rIns="121855" bIns="60928"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Khi viết cần chú ý điều gì?</a:t>
            </a:r>
          </a:p>
        </p:txBody>
      </p:sp>
      <p:sp>
        <p:nvSpPr>
          <p:cNvPr id="8" name="TextBox 7"/>
          <p:cNvSpPr txBox="1"/>
          <p:nvPr/>
        </p:nvSpPr>
        <p:spPr>
          <a:xfrm>
            <a:off x="1506002" y="1230308"/>
            <a:ext cx="11047361" cy="615489"/>
          </a:xfrm>
          <a:prstGeom prst="rect">
            <a:avLst/>
          </a:prstGeom>
          <a:noFill/>
        </p:spPr>
        <p:txBody>
          <a:bodyPr wrap="square" lIns="121855" tIns="60928" rIns="121855" bIns="60928" rtlCol="0">
            <a:spAutoFit/>
          </a:bodyPr>
          <a:lstStyle/>
          <a:p>
            <a:r>
              <a:rPr lang="en-US" sz="32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Bài viết </a:t>
            </a:r>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gồm </a:t>
            </a:r>
            <a:r>
              <a:rPr lang="en-US" sz="3200" b="1"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mấy</a:t>
            </a:r>
            <a:r>
              <a:rPr lang="en-US" sz="3200" b="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dòng thơ?</a:t>
            </a:r>
            <a:endPar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TextBox 9"/>
          <p:cNvSpPr txBox="1"/>
          <p:nvPr/>
        </p:nvSpPr>
        <p:spPr>
          <a:xfrm>
            <a:off x="1506002" y="4151860"/>
            <a:ext cx="9613827" cy="1107931"/>
          </a:xfrm>
          <a:prstGeom prst="rect">
            <a:avLst/>
          </a:prstGeom>
          <a:noFill/>
        </p:spPr>
        <p:txBody>
          <a:bodyPr wrap="square" lIns="121855" tIns="60928" rIns="121855" bIns="60928" rtlCol="0">
            <a:spAutoFit/>
          </a:bodyPr>
          <a:lstStyle/>
          <a:p>
            <a:r>
              <a:rPr lang="en-US" sz="32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 từ dễ viết sai trong bài: </a:t>
            </a:r>
          </a:p>
          <a:p>
            <a:pPr algn="ctr"/>
            <a:r>
              <a:rPr lang="en-US" sz="32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đi ngược, quanh, nước biếc, lóng lánh</a:t>
            </a:r>
            <a:endPar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2" name="五角星 32"/>
          <p:cNvSpPr/>
          <p:nvPr/>
        </p:nvSpPr>
        <p:spPr>
          <a:xfrm rot="2121297">
            <a:off x="1178577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3" name="五角星 36"/>
          <p:cNvSpPr/>
          <p:nvPr/>
        </p:nvSpPr>
        <p:spPr>
          <a:xfrm rot="2755789">
            <a:off x="998133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4" name="五角星 35"/>
          <p:cNvSpPr/>
          <p:nvPr/>
        </p:nvSpPr>
        <p:spPr>
          <a:xfrm rot="19384917">
            <a:off x="10701549" y="66256"/>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5" name="五角星 34"/>
          <p:cNvSpPr/>
          <p:nvPr/>
        </p:nvSpPr>
        <p:spPr>
          <a:xfrm rot="337835">
            <a:off x="1157321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sp>
        <p:nvSpPr>
          <p:cNvPr id="16" name="五角星 36"/>
          <p:cNvSpPr/>
          <p:nvPr/>
        </p:nvSpPr>
        <p:spPr>
          <a:xfrm rot="20248740">
            <a:off x="1167095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rotWithShape="1">
          <a:blip r:embed="rId3"/>
          <a:srcRect l="7607" t="9720" r="7737" b="54882"/>
          <a:stretch/>
        </p:blipFill>
        <p:spPr>
          <a:xfrm>
            <a:off x="-13319" y="5781578"/>
            <a:ext cx="12211050" cy="1104900"/>
          </a:xfrm>
          <a:prstGeom prst="rect">
            <a:avLst/>
          </a:prstGeom>
        </p:spPr>
      </p:pic>
      <p:pic>
        <p:nvPicPr>
          <p:cNvPr id="18" name="图片 7"/>
          <p:cNvPicPr>
            <a:picLocks noChangeAspect="1"/>
          </p:cNvPicPr>
          <p:nvPr/>
        </p:nvPicPr>
        <p:blipFill>
          <a:blip r:embed="rId4"/>
          <a:stretch>
            <a:fillRect/>
          </a:stretch>
        </p:blipFill>
        <p:spPr>
          <a:xfrm>
            <a:off x="53443" y="4715624"/>
            <a:ext cx="1670928" cy="2181904"/>
          </a:xfrm>
          <a:prstGeom prst="rect">
            <a:avLst/>
          </a:prstGeom>
          <a:noFill/>
          <a:ln w="9525">
            <a:noFill/>
          </a:ln>
        </p:spPr>
      </p:pic>
      <p:pic>
        <p:nvPicPr>
          <p:cNvPr id="20" name="Picture 19"/>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32109" b="97764" l="0" r="53514">
                        <a14:foregroundMark x1="22045" y1="66134" x2="21725" y2="70288"/>
                        <a14:foregroundMark x1="36102" y1="58786" x2="36102" y2="64537"/>
                      </a14:backgroundRemoval>
                    </a14:imgEffect>
                  </a14:imgLayer>
                </a14:imgProps>
              </a:ext>
              <a:ext uri="{28A0092B-C50C-407E-A947-70E740481C1C}">
                <a14:useLocalDpi xmlns:a14="http://schemas.microsoft.com/office/drawing/2010/main" val="0"/>
              </a:ext>
            </a:extLst>
          </a:blip>
          <a:srcRect t="33228" r="47031"/>
          <a:stretch/>
        </p:blipFill>
        <p:spPr>
          <a:xfrm>
            <a:off x="53443" y="-37687"/>
            <a:ext cx="977643" cy="1232391"/>
          </a:xfrm>
          <a:prstGeom prst="rect">
            <a:avLst/>
          </a:prstGeom>
        </p:spPr>
      </p:pic>
      <p:pic>
        <p:nvPicPr>
          <p:cNvPr id="21" name="图片 8"/>
          <p:cNvPicPr>
            <a:picLocks noChangeAspect="1"/>
          </p:cNvPicPr>
          <p:nvPr/>
        </p:nvPicPr>
        <p:blipFill>
          <a:blip r:embed="rId7"/>
          <a:stretch>
            <a:fillRect/>
          </a:stretch>
        </p:blipFill>
        <p:spPr>
          <a:xfrm>
            <a:off x="10786464" y="5026951"/>
            <a:ext cx="1320274" cy="1824172"/>
          </a:xfrm>
          <a:prstGeom prst="rect">
            <a:avLst/>
          </a:prstGeom>
          <a:noFill/>
          <a:ln w="9525">
            <a:noFill/>
          </a:ln>
        </p:spPr>
      </p:pic>
      <p:grpSp>
        <p:nvGrpSpPr>
          <p:cNvPr id="23" name="Group 22"/>
          <p:cNvGrpSpPr/>
          <p:nvPr/>
        </p:nvGrpSpPr>
        <p:grpSpPr>
          <a:xfrm>
            <a:off x="709309" y="1228110"/>
            <a:ext cx="857619" cy="614181"/>
            <a:chOff x="2485459" y="1975436"/>
            <a:chExt cx="1772914" cy="1393004"/>
          </a:xfrm>
        </p:grpSpPr>
        <p:pic>
          <p:nvPicPr>
            <p:cNvPr id="25"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27" name="图片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29" name="图片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grpSp>
        <p:nvGrpSpPr>
          <p:cNvPr id="31" name="Group 30"/>
          <p:cNvGrpSpPr/>
          <p:nvPr/>
        </p:nvGrpSpPr>
        <p:grpSpPr>
          <a:xfrm>
            <a:off x="685280" y="2553970"/>
            <a:ext cx="847302" cy="587251"/>
            <a:chOff x="5056546" y="1975436"/>
            <a:chExt cx="1772914" cy="1393004"/>
          </a:xfrm>
        </p:grpSpPr>
        <p:pic>
          <p:nvPicPr>
            <p:cNvPr id="33" name="图片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34" name="图片 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35" name="图片 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grpSp>
        <p:nvGrpSpPr>
          <p:cNvPr id="38" name="Group 37"/>
          <p:cNvGrpSpPr/>
          <p:nvPr/>
        </p:nvGrpSpPr>
        <p:grpSpPr>
          <a:xfrm>
            <a:off x="685280" y="4102353"/>
            <a:ext cx="906987" cy="569344"/>
            <a:chOff x="8317164" y="2100522"/>
            <a:chExt cx="1772914" cy="1393004"/>
          </a:xfrm>
        </p:grpSpPr>
        <p:pic>
          <p:nvPicPr>
            <p:cNvPr id="40" name="图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41"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42" name="图片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grpSp>
        <p:nvGrpSpPr>
          <p:cNvPr id="2" name="Group 1"/>
          <p:cNvGrpSpPr/>
          <p:nvPr/>
        </p:nvGrpSpPr>
        <p:grpSpPr>
          <a:xfrm>
            <a:off x="3889235" y="207166"/>
            <a:ext cx="3962993" cy="967261"/>
            <a:chOff x="3889236" y="207166"/>
            <a:chExt cx="3494976" cy="967261"/>
          </a:xfrm>
        </p:grpSpPr>
        <p:sp>
          <p:nvSpPr>
            <p:cNvPr id="36" name="Cloud Callout 35"/>
            <p:cNvSpPr/>
            <p:nvPr/>
          </p:nvSpPr>
          <p:spPr>
            <a:xfrm>
              <a:off x="3889236" y="207166"/>
              <a:ext cx="3494976" cy="967261"/>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37" name="TextBox 36"/>
            <p:cNvSpPr txBox="1"/>
            <p:nvPr/>
          </p:nvSpPr>
          <p:spPr>
            <a:xfrm>
              <a:off x="4327047" y="373839"/>
              <a:ext cx="2843009"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Lưu ý khi viết</a:t>
              </a:r>
            </a:p>
          </p:txBody>
        </p:sp>
      </p:grpSp>
      <p:sp>
        <p:nvSpPr>
          <p:cNvPr id="32" name="TextBox 31"/>
          <p:cNvSpPr txBox="1"/>
          <p:nvPr/>
        </p:nvSpPr>
        <p:spPr>
          <a:xfrm>
            <a:off x="1506002" y="1924252"/>
            <a:ext cx="11047361"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Đoạn</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gồm </a:t>
            </a:r>
            <a:r>
              <a:rPr lang="en-US" sz="3200" b="1"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32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6 dòng thơ.</a:t>
            </a:r>
            <a:endPar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9" name="TextBox 38"/>
          <p:cNvSpPr txBox="1"/>
          <p:nvPr/>
        </p:nvSpPr>
        <p:spPr>
          <a:xfrm>
            <a:off x="1459351" y="3120276"/>
            <a:ext cx="10429913"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hoa</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chữ</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cái</a:t>
            </a:r>
            <a:r>
              <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b="1"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đầu</a:t>
            </a:r>
            <a:r>
              <a:rPr lang="en-US" sz="3200" b="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dòng thơ và tên riêng.</a:t>
            </a:r>
            <a:endParaRPr lang="en-US" sz="32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7630728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fade">
                                      <p:cBhvr>
                                        <p:cTn id="41" dur="1000"/>
                                        <p:tgtEl>
                                          <p:spTgt spid="32"/>
                                        </p:tgtEl>
                                      </p:cBhvr>
                                    </p:animEffect>
                                    <p:anim calcmode="lin" valueType="num">
                                      <p:cBhvr>
                                        <p:cTn id="42" dur="1000" fill="hold"/>
                                        <p:tgtEl>
                                          <p:spTgt spid="32"/>
                                        </p:tgtEl>
                                        <p:attrNameLst>
                                          <p:attrName>ppt_x</p:attrName>
                                        </p:attrNameLst>
                                      </p:cBhvr>
                                      <p:tavLst>
                                        <p:tav tm="0">
                                          <p:val>
                                            <p:strVal val="#ppt_x"/>
                                          </p:val>
                                        </p:tav>
                                        <p:tav tm="100000">
                                          <p:val>
                                            <p:strVal val="#ppt_x"/>
                                          </p:val>
                                        </p:tav>
                                      </p:tavLst>
                                    </p:anim>
                                    <p:anim calcmode="lin" valueType="num">
                                      <p:cBhvr>
                                        <p:cTn id="4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1000"/>
                                        <p:tgtEl>
                                          <p:spTgt spid="7"/>
                                        </p:tgtEl>
                                      </p:cBhvr>
                                    </p:animEffect>
                                    <p:anim calcmode="lin" valueType="num">
                                      <p:cBhvr>
                                        <p:cTn id="54" dur="1000" fill="hold"/>
                                        <p:tgtEl>
                                          <p:spTgt spid="7"/>
                                        </p:tgtEl>
                                        <p:attrNameLst>
                                          <p:attrName>ppt_x</p:attrName>
                                        </p:attrNameLst>
                                      </p:cBhvr>
                                      <p:tavLst>
                                        <p:tav tm="0">
                                          <p:val>
                                            <p:strVal val="#ppt_x"/>
                                          </p:val>
                                        </p:tav>
                                        <p:tav tm="100000">
                                          <p:val>
                                            <p:strVal val="#ppt_x"/>
                                          </p:val>
                                        </p:tav>
                                      </p:tavLst>
                                    </p:anim>
                                    <p:anim calcmode="lin" valueType="num">
                                      <p:cBhvr>
                                        <p:cTn id="5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1000"/>
                                        <p:tgtEl>
                                          <p:spTgt spid="39"/>
                                        </p:tgtEl>
                                      </p:cBhvr>
                                    </p:animEffect>
                                    <p:anim calcmode="lin" valueType="num">
                                      <p:cBhvr>
                                        <p:cTn id="61" dur="1000" fill="hold"/>
                                        <p:tgtEl>
                                          <p:spTgt spid="39"/>
                                        </p:tgtEl>
                                        <p:attrNameLst>
                                          <p:attrName>ppt_x</p:attrName>
                                        </p:attrNameLst>
                                      </p:cBhvr>
                                      <p:tavLst>
                                        <p:tav tm="0">
                                          <p:val>
                                            <p:strVal val="#ppt_x"/>
                                          </p:val>
                                        </p:tav>
                                        <p:tav tm="100000">
                                          <p:val>
                                            <p:strVal val="#ppt_x"/>
                                          </p:val>
                                        </p:tav>
                                      </p:tavLst>
                                    </p:anim>
                                    <p:anim calcmode="lin" valueType="num">
                                      <p:cBhvr>
                                        <p:cTn id="6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nodeType="click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1000"/>
                                        <p:tgtEl>
                                          <p:spTgt spid="38"/>
                                        </p:tgtEl>
                                      </p:cBhvr>
                                    </p:animEffect>
                                    <p:anim calcmode="lin" valueType="num">
                                      <p:cBhvr>
                                        <p:cTn id="68" dur="1000" fill="hold"/>
                                        <p:tgtEl>
                                          <p:spTgt spid="38"/>
                                        </p:tgtEl>
                                        <p:attrNameLst>
                                          <p:attrName>ppt_x</p:attrName>
                                        </p:attrNameLst>
                                      </p:cBhvr>
                                      <p:tavLst>
                                        <p:tav tm="0">
                                          <p:val>
                                            <p:strVal val="#ppt_x"/>
                                          </p:val>
                                        </p:tav>
                                        <p:tav tm="100000">
                                          <p:val>
                                            <p:strVal val="#ppt_x"/>
                                          </p:val>
                                        </p:tav>
                                      </p:tavLst>
                                    </p:anim>
                                    <p:anim calcmode="lin" valueType="num">
                                      <p:cBhvr>
                                        <p:cTn id="69" dur="1000" fill="hold"/>
                                        <p:tgtEl>
                                          <p:spTgt spid="38"/>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10">
                                            <p:txEl>
                                              <p:pRg st="0" end="0"/>
                                            </p:txEl>
                                          </p:spTgt>
                                        </p:tgtEl>
                                        <p:attrNameLst>
                                          <p:attrName>style.visibility</p:attrName>
                                        </p:attrNameLst>
                                      </p:cBhvr>
                                      <p:to>
                                        <p:strVal val="visible"/>
                                      </p:to>
                                    </p:set>
                                    <p:animEffect transition="in" filter="fade">
                                      <p:cBhvr>
                                        <p:cTn id="72" dur="1000"/>
                                        <p:tgtEl>
                                          <p:spTgt spid="10">
                                            <p:txEl>
                                              <p:pRg st="0" end="0"/>
                                            </p:txEl>
                                          </p:spTgt>
                                        </p:tgtEl>
                                      </p:cBhvr>
                                    </p:animEffect>
                                    <p:anim calcmode="lin" valueType="num">
                                      <p:cBhvr>
                                        <p:cTn id="7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10">
                                            <p:txEl>
                                              <p:pRg st="1" end="1"/>
                                            </p:txEl>
                                          </p:spTgt>
                                        </p:tgtEl>
                                        <p:attrNameLst>
                                          <p:attrName>style.visibility</p:attrName>
                                        </p:attrNameLst>
                                      </p:cBhvr>
                                      <p:to>
                                        <p:strVal val="visible"/>
                                      </p:to>
                                    </p:set>
                                    <p:animEffect transition="in" filter="fade">
                                      <p:cBhvr>
                                        <p:cTn id="79" dur="1000"/>
                                        <p:tgtEl>
                                          <p:spTgt spid="10">
                                            <p:txEl>
                                              <p:pRg st="1" end="1"/>
                                            </p:txEl>
                                          </p:spTgt>
                                        </p:tgtEl>
                                      </p:cBhvr>
                                    </p:animEffect>
                                    <p:anim calcmode="lin" valueType="num">
                                      <p:cBhvr>
                                        <p:cTn id="8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8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2" grpId="0"/>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2566" y="1546989"/>
            <a:ext cx="3284120" cy="3479962"/>
          </a:xfrm>
          <a:prstGeom prst="rect">
            <a:avLst/>
          </a:prstGeom>
        </p:spPr>
      </p:pic>
      <p:pic>
        <p:nvPicPr>
          <p:cNvPr id="6" name="Picture 5"/>
          <p:cNvPicPr>
            <a:picLocks noChangeAspect="1"/>
          </p:cNvPicPr>
          <p:nvPr/>
        </p:nvPicPr>
        <p:blipFill rotWithShape="1">
          <a:blip r:embed="rId3"/>
          <a:srcRect l="13436" t="84985" r="12967" b="6114"/>
          <a:stretch/>
        </p:blipFill>
        <p:spPr>
          <a:xfrm>
            <a:off x="-57151" y="0"/>
            <a:ext cx="12249151" cy="312479"/>
          </a:xfrm>
          <a:prstGeom prst="rect">
            <a:avLst/>
          </a:prstGeom>
        </p:spPr>
      </p:pic>
      <p:pic>
        <p:nvPicPr>
          <p:cNvPr id="7" name="Picture 6"/>
          <p:cNvPicPr>
            <a:picLocks noChangeAspect="1"/>
          </p:cNvPicPr>
          <p:nvPr/>
        </p:nvPicPr>
        <p:blipFill rotWithShape="1">
          <a:blip r:embed="rId4"/>
          <a:srcRect l="7607" t="9720" r="7737" b="54882"/>
          <a:stretch/>
        </p:blipFill>
        <p:spPr>
          <a:xfrm>
            <a:off x="-13319" y="5781578"/>
            <a:ext cx="12211050" cy="1104900"/>
          </a:xfrm>
          <a:prstGeom prst="rect">
            <a:avLst/>
          </a:prstGeom>
        </p:spPr>
      </p:pic>
      <p:pic>
        <p:nvPicPr>
          <p:cNvPr id="8" name="图片 7"/>
          <p:cNvPicPr>
            <a:picLocks noChangeAspect="1"/>
          </p:cNvPicPr>
          <p:nvPr/>
        </p:nvPicPr>
        <p:blipFill>
          <a:blip r:embed="rId5"/>
          <a:stretch>
            <a:fillRect/>
          </a:stretch>
        </p:blipFill>
        <p:spPr>
          <a:xfrm>
            <a:off x="22951" y="4851918"/>
            <a:ext cx="1508265" cy="1969498"/>
          </a:xfrm>
          <a:prstGeom prst="rect">
            <a:avLst/>
          </a:prstGeom>
          <a:noFill/>
          <a:ln w="9525">
            <a:noFill/>
          </a:ln>
        </p:spPr>
      </p:pic>
      <p:pic>
        <p:nvPicPr>
          <p:cNvPr id="10" name="图片 8"/>
          <p:cNvPicPr>
            <a:picLocks noChangeAspect="1"/>
          </p:cNvPicPr>
          <p:nvPr/>
        </p:nvPicPr>
        <p:blipFill>
          <a:blip r:embed="rId6"/>
          <a:stretch>
            <a:fillRect/>
          </a:stretch>
        </p:blipFill>
        <p:spPr>
          <a:xfrm>
            <a:off x="10786464" y="5026951"/>
            <a:ext cx="1320274" cy="1824172"/>
          </a:xfrm>
          <a:prstGeom prst="rect">
            <a:avLst/>
          </a:prstGeom>
          <a:noFill/>
          <a:ln w="9525">
            <a:noFill/>
          </a:ln>
        </p:spPr>
      </p:pic>
      <p:sp>
        <p:nvSpPr>
          <p:cNvPr id="11" name="五角星 32"/>
          <p:cNvSpPr/>
          <p:nvPr/>
        </p:nvSpPr>
        <p:spPr>
          <a:xfrm rot="2121297">
            <a:off x="11674938" y="1007192"/>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2" name="五角星 36"/>
          <p:cNvSpPr/>
          <p:nvPr/>
        </p:nvSpPr>
        <p:spPr>
          <a:xfrm rot="2755789">
            <a:off x="9870495" y="144569"/>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3" name="五角星 35"/>
          <p:cNvSpPr/>
          <p:nvPr/>
        </p:nvSpPr>
        <p:spPr>
          <a:xfrm rot="19384917">
            <a:off x="10646270" y="-97402"/>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4" name="五角星 34"/>
          <p:cNvSpPr/>
          <p:nvPr/>
        </p:nvSpPr>
        <p:spPr>
          <a:xfrm rot="337835">
            <a:off x="11462370" y="-28478"/>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sp>
        <p:nvSpPr>
          <p:cNvPr id="15" name="五角星 36"/>
          <p:cNvSpPr/>
          <p:nvPr/>
        </p:nvSpPr>
        <p:spPr>
          <a:xfrm rot="20248740">
            <a:off x="11560117" y="1651895"/>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400" b="1">
              <a:solidFill>
                <a:prstClr val="white"/>
              </a:solidFill>
              <a:latin typeface="Times New Roman" pitchFamily="18" charset="0"/>
              <a:cs typeface="Times New Roman" pitchFamily="18" charset="0"/>
            </a:endParaRPr>
          </a:p>
        </p:txBody>
      </p:sp>
      <p:grpSp>
        <p:nvGrpSpPr>
          <p:cNvPr id="33" name="Group 32"/>
          <p:cNvGrpSpPr/>
          <p:nvPr/>
        </p:nvGrpSpPr>
        <p:grpSpPr>
          <a:xfrm>
            <a:off x="1899234" y="489789"/>
            <a:ext cx="5398965" cy="768270"/>
            <a:chOff x="693241" y="945059"/>
            <a:chExt cx="5398965" cy="768270"/>
          </a:xfrm>
        </p:grpSpPr>
        <p:sp>
          <p:nvSpPr>
            <p:cNvPr id="29" name="Rounded Rectangle 28"/>
            <p:cNvSpPr/>
            <p:nvPr/>
          </p:nvSpPr>
          <p:spPr>
            <a:xfrm>
              <a:off x="693241" y="945059"/>
              <a:ext cx="3220853" cy="768270"/>
            </a:xfrm>
            <a:prstGeom prst="roundRect">
              <a:avLst/>
            </a:prstGeom>
            <a:noFill/>
            <a:ln w="28575">
              <a:solidFill>
                <a:schemeClr val="accent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itchFamily="18" charset="0"/>
                <a:cs typeface="Times New Roman" pitchFamily="18" charset="0"/>
              </a:endParaRPr>
            </a:p>
          </p:txBody>
        </p:sp>
        <p:sp>
          <p:nvSpPr>
            <p:cNvPr id="30" name="TextBox 29"/>
            <p:cNvSpPr txBox="1"/>
            <p:nvPr/>
          </p:nvSpPr>
          <p:spPr>
            <a:xfrm>
              <a:off x="693241" y="958427"/>
              <a:ext cx="5398965" cy="615489"/>
            </a:xfrm>
            <a:prstGeom prst="rect">
              <a:avLst/>
            </a:prstGeom>
            <a:noFill/>
          </p:spPr>
          <p:txBody>
            <a:bodyPr wrap="square" lIns="121855" tIns="60928" rIns="121855" bIns="60928" rtlCol="0">
              <a:spAutoFit/>
            </a:bodyPr>
            <a:lstStyle/>
            <a:p>
              <a:r>
                <a:rPr lang="en-US" sz="3200" b="1" dirty="0">
                  <a:solidFill>
                    <a:srgbClr val="FF0000"/>
                  </a:solidFill>
                  <a:latin typeface="Times New Roman" pitchFamily="18" charset="0"/>
                  <a:ea typeface="Arial-Rounded" panose="020B0500000000000000" pitchFamily="34" charset="0"/>
                  <a:cs typeface="Times New Roman" pitchFamily="18" charset="0"/>
                </a:rPr>
                <a:t>Tư thế ngồi viết</a:t>
              </a:r>
            </a:p>
          </p:txBody>
        </p:sp>
      </p:grpSp>
      <p:sp>
        <p:nvSpPr>
          <p:cNvPr id="32" name="TextBox 31"/>
          <p:cNvSpPr txBox="1"/>
          <p:nvPr/>
        </p:nvSpPr>
        <p:spPr>
          <a:xfrm>
            <a:off x="777083" y="1281502"/>
            <a:ext cx="6895483" cy="4062586"/>
          </a:xfrm>
          <a:prstGeom prst="rect">
            <a:avLst/>
          </a:prstGeom>
          <a:noFill/>
        </p:spPr>
        <p:txBody>
          <a:bodyPr wrap="square" lIns="121855" tIns="60928" rIns="121855" bIns="60928" rtlCol="0">
            <a:spAutoFit/>
          </a:bodyPr>
          <a:lstStyle/>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Lưng thẳng.</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Không tì ngực xuống bàn.</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Đầu hơi cúi.</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Mắt cách vở khoảng 25-30cm.</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Tay phải cầm bút</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Tay trái tì nhẹ lên mép vở để giữ.</a:t>
            </a:r>
          </a:p>
          <a:p>
            <a:pPr marL="457200" indent="-457200">
              <a:buFontTx/>
              <a:buChar char="-"/>
            </a:pPr>
            <a:r>
              <a:rPr lang="en-US" sz="3200" b="1" dirty="0">
                <a:solidFill>
                  <a:srgbClr val="002060"/>
                </a:solidFill>
                <a:latin typeface="Times New Roman" pitchFamily="18" charset="0"/>
                <a:ea typeface="Arial-Rounded" panose="020B0500000000000000" pitchFamily="34" charset="0"/>
                <a:cs typeface="Times New Roman" pitchFamily="18" charset="0"/>
              </a:rPr>
              <a:t>Hai chân để song song thoải mái.</a:t>
            </a:r>
          </a:p>
          <a:p>
            <a:endParaRPr lang="en-US" sz="3200" b="1" dirty="0">
              <a:solidFill>
                <a:srgbClr val="002060"/>
              </a:solidFill>
              <a:latin typeface="Times New Roman" pitchFamily="18" charset="0"/>
              <a:ea typeface="Arial-Rounded" panose="020B0500000000000000" pitchFamily="34" charset="0"/>
              <a:cs typeface="Times New Roman" pitchFamily="18" charset="0"/>
            </a:endParaRPr>
          </a:p>
        </p:txBody>
      </p:sp>
    </p:spTree>
    <p:extLst>
      <p:ext uri="{BB962C8B-B14F-4D97-AF65-F5344CB8AC3E}">
        <p14:creationId xmlns:p14="http://schemas.microsoft.com/office/powerpoint/2010/main" val="23973257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47" presetClass="entr" presetSubtype="0" fill="hold"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1000"/>
                                        <p:tgtEl>
                                          <p:spTgt spid="33"/>
                                        </p:tgtEl>
                                      </p:cBhvr>
                                    </p:animEffect>
                                    <p:anim calcmode="lin" valueType="num">
                                      <p:cBhvr>
                                        <p:cTn id="13" dur="1000" fill="hold"/>
                                        <p:tgtEl>
                                          <p:spTgt spid="33"/>
                                        </p:tgtEl>
                                        <p:attrNameLst>
                                          <p:attrName>ppt_x</p:attrName>
                                        </p:attrNameLst>
                                      </p:cBhvr>
                                      <p:tavLst>
                                        <p:tav tm="0">
                                          <p:val>
                                            <p:strVal val="#ppt_x"/>
                                          </p:val>
                                        </p:tav>
                                        <p:tav tm="100000">
                                          <p:val>
                                            <p:strVal val="#ppt_x"/>
                                          </p:val>
                                        </p:tav>
                                      </p:tavLst>
                                    </p:anim>
                                    <p:anim calcmode="lin" valueType="num">
                                      <p:cBhvr>
                                        <p:cTn id="1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Effect transition="in" filter="fade">
                                      <p:cBhvr>
                                        <p:cTn id="19" dur="500"/>
                                        <p:tgtEl>
                                          <p:spTgt spid="32">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xEl>
                                              <p:pRg st="1" end="1"/>
                                            </p:txEl>
                                          </p:spTgt>
                                        </p:tgtEl>
                                        <p:attrNameLst>
                                          <p:attrName>style.visibility</p:attrName>
                                        </p:attrNameLst>
                                      </p:cBhvr>
                                      <p:to>
                                        <p:strVal val="visible"/>
                                      </p:to>
                                    </p:set>
                                    <p:animEffect transition="in" filter="fade">
                                      <p:cBhvr>
                                        <p:cTn id="22" dur="500"/>
                                        <p:tgtEl>
                                          <p:spTgt spid="32">
                                            <p:txEl>
                                              <p:pRg st="1" end="1"/>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xEl>
                                              <p:pRg st="2" end="2"/>
                                            </p:txEl>
                                          </p:spTgt>
                                        </p:tgtEl>
                                        <p:attrNameLst>
                                          <p:attrName>style.visibility</p:attrName>
                                        </p:attrNameLst>
                                      </p:cBhvr>
                                      <p:to>
                                        <p:strVal val="visible"/>
                                      </p:to>
                                    </p:set>
                                    <p:animEffect transition="in" filter="fade">
                                      <p:cBhvr>
                                        <p:cTn id="25" dur="500"/>
                                        <p:tgtEl>
                                          <p:spTgt spid="32">
                                            <p:txEl>
                                              <p:pRg st="2" end="2"/>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2">
                                            <p:txEl>
                                              <p:pRg st="3" end="3"/>
                                            </p:txEl>
                                          </p:spTgt>
                                        </p:tgtEl>
                                        <p:attrNameLst>
                                          <p:attrName>style.visibility</p:attrName>
                                        </p:attrNameLst>
                                      </p:cBhvr>
                                      <p:to>
                                        <p:strVal val="visible"/>
                                      </p:to>
                                    </p:set>
                                    <p:animEffect transition="in" filter="fade">
                                      <p:cBhvr>
                                        <p:cTn id="28" dur="500"/>
                                        <p:tgtEl>
                                          <p:spTgt spid="32">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2">
                                            <p:txEl>
                                              <p:pRg st="4" end="4"/>
                                            </p:txEl>
                                          </p:spTgt>
                                        </p:tgtEl>
                                        <p:attrNameLst>
                                          <p:attrName>style.visibility</p:attrName>
                                        </p:attrNameLst>
                                      </p:cBhvr>
                                      <p:to>
                                        <p:strVal val="visible"/>
                                      </p:to>
                                    </p:set>
                                    <p:animEffect transition="in" filter="fade">
                                      <p:cBhvr>
                                        <p:cTn id="31" dur="500"/>
                                        <p:tgtEl>
                                          <p:spTgt spid="32">
                                            <p:txEl>
                                              <p:pRg st="4" end="4"/>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2">
                                            <p:txEl>
                                              <p:pRg st="5" end="5"/>
                                            </p:txEl>
                                          </p:spTgt>
                                        </p:tgtEl>
                                        <p:attrNameLst>
                                          <p:attrName>style.visibility</p:attrName>
                                        </p:attrNameLst>
                                      </p:cBhvr>
                                      <p:to>
                                        <p:strVal val="visible"/>
                                      </p:to>
                                    </p:set>
                                    <p:animEffect transition="in" filter="fade">
                                      <p:cBhvr>
                                        <p:cTn id="34" dur="500"/>
                                        <p:tgtEl>
                                          <p:spTgt spid="32">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2">
                                            <p:txEl>
                                              <p:pRg st="6" end="6"/>
                                            </p:txEl>
                                          </p:spTgt>
                                        </p:tgtEl>
                                        <p:attrNameLst>
                                          <p:attrName>style.visibility</p:attrName>
                                        </p:attrNameLst>
                                      </p:cBhvr>
                                      <p:to>
                                        <p:strVal val="visible"/>
                                      </p:to>
                                    </p:set>
                                    <p:animEffect transition="in" filter="fade">
                                      <p:cBhvr>
                                        <p:cTn id="37" dur="500"/>
                                        <p:tgtEl>
                                          <p:spTgt spid="3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E0BB9C1-AFDE-483D-AB0F-47346F8775A4}"/>
              </a:ext>
            </a:extLst>
          </p:cNvPr>
          <p:cNvPicPr>
            <a:picLocks noChangeAspect="1"/>
          </p:cNvPicPr>
          <p:nvPr/>
        </p:nvPicPr>
        <p:blipFill rotWithShape="1">
          <a:blip r:embed="rId2">
            <a:extLst>
              <a:ext uri="{28A0092B-C50C-407E-A947-70E740481C1C}">
                <a14:useLocalDpi xmlns:a14="http://schemas.microsoft.com/office/drawing/2010/main" val="0"/>
              </a:ext>
            </a:extLst>
          </a:blip>
          <a:srcRect r="16522"/>
          <a:stretch/>
        </p:blipFill>
        <p:spPr>
          <a:xfrm>
            <a:off x="1149791" y="309281"/>
            <a:ext cx="10629833" cy="6387353"/>
          </a:xfrm>
          <a:prstGeom prst="rect">
            <a:avLst/>
          </a:prstGeom>
        </p:spPr>
      </p:pic>
      <p:sp>
        <p:nvSpPr>
          <p:cNvPr id="3" name="TextBox 2">
            <a:extLst>
              <a:ext uri="{FF2B5EF4-FFF2-40B4-BE49-F238E27FC236}">
                <a16:creationId xmlns:a16="http://schemas.microsoft.com/office/drawing/2014/main" id="{F45A7CFF-CB3B-46DA-8FDD-4EEAF4E513FF}"/>
              </a:ext>
            </a:extLst>
          </p:cNvPr>
          <p:cNvSpPr txBox="1"/>
          <p:nvPr/>
        </p:nvSpPr>
        <p:spPr>
          <a:xfrm>
            <a:off x="1949250" y="819636"/>
            <a:ext cx="9284676" cy="584711"/>
          </a:xfrm>
          <a:prstGeom prst="rect">
            <a:avLst/>
          </a:prstGeom>
          <a:noFill/>
        </p:spPr>
        <p:txBody>
          <a:bodyPr wrap="square" lIns="121855" tIns="60928" rIns="121855" bIns="60928" rtlCol="0">
            <a:spAutoFit/>
          </a:bodyPr>
          <a:lstStyle/>
          <a:p>
            <a:r>
              <a:rPr lang="en-US" sz="3000" b="1" dirty="0" err="1">
                <a:latin typeface="HP001 4 hàng" pitchFamily="34" charset="0"/>
                <a:ea typeface="Arial-Rounded" panose="020B0500000000000000" pitchFamily="34" charset="0"/>
                <a:cs typeface="Arial-Rounded" panose="020B0500000000000000" pitchFamily="34" charset="0"/>
              </a:rPr>
              <a:t>Thứ</a:t>
            </a:r>
            <a:r>
              <a:rPr lang="en-US" sz="3000" b="1" dirty="0">
                <a:latin typeface="HP001 4 hàng" pitchFamily="34" charset="0"/>
                <a:ea typeface="Arial-Rounded" panose="020B0500000000000000" pitchFamily="34" charset="0"/>
                <a:cs typeface="Arial-Rounded" panose="020B0500000000000000" pitchFamily="34" charset="0"/>
              </a:rPr>
              <a:t> </a:t>
            </a:r>
            <a:r>
              <a:rPr lang="en-US" sz="3000" b="1" dirty="0" err="1">
                <a:latin typeface="HP001 4 hàng" pitchFamily="34" charset="0"/>
                <a:ea typeface="Arial-Rounded" panose="020B0500000000000000" pitchFamily="34" charset="0"/>
                <a:cs typeface="Arial-Rounded" panose="020B0500000000000000" pitchFamily="34" charset="0"/>
              </a:rPr>
              <a:t>năm</a:t>
            </a:r>
            <a:r>
              <a:rPr lang="en-US" sz="3000" b="1" dirty="0">
                <a:latin typeface="HP001 4 hàng" pitchFamily="34" charset="0"/>
                <a:ea typeface="Arial-Rounded" panose="020B0500000000000000" pitchFamily="34" charset="0"/>
                <a:cs typeface="Arial-Rounded" panose="020B0500000000000000" pitchFamily="34" charset="0"/>
              </a:rPr>
              <a:t> </a:t>
            </a:r>
            <a:r>
              <a:rPr lang="en-US" sz="3000" b="1" err="1">
                <a:latin typeface="HP001 4 hàng" pitchFamily="34" charset="0"/>
                <a:ea typeface="Arial-Rounded" panose="020B0500000000000000" pitchFamily="34" charset="0"/>
                <a:cs typeface="Arial-Rounded" panose="020B0500000000000000" pitchFamily="34" charset="0"/>
              </a:rPr>
              <a:t>ngày</a:t>
            </a:r>
            <a:r>
              <a:rPr lang="en-US" sz="3000" b="1">
                <a:latin typeface="HP001 4 hàng" pitchFamily="34" charset="0"/>
                <a:ea typeface="Arial-Rounded" panose="020B0500000000000000" pitchFamily="34" charset="0"/>
                <a:cs typeface="Arial-Rounded" panose="020B0500000000000000" pitchFamily="34" charset="0"/>
              </a:rPr>
              <a:t> 27 </a:t>
            </a:r>
            <a:r>
              <a:rPr lang="en-US" sz="3000" b="1" err="1">
                <a:latin typeface="HP001 4 hàng" pitchFamily="34" charset="0"/>
                <a:ea typeface="Arial-Rounded" panose="020B0500000000000000" pitchFamily="34" charset="0"/>
                <a:cs typeface="Arial-Rounded" panose="020B0500000000000000" pitchFamily="34" charset="0"/>
              </a:rPr>
              <a:t>tháng</a:t>
            </a:r>
            <a:r>
              <a:rPr lang="en-US" sz="3000" b="1">
                <a:latin typeface="HP001 4 hàng" pitchFamily="34" charset="0"/>
                <a:ea typeface="Arial-Rounded" panose="020B0500000000000000" pitchFamily="34" charset="0"/>
                <a:cs typeface="Arial-Rounded" panose="020B0500000000000000" pitchFamily="34" charset="0"/>
              </a:rPr>
              <a:t> 4 </a:t>
            </a:r>
            <a:r>
              <a:rPr lang="en-US" sz="3000" b="1" err="1">
                <a:latin typeface="HP001 4 hàng" pitchFamily="34" charset="0"/>
                <a:ea typeface="Arial-Rounded" panose="020B0500000000000000" pitchFamily="34" charset="0"/>
                <a:cs typeface="Arial-Rounded" panose="020B0500000000000000" pitchFamily="34" charset="0"/>
              </a:rPr>
              <a:t>năm</a:t>
            </a:r>
            <a:r>
              <a:rPr lang="en-US" sz="3000" b="1">
                <a:latin typeface="HP001 4 hàng" pitchFamily="34" charset="0"/>
                <a:ea typeface="Arial-Rounded" panose="020B0500000000000000" pitchFamily="34" charset="0"/>
                <a:cs typeface="Arial-Rounded" panose="020B0500000000000000" pitchFamily="34" charset="0"/>
              </a:rPr>
              <a:t> 2023</a:t>
            </a:r>
            <a:endParaRPr lang="en-US" sz="3000" b="1" dirty="0">
              <a:latin typeface="HP001 4 hàng" pitchFamily="34" charset="0"/>
              <a:ea typeface="Arial-Rounded" panose="020B0500000000000000" pitchFamily="34" charset="0"/>
              <a:cs typeface="Arial-Rounded" panose="020B0500000000000000" pitchFamily="34" charset="0"/>
            </a:endParaRPr>
          </a:p>
        </p:txBody>
      </p:sp>
      <p:sp>
        <p:nvSpPr>
          <p:cNvPr id="4" name="TextBox 3">
            <a:extLst>
              <a:ext uri="{FF2B5EF4-FFF2-40B4-BE49-F238E27FC236}">
                <a16:creationId xmlns:a16="http://schemas.microsoft.com/office/drawing/2014/main" id="{7B615F29-536A-4E0C-AA52-9F2DEBDED88B}"/>
              </a:ext>
            </a:extLst>
          </p:cNvPr>
          <p:cNvSpPr txBox="1"/>
          <p:nvPr/>
        </p:nvSpPr>
        <p:spPr>
          <a:xfrm>
            <a:off x="4539571" y="1413171"/>
            <a:ext cx="3378632" cy="584711"/>
          </a:xfrm>
          <a:prstGeom prst="rect">
            <a:avLst/>
          </a:prstGeom>
          <a:noFill/>
        </p:spPr>
        <p:txBody>
          <a:bodyPr wrap="square" lIns="121855" tIns="60928" rIns="121855" bIns="60928" rtlCol="0">
            <a:spAutoFit/>
          </a:bodyPr>
          <a:lstStyle/>
          <a:p>
            <a:r>
              <a:rPr lang="en-US" sz="3000" b="1">
                <a:latin typeface="HP001 4 hàng" pitchFamily="34" charset="0"/>
                <a:ea typeface="Arial-Rounded" panose="020B0500000000000000" pitchFamily="34" charset="0"/>
                <a:cs typeface="Arial-Rounded" panose="020B0500000000000000" pitchFamily="34" charset="0"/>
              </a:rPr>
              <a:t>Nghe - viết</a:t>
            </a:r>
            <a:endParaRPr lang="en-US" sz="3000" b="1" dirty="0">
              <a:latin typeface="HP001 4 hàng" pitchFamily="34" charset="0"/>
              <a:ea typeface="Arial-Rounded" panose="020B0500000000000000" pitchFamily="34" charset="0"/>
              <a:cs typeface="Arial-Rounded" panose="020B0500000000000000" pitchFamily="34" charset="0"/>
            </a:endParaRPr>
          </a:p>
        </p:txBody>
      </p:sp>
      <p:sp>
        <p:nvSpPr>
          <p:cNvPr id="5" name="TextBox 4">
            <a:extLst>
              <a:ext uri="{FF2B5EF4-FFF2-40B4-BE49-F238E27FC236}">
                <a16:creationId xmlns:a16="http://schemas.microsoft.com/office/drawing/2014/main" id="{B3DE068F-2A72-4662-B2BE-53A8DD593F61}"/>
              </a:ext>
            </a:extLst>
          </p:cNvPr>
          <p:cNvSpPr txBox="1"/>
          <p:nvPr/>
        </p:nvSpPr>
        <p:spPr>
          <a:xfrm>
            <a:off x="3235149" y="2011768"/>
            <a:ext cx="6154316" cy="584711"/>
          </a:xfrm>
          <a:prstGeom prst="rect">
            <a:avLst/>
          </a:prstGeom>
          <a:noFill/>
        </p:spPr>
        <p:txBody>
          <a:bodyPr wrap="square" lIns="121855" tIns="60928" rIns="121855" bIns="60928" rtlCol="0">
            <a:spAutoFit/>
          </a:bodyPr>
          <a:lstStyle/>
          <a:p>
            <a:r>
              <a:rPr lang="en-US" sz="3000" b="1">
                <a:solidFill>
                  <a:srgbClr val="FF0000"/>
                </a:solidFill>
                <a:latin typeface="HP001 4 hàng" pitchFamily="34" charset="0"/>
                <a:ea typeface="Arial-Rounded" panose="020B0500000000000000" pitchFamily="34" charset="0"/>
                <a:cs typeface="Arial-Rounded" panose="020B0500000000000000" pitchFamily="34" charset="0"/>
              </a:rPr>
              <a:t>Trên các miền đất nước</a:t>
            </a:r>
            <a:endParaRPr lang="en-US" sz="3000" b="1" dirty="0">
              <a:solidFill>
                <a:srgbClr val="FF0000"/>
              </a:solidFill>
              <a:latin typeface="HP001 4 hàng" pitchFamily="34" charset="0"/>
              <a:ea typeface="Arial-Rounded" panose="020B0500000000000000" pitchFamily="34" charset="0"/>
              <a:cs typeface="Arial-Rounded" panose="020B0500000000000000" pitchFamily="34" charset="0"/>
            </a:endParaRPr>
          </a:p>
        </p:txBody>
      </p:sp>
      <p:sp>
        <p:nvSpPr>
          <p:cNvPr id="6" name="TextBox 5">
            <a:extLst>
              <a:ext uri="{FF2B5EF4-FFF2-40B4-BE49-F238E27FC236}">
                <a16:creationId xmlns:a16="http://schemas.microsoft.com/office/drawing/2014/main" id="{E756D133-C24C-45C5-ABA9-CEBE29DA1F92}"/>
              </a:ext>
            </a:extLst>
          </p:cNvPr>
          <p:cNvSpPr txBox="1"/>
          <p:nvPr/>
        </p:nvSpPr>
        <p:spPr>
          <a:xfrm>
            <a:off x="2488844" y="2590563"/>
            <a:ext cx="9176479" cy="615489"/>
          </a:xfrm>
          <a:prstGeom prst="rect">
            <a:avLst/>
          </a:prstGeom>
          <a:noFill/>
        </p:spPr>
        <p:txBody>
          <a:bodyPr wrap="square" lIns="121855" tIns="60928" rIns="121855" bIns="60928" rtlCol="0">
            <a:spAutoFit/>
          </a:bodyPr>
          <a:lstStyle/>
          <a:p>
            <a:r>
              <a:rPr lang="en-US" sz="2800">
                <a:latin typeface="Times New Roman" panose="02020603050405020304" pitchFamily="18" charset="0"/>
                <a:cs typeface="Times New Roman" panose="02020603050405020304" pitchFamily="18" charset="0"/>
              </a:rPr>
              <a:t> </a:t>
            </a:r>
            <a:r>
              <a:rPr lang="en-US" sz="3200" b="1">
                <a:latin typeface="HP001 4 hàng" panose="020B0603050302020204" pitchFamily="34" charset="0"/>
                <a:cs typeface="Times New Roman" panose="02020603050405020304" pitchFamily="18" charset="0"/>
              </a:rPr>
              <a:t>Dù ai đi ngược về xuôi</a:t>
            </a:r>
            <a:endParaRPr lang="en-US" sz="3000" b="1" dirty="0">
              <a:latin typeface="HP001 4 hàng"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21EC03FC-043B-430C-B766-71D7D23EA8DF}"/>
              </a:ext>
            </a:extLst>
          </p:cNvPr>
          <p:cNvSpPr txBox="1"/>
          <p:nvPr/>
        </p:nvSpPr>
        <p:spPr>
          <a:xfrm>
            <a:off x="1929639" y="3196527"/>
            <a:ext cx="9821410" cy="1077153"/>
          </a:xfrm>
          <a:prstGeom prst="rect">
            <a:avLst/>
          </a:prstGeom>
          <a:noFill/>
        </p:spPr>
        <p:txBody>
          <a:bodyPr wrap="square" lIns="121855" tIns="60928" rIns="121855" bIns="60928" rtlCol="0">
            <a:spAutoFit/>
          </a:bodyPr>
          <a:lstStyle/>
          <a:p>
            <a:r>
              <a:rPr lang="en-US" sz="3200" b="1">
                <a:latin typeface="HP001 4 hàng" panose="020B0603050302020204" pitchFamily="34" charset="0"/>
                <a:cs typeface="Times New Roman" panose="02020603050405020304" pitchFamily="18" charset="0"/>
              </a:rPr>
              <a:t>Nhớ ngày Giỗ Tổ mùng mười tháng Ba.</a:t>
            </a:r>
            <a:br>
              <a:rPr lang="en-US" sz="3200" b="1">
                <a:latin typeface="HP001 4 hàng" panose="020B0603050302020204" pitchFamily="34" charset="0"/>
                <a:cs typeface="Times New Roman" panose="02020603050405020304" pitchFamily="18" charset="0"/>
              </a:rPr>
            </a:br>
            <a:endParaRPr lang="en-US" sz="3000" b="1" dirty="0">
              <a:latin typeface="HP001 4 hàng"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994BC323-C605-4181-9B30-0A2517CADAC5}"/>
              </a:ext>
            </a:extLst>
          </p:cNvPr>
          <p:cNvSpPr txBox="1"/>
          <p:nvPr/>
        </p:nvSpPr>
        <p:spPr>
          <a:xfrm>
            <a:off x="2377875" y="3798781"/>
            <a:ext cx="10117832" cy="615489"/>
          </a:xfrm>
          <a:prstGeom prst="rect">
            <a:avLst/>
          </a:prstGeom>
          <a:noFill/>
        </p:spPr>
        <p:txBody>
          <a:bodyPr wrap="square" lIns="121855" tIns="60928" rIns="121855" bIns="60928" rtlCol="0">
            <a:spAutoFit/>
          </a:bodyPr>
          <a:lstStyle/>
          <a:p>
            <a:r>
              <a:rPr lang="en-US" sz="3200" b="1">
                <a:latin typeface="HP001 4 hàng" panose="020B0603050302020204" pitchFamily="34" charset="0"/>
                <a:cs typeface="Times New Roman" panose="02020603050405020304" pitchFamily="18" charset="0"/>
              </a:rPr>
              <a:t> Đường vô xứ Nghệ quanh quanh</a:t>
            </a:r>
            <a:endParaRPr lang="en-US" sz="3000" b="1" dirty="0">
              <a:latin typeface="HP001 4 hàng"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756B027C-B1C3-451B-8249-7B95674E8AC4}"/>
              </a:ext>
            </a:extLst>
          </p:cNvPr>
          <p:cNvSpPr txBox="1"/>
          <p:nvPr/>
        </p:nvSpPr>
        <p:spPr>
          <a:xfrm>
            <a:off x="1936020" y="4388257"/>
            <a:ext cx="10510726" cy="1077153"/>
          </a:xfrm>
          <a:prstGeom prst="rect">
            <a:avLst/>
          </a:prstGeom>
          <a:noFill/>
        </p:spPr>
        <p:txBody>
          <a:bodyPr wrap="square" lIns="121855" tIns="60928" rIns="121855" bIns="60928" rtlCol="0">
            <a:spAutoFit/>
          </a:bodyPr>
          <a:lstStyle/>
          <a:p>
            <a:r>
              <a:rPr lang="en-US" sz="3200" b="1">
                <a:latin typeface="HP001 4 hàng" panose="020B0603050302020204" pitchFamily="34" charset="0"/>
                <a:cs typeface="Times New Roman" panose="02020603050405020304" pitchFamily="18" charset="0"/>
              </a:rPr>
              <a:t>Non xanh nước biếc như tranh hoạ đồ.</a:t>
            </a:r>
            <a:br>
              <a:rPr lang="en-US" sz="3200" b="1">
                <a:latin typeface="HP001 4 hàng" panose="020B0603050302020204" pitchFamily="34" charset="0"/>
                <a:cs typeface="Times New Roman" panose="02020603050405020304" pitchFamily="18" charset="0"/>
              </a:rPr>
            </a:br>
            <a:endParaRPr lang="en-US" sz="3000" b="1" dirty="0">
              <a:latin typeface="HP001 4 hàng" pitchFamily="34" charset="0"/>
              <a:ea typeface="Arial-Rounded" panose="020B0500000000000000" pitchFamily="34" charset="0"/>
              <a:cs typeface="Arial-Rounded" panose="020B0500000000000000" pitchFamily="34" charset="0"/>
            </a:endParaRPr>
          </a:p>
        </p:txBody>
      </p:sp>
      <p:sp>
        <p:nvSpPr>
          <p:cNvPr id="12" name="Hộp Văn bản 11">
            <a:extLst>
              <a:ext uri="{FF2B5EF4-FFF2-40B4-BE49-F238E27FC236}">
                <a16:creationId xmlns:a16="http://schemas.microsoft.com/office/drawing/2014/main" id="{B416CF3E-6958-A2E2-4F4A-33CD8F13FE1E}"/>
              </a:ext>
            </a:extLst>
          </p:cNvPr>
          <p:cNvSpPr txBox="1"/>
          <p:nvPr/>
        </p:nvSpPr>
        <p:spPr>
          <a:xfrm>
            <a:off x="1958214" y="5006999"/>
            <a:ext cx="9821409" cy="584775"/>
          </a:xfrm>
          <a:prstGeom prst="rect">
            <a:avLst/>
          </a:prstGeom>
          <a:noFill/>
        </p:spPr>
        <p:txBody>
          <a:bodyPr wrap="square">
            <a:spAutoFit/>
          </a:bodyPr>
          <a:lstStyle/>
          <a:p>
            <a:r>
              <a:rPr lang="en-US" sz="3200" b="1">
                <a:latin typeface="HP001 4 hàng" panose="020B0603050302020204" pitchFamily="34" charset="0"/>
                <a:cs typeface="Times New Roman" panose="02020603050405020304" pitchFamily="18" charset="0"/>
              </a:rPr>
              <a:t>    Đồng Tháp Mười cò bay thẳng cánh</a:t>
            </a:r>
            <a:endParaRPr lang="en-US" sz="3200" b="1" dirty="0">
              <a:latin typeface="HP001 4 hàng" pitchFamily="34" charset="0"/>
              <a:ea typeface="Arial-Rounded" panose="020B0500000000000000" pitchFamily="34" charset="0"/>
              <a:cs typeface="Arial-Rounded" panose="020B0500000000000000" pitchFamily="34" charset="0"/>
            </a:endParaRPr>
          </a:p>
        </p:txBody>
      </p:sp>
      <p:sp>
        <p:nvSpPr>
          <p:cNvPr id="13" name="Hộp Văn bản 12">
            <a:extLst>
              <a:ext uri="{FF2B5EF4-FFF2-40B4-BE49-F238E27FC236}">
                <a16:creationId xmlns:a16="http://schemas.microsoft.com/office/drawing/2014/main" id="{70064CBF-FD79-E732-263D-B334D19CF27E}"/>
              </a:ext>
            </a:extLst>
          </p:cNvPr>
          <p:cNvSpPr txBox="1"/>
          <p:nvPr/>
        </p:nvSpPr>
        <p:spPr>
          <a:xfrm>
            <a:off x="2590800" y="5606691"/>
            <a:ext cx="7124700" cy="584775"/>
          </a:xfrm>
          <a:prstGeom prst="rect">
            <a:avLst/>
          </a:prstGeom>
          <a:noFill/>
        </p:spPr>
        <p:txBody>
          <a:bodyPr wrap="square">
            <a:spAutoFit/>
          </a:bodyPr>
          <a:lstStyle/>
          <a:p>
            <a:r>
              <a:rPr lang="en-US" sz="3200" b="1">
                <a:latin typeface="HP001 4 hàng" panose="020B0603050302020204" pitchFamily="34" charset="0"/>
                <a:cs typeface="Times New Roman" panose="02020603050405020304" pitchFamily="18" charset="0"/>
              </a:rPr>
              <a:t>Nước Tháp Mười lóng lánh cá tôm.</a:t>
            </a:r>
            <a:endParaRPr lang="en-US" sz="3200" b="1">
              <a:latin typeface="HP001 4 hàng" panose="020B0603050302020204" pitchFamily="34" charset="0"/>
            </a:endParaRPr>
          </a:p>
        </p:txBody>
      </p:sp>
      <p:pic>
        <p:nvPicPr>
          <p:cNvPr id="15" name="Hình ảnh 14" descr="Ảnh có chứa bàn&#10;&#10;Mô tả được tạo tự động">
            <a:extLst>
              <a:ext uri="{FF2B5EF4-FFF2-40B4-BE49-F238E27FC236}">
                <a16:creationId xmlns:a16="http://schemas.microsoft.com/office/drawing/2014/main" id="{F602B71E-FA8C-FF9E-52D3-999CE16889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50"/>
            <a:ext cx="12201523" cy="6852650"/>
          </a:xfrm>
          <a:prstGeom prst="rect">
            <a:avLst/>
          </a:prstGeom>
        </p:spPr>
      </p:pic>
    </p:spTree>
    <p:extLst>
      <p:ext uri="{BB962C8B-B14F-4D97-AF65-F5344CB8AC3E}">
        <p14:creationId xmlns:p14="http://schemas.microsoft.com/office/powerpoint/2010/main" val="2316893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10" grpId="0"/>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24BD87-B1E5-4F00-90A9-11356584E86B}"/>
              </a:ext>
            </a:extLst>
          </p:cNvPr>
          <p:cNvPicPr>
            <a:picLocks noChangeAspect="1"/>
          </p:cNvPicPr>
          <p:nvPr/>
        </p:nvPicPr>
        <p:blipFill>
          <a:blip r:embed="rId2">
            <a:duotone>
              <a:srgbClr val="70AD47">
                <a:shade val="45000"/>
                <a:satMod val="135000"/>
              </a:srgb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156256" y="596676"/>
            <a:ext cx="508732" cy="388825"/>
          </a:xfrm>
          <a:prstGeom prst="rect">
            <a:avLst/>
          </a:prstGeom>
        </p:spPr>
      </p:pic>
      <p:sp>
        <p:nvSpPr>
          <p:cNvPr id="3" name="TextBox 2">
            <a:extLst>
              <a:ext uri="{FF2B5EF4-FFF2-40B4-BE49-F238E27FC236}">
                <a16:creationId xmlns:a16="http://schemas.microsoft.com/office/drawing/2014/main" id="{DFE1843C-161B-4D6E-9F96-766E00DF1B78}"/>
              </a:ext>
            </a:extLst>
          </p:cNvPr>
          <p:cNvSpPr txBox="1"/>
          <p:nvPr/>
        </p:nvSpPr>
        <p:spPr>
          <a:xfrm>
            <a:off x="1746448" y="360910"/>
            <a:ext cx="9923038" cy="742511"/>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17479D"/>
                </a:solidFill>
                <a:effectLst/>
                <a:uLnTx/>
                <a:uFillTx/>
                <a:latin typeface="Times New Roman" panose="02020603050405020304" pitchFamily="18" charset="0"/>
                <a:cs typeface="Times New Roman" panose="02020603050405020304" pitchFamily="18" charset="0"/>
              </a:rPr>
              <a:t>Viết</a:t>
            </a:r>
            <a:r>
              <a:rPr kumimoji="0" lang="en-US" sz="3200" b="1" i="0" u="none" strike="noStrike" kern="0" cap="none" spc="0" normalizeH="0" baseline="0" noProof="0" dirty="0">
                <a:ln>
                  <a:noFill/>
                </a:ln>
                <a:solidFill>
                  <a:srgbClr val="17479D"/>
                </a:solidFill>
                <a:effectLst/>
                <a:uLnTx/>
                <a:uFillTx/>
                <a:latin typeface="Times New Roman" panose="02020603050405020304" pitchFamily="18" charset="0"/>
                <a:cs typeface="Times New Roman" panose="02020603050405020304" pitchFamily="18" charset="0"/>
              </a:rPr>
              <a:t> </a:t>
            </a:r>
            <a:r>
              <a:rPr lang="en-US" sz="3200" b="1" kern="0" dirty="0" err="1">
                <a:solidFill>
                  <a:srgbClr val="17479D"/>
                </a:solidFill>
                <a:latin typeface="Times New Roman" panose="02020603050405020304" pitchFamily="18" charset="0"/>
                <a:cs typeface="Times New Roman" panose="02020603050405020304" pitchFamily="18" charset="0"/>
              </a:rPr>
              <a:t>tên</a:t>
            </a:r>
            <a:r>
              <a:rPr lang="en-US" sz="3200" b="1" kern="0" dirty="0">
                <a:solidFill>
                  <a:srgbClr val="17479D"/>
                </a:solidFill>
                <a:latin typeface="Times New Roman" panose="02020603050405020304" pitchFamily="18" charset="0"/>
                <a:cs typeface="Times New Roman" panose="02020603050405020304" pitchFamily="18" charset="0"/>
              </a:rPr>
              <a:t> 2-3 </a:t>
            </a:r>
            <a:r>
              <a:rPr lang="en-US" sz="3200" b="1" kern="0" dirty="0" err="1">
                <a:solidFill>
                  <a:srgbClr val="17479D"/>
                </a:solidFill>
                <a:latin typeface="Times New Roman" panose="02020603050405020304" pitchFamily="18" charset="0"/>
                <a:cs typeface="Times New Roman" panose="02020603050405020304" pitchFamily="18" charset="0"/>
              </a:rPr>
              <a:t>tỉnh</a:t>
            </a:r>
            <a:r>
              <a:rPr lang="en-US" sz="3200" b="1" kern="0" dirty="0">
                <a:solidFill>
                  <a:srgbClr val="17479D"/>
                </a:solidFill>
                <a:latin typeface="Times New Roman" panose="02020603050405020304" pitchFamily="18" charset="0"/>
                <a:cs typeface="Times New Roman" panose="02020603050405020304" pitchFamily="18" charset="0"/>
              </a:rPr>
              <a:t> </a:t>
            </a:r>
            <a:r>
              <a:rPr lang="en-US" sz="3200" b="1" kern="0" dirty="0" err="1">
                <a:solidFill>
                  <a:srgbClr val="17479D"/>
                </a:solidFill>
                <a:latin typeface="Times New Roman" panose="02020603050405020304" pitchFamily="18" charset="0"/>
                <a:cs typeface="Times New Roman" panose="02020603050405020304" pitchFamily="18" charset="0"/>
              </a:rPr>
              <a:t>hoặc</a:t>
            </a:r>
            <a:r>
              <a:rPr lang="en-US" sz="3200" b="1" kern="0" dirty="0">
                <a:solidFill>
                  <a:srgbClr val="17479D"/>
                </a:solidFill>
                <a:latin typeface="Times New Roman" panose="02020603050405020304" pitchFamily="18" charset="0"/>
                <a:cs typeface="Times New Roman" panose="02020603050405020304" pitchFamily="18" charset="0"/>
              </a:rPr>
              <a:t> </a:t>
            </a:r>
            <a:r>
              <a:rPr lang="en-US" sz="3200" b="1" kern="0" dirty="0" err="1">
                <a:solidFill>
                  <a:srgbClr val="17479D"/>
                </a:solidFill>
                <a:latin typeface="Times New Roman" panose="02020603050405020304" pitchFamily="18" charset="0"/>
                <a:cs typeface="Times New Roman" panose="02020603050405020304" pitchFamily="18" charset="0"/>
              </a:rPr>
              <a:t>thành</a:t>
            </a:r>
            <a:r>
              <a:rPr lang="en-US" sz="3200" b="1" kern="0" dirty="0">
                <a:solidFill>
                  <a:srgbClr val="17479D"/>
                </a:solidFill>
                <a:latin typeface="Times New Roman" panose="02020603050405020304" pitchFamily="18" charset="0"/>
                <a:cs typeface="Times New Roman" panose="02020603050405020304" pitchFamily="18" charset="0"/>
              </a:rPr>
              <a:t> </a:t>
            </a:r>
            <a:r>
              <a:rPr lang="en-US" sz="3200" b="1" kern="0" dirty="0" err="1">
                <a:solidFill>
                  <a:srgbClr val="17479D"/>
                </a:solidFill>
                <a:latin typeface="Times New Roman" panose="02020603050405020304" pitchFamily="18" charset="0"/>
                <a:cs typeface="Times New Roman" panose="02020603050405020304" pitchFamily="18" charset="0"/>
              </a:rPr>
              <a:t>phố</a:t>
            </a:r>
            <a:r>
              <a:rPr lang="en-US" sz="3200" b="1" kern="0" dirty="0">
                <a:solidFill>
                  <a:srgbClr val="17479D"/>
                </a:solidFill>
                <a:latin typeface="Times New Roman" panose="02020603050405020304" pitchFamily="18" charset="0"/>
                <a:cs typeface="Times New Roman" panose="02020603050405020304" pitchFamily="18" charset="0"/>
              </a:rPr>
              <a:t> </a:t>
            </a:r>
            <a:r>
              <a:rPr lang="en-US" sz="3200" b="1" kern="0" dirty="0" err="1">
                <a:solidFill>
                  <a:srgbClr val="17479D"/>
                </a:solidFill>
                <a:latin typeface="Times New Roman" panose="02020603050405020304" pitchFamily="18" charset="0"/>
                <a:cs typeface="Times New Roman" panose="02020603050405020304" pitchFamily="18" charset="0"/>
              </a:rPr>
              <a:t>mà</a:t>
            </a:r>
            <a:r>
              <a:rPr lang="en-US" sz="3200" b="1" kern="0" dirty="0">
                <a:solidFill>
                  <a:srgbClr val="17479D"/>
                </a:solidFill>
                <a:latin typeface="Times New Roman" panose="02020603050405020304" pitchFamily="18" charset="0"/>
                <a:cs typeface="Times New Roman" panose="02020603050405020304" pitchFamily="18" charset="0"/>
              </a:rPr>
              <a:t> </a:t>
            </a:r>
            <a:r>
              <a:rPr lang="en-US" sz="3200" b="1" kern="0" dirty="0" err="1">
                <a:solidFill>
                  <a:srgbClr val="17479D"/>
                </a:solidFill>
                <a:latin typeface="Times New Roman" panose="02020603050405020304" pitchFamily="18" charset="0"/>
                <a:cs typeface="Times New Roman" panose="02020603050405020304" pitchFamily="18" charset="0"/>
              </a:rPr>
              <a:t>em</a:t>
            </a:r>
            <a:r>
              <a:rPr lang="en-US" sz="3200" b="1" kern="0" dirty="0">
                <a:solidFill>
                  <a:srgbClr val="17479D"/>
                </a:solidFill>
                <a:latin typeface="Times New Roman" panose="02020603050405020304" pitchFamily="18" charset="0"/>
                <a:cs typeface="Times New Roman" panose="02020603050405020304" pitchFamily="18" charset="0"/>
              </a:rPr>
              <a:t> </a:t>
            </a:r>
            <a:r>
              <a:rPr lang="en-US" sz="3200" b="1" kern="0" dirty="0" err="1">
                <a:solidFill>
                  <a:srgbClr val="17479D"/>
                </a:solidFill>
                <a:latin typeface="Times New Roman" panose="02020603050405020304" pitchFamily="18" charset="0"/>
                <a:cs typeface="Times New Roman" panose="02020603050405020304" pitchFamily="18" charset="0"/>
              </a:rPr>
              <a:t>biết</a:t>
            </a:r>
            <a:endParaRPr kumimoji="0" lang="vi-VN" sz="3200" b="0" i="0" u="none" strike="noStrike" kern="0" cap="none" spc="0" normalizeH="0" baseline="0" noProof="0" dirty="0">
              <a:ln>
                <a:noFill/>
              </a:ln>
              <a:solidFill>
                <a:srgbClr val="17479D"/>
              </a:solidFill>
              <a:effectLst/>
              <a:uLnTx/>
              <a:uFillTx/>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59CF69E-746D-405E-B8C5-A2FF76AAB972}"/>
              </a:ext>
            </a:extLst>
          </p:cNvPr>
          <p:cNvSpPr txBox="1"/>
          <p:nvPr/>
        </p:nvSpPr>
        <p:spPr>
          <a:xfrm>
            <a:off x="1762653" y="772326"/>
            <a:ext cx="10676085" cy="927177"/>
          </a:xfrm>
          <a:prstGeom prst="rect">
            <a:avLst/>
          </a:prstGeom>
          <a:noFill/>
        </p:spPr>
        <p:txBody>
          <a:bodyPr wrap="square" rtlCol="0">
            <a:spAutoFit/>
          </a:bodyPr>
          <a:lstStyle/>
          <a:p>
            <a:pPr marL="0" marR="0" lvl="0" indent="0" algn="just" defTabSz="914400" eaLnBrk="1" fontAlgn="auto" latinLnBrk="0" hangingPunct="1">
              <a:lnSpc>
                <a:spcPct val="2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Wingdings" panose="05000000000000000000" pitchFamily="2" charset="2"/>
              </a:rPr>
              <a:t>M: </a:t>
            </a:r>
            <a:r>
              <a:rPr kumimoji="0" lang="en-US" sz="3200" b="0" i="0" u="none" strike="noStrike" kern="0" cap="none" spc="0" normalizeH="0" baseline="0" noProof="0" dirty="0" err="1">
                <a:ln>
                  <a:noFill/>
                </a:ln>
                <a:solidFill>
                  <a:srgbClr val="70AD47">
                    <a:lumMod val="75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Hà</a:t>
            </a:r>
            <a:r>
              <a:rPr kumimoji="0" lang="en-US" sz="3200" b="0" i="0" u="none" strike="noStrike" kern="0" cap="none" spc="0" normalizeH="0" noProof="0" dirty="0">
                <a:ln>
                  <a:noFill/>
                </a:ln>
                <a:solidFill>
                  <a:srgbClr val="70AD47">
                    <a:lumMod val="75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 </a:t>
            </a:r>
            <a:r>
              <a:rPr kumimoji="0" lang="en-US" sz="3200" b="0" i="0" u="none" strike="noStrike" kern="0" cap="none" spc="0" normalizeH="0" noProof="0" dirty="0" err="1">
                <a:ln>
                  <a:noFill/>
                </a:ln>
                <a:solidFill>
                  <a:srgbClr val="70AD47">
                    <a:lumMod val="75000"/>
                  </a:srgbClr>
                </a:solidFill>
                <a:effectLst/>
                <a:uLnTx/>
                <a:uFillTx/>
                <a:latin typeface="Times New Roman" panose="02020603050405020304" pitchFamily="18" charset="0"/>
                <a:cs typeface="Times New Roman" panose="02020603050405020304" pitchFamily="18" charset="0"/>
                <a:sym typeface="Wingdings" panose="05000000000000000000" pitchFamily="2" charset="2"/>
              </a:rPr>
              <a:t>Nội</a:t>
            </a:r>
            <a:endParaRPr kumimoji="0" lang="vi-VN" sz="3200" b="0" i="0" u="none" strike="noStrike" kern="0" cap="none" spc="0" normalizeH="0" baseline="0" noProof="0" dirty="0">
              <a:ln>
                <a:noFill/>
              </a:ln>
              <a:solidFill>
                <a:srgbClr val="70AD47">
                  <a:lumMod val="75000"/>
                </a:srgbClr>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1A2BA63C-2A45-4628-A21E-D6A7F2AB5438}"/>
              </a:ext>
            </a:extLst>
          </p:cNvPr>
          <p:cNvSpPr txBox="1"/>
          <p:nvPr/>
        </p:nvSpPr>
        <p:spPr>
          <a:xfrm>
            <a:off x="1721416" y="1612120"/>
            <a:ext cx="8653269" cy="742511"/>
          </a:xfrm>
          <a:prstGeom prst="rect">
            <a:avLst/>
          </a:prstGeom>
          <a:noFill/>
        </p:spPr>
        <p:txBody>
          <a:bodyPr wrap="square" rtlCol="0">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3200" b="1" i="0" u="none" strike="noStrike" kern="0" cap="none" spc="0" normalizeH="0" baseline="0" noProof="0" dirty="0" err="1">
                <a:ln>
                  <a:noFill/>
                </a:ln>
                <a:solidFill>
                  <a:srgbClr val="17479D"/>
                </a:solidFill>
                <a:effectLst/>
                <a:uLnTx/>
                <a:uFillTx/>
                <a:latin typeface="Times New Roman" panose="02020603050405020304" pitchFamily="18" charset="0"/>
                <a:cs typeface="Times New Roman" panose="02020603050405020304" pitchFamily="18" charset="0"/>
              </a:rPr>
              <a:t>Chọn</a:t>
            </a:r>
            <a:r>
              <a:rPr kumimoji="0" lang="en-US" sz="3200" b="1" i="0" u="none" strike="noStrike" kern="0" cap="none" spc="0" normalizeH="0" baseline="0" noProof="0" dirty="0">
                <a:ln>
                  <a:noFill/>
                </a:ln>
                <a:solidFill>
                  <a:srgbClr val="17479D"/>
                </a:solidFill>
                <a:effectLst/>
                <a:uLnTx/>
                <a:uFillTx/>
                <a:latin typeface="Times New Roman" panose="02020603050405020304" pitchFamily="18" charset="0"/>
                <a:cs typeface="Times New Roman" panose="02020603050405020304" pitchFamily="18" charset="0"/>
              </a:rPr>
              <a:t> a </a:t>
            </a:r>
            <a:r>
              <a:rPr kumimoji="0" lang="en-US" sz="3200" b="1" i="0" u="none" strike="noStrike" kern="0" cap="none" spc="0" normalizeH="0" baseline="0" noProof="0" dirty="0" err="1">
                <a:ln>
                  <a:noFill/>
                </a:ln>
                <a:solidFill>
                  <a:srgbClr val="17479D"/>
                </a:solidFill>
                <a:effectLst/>
                <a:uLnTx/>
                <a:uFillTx/>
                <a:latin typeface="Times New Roman" panose="02020603050405020304" pitchFamily="18" charset="0"/>
                <a:cs typeface="Times New Roman" panose="02020603050405020304" pitchFamily="18" charset="0"/>
              </a:rPr>
              <a:t>hoặc</a:t>
            </a:r>
            <a:r>
              <a:rPr kumimoji="0" lang="en-US" sz="3200" b="1" i="0" u="none" strike="noStrike" kern="0" cap="none" spc="0" normalizeH="0" baseline="0" noProof="0" dirty="0">
                <a:ln>
                  <a:noFill/>
                </a:ln>
                <a:solidFill>
                  <a:srgbClr val="17479D"/>
                </a:solidFill>
                <a:effectLst/>
                <a:uLnTx/>
                <a:uFillTx/>
                <a:latin typeface="Times New Roman" panose="02020603050405020304" pitchFamily="18" charset="0"/>
                <a:cs typeface="Times New Roman" panose="02020603050405020304" pitchFamily="18" charset="0"/>
              </a:rPr>
              <a:t> b</a:t>
            </a:r>
            <a:endParaRPr kumimoji="0" lang="vi-VN" sz="3200" b="0" i="0" u="none" strike="noStrike" kern="0" cap="none" spc="0" normalizeH="0" baseline="0" noProof="0" dirty="0">
              <a:ln>
                <a:noFill/>
              </a:ln>
              <a:solidFill>
                <a:srgbClr val="17479D"/>
              </a:solidFill>
              <a:effectLst/>
              <a:uLnTx/>
              <a:uFillTx/>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D2339044-897F-4C2B-821C-98D240750E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0340" y="1814104"/>
            <a:ext cx="475086" cy="388824"/>
          </a:xfrm>
          <a:prstGeom prst="rect">
            <a:avLst/>
          </a:prstGeom>
        </p:spPr>
      </p:pic>
      <p:sp>
        <p:nvSpPr>
          <p:cNvPr id="7" name="Rectangle 6">
            <a:extLst>
              <a:ext uri="{FF2B5EF4-FFF2-40B4-BE49-F238E27FC236}">
                <a16:creationId xmlns:a16="http://schemas.microsoft.com/office/drawing/2014/main" id="{14D23C45-A7CD-4F5F-BFB9-9F2F1F1ED4AA}"/>
              </a:ext>
            </a:extLst>
          </p:cNvPr>
          <p:cNvSpPr/>
          <p:nvPr/>
        </p:nvSpPr>
        <p:spPr>
          <a:xfrm>
            <a:off x="1078234" y="2150605"/>
            <a:ext cx="10035532" cy="742511"/>
          </a:xfrm>
          <a:prstGeom prst="rect">
            <a:avLst/>
          </a:prstGeom>
        </p:spPr>
        <p:txBody>
          <a:bodyPr wrap="square">
            <a:spAutoFit/>
          </a:bodyP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3200" b="0" i="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 </a:t>
            </a: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Chọn</a:t>
            </a:r>
            <a:r>
              <a:rPr kumimoji="0" lang="en-US" sz="3200" b="0"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ch</a:t>
            </a:r>
            <a:r>
              <a:rPr kumimoji="0" lang="en-US" sz="3200" b="0"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hoặc</a:t>
            </a:r>
            <a:r>
              <a:rPr kumimoji="0" lang="en-US" sz="3200" b="0"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tr</a:t>
            </a:r>
            <a:r>
              <a:rPr kumimoji="0" lang="en-US" sz="3200" b="0"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thay</a:t>
            </a:r>
            <a:r>
              <a:rPr kumimoji="0" lang="en-US" sz="3200" b="0"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vào</a:t>
            </a:r>
            <a:r>
              <a:rPr kumimoji="0" lang="en-US" sz="3200" b="0"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ô </a:t>
            </a:r>
            <a:r>
              <a:rPr kumimoji="0" lang="en-US" sz="3200" b="0" i="0" u="none" strike="noStrike" kern="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vuông</a:t>
            </a:r>
            <a:r>
              <a:rPr kumimoji="0" lang="en-US" sz="3200" b="0"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vi-VN" sz="3200" b="1" i="1"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14D23C45-A7CD-4F5F-BFB9-9F2F1F1ED4AA}"/>
              </a:ext>
            </a:extLst>
          </p:cNvPr>
          <p:cNvSpPr/>
          <p:nvPr/>
        </p:nvSpPr>
        <p:spPr>
          <a:xfrm>
            <a:off x="-1364343" y="2942353"/>
            <a:ext cx="12192000" cy="3046988"/>
          </a:xfrm>
          <a:prstGeom prst="rect">
            <a:avLst/>
          </a:prstGeom>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3200" b="0" i="0" u="none" strike="noStrike" kern="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a:t>
            </a:r>
            <a:r>
              <a:rPr kumimoji="0" lang="en-US" sz="3200" b="0"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còng</a:t>
            </a:r>
            <a:r>
              <a:rPr kumimoji="0" lang="en-US" sz="3200" b="0"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đi</a:t>
            </a:r>
            <a:r>
              <a:rPr kumimoji="0" lang="en-US" sz="3200" b="0"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ch</a:t>
            </a:r>
            <a:r>
              <a:rPr kumimoji="0" lang="en-US" sz="3200" b="0" i="0" u="none" strike="noStrike" kern="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ợ</a:t>
            </a:r>
            <a:r>
              <a:rPr kumimoji="0" lang="en-US" sz="3200" b="0"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noProof="0" dirty="0" err="1">
                <a:ln>
                  <a:noFill/>
                </a:ln>
                <a:solidFill>
                  <a:srgbClr val="FF0000"/>
                </a:solidFill>
                <a:effectLst/>
                <a:uLnTx/>
                <a:uFillTx/>
                <a:latin typeface="Times New Roman" panose="02020603050405020304" pitchFamily="18" charset="0"/>
                <a:cs typeface="Times New Roman" panose="02020603050405020304" pitchFamily="18" charset="0"/>
              </a:rPr>
              <a:t>tr</a:t>
            </a:r>
            <a:r>
              <a:rPr kumimoji="0" lang="en-US" sz="3200" b="0" i="0" u="none" strike="noStrike" kern="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ời</a:t>
            </a:r>
            <a:r>
              <a:rPr kumimoji="0" lang="en-US" sz="3200" b="0"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mưa</a:t>
            </a:r>
            <a:endParaRPr kumimoji="0" lang="en-US" sz="3200" b="0" i="0" u="none" strike="noStrike" kern="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r>
              <a:rPr lang="en-US" sz="3200" kern="0" baseline="0" dirty="0" err="1">
                <a:solidFill>
                  <a:prstClr val="black"/>
                </a:solidFill>
                <a:latin typeface="Times New Roman" panose="02020603050405020304" pitchFamily="18" charset="0"/>
                <a:cs typeface="Times New Roman" panose="02020603050405020304" pitchFamily="18" charset="0"/>
              </a:rPr>
              <a:t>Cái</a:t>
            </a:r>
            <a:r>
              <a:rPr lang="en-US" sz="3200" kern="0" dirty="0">
                <a:solidFill>
                  <a:prstClr val="black"/>
                </a:solidFill>
                <a:latin typeface="Times New Roman" panose="02020603050405020304" pitchFamily="18" charset="0"/>
                <a:cs typeface="Times New Roman" panose="02020603050405020304" pitchFamily="18" charset="0"/>
              </a:rPr>
              <a:t> </a:t>
            </a:r>
            <a:r>
              <a:rPr lang="en-US" sz="3200" kern="0" dirty="0" err="1">
                <a:solidFill>
                  <a:prstClr val="black"/>
                </a:solidFill>
                <a:latin typeface="Times New Roman" panose="02020603050405020304" pitchFamily="18" charset="0"/>
                <a:cs typeface="Times New Roman" panose="02020603050405020304" pitchFamily="18" charset="0"/>
              </a:rPr>
              <a:t>tôm</a:t>
            </a:r>
            <a:r>
              <a:rPr lang="en-US" sz="3200" kern="0" dirty="0">
                <a:solidFill>
                  <a:prstClr val="black"/>
                </a:solidFill>
                <a:latin typeface="Times New Roman" panose="02020603050405020304" pitchFamily="18" charset="0"/>
                <a:cs typeface="Times New Roman" panose="02020603050405020304" pitchFamily="18" charset="0"/>
              </a:rPr>
              <a:t> </a:t>
            </a:r>
            <a:r>
              <a:rPr lang="en-US" sz="3200" kern="0" dirty="0" err="1">
                <a:solidFill>
                  <a:prstClr val="black"/>
                </a:solidFill>
                <a:latin typeface="Times New Roman" panose="02020603050405020304" pitchFamily="18" charset="0"/>
                <a:cs typeface="Times New Roman" panose="02020603050405020304" pitchFamily="18" charset="0"/>
              </a:rPr>
              <a:t>cái</a:t>
            </a:r>
            <a:r>
              <a:rPr lang="en-US" sz="3200" kern="0" dirty="0">
                <a:solidFill>
                  <a:prstClr val="black"/>
                </a:solidFill>
                <a:latin typeface="Times New Roman" panose="02020603050405020304" pitchFamily="18" charset="0"/>
                <a:cs typeface="Times New Roman" panose="02020603050405020304" pitchFamily="18" charset="0"/>
              </a:rPr>
              <a:t> </a:t>
            </a:r>
            <a:r>
              <a:rPr lang="en-US" sz="3200" kern="0" dirty="0" err="1">
                <a:solidFill>
                  <a:prstClr val="black"/>
                </a:solidFill>
                <a:latin typeface="Times New Roman" panose="02020603050405020304" pitchFamily="18" charset="0"/>
                <a:cs typeface="Times New Roman" panose="02020603050405020304" pitchFamily="18" charset="0"/>
              </a:rPr>
              <a:t>tép</a:t>
            </a:r>
            <a:r>
              <a:rPr lang="en-US" sz="3200" kern="0" dirty="0">
                <a:solidFill>
                  <a:prstClr val="black"/>
                </a:solidFill>
                <a:latin typeface="Times New Roman" panose="02020603050405020304" pitchFamily="18" charset="0"/>
                <a:cs typeface="Times New Roman" panose="02020603050405020304" pitchFamily="18" charset="0"/>
              </a:rPr>
              <a:t> </a:t>
            </a:r>
            <a:r>
              <a:rPr lang="en-US" sz="3200" kern="0" dirty="0" err="1">
                <a:solidFill>
                  <a:prstClr val="black"/>
                </a:solidFill>
                <a:latin typeface="Times New Roman" panose="02020603050405020304" pitchFamily="18" charset="0"/>
                <a:cs typeface="Times New Roman" panose="02020603050405020304" pitchFamily="18" charset="0"/>
              </a:rPr>
              <a:t>đi</a:t>
            </a:r>
            <a:r>
              <a:rPr lang="en-US" sz="3200" kern="0" dirty="0">
                <a:solidFill>
                  <a:prstClr val="black"/>
                </a:solidFill>
                <a:latin typeface="Times New Roman" panose="02020603050405020304" pitchFamily="18" charset="0"/>
                <a:cs typeface="Times New Roman" panose="02020603050405020304" pitchFamily="18" charset="0"/>
              </a:rPr>
              <a:t> </a:t>
            </a:r>
            <a:r>
              <a:rPr lang="en-US" sz="3200" kern="0" dirty="0" err="1">
                <a:solidFill>
                  <a:prstClr val="black"/>
                </a:solidFill>
                <a:latin typeface="Times New Roman" panose="02020603050405020304" pitchFamily="18" charset="0"/>
                <a:cs typeface="Times New Roman" panose="02020603050405020304" pitchFamily="18" charset="0"/>
              </a:rPr>
              <a:t>đưa</a:t>
            </a:r>
            <a:r>
              <a:rPr lang="en-US" sz="3200" kern="0" dirty="0">
                <a:solidFill>
                  <a:prstClr val="black"/>
                </a:solidFill>
                <a:latin typeface="Times New Roman" panose="02020603050405020304" pitchFamily="18" charset="0"/>
                <a:cs typeface="Times New Roman" panose="02020603050405020304" pitchFamily="18" charset="0"/>
              </a:rPr>
              <a:t> </a:t>
            </a:r>
            <a:r>
              <a:rPr lang="en-US" sz="3200" kern="0" dirty="0" err="1">
                <a:solidFill>
                  <a:prstClr val="black"/>
                </a:solidFill>
                <a:latin typeface="Times New Roman" panose="02020603050405020304" pitchFamily="18" charset="0"/>
                <a:cs typeface="Times New Roman" panose="02020603050405020304" pitchFamily="18" charset="0"/>
              </a:rPr>
              <a:t>bà</a:t>
            </a:r>
            <a:r>
              <a:rPr lang="en-US" sz="3200" kern="0" dirty="0">
                <a:solidFill>
                  <a:prstClr val="black"/>
                </a:solidFill>
                <a:latin typeface="Times New Roman" panose="02020603050405020304" pitchFamily="18" charset="0"/>
                <a:cs typeface="Times New Roman" panose="02020603050405020304" pitchFamily="18" charset="0"/>
              </a:rPr>
              <a:t> </a:t>
            </a:r>
            <a:r>
              <a:rPr lang="en-US" sz="3200" kern="0" dirty="0" err="1">
                <a:solidFill>
                  <a:prstClr val="black"/>
                </a:solidFill>
                <a:latin typeface="Times New Roman" panose="02020603050405020304" pitchFamily="18" charset="0"/>
                <a:cs typeface="Times New Roman" panose="02020603050405020304" pitchFamily="18" charset="0"/>
              </a:rPr>
              <a:t>còng</a:t>
            </a:r>
            <a:endParaRPr lang="en-US" sz="3200" kern="0" dirty="0">
              <a:solidFill>
                <a:prstClr val="black"/>
              </a:solidFill>
              <a:latin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50000"/>
              </a:lnSpc>
              <a:spcBef>
                <a:spcPts val="0"/>
              </a:spcBef>
              <a:spcAft>
                <a:spcPts val="0"/>
              </a:spcAft>
              <a:buClrTx/>
              <a:buSzTx/>
              <a:buFontTx/>
              <a:buNone/>
              <a:tabLst/>
              <a:defRPr/>
            </a:pPr>
            <a:r>
              <a:rPr lang="en-US" sz="3200" kern="0" dirty="0">
                <a:solidFill>
                  <a:prstClr val="black"/>
                </a:solidFill>
                <a:latin typeface="Times New Roman" panose="02020603050405020304" pitchFamily="18" charset="0"/>
                <a:cs typeface="Times New Roman" panose="02020603050405020304" pitchFamily="18" charset="0"/>
              </a:rPr>
              <a:t> </a:t>
            </a:r>
            <a:r>
              <a:rPr lang="en-US" sz="3200" kern="0" dirty="0" err="1">
                <a:solidFill>
                  <a:prstClr val="black"/>
                </a:solidFill>
                <a:latin typeface="Times New Roman" panose="02020603050405020304" pitchFamily="18" charset="0"/>
                <a:cs typeface="Times New Roman" panose="02020603050405020304" pitchFamily="18" charset="0"/>
              </a:rPr>
              <a:t>Đưa</a:t>
            </a:r>
            <a:r>
              <a:rPr lang="en-US" sz="3200" kern="0" dirty="0">
                <a:solidFill>
                  <a:prstClr val="black"/>
                </a:solidFill>
                <a:latin typeface="Times New Roman" panose="02020603050405020304" pitchFamily="18" charset="0"/>
                <a:cs typeface="Times New Roman" panose="02020603050405020304" pitchFamily="18" charset="0"/>
              </a:rPr>
              <a:t> </a:t>
            </a:r>
            <a:r>
              <a:rPr lang="en-US" sz="3200" kern="0" dirty="0" err="1">
                <a:solidFill>
                  <a:prstClr val="black"/>
                </a:solidFill>
                <a:latin typeface="Times New Roman" panose="02020603050405020304" pitchFamily="18" charset="0"/>
                <a:cs typeface="Times New Roman" panose="02020603050405020304" pitchFamily="18" charset="0"/>
              </a:rPr>
              <a:t>bà</a:t>
            </a:r>
            <a:r>
              <a:rPr lang="en-US" sz="3200" kern="0" dirty="0">
                <a:solidFill>
                  <a:prstClr val="black"/>
                </a:solidFill>
                <a:latin typeface="Times New Roman" panose="02020603050405020304" pitchFamily="18" charset="0"/>
                <a:cs typeface="Times New Roman" panose="02020603050405020304" pitchFamily="18" charset="0"/>
              </a:rPr>
              <a:t> </a:t>
            </a:r>
            <a:r>
              <a:rPr lang="en-US" sz="3200" kern="0" dirty="0" err="1">
                <a:solidFill>
                  <a:prstClr val="black"/>
                </a:solidFill>
                <a:latin typeface="Times New Roman" panose="02020603050405020304" pitchFamily="18" charset="0"/>
                <a:cs typeface="Times New Roman" panose="02020603050405020304" pitchFamily="18" charset="0"/>
              </a:rPr>
              <a:t>đến</a:t>
            </a:r>
            <a:r>
              <a:rPr lang="en-US" sz="3200" kern="0" dirty="0">
                <a:solidFill>
                  <a:prstClr val="black"/>
                </a:solidFill>
                <a:latin typeface="Times New Roman" panose="02020603050405020304" pitchFamily="18" charset="0"/>
                <a:cs typeface="Times New Roman" panose="02020603050405020304" pitchFamily="18" charset="0"/>
              </a:rPr>
              <a:t> </a:t>
            </a:r>
            <a:r>
              <a:rPr lang="en-US" sz="3200" kern="0" dirty="0" err="1">
                <a:solidFill>
                  <a:prstClr val="black"/>
                </a:solidFill>
                <a:latin typeface="Times New Roman" panose="02020603050405020304" pitchFamily="18" charset="0"/>
                <a:cs typeface="Times New Roman" panose="02020603050405020304" pitchFamily="18" charset="0"/>
              </a:rPr>
              <a:t>quãng</a:t>
            </a:r>
            <a:r>
              <a:rPr lang="en-US" sz="3200" kern="0" dirty="0">
                <a:solidFill>
                  <a:prstClr val="black"/>
                </a:solidFill>
                <a:latin typeface="Times New Roman" panose="02020603050405020304" pitchFamily="18" charset="0"/>
                <a:cs typeface="Times New Roman" panose="02020603050405020304" pitchFamily="18" charset="0"/>
              </a:rPr>
              <a:t> </a:t>
            </a:r>
            <a:r>
              <a:rPr lang="en-US" sz="3200" kern="0" dirty="0" err="1">
                <a:solidFill>
                  <a:prstClr val="black"/>
                </a:solidFill>
                <a:latin typeface="Times New Roman" panose="02020603050405020304" pitchFamily="18" charset="0"/>
                <a:cs typeface="Times New Roman" panose="02020603050405020304" pitchFamily="18" charset="0"/>
              </a:rPr>
              <a:t>đường</a:t>
            </a:r>
            <a:r>
              <a:rPr lang="en-US" sz="3200" kern="0" dirty="0">
                <a:solidFill>
                  <a:prstClr val="black"/>
                </a:solidFill>
                <a:latin typeface="Times New Roman" panose="02020603050405020304" pitchFamily="18" charset="0"/>
                <a:cs typeface="Times New Roman" panose="02020603050405020304" pitchFamily="18" charset="0"/>
              </a:rPr>
              <a:t> cong</a:t>
            </a:r>
          </a:p>
          <a:p>
            <a:pPr marL="0" marR="0" lvl="0" indent="0" algn="ctr" defTabSz="914400" eaLnBrk="1" fontAlgn="auto" latinLnBrk="0" hangingPunct="1">
              <a:lnSpc>
                <a:spcPct val="150000"/>
              </a:lnSpc>
              <a:spcBef>
                <a:spcPts val="0"/>
              </a:spcBef>
              <a:spcAft>
                <a:spcPts val="0"/>
              </a:spcAft>
              <a:buClrTx/>
              <a:buSzTx/>
              <a:buFontTx/>
              <a:buNone/>
              <a:tabLst/>
              <a:defRPr/>
            </a:pPr>
            <a:r>
              <a:rPr lang="en-US" sz="3200" kern="0" dirty="0" err="1">
                <a:solidFill>
                  <a:prstClr val="black"/>
                </a:solidFill>
                <a:latin typeface="Times New Roman" panose="02020603050405020304" pitchFamily="18" charset="0"/>
                <a:cs typeface="Times New Roman" panose="02020603050405020304" pitchFamily="18" charset="0"/>
              </a:rPr>
              <a:t>Đưa</a:t>
            </a:r>
            <a:r>
              <a:rPr lang="en-US" sz="3200" kern="0" dirty="0">
                <a:solidFill>
                  <a:prstClr val="black"/>
                </a:solidFill>
                <a:latin typeface="Times New Roman" panose="02020603050405020304" pitchFamily="18" charset="0"/>
                <a:cs typeface="Times New Roman" panose="02020603050405020304" pitchFamily="18" charset="0"/>
              </a:rPr>
              <a:t> </a:t>
            </a:r>
            <a:r>
              <a:rPr lang="en-US" sz="3200" kern="0" dirty="0" err="1">
                <a:solidFill>
                  <a:prstClr val="black"/>
                </a:solidFill>
                <a:latin typeface="Times New Roman" panose="02020603050405020304" pitchFamily="18" charset="0"/>
                <a:cs typeface="Times New Roman" panose="02020603050405020304" pitchFamily="18" charset="0"/>
              </a:rPr>
              <a:t>bà</a:t>
            </a:r>
            <a:r>
              <a:rPr lang="en-US" sz="3200" kern="0" dirty="0">
                <a:solidFill>
                  <a:prstClr val="black"/>
                </a:solidFill>
                <a:latin typeface="Times New Roman" panose="02020603050405020304" pitchFamily="18" charset="0"/>
                <a:cs typeface="Times New Roman" panose="02020603050405020304" pitchFamily="18" charset="0"/>
              </a:rPr>
              <a:t> </a:t>
            </a:r>
            <a:r>
              <a:rPr lang="en-US" sz="3200" kern="0" dirty="0" err="1">
                <a:solidFill>
                  <a:prstClr val="black"/>
                </a:solidFill>
                <a:latin typeface="Times New Roman" panose="02020603050405020304" pitchFamily="18" charset="0"/>
                <a:cs typeface="Times New Roman" panose="02020603050405020304" pitchFamily="18" charset="0"/>
              </a:rPr>
              <a:t>vào</a:t>
            </a:r>
            <a:r>
              <a:rPr lang="en-US" sz="3200" kern="0" dirty="0">
                <a:solidFill>
                  <a:prstClr val="black"/>
                </a:solidFill>
                <a:latin typeface="Times New Roman" panose="02020603050405020304" pitchFamily="18" charset="0"/>
                <a:cs typeface="Times New Roman" panose="02020603050405020304" pitchFamily="18" charset="0"/>
              </a:rPr>
              <a:t> </a:t>
            </a:r>
            <a:r>
              <a:rPr lang="en-US" sz="3200" kern="0" dirty="0" err="1">
                <a:solidFill>
                  <a:prstClr val="black"/>
                </a:solidFill>
                <a:latin typeface="Times New Roman" panose="02020603050405020304" pitchFamily="18" charset="0"/>
                <a:cs typeface="Times New Roman" panose="02020603050405020304" pitchFamily="18" charset="0"/>
              </a:rPr>
              <a:t>tận</a:t>
            </a:r>
            <a:r>
              <a:rPr lang="en-US" sz="3200" kern="0" dirty="0">
                <a:solidFill>
                  <a:prstClr val="black"/>
                </a:solidFill>
                <a:latin typeface="Times New Roman" panose="02020603050405020304" pitchFamily="18" charset="0"/>
                <a:cs typeface="Times New Roman" panose="02020603050405020304" pitchFamily="18" charset="0"/>
              </a:rPr>
              <a:t> </a:t>
            </a:r>
            <a:r>
              <a:rPr lang="en-US" sz="3200" kern="0" dirty="0" err="1">
                <a:solidFill>
                  <a:prstClr val="black"/>
                </a:solidFill>
                <a:latin typeface="Times New Roman" panose="02020603050405020304" pitchFamily="18" charset="0"/>
                <a:cs typeface="Times New Roman" panose="02020603050405020304" pitchFamily="18" charset="0"/>
              </a:rPr>
              <a:t>ngõ</a:t>
            </a:r>
            <a:r>
              <a:rPr lang="en-US" sz="3200" kern="0" dirty="0">
                <a:solidFill>
                  <a:prstClr val="black"/>
                </a:solidFill>
                <a:latin typeface="Times New Roman" panose="02020603050405020304" pitchFamily="18" charset="0"/>
                <a:cs typeface="Times New Roman" panose="02020603050405020304" pitchFamily="18" charset="0"/>
              </a:rPr>
              <a:t> </a:t>
            </a:r>
            <a:r>
              <a:rPr lang="en-US" sz="3200" kern="0" dirty="0" err="1">
                <a:solidFill>
                  <a:srgbClr val="FF0000"/>
                </a:solidFill>
                <a:latin typeface="Times New Roman" panose="02020603050405020304" pitchFamily="18" charset="0"/>
                <a:cs typeface="Times New Roman" panose="02020603050405020304" pitchFamily="18" charset="0"/>
              </a:rPr>
              <a:t>tr</a:t>
            </a:r>
            <a:r>
              <a:rPr lang="en-US" sz="3200" kern="0" dirty="0" err="1">
                <a:solidFill>
                  <a:prstClr val="black"/>
                </a:solidFill>
                <a:latin typeface="Times New Roman" panose="02020603050405020304" pitchFamily="18" charset="0"/>
                <a:cs typeface="Times New Roman" panose="02020603050405020304" pitchFamily="18" charset="0"/>
              </a:rPr>
              <a:t>ong</a:t>
            </a:r>
            <a:r>
              <a:rPr lang="en-US" sz="3200" kern="0" dirty="0">
                <a:solidFill>
                  <a:prstClr val="black"/>
                </a:solidFill>
                <a:latin typeface="Times New Roman" panose="02020603050405020304" pitchFamily="18" charset="0"/>
                <a:cs typeface="Times New Roman" panose="02020603050405020304" pitchFamily="18" charset="0"/>
              </a:rPr>
              <a:t> </a:t>
            </a:r>
            <a:r>
              <a:rPr lang="en-US" sz="3200" kern="0" dirty="0" err="1">
                <a:solidFill>
                  <a:prstClr val="black"/>
                </a:solidFill>
                <a:latin typeface="Times New Roman" panose="02020603050405020304" pitchFamily="18" charset="0"/>
                <a:cs typeface="Times New Roman" panose="02020603050405020304" pitchFamily="18" charset="0"/>
              </a:rPr>
              <a:t>nhà</a:t>
            </a:r>
            <a:r>
              <a:rPr lang="en-US" sz="3200" kern="0" dirty="0">
                <a:solidFill>
                  <a:prstClr val="black"/>
                </a:solidFill>
                <a:latin typeface="Times New Roman" panose="02020603050405020304" pitchFamily="18" charset="0"/>
                <a:cs typeface="Times New Roman" panose="02020603050405020304" pitchFamily="18" charset="0"/>
              </a:rPr>
              <a:t> </a:t>
            </a:r>
            <a:r>
              <a:rPr lang="en-US" sz="3200" kern="0" dirty="0" err="1">
                <a:solidFill>
                  <a:prstClr val="black"/>
                </a:solidFill>
                <a:latin typeface="Times New Roman" panose="02020603050405020304" pitchFamily="18" charset="0"/>
                <a:cs typeface="Times New Roman" panose="02020603050405020304" pitchFamily="18" charset="0"/>
              </a:rPr>
              <a:t>bà</a:t>
            </a:r>
            <a:r>
              <a:rPr lang="en-US" sz="3200" kern="0" dirty="0">
                <a:solidFill>
                  <a:prstClr val="black"/>
                </a:solidFill>
                <a:latin typeface="Times New Roman" panose="02020603050405020304" pitchFamily="18" charset="0"/>
                <a:cs typeface="Times New Roman" panose="02020603050405020304" pitchFamily="18" charset="0"/>
              </a:rPr>
              <a:t>.</a:t>
            </a:r>
            <a:endParaRPr kumimoji="0" lang="vi-VN" sz="3200" u="none" strike="noStrike" kern="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2050" name="Picture 2" descr="https://f17-zpg.zdn.vn/2616507039854379054/8bb694b3b92d4e73173c.jpg"/>
          <p:cNvPicPr>
            <a:picLocks noChangeAspect="1" noChangeArrowheads="1"/>
          </p:cNvPicPr>
          <p:nvPr/>
        </p:nvPicPr>
        <p:blipFill>
          <a:blip r:embed="rId5"/>
          <a:srcRect/>
          <a:stretch>
            <a:fillRect/>
          </a:stretch>
        </p:blipFill>
        <p:spPr bwMode="auto">
          <a:xfrm>
            <a:off x="155575" y="-601663"/>
            <a:ext cx="1466850" cy="1257301"/>
          </a:xfrm>
          <a:prstGeom prst="rect">
            <a:avLst/>
          </a:prstGeom>
          <a:noFill/>
        </p:spPr>
      </p:pic>
      <p:pic>
        <p:nvPicPr>
          <p:cNvPr id="2052" name="Picture 4" descr="https://f17-zpg.zdn.vn/2616507039854379054/8bb694b3b92d4e73173c.jpg"/>
          <p:cNvPicPr>
            <a:picLocks noChangeAspect="1" noChangeArrowheads="1"/>
          </p:cNvPicPr>
          <p:nvPr/>
        </p:nvPicPr>
        <p:blipFill>
          <a:blip r:embed="rId5"/>
          <a:srcRect/>
          <a:stretch>
            <a:fillRect/>
          </a:stretch>
        </p:blipFill>
        <p:spPr bwMode="auto">
          <a:xfrm>
            <a:off x="155575" y="-601663"/>
            <a:ext cx="1466850" cy="1257301"/>
          </a:xfrm>
          <a:prstGeom prst="rect">
            <a:avLst/>
          </a:prstGeom>
          <a:noFill/>
        </p:spPr>
      </p:pic>
      <p:pic>
        <p:nvPicPr>
          <p:cNvPr id="11" name="Picture 10" descr="8bb694b3b92d4e73173c.jpg"/>
          <p:cNvPicPr>
            <a:picLocks noChangeAspect="1"/>
          </p:cNvPicPr>
          <p:nvPr/>
        </p:nvPicPr>
        <p:blipFill>
          <a:blip r:embed="rId5"/>
          <a:stretch>
            <a:fillRect/>
          </a:stretch>
        </p:blipFill>
        <p:spPr>
          <a:xfrm>
            <a:off x="8165736" y="3160113"/>
            <a:ext cx="3736454" cy="3202675"/>
          </a:xfrm>
          <a:prstGeom prst="rect">
            <a:avLst/>
          </a:prstGeom>
        </p:spPr>
      </p:pic>
      <p:grpSp>
        <p:nvGrpSpPr>
          <p:cNvPr id="12" name="Group 11">
            <a:extLst>
              <a:ext uri="{FF2B5EF4-FFF2-40B4-BE49-F238E27FC236}">
                <a16:creationId xmlns:a16="http://schemas.microsoft.com/office/drawing/2014/main" id="{5E56AD25-7878-42CD-94B7-79A34DA389BF}"/>
              </a:ext>
            </a:extLst>
          </p:cNvPr>
          <p:cNvGrpSpPr/>
          <p:nvPr/>
        </p:nvGrpSpPr>
        <p:grpSpPr>
          <a:xfrm>
            <a:off x="4580051" y="3194470"/>
            <a:ext cx="404733" cy="419725"/>
            <a:chOff x="7507111" y="2996098"/>
            <a:chExt cx="417689" cy="417689"/>
          </a:xfrm>
        </p:grpSpPr>
        <p:sp>
          <p:nvSpPr>
            <p:cNvPr id="13" name="Rectangle 12">
              <a:extLst>
                <a:ext uri="{FF2B5EF4-FFF2-40B4-BE49-F238E27FC236}">
                  <a16:creationId xmlns:a16="http://schemas.microsoft.com/office/drawing/2014/main" id="{32B81710-ED69-4044-91C8-45EDB05AC167}"/>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C43C3AB0-13A9-4062-8603-E8D9433A1050}"/>
                </a:ext>
              </a:extLst>
            </p:cNvPr>
            <p:cNvCxnSpPr>
              <a:stCxn id="13" idx="0"/>
              <a:endCxn id="13"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23C736F9-CBF2-4C6F-85A6-F8DF155F3121}"/>
                </a:ext>
              </a:extLst>
            </p:cNvPr>
            <p:cNvCxnSpPr/>
            <p:nvPr/>
          </p:nvCxnSpPr>
          <p:spPr>
            <a:xfrm flipH="1">
              <a:off x="7623137"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10355F31-7678-4E03-B8AA-1AB66B82F9C9}"/>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grpSp>
        <p:nvGrpSpPr>
          <p:cNvPr id="17" name="Group 16">
            <a:extLst>
              <a:ext uri="{FF2B5EF4-FFF2-40B4-BE49-F238E27FC236}">
                <a16:creationId xmlns:a16="http://schemas.microsoft.com/office/drawing/2014/main" id="{5E56AD25-7878-42CD-94B7-79A34DA389BF}"/>
              </a:ext>
            </a:extLst>
          </p:cNvPr>
          <p:cNvGrpSpPr/>
          <p:nvPr/>
        </p:nvGrpSpPr>
        <p:grpSpPr>
          <a:xfrm>
            <a:off x="5180906" y="3160113"/>
            <a:ext cx="392244" cy="404735"/>
            <a:chOff x="7507111" y="2996098"/>
            <a:chExt cx="417689" cy="417689"/>
          </a:xfrm>
        </p:grpSpPr>
        <p:sp>
          <p:nvSpPr>
            <p:cNvPr id="18" name="Rectangle 17">
              <a:extLst>
                <a:ext uri="{FF2B5EF4-FFF2-40B4-BE49-F238E27FC236}">
                  <a16:creationId xmlns:a16="http://schemas.microsoft.com/office/drawing/2014/main" id="{32B81710-ED69-4044-91C8-45EDB05AC167}"/>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C43C3AB0-13A9-4062-8603-E8D9433A1050}"/>
                </a:ext>
              </a:extLst>
            </p:cNvPr>
            <p:cNvCxnSpPr>
              <a:stCxn id="18" idx="0"/>
              <a:endCxn id="18"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23C736F9-CBF2-4C6F-85A6-F8DF155F3121}"/>
                </a:ext>
              </a:extLst>
            </p:cNvPr>
            <p:cNvCxnSpPr>
              <a:stCxn id="18" idx="3"/>
              <a:endCxn id="18"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21" name="Straight Connector 20">
              <a:extLst>
                <a:ext uri="{FF2B5EF4-FFF2-40B4-BE49-F238E27FC236}">
                  <a16:creationId xmlns:a16="http://schemas.microsoft.com/office/drawing/2014/main" id="{10355F31-7678-4E03-B8AA-1AB66B82F9C9}"/>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grpSp>
        <p:nvGrpSpPr>
          <p:cNvPr id="22" name="Group 21">
            <a:extLst>
              <a:ext uri="{FF2B5EF4-FFF2-40B4-BE49-F238E27FC236}">
                <a16:creationId xmlns:a16="http://schemas.microsoft.com/office/drawing/2014/main" id="{5E56AD25-7878-42CD-94B7-79A34DA389BF}"/>
              </a:ext>
            </a:extLst>
          </p:cNvPr>
          <p:cNvGrpSpPr/>
          <p:nvPr/>
        </p:nvGrpSpPr>
        <p:grpSpPr>
          <a:xfrm>
            <a:off x="5216113" y="5392969"/>
            <a:ext cx="372256" cy="416931"/>
            <a:chOff x="7507111" y="2996097"/>
            <a:chExt cx="417689" cy="417690"/>
          </a:xfrm>
        </p:grpSpPr>
        <p:sp>
          <p:nvSpPr>
            <p:cNvPr id="23" name="Rectangle 22">
              <a:extLst>
                <a:ext uri="{FF2B5EF4-FFF2-40B4-BE49-F238E27FC236}">
                  <a16:creationId xmlns:a16="http://schemas.microsoft.com/office/drawing/2014/main" id="{32B81710-ED69-4044-91C8-45EDB05AC167}"/>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C43C3AB0-13A9-4062-8603-E8D9433A1050}"/>
                </a:ext>
              </a:extLst>
            </p:cNvPr>
            <p:cNvCxnSpPr>
              <a:stCxn id="23" idx="0"/>
              <a:endCxn id="23"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23C736F9-CBF2-4C6F-85A6-F8DF155F3121}"/>
                </a:ext>
              </a:extLst>
            </p:cNvPr>
            <p:cNvCxnSpPr>
              <a:stCxn id="23" idx="3"/>
              <a:endCxn id="23"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10355F31-7678-4E03-B8AA-1AB66B82F9C9}"/>
                </a:ext>
              </a:extLst>
            </p:cNvPr>
            <p:cNvCxnSpPr/>
            <p:nvPr/>
          </p:nvCxnSpPr>
          <p:spPr>
            <a:xfrm flipH="1">
              <a:off x="7507111" y="2996097"/>
              <a:ext cx="417689" cy="417689"/>
            </a:xfrm>
            <a:prstGeom prst="line">
              <a:avLst/>
            </a:prstGeom>
          </p:spPr>
          <p:style>
            <a:lnRef idx="1">
              <a:schemeClr val="dk1"/>
            </a:lnRef>
            <a:fillRef idx="0">
              <a:schemeClr val="dk1"/>
            </a:fillRef>
            <a:effectRef idx="0">
              <a:schemeClr val="dk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linds(horizontal)">
                                      <p:cBhvr>
                                        <p:cTn id="28" dur="500"/>
                                        <p:tgtEl>
                                          <p:spTgt spid="8"/>
                                        </p:tgtEl>
                                      </p:cBhvr>
                                    </p:animEffect>
                                  </p:childTnLst>
                                </p:cTn>
                              </p:par>
                              <p:par>
                                <p:cTn id="29" presetID="3" presetClass="entr" presetSubtype="1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par>
                                <p:cTn id="32" presetID="3" presetClass="entr" presetSubtype="1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linds(horizontal)">
                                      <p:cBhvr>
                                        <p:cTn id="34" dur="500"/>
                                        <p:tgtEl>
                                          <p:spTgt spid="17"/>
                                        </p:tgtEl>
                                      </p:cBhvr>
                                    </p:animEffect>
                                  </p:childTnLst>
                                </p:cTn>
                              </p:par>
                              <p:par>
                                <p:cTn id="35" presetID="3" presetClass="entr" presetSubtype="1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blinds(horizontal)">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nodeType="clickEffect">
                                  <p:stCondLst>
                                    <p:cond delay="0"/>
                                  </p:stCondLst>
                                  <p:childTnLst>
                                    <p:animEffect transition="out" filter="blinds(horizontal)">
                                      <p:cBhvr>
                                        <p:cTn id="41" dur="500"/>
                                        <p:tgtEl>
                                          <p:spTgt spid="12"/>
                                        </p:tgtEl>
                                      </p:cBhvr>
                                    </p:animEffect>
                                    <p:set>
                                      <p:cBhvr>
                                        <p:cTn id="42" dur="1" fill="hold">
                                          <p:stCondLst>
                                            <p:cond delay="499"/>
                                          </p:stCondLst>
                                        </p:cTn>
                                        <p:tgtEl>
                                          <p:spTgt spid="1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3" presetClass="exit" presetSubtype="10" fill="hold" nodeType="clickEffect">
                                  <p:stCondLst>
                                    <p:cond delay="0"/>
                                  </p:stCondLst>
                                  <p:childTnLst>
                                    <p:animEffect transition="out" filter="blinds(horizontal)">
                                      <p:cBhvr>
                                        <p:cTn id="46" dur="500"/>
                                        <p:tgtEl>
                                          <p:spTgt spid="17"/>
                                        </p:tgtEl>
                                      </p:cBhvr>
                                    </p:animEffect>
                                    <p:set>
                                      <p:cBhvr>
                                        <p:cTn id="47" dur="1" fill="hold">
                                          <p:stCondLst>
                                            <p:cond delay="499"/>
                                          </p:stCondLst>
                                        </p:cTn>
                                        <p:tgtEl>
                                          <p:spTgt spid="1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3" presetClass="exit" presetSubtype="10" fill="hold" nodeType="clickEffect">
                                  <p:stCondLst>
                                    <p:cond delay="0"/>
                                  </p:stCondLst>
                                  <p:childTnLst>
                                    <p:animEffect transition="out" filter="blinds(horizontal)">
                                      <p:cBhvr>
                                        <p:cTn id="51" dur="500"/>
                                        <p:tgtEl>
                                          <p:spTgt spid="22"/>
                                        </p:tgtEl>
                                      </p:cBhvr>
                                    </p:animEffect>
                                    <p:set>
                                      <p:cBhvr>
                                        <p:cTn id="52"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480F510E-0095-4928-A770-56AD303C68FF}"/>
              </a:ext>
            </a:extLst>
          </p:cNvPr>
          <p:cNvSpPr/>
          <p:nvPr/>
        </p:nvSpPr>
        <p:spPr>
          <a:xfrm>
            <a:off x="0" y="6456219"/>
            <a:ext cx="12192000" cy="401781"/>
          </a:xfrm>
          <a:prstGeom prst="rect">
            <a:avLst/>
          </a:prstGeom>
          <a:solidFill>
            <a:srgbClr val="7BC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endParaRPr>
          </a:p>
        </p:txBody>
      </p:sp>
      <p:pic>
        <p:nvPicPr>
          <p:cNvPr id="5" name="图片 4">
            <a:extLst>
              <a:ext uri="{FF2B5EF4-FFF2-40B4-BE49-F238E27FC236}">
                <a16:creationId xmlns:a16="http://schemas.microsoft.com/office/drawing/2014/main" id="{101A796B-5B8C-4573-9C98-0C14BCBB88A7}"/>
              </a:ext>
            </a:extLst>
          </p:cNvPr>
          <p:cNvPicPr>
            <a:picLocks noChangeAspect="1"/>
          </p:cNvPicPr>
          <p:nvPr/>
        </p:nvPicPr>
        <p:blipFill rotWithShape="1">
          <a:blip r:embed="rId3">
            <a:extLst>
              <a:ext uri="{28A0092B-C50C-407E-A947-70E740481C1C}">
                <a14:useLocalDpi xmlns:a14="http://schemas.microsoft.com/office/drawing/2010/main" val="0"/>
              </a:ext>
            </a:extLst>
          </a:blip>
          <a:srcRect l="23420" t="85409"/>
          <a:stretch/>
        </p:blipFill>
        <p:spPr>
          <a:xfrm>
            <a:off x="3934691" y="6363855"/>
            <a:ext cx="8257308" cy="494144"/>
          </a:xfrm>
          <a:prstGeom prst="rect">
            <a:avLst/>
          </a:prstGeom>
        </p:spPr>
      </p:pic>
      <p:pic>
        <p:nvPicPr>
          <p:cNvPr id="6" name="图片 5">
            <a:extLst>
              <a:ext uri="{FF2B5EF4-FFF2-40B4-BE49-F238E27FC236}">
                <a16:creationId xmlns:a16="http://schemas.microsoft.com/office/drawing/2014/main" id="{2E21CC96-6F31-4D80-AEE7-E455F2199BEC}"/>
              </a:ext>
            </a:extLst>
          </p:cNvPr>
          <p:cNvPicPr>
            <a:picLocks noChangeAspect="1"/>
          </p:cNvPicPr>
          <p:nvPr/>
        </p:nvPicPr>
        <p:blipFill rotWithShape="1">
          <a:blip r:embed="rId4">
            <a:extLst>
              <a:ext uri="{28A0092B-C50C-407E-A947-70E740481C1C}">
                <a14:useLocalDpi xmlns:a14="http://schemas.microsoft.com/office/drawing/2010/main" val="0"/>
              </a:ext>
            </a:extLst>
          </a:blip>
          <a:srcRect l="75283" t="16608" r="6038"/>
          <a:stretch/>
        </p:blipFill>
        <p:spPr>
          <a:xfrm>
            <a:off x="10359018" y="2254959"/>
            <a:ext cx="1832982" cy="4603041"/>
          </a:xfrm>
          <a:prstGeom prst="rect">
            <a:avLst/>
          </a:prstGeom>
        </p:spPr>
      </p:pic>
      <p:pic>
        <p:nvPicPr>
          <p:cNvPr id="7" name="图片 6">
            <a:extLst>
              <a:ext uri="{FF2B5EF4-FFF2-40B4-BE49-F238E27FC236}">
                <a16:creationId xmlns:a16="http://schemas.microsoft.com/office/drawing/2014/main" id="{359C9393-DB2E-42F8-9E61-0F6A2CC7C99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357" t="3897" r="72099" b="65660"/>
          <a:stretch/>
        </p:blipFill>
        <p:spPr>
          <a:xfrm>
            <a:off x="123729" y="123045"/>
            <a:ext cx="1466162" cy="1022928"/>
          </a:xfrm>
          <a:prstGeom prst="rect">
            <a:avLst/>
          </a:prstGeom>
        </p:spPr>
      </p:pic>
      <p:sp>
        <p:nvSpPr>
          <p:cNvPr id="12" name="Rectangle 11">
            <a:extLst>
              <a:ext uri="{FF2B5EF4-FFF2-40B4-BE49-F238E27FC236}">
                <a16:creationId xmlns:a16="http://schemas.microsoft.com/office/drawing/2014/main" id="{AA2DA9D0-EADB-44FE-BB39-41A8DCCF2ADB}"/>
              </a:ext>
            </a:extLst>
          </p:cNvPr>
          <p:cNvSpPr/>
          <p:nvPr/>
        </p:nvSpPr>
        <p:spPr>
          <a:xfrm>
            <a:off x="914400" y="563721"/>
            <a:ext cx="10654883" cy="823752"/>
          </a:xfrm>
          <a:prstGeom prst="rect">
            <a:avLst/>
          </a:prstGeom>
        </p:spPr>
        <p:txBody>
          <a:bodyPr wrap="square">
            <a:spAutoFit/>
          </a:bodyPr>
          <a:lstStyle/>
          <a:p>
            <a:pPr>
              <a:lnSpc>
                <a:spcPct val="150000"/>
              </a:lnSpc>
            </a:pPr>
            <a:r>
              <a:rPr lang="en-US" sz="3600" dirty="0">
                <a:latin typeface="Times New Roman" panose="02020603050405020304" pitchFamily="18" charset="0"/>
                <a:cs typeface="Times New Roman" panose="02020603050405020304" pitchFamily="18" charset="0"/>
              </a:rPr>
              <a:t>b. </a:t>
            </a:r>
            <a:r>
              <a:rPr lang="vi-VN" sz="3600" dirty="0">
                <a:latin typeface="Times New Roman" panose="02020603050405020304" pitchFamily="18" charset="0"/>
                <a:cs typeface="Times New Roman" panose="02020603050405020304" pitchFamily="18" charset="0"/>
              </a:rPr>
              <a:t>Tìm tiếng chứa </a:t>
            </a:r>
            <a:r>
              <a:rPr lang="vi-VN" sz="3600" b="1" i="1" dirty="0">
                <a:latin typeface="Times New Roman" panose="02020603050405020304" pitchFamily="18" charset="0"/>
                <a:cs typeface="Times New Roman" panose="02020603050405020304" pitchFamily="18" charset="0"/>
              </a:rPr>
              <a:t>iu </a:t>
            </a:r>
            <a:r>
              <a:rPr lang="vi-VN" sz="3600" dirty="0">
                <a:latin typeface="Times New Roman" panose="02020603050405020304" pitchFamily="18" charset="0"/>
                <a:cs typeface="Times New Roman" panose="02020603050405020304" pitchFamily="18" charset="0"/>
              </a:rPr>
              <a:t>hoặc </a:t>
            </a:r>
            <a:r>
              <a:rPr lang="vi-VN" sz="3600" b="1" i="1" dirty="0">
                <a:latin typeface="Times New Roman" panose="02020603050405020304" pitchFamily="18" charset="0"/>
                <a:cs typeface="Times New Roman" panose="02020603050405020304" pitchFamily="18" charset="0"/>
              </a:rPr>
              <a:t>iêu </a:t>
            </a:r>
            <a:r>
              <a:rPr lang="vi-VN" sz="3600" dirty="0">
                <a:latin typeface="Times New Roman" panose="02020603050405020304" pitchFamily="18" charset="0"/>
                <a:cs typeface="Times New Roman" panose="02020603050405020304" pitchFamily="18" charset="0"/>
              </a:rPr>
              <a:t>thay cho ô vuông.</a:t>
            </a:r>
          </a:p>
        </p:txBody>
      </p:sp>
      <p:pic>
        <p:nvPicPr>
          <p:cNvPr id="13" name="Picture 12">
            <a:extLst>
              <a:ext uri="{FF2B5EF4-FFF2-40B4-BE49-F238E27FC236}">
                <a16:creationId xmlns:a16="http://schemas.microsoft.com/office/drawing/2014/main" id="{D3AC33E5-F256-462A-9F9B-2A79E470B98B}"/>
              </a:ext>
            </a:extLst>
          </p:cNvPr>
          <p:cNvPicPr>
            <a:picLocks noChangeAspect="1"/>
          </p:cNvPicPr>
          <p:nvPr/>
        </p:nvPicPr>
        <p:blipFill rotWithShape="1">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rcRect r="64224"/>
          <a:stretch/>
        </p:blipFill>
        <p:spPr>
          <a:xfrm>
            <a:off x="2249866" y="1490348"/>
            <a:ext cx="3433624" cy="1587959"/>
          </a:xfrm>
          <a:prstGeom prst="rect">
            <a:avLst/>
          </a:prstGeom>
        </p:spPr>
      </p:pic>
      <p:pic>
        <p:nvPicPr>
          <p:cNvPr id="14" name="Picture 13">
            <a:extLst>
              <a:ext uri="{FF2B5EF4-FFF2-40B4-BE49-F238E27FC236}">
                <a16:creationId xmlns:a16="http://schemas.microsoft.com/office/drawing/2014/main" id="{11CF22C2-03A9-40C2-92E7-CA73EEC387CF}"/>
              </a:ext>
            </a:extLst>
          </p:cNvPr>
          <p:cNvPicPr>
            <a:picLocks noChangeAspect="1"/>
          </p:cNvPicPr>
          <p:nvPr/>
        </p:nvPicPr>
        <p:blipFill rotWithShape="1">
          <a:blip r:embed="rId8">
            <a:clrChange>
              <a:clrFrom>
                <a:srgbClr val="FFFFFF"/>
              </a:clrFrom>
              <a:clrTo>
                <a:srgbClr val="FFFFFF">
                  <a:alpha val="0"/>
                </a:srgbClr>
              </a:clrTo>
            </a:clrChange>
          </a:blip>
          <a:srcRect l="36776" r="32015"/>
          <a:stretch/>
        </p:blipFill>
        <p:spPr>
          <a:xfrm>
            <a:off x="6349004" y="1042224"/>
            <a:ext cx="3593128" cy="1904909"/>
          </a:xfrm>
          <a:prstGeom prst="rect">
            <a:avLst/>
          </a:prstGeom>
        </p:spPr>
      </p:pic>
      <p:pic>
        <p:nvPicPr>
          <p:cNvPr id="15" name="Picture 14">
            <a:extLst>
              <a:ext uri="{FF2B5EF4-FFF2-40B4-BE49-F238E27FC236}">
                <a16:creationId xmlns:a16="http://schemas.microsoft.com/office/drawing/2014/main" id="{AA0B32A3-8544-47CF-8955-C424AB15570A}"/>
              </a:ext>
            </a:extLst>
          </p:cNvPr>
          <p:cNvPicPr>
            <a:picLocks noChangeAspect="1"/>
          </p:cNvPicPr>
          <p:nvPr/>
        </p:nvPicPr>
        <p:blipFill rotWithShape="1">
          <a:blip r:embed="rId8">
            <a:clrChange>
              <a:clrFrom>
                <a:srgbClr val="FFFFFF"/>
              </a:clrFrom>
              <a:clrTo>
                <a:srgbClr val="FFFFFF">
                  <a:alpha val="0"/>
                </a:srgbClr>
              </a:clrTo>
            </a:clrChange>
          </a:blip>
          <a:srcRect l="68332" r="459"/>
          <a:stretch/>
        </p:blipFill>
        <p:spPr>
          <a:xfrm>
            <a:off x="4232710" y="3466009"/>
            <a:ext cx="3726579" cy="1975659"/>
          </a:xfrm>
          <a:prstGeom prst="rect">
            <a:avLst/>
          </a:prstGeom>
        </p:spPr>
      </p:pic>
      <p:sp>
        <p:nvSpPr>
          <p:cNvPr id="16" name="Rectangle 15">
            <a:extLst>
              <a:ext uri="{FF2B5EF4-FFF2-40B4-BE49-F238E27FC236}">
                <a16:creationId xmlns:a16="http://schemas.microsoft.com/office/drawing/2014/main" id="{ED49C484-5EA8-4BCA-A514-B08013DAA825}"/>
              </a:ext>
            </a:extLst>
          </p:cNvPr>
          <p:cNvSpPr/>
          <p:nvPr/>
        </p:nvSpPr>
        <p:spPr>
          <a:xfrm>
            <a:off x="3268623" y="3139393"/>
            <a:ext cx="1191352" cy="502766"/>
          </a:xfrm>
          <a:prstGeom prst="rect">
            <a:avLst/>
          </a:prstGeom>
        </p:spPr>
        <p:txBody>
          <a:bodyPr wrap="none">
            <a:spAutoFit/>
          </a:bodyPr>
          <a:lstStyle/>
          <a:p>
            <a:r>
              <a:rPr lang="vi-VN" sz="2667" dirty="0">
                <a:latin typeface="Times New Roman" panose="02020603050405020304" pitchFamily="18" charset="0"/>
                <a:cs typeface="Times New Roman" panose="02020603050405020304" pitchFamily="18" charset="0"/>
              </a:rPr>
              <a:t> cái </a:t>
            </a:r>
            <a:r>
              <a:rPr lang="vi-VN" sz="2667" b="1" dirty="0">
                <a:solidFill>
                  <a:srgbClr val="FF0000"/>
                </a:solidFill>
                <a:latin typeface="Times New Roman" panose="02020603050405020304" pitchFamily="18" charset="0"/>
                <a:cs typeface="Times New Roman" panose="02020603050405020304" pitchFamily="18" charset="0"/>
              </a:rPr>
              <a:t>rìu</a:t>
            </a:r>
            <a:endParaRPr lang="vi-VN" sz="2667" dirty="0">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155365DE-3012-4683-82ED-7B8728F42C7B}"/>
              </a:ext>
            </a:extLst>
          </p:cNvPr>
          <p:cNvSpPr/>
          <p:nvPr/>
        </p:nvSpPr>
        <p:spPr>
          <a:xfrm>
            <a:off x="7663102" y="3139393"/>
            <a:ext cx="1324402" cy="502766"/>
          </a:xfrm>
          <a:prstGeom prst="rect">
            <a:avLst/>
          </a:prstGeom>
        </p:spPr>
        <p:txBody>
          <a:bodyPr wrap="none">
            <a:spAutoFit/>
          </a:bodyPr>
          <a:lstStyle/>
          <a:p>
            <a:r>
              <a:rPr lang="vi-VN" sz="2667" dirty="0">
                <a:latin typeface="Times New Roman" panose="02020603050405020304" pitchFamily="18" charset="0"/>
                <a:cs typeface="Times New Roman" panose="02020603050405020304" pitchFamily="18" charset="0"/>
              </a:rPr>
              <a:t> hạt </a:t>
            </a:r>
            <a:r>
              <a:rPr lang="vi-VN" sz="2667" b="1" dirty="0">
                <a:solidFill>
                  <a:srgbClr val="FF0000"/>
                </a:solidFill>
                <a:latin typeface="Times New Roman" panose="02020603050405020304" pitchFamily="18" charset="0"/>
                <a:cs typeface="Times New Roman" panose="02020603050405020304" pitchFamily="18" charset="0"/>
              </a:rPr>
              <a:t>tiêu</a:t>
            </a:r>
            <a:endParaRPr lang="vi-VN" sz="2667" dirty="0">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BB02AB51-BCBB-4720-9C47-B661CC55D079}"/>
              </a:ext>
            </a:extLst>
          </p:cNvPr>
          <p:cNvSpPr/>
          <p:nvPr/>
        </p:nvSpPr>
        <p:spPr>
          <a:xfrm>
            <a:off x="5144315" y="5441668"/>
            <a:ext cx="1401346" cy="502766"/>
          </a:xfrm>
          <a:prstGeom prst="rect">
            <a:avLst/>
          </a:prstGeom>
        </p:spPr>
        <p:txBody>
          <a:bodyPr wrap="none">
            <a:spAutoFit/>
          </a:bodyPr>
          <a:lstStyle/>
          <a:p>
            <a:r>
              <a:rPr lang="vi-VN" sz="2667" dirty="0">
                <a:latin typeface="Times New Roman" panose="02020603050405020304" pitchFamily="18" charset="0"/>
                <a:cs typeface="Times New Roman" panose="02020603050405020304" pitchFamily="18" charset="0"/>
              </a:rPr>
              <a:t> hạt </a:t>
            </a:r>
            <a:r>
              <a:rPr lang="vi-VN" sz="2667" b="1" dirty="0">
                <a:solidFill>
                  <a:srgbClr val="FF0000"/>
                </a:solidFill>
                <a:latin typeface="Times New Roman" panose="02020603050405020304" pitchFamily="18" charset="0"/>
                <a:cs typeface="Times New Roman" panose="02020603050405020304" pitchFamily="18" charset="0"/>
              </a:rPr>
              <a:t>điều</a:t>
            </a:r>
            <a:endParaRPr lang="vi-VN" sz="2667" dirty="0">
              <a:latin typeface="Times New Roman" panose="02020603050405020304" pitchFamily="18" charset="0"/>
              <a:cs typeface="Times New Roman" panose="02020603050405020304" pitchFamily="18" charset="0"/>
            </a:endParaRPr>
          </a:p>
        </p:txBody>
      </p:sp>
      <p:grpSp>
        <p:nvGrpSpPr>
          <p:cNvPr id="21" name="Group 20">
            <a:extLst>
              <a:ext uri="{FF2B5EF4-FFF2-40B4-BE49-F238E27FC236}">
                <a16:creationId xmlns:a16="http://schemas.microsoft.com/office/drawing/2014/main" id="{5E56AD25-7878-42CD-94B7-79A34DA389BF}"/>
              </a:ext>
            </a:extLst>
          </p:cNvPr>
          <p:cNvGrpSpPr/>
          <p:nvPr/>
        </p:nvGrpSpPr>
        <p:grpSpPr>
          <a:xfrm>
            <a:off x="3909609" y="3131218"/>
            <a:ext cx="717369" cy="533480"/>
            <a:chOff x="7507111" y="2996098"/>
            <a:chExt cx="417689" cy="417689"/>
          </a:xfrm>
        </p:grpSpPr>
        <p:sp>
          <p:nvSpPr>
            <p:cNvPr id="22" name="Rectangle 21">
              <a:extLst>
                <a:ext uri="{FF2B5EF4-FFF2-40B4-BE49-F238E27FC236}">
                  <a16:creationId xmlns:a16="http://schemas.microsoft.com/office/drawing/2014/main" id="{32B81710-ED69-4044-91C8-45EDB05AC167}"/>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cxnSp>
          <p:nvCxnSpPr>
            <p:cNvPr id="23" name="Straight Connector 22">
              <a:extLst>
                <a:ext uri="{FF2B5EF4-FFF2-40B4-BE49-F238E27FC236}">
                  <a16:creationId xmlns:a16="http://schemas.microsoft.com/office/drawing/2014/main" id="{C43C3AB0-13A9-4062-8603-E8D9433A1050}"/>
                </a:ext>
              </a:extLst>
            </p:cNvPr>
            <p:cNvCxnSpPr>
              <a:stCxn id="22" idx="0"/>
              <a:endCxn id="22"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23C736F9-CBF2-4C6F-85A6-F8DF155F3121}"/>
                </a:ext>
              </a:extLst>
            </p:cNvPr>
            <p:cNvCxnSpPr>
              <a:stCxn id="22" idx="3"/>
              <a:endCxn id="22"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10355F31-7678-4E03-B8AA-1AB66B82F9C9}"/>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grpSp>
        <p:nvGrpSpPr>
          <p:cNvPr id="26" name="Group 25">
            <a:extLst>
              <a:ext uri="{FF2B5EF4-FFF2-40B4-BE49-F238E27FC236}">
                <a16:creationId xmlns:a16="http://schemas.microsoft.com/office/drawing/2014/main" id="{D117F00C-A875-4E3D-95B2-3684B2E70699}"/>
              </a:ext>
            </a:extLst>
          </p:cNvPr>
          <p:cNvGrpSpPr/>
          <p:nvPr/>
        </p:nvGrpSpPr>
        <p:grpSpPr>
          <a:xfrm>
            <a:off x="8317974" y="3108679"/>
            <a:ext cx="717369" cy="533480"/>
            <a:chOff x="7507111" y="2996098"/>
            <a:chExt cx="417689" cy="417689"/>
          </a:xfrm>
        </p:grpSpPr>
        <p:sp>
          <p:nvSpPr>
            <p:cNvPr id="27" name="Rectangle 26">
              <a:extLst>
                <a:ext uri="{FF2B5EF4-FFF2-40B4-BE49-F238E27FC236}">
                  <a16:creationId xmlns:a16="http://schemas.microsoft.com/office/drawing/2014/main" id="{5D4BD1D7-A7F1-4638-B05C-D593CB87C3FC}"/>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cxnSp>
          <p:nvCxnSpPr>
            <p:cNvPr id="28" name="Straight Connector 27">
              <a:extLst>
                <a:ext uri="{FF2B5EF4-FFF2-40B4-BE49-F238E27FC236}">
                  <a16:creationId xmlns:a16="http://schemas.microsoft.com/office/drawing/2014/main" id="{419A9032-BC9E-4FD7-890E-EA9D54ECDD6A}"/>
                </a:ext>
              </a:extLst>
            </p:cNvPr>
            <p:cNvCxnSpPr>
              <a:stCxn id="27" idx="0"/>
              <a:endCxn id="27"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7CF70781-9E2C-4950-B5A7-6005CF3ED442}"/>
                </a:ext>
              </a:extLst>
            </p:cNvPr>
            <p:cNvCxnSpPr>
              <a:stCxn id="27" idx="3"/>
              <a:endCxn id="27"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D8A30287-A7DE-42CD-AA18-1A29D9F8FBDF}"/>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grpSp>
        <p:nvGrpSpPr>
          <p:cNvPr id="31" name="Group 30">
            <a:extLst>
              <a:ext uri="{FF2B5EF4-FFF2-40B4-BE49-F238E27FC236}">
                <a16:creationId xmlns:a16="http://schemas.microsoft.com/office/drawing/2014/main" id="{84AD6DBA-218C-495B-91B7-249E178D84A4}"/>
              </a:ext>
            </a:extLst>
          </p:cNvPr>
          <p:cNvGrpSpPr/>
          <p:nvPr/>
        </p:nvGrpSpPr>
        <p:grpSpPr>
          <a:xfrm>
            <a:off x="5812141" y="5415294"/>
            <a:ext cx="717369" cy="533480"/>
            <a:chOff x="7507111" y="2996098"/>
            <a:chExt cx="417689" cy="417689"/>
          </a:xfrm>
        </p:grpSpPr>
        <p:sp>
          <p:nvSpPr>
            <p:cNvPr id="32" name="Rectangle 31">
              <a:extLst>
                <a:ext uri="{FF2B5EF4-FFF2-40B4-BE49-F238E27FC236}">
                  <a16:creationId xmlns:a16="http://schemas.microsoft.com/office/drawing/2014/main" id="{7A45FC72-27EF-4ACD-8613-8B4B9B3019E0}"/>
                </a:ext>
              </a:extLst>
            </p:cNvPr>
            <p:cNvSpPr/>
            <p:nvPr/>
          </p:nvSpPr>
          <p:spPr>
            <a:xfrm>
              <a:off x="7507111" y="2996098"/>
              <a:ext cx="417689" cy="417689"/>
            </a:xfrm>
            <a:prstGeom prst="rect">
              <a:avLst/>
            </a:prstGeom>
            <a:solidFill>
              <a:srgbClr val="FC7D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cxnSp>
          <p:nvCxnSpPr>
            <p:cNvPr id="33" name="Straight Connector 32">
              <a:extLst>
                <a:ext uri="{FF2B5EF4-FFF2-40B4-BE49-F238E27FC236}">
                  <a16:creationId xmlns:a16="http://schemas.microsoft.com/office/drawing/2014/main" id="{99F61304-5AB5-44EE-A174-C491641C548D}"/>
                </a:ext>
              </a:extLst>
            </p:cNvPr>
            <p:cNvCxnSpPr>
              <a:stCxn id="32" idx="0"/>
              <a:endCxn id="32" idx="1"/>
            </p:cNvCxnSpPr>
            <p:nvPr/>
          </p:nvCxnSpPr>
          <p:spPr>
            <a:xfrm flipH="1">
              <a:off x="7507111" y="2996098"/>
              <a:ext cx="208845" cy="208845"/>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a:extLst>
                <a:ext uri="{FF2B5EF4-FFF2-40B4-BE49-F238E27FC236}">
                  <a16:creationId xmlns:a16="http://schemas.microsoft.com/office/drawing/2014/main" id="{EDB890D6-F910-49BA-90C7-49BEEE9C1A1C}"/>
                </a:ext>
              </a:extLst>
            </p:cNvPr>
            <p:cNvCxnSpPr>
              <a:stCxn id="32" idx="3"/>
              <a:endCxn id="32" idx="2"/>
            </p:cNvCxnSpPr>
            <p:nvPr/>
          </p:nvCxnSpPr>
          <p:spPr>
            <a:xfrm flipH="1">
              <a:off x="7715956" y="3204943"/>
              <a:ext cx="208844" cy="208844"/>
            </a:xfrm>
            <a:prstGeom prst="line">
              <a:avLst/>
            </a:prstGeom>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B0F6ED8F-B1BC-4185-95B0-4499ACEDCA6B}"/>
                </a:ext>
              </a:extLst>
            </p:cNvPr>
            <p:cNvCxnSpPr/>
            <p:nvPr/>
          </p:nvCxnSpPr>
          <p:spPr>
            <a:xfrm flipH="1">
              <a:off x="7507111" y="2996098"/>
              <a:ext cx="417689" cy="417689"/>
            </a:xfrm>
            <a:prstGeom prst="line">
              <a:avLst/>
            </a:prstGeom>
          </p:spPr>
          <p:style>
            <a:lnRef idx="1">
              <a:schemeClr val="dk1"/>
            </a:lnRef>
            <a:fillRef idx="0">
              <a:schemeClr val="dk1"/>
            </a:fillRef>
            <a:effectRef idx="0">
              <a:schemeClr val="dk1"/>
            </a:effectRef>
            <a:fontRef idx="minor">
              <a:schemeClr val="tx1"/>
            </a:fontRef>
          </p:style>
        </p:cxnSp>
      </p:grpSp>
      <p:sp>
        <p:nvSpPr>
          <p:cNvPr id="2" name="Rectangle 1">
            <a:extLst>
              <a:ext uri="{FF2B5EF4-FFF2-40B4-BE49-F238E27FC236}">
                <a16:creationId xmlns:a16="http://schemas.microsoft.com/office/drawing/2014/main" id="{30CA6AA4-CF38-F205-E716-C7F8C7053386}"/>
              </a:ext>
            </a:extLst>
          </p:cNvPr>
          <p:cNvSpPr/>
          <p:nvPr/>
        </p:nvSpPr>
        <p:spPr>
          <a:xfrm>
            <a:off x="914400" y="565942"/>
            <a:ext cx="10654883" cy="823752"/>
          </a:xfrm>
          <a:prstGeom prst="rect">
            <a:avLst/>
          </a:prstGeom>
        </p:spPr>
        <p:txBody>
          <a:bodyPr wrap="square">
            <a:spAutoFit/>
          </a:bodyPr>
          <a:lstStyle/>
          <a:p>
            <a:pPr>
              <a:lnSpc>
                <a:spcPct val="150000"/>
              </a:lnSpc>
            </a:pPr>
            <a:r>
              <a:rPr lang="en-US" sz="3600" dirty="0">
                <a:latin typeface="Times New Roman" panose="02020603050405020304" pitchFamily="18" charset="0"/>
                <a:cs typeface="Times New Roman" panose="02020603050405020304" pitchFamily="18" charset="0"/>
              </a:rPr>
              <a:t>b. </a:t>
            </a:r>
            <a:r>
              <a:rPr lang="vi-VN" sz="3600" dirty="0">
                <a:latin typeface="Times New Roman" panose="02020603050405020304" pitchFamily="18" charset="0"/>
                <a:cs typeface="Times New Roman" panose="02020603050405020304" pitchFamily="18" charset="0"/>
              </a:rPr>
              <a:t>Tìm tiếng chứa </a:t>
            </a:r>
            <a:r>
              <a:rPr lang="vi-VN" sz="3600" b="1" i="1" dirty="0">
                <a:solidFill>
                  <a:srgbClr val="FF0000"/>
                </a:solidFill>
                <a:latin typeface="Times New Roman" panose="02020603050405020304" pitchFamily="18" charset="0"/>
                <a:cs typeface="Times New Roman" panose="02020603050405020304" pitchFamily="18" charset="0"/>
              </a:rPr>
              <a:t>iu</a:t>
            </a:r>
            <a:r>
              <a:rPr lang="vi-VN" sz="3600" b="1" i="1"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hoặc </a:t>
            </a:r>
            <a:r>
              <a:rPr lang="vi-VN" sz="3600" b="1" i="1" dirty="0">
                <a:solidFill>
                  <a:srgbClr val="FF0000"/>
                </a:solidFill>
                <a:latin typeface="Times New Roman" panose="02020603050405020304" pitchFamily="18" charset="0"/>
                <a:cs typeface="Times New Roman" panose="02020603050405020304" pitchFamily="18" charset="0"/>
              </a:rPr>
              <a:t>iêu</a:t>
            </a:r>
            <a:r>
              <a:rPr lang="vi-VN" sz="3600" b="1" i="1" dirty="0">
                <a:latin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thay cho ô vuông.</a:t>
            </a:r>
          </a:p>
        </p:txBody>
      </p:sp>
    </p:spTree>
    <p:extLst>
      <p:ext uri="{BB962C8B-B14F-4D97-AF65-F5344CB8AC3E}">
        <p14:creationId xmlns:p14="http://schemas.microsoft.com/office/powerpoint/2010/main" val="38344899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anim calcmode="lin" valueType="num">
                                      <p:cBhvr>
                                        <p:cTn id="11" dur="1000" fill="hold"/>
                                        <p:tgtEl>
                                          <p:spTgt spid="2"/>
                                        </p:tgtEl>
                                        <p:attrNameLst>
                                          <p:attrName>ppt_x</p:attrName>
                                        </p:attrNameLst>
                                      </p:cBhvr>
                                      <p:tavLst>
                                        <p:tav tm="0">
                                          <p:val>
                                            <p:strVal val="#ppt_x"/>
                                          </p:val>
                                        </p:tav>
                                        <p:tav tm="100000">
                                          <p:val>
                                            <p:strVal val="#ppt_x"/>
                                          </p:val>
                                        </p:tav>
                                      </p:tavLst>
                                    </p:anim>
                                    <p:anim calcmode="lin" valueType="num">
                                      <p:cBhvr>
                                        <p:cTn id="1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16"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randombar(horizontal)">
                                      <p:cBhvr>
                                        <p:cTn id="34" dur="500"/>
                                        <p:tgtEl>
                                          <p:spTgt spid="21"/>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500"/>
                                        <p:tgtEl>
                                          <p:spTgt spid="16"/>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horizontal)">
                                      <p:cBhvr>
                                        <p:cTn id="40" dur="500"/>
                                        <p:tgtEl>
                                          <p:spTgt spid="17"/>
                                        </p:tgtEl>
                                      </p:cBhvr>
                                    </p:animEffect>
                                  </p:childTnLst>
                                </p:cTn>
                              </p:par>
                              <p:par>
                                <p:cTn id="41" presetID="14" presetClass="entr" presetSubtype="1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randombar(horizontal)">
                                      <p:cBhvr>
                                        <p:cTn id="43" dur="500"/>
                                        <p:tgtEl>
                                          <p:spTgt spid="26"/>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randombar(horizontal)">
                                      <p:cBhvr>
                                        <p:cTn id="46" dur="500"/>
                                        <p:tgtEl>
                                          <p:spTgt spid="19"/>
                                        </p:tgtEl>
                                      </p:cBhvr>
                                    </p:animEffect>
                                  </p:childTnLst>
                                </p:cTn>
                              </p:par>
                              <p:par>
                                <p:cTn id="47" presetID="14" presetClass="entr" presetSubtype="10"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randombar(horizontal)">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21"/>
                                        </p:tgtEl>
                                      </p:cBhvr>
                                    </p:animEffect>
                                    <p:set>
                                      <p:cBhvr>
                                        <p:cTn id="54" dur="1" fill="hold">
                                          <p:stCondLst>
                                            <p:cond delay="499"/>
                                          </p:stCondLst>
                                        </p:cTn>
                                        <p:tgtEl>
                                          <p:spTgt spid="2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26"/>
                                        </p:tgtEl>
                                      </p:cBhvr>
                                    </p:animEffect>
                                    <p:set>
                                      <p:cBhvr>
                                        <p:cTn id="59" dur="1" fill="hold">
                                          <p:stCondLst>
                                            <p:cond delay="499"/>
                                          </p:stCondLst>
                                        </p:cTn>
                                        <p:tgtEl>
                                          <p:spTgt spid="26"/>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nodeType="clickEffect">
                                  <p:stCondLst>
                                    <p:cond delay="0"/>
                                  </p:stCondLst>
                                  <p:childTnLst>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7" grpId="0"/>
      <p:bldP spid="19"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5" y="0"/>
            <a:ext cx="12192000" cy="6931425"/>
          </a:xfrm>
          <a:prstGeom prst="rect">
            <a:avLst/>
          </a:prstGeom>
        </p:spPr>
      </p:pic>
      <p:pic>
        <p:nvPicPr>
          <p:cNvPr id="15" name="14"/>
          <p:cNvPicPr>
            <a:picLocks noChangeAspect="1"/>
          </p:cNvPicPr>
          <p:nvPr/>
        </p:nvPicPr>
        <p:blipFill rotWithShape="1">
          <a:blip r:embed="rId4" cstate="print">
            <a:extLst>
              <a:ext uri="{28A0092B-C50C-407E-A947-70E740481C1C}">
                <a14:useLocalDpi xmlns:a14="http://schemas.microsoft.com/office/drawing/2010/main" val="0"/>
              </a:ext>
            </a:extLst>
          </a:blip>
          <a:srcRect l="2933" t="4266" r="72800" b="63971"/>
          <a:stretch/>
        </p:blipFill>
        <p:spPr>
          <a:xfrm>
            <a:off x="6631339" y="-247987"/>
            <a:ext cx="2522645" cy="1857332"/>
          </a:xfrm>
          <a:prstGeom prst="rect">
            <a:avLst/>
          </a:prstGeom>
        </p:spPr>
      </p:pic>
      <p:pic>
        <p:nvPicPr>
          <p:cNvPr id="8" name="7"/>
          <p:cNvPicPr>
            <a:picLocks noChangeAspect="1"/>
          </p:cNvPicPr>
          <p:nvPr/>
        </p:nvPicPr>
        <p:blipFill rotWithShape="1">
          <a:blip r:embed="rId4">
            <a:extLst>
              <a:ext uri="{28A0092B-C50C-407E-A947-70E740481C1C}">
                <a14:useLocalDpi xmlns:a14="http://schemas.microsoft.com/office/drawing/2010/main" val="0"/>
              </a:ext>
            </a:extLst>
          </a:blip>
          <a:srcRect l="2933" t="4266" r="72800" b="63971"/>
          <a:stretch/>
        </p:blipFill>
        <p:spPr>
          <a:xfrm>
            <a:off x="357632" y="292608"/>
            <a:ext cx="2958592" cy="2178304"/>
          </a:xfrm>
          <a:prstGeom prst="rect">
            <a:avLst/>
          </a:prstGeom>
        </p:spPr>
      </p:pic>
      <p:pic>
        <p:nvPicPr>
          <p:cNvPr id="6" name="5"/>
          <p:cNvPicPr>
            <a:picLocks noChangeAspect="1"/>
          </p:cNvPicPr>
          <p:nvPr/>
        </p:nvPicPr>
        <p:blipFill rotWithShape="1">
          <a:blip r:embed="rId5">
            <a:extLst>
              <a:ext uri="{28A0092B-C50C-407E-A947-70E740481C1C}">
                <a14:useLocalDpi xmlns:a14="http://schemas.microsoft.com/office/drawing/2010/main" val="0"/>
              </a:ext>
            </a:extLst>
          </a:blip>
          <a:srcRect l="4267" t="88178" r="59600"/>
          <a:stretch/>
        </p:blipFill>
        <p:spPr>
          <a:xfrm>
            <a:off x="520192" y="6047232"/>
            <a:ext cx="4405376" cy="810768"/>
          </a:xfrm>
          <a:prstGeom prst="rect">
            <a:avLst/>
          </a:prstGeom>
        </p:spPr>
      </p:pic>
      <p:pic>
        <p:nvPicPr>
          <p:cNvPr id="5" name="4"/>
          <p:cNvPicPr>
            <a:picLocks noChangeAspect="1"/>
          </p:cNvPicPr>
          <p:nvPr/>
        </p:nvPicPr>
        <p:blipFill rotWithShape="1">
          <a:blip r:embed="rId6">
            <a:extLst>
              <a:ext uri="{28A0092B-C50C-407E-A947-70E740481C1C}">
                <a14:useLocalDpi xmlns:a14="http://schemas.microsoft.com/office/drawing/2010/main" val="0"/>
              </a:ext>
            </a:extLst>
          </a:blip>
          <a:srcRect l="1733" t="22044" r="55734" b="4711"/>
          <a:stretch/>
        </p:blipFill>
        <p:spPr>
          <a:xfrm rot="21259508">
            <a:off x="211328" y="1511808"/>
            <a:ext cx="5185664" cy="5023104"/>
          </a:xfrm>
          <a:prstGeom prst="rect">
            <a:avLst/>
          </a:prstGeom>
        </p:spPr>
      </p:pic>
      <p:pic>
        <p:nvPicPr>
          <p:cNvPr id="7" name="6"/>
          <p:cNvPicPr>
            <a:picLocks noChangeAspect="1"/>
          </p:cNvPicPr>
          <p:nvPr/>
        </p:nvPicPr>
        <p:blipFill rotWithShape="1">
          <a:blip r:embed="rId7">
            <a:extLst>
              <a:ext uri="{28A0092B-C50C-407E-A947-70E740481C1C}">
                <a14:useLocalDpi xmlns:a14="http://schemas.microsoft.com/office/drawing/2010/main" val="0"/>
              </a:ext>
            </a:extLst>
          </a:blip>
          <a:srcRect l="20266" t="21926" r="75333" b="56148"/>
          <a:stretch/>
        </p:blipFill>
        <p:spPr>
          <a:xfrm>
            <a:off x="2255573" y="1541277"/>
            <a:ext cx="536448" cy="1503680"/>
          </a:xfrm>
          <a:prstGeom prst="rect">
            <a:avLst/>
          </a:prstGeom>
        </p:spPr>
      </p:pic>
      <p:pic>
        <p:nvPicPr>
          <p:cNvPr id="9" name="8"/>
          <p:cNvPicPr>
            <a:picLocks noChangeAspect="1"/>
          </p:cNvPicPr>
          <p:nvPr/>
        </p:nvPicPr>
        <p:blipFill rotWithShape="1">
          <a:blip r:embed="rId8">
            <a:extLst>
              <a:ext uri="{28A0092B-C50C-407E-A947-70E740481C1C}">
                <a14:useLocalDpi xmlns:a14="http://schemas.microsoft.com/office/drawing/2010/main" val="0"/>
              </a:ext>
            </a:extLst>
          </a:blip>
          <a:srcRect l="31600" t="14933" r="58000" b="35289"/>
          <a:stretch/>
        </p:blipFill>
        <p:spPr>
          <a:xfrm>
            <a:off x="3035387" y="-1414272"/>
            <a:ext cx="1267968" cy="3413760"/>
          </a:xfrm>
          <a:prstGeom prst="rect">
            <a:avLst/>
          </a:prstGeom>
        </p:spPr>
      </p:pic>
      <p:pic>
        <p:nvPicPr>
          <p:cNvPr id="12" name="11"/>
          <p:cNvPicPr>
            <a:picLocks noChangeAspect="1"/>
          </p:cNvPicPr>
          <p:nvPr/>
        </p:nvPicPr>
        <p:blipFill rotWithShape="1">
          <a:blip r:embed="rId8">
            <a:extLst>
              <a:ext uri="{28A0092B-C50C-407E-A947-70E740481C1C}">
                <a14:useLocalDpi xmlns:a14="http://schemas.microsoft.com/office/drawing/2010/main" val="0"/>
              </a:ext>
            </a:extLst>
          </a:blip>
          <a:srcRect l="31600" t="14933" r="58000" b="35289"/>
          <a:stretch/>
        </p:blipFill>
        <p:spPr>
          <a:xfrm>
            <a:off x="6480043" y="-436531"/>
            <a:ext cx="1267968" cy="3413760"/>
          </a:xfrm>
          <a:prstGeom prst="rect">
            <a:avLst/>
          </a:prstGeom>
        </p:spPr>
      </p:pic>
      <p:pic>
        <p:nvPicPr>
          <p:cNvPr id="13" name="12"/>
          <p:cNvPicPr>
            <a:picLocks noChangeAspect="1"/>
          </p:cNvPicPr>
          <p:nvPr/>
        </p:nvPicPr>
        <p:blipFill rotWithShape="1">
          <a:blip r:embed="rId8">
            <a:extLst>
              <a:ext uri="{28A0092B-C50C-407E-A947-70E740481C1C}">
                <a14:useLocalDpi xmlns:a14="http://schemas.microsoft.com/office/drawing/2010/main" val="0"/>
              </a:ext>
            </a:extLst>
          </a:blip>
          <a:srcRect l="31600" t="14933" r="58000" b="35289"/>
          <a:stretch/>
        </p:blipFill>
        <p:spPr>
          <a:xfrm>
            <a:off x="8976320" y="-1158240"/>
            <a:ext cx="1267968" cy="3413760"/>
          </a:xfrm>
          <a:prstGeom prst="rect">
            <a:avLst/>
          </a:prstGeom>
        </p:spPr>
      </p:pic>
      <p:sp>
        <p:nvSpPr>
          <p:cNvPr id="2" name="Rectangle 1">
            <a:extLst>
              <a:ext uri="{FF2B5EF4-FFF2-40B4-BE49-F238E27FC236}">
                <a16:creationId xmlns:a16="http://schemas.microsoft.com/office/drawing/2014/main" id="{BE56F738-6807-4754-BBC7-39C56117E85F}"/>
              </a:ext>
            </a:extLst>
          </p:cNvPr>
          <p:cNvSpPr/>
          <p:nvPr/>
        </p:nvSpPr>
        <p:spPr>
          <a:xfrm>
            <a:off x="4690107" y="2959390"/>
            <a:ext cx="7225055" cy="1323439"/>
          </a:xfrm>
          <a:prstGeom prst="rect">
            <a:avLst/>
          </a:prstGeom>
          <a:noFill/>
        </p:spPr>
        <p:txBody>
          <a:bodyPr wrap="none" lIns="91440" tIns="45720" rIns="91440" bIns="45720">
            <a:spAutoFit/>
          </a:bodyPr>
          <a:lstStyle/>
          <a:p>
            <a:pPr algn="ct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Củng</a:t>
            </a:r>
            <a:r>
              <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cố</a:t>
            </a:r>
            <a:r>
              <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bài</a:t>
            </a:r>
            <a:r>
              <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8000" b="1" cap="none" spc="0" dirty="0" err="1">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học</a:t>
            </a:r>
            <a:endParaRPr lang="en-US" sz="80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70684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22" presetClass="entr" presetSubtype="1" fill="hold" nodeType="withEffect">
                                  <p:stCondLst>
                                    <p:cond delay="100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500"/>
                                        <p:tgtEl>
                                          <p:spTgt spid="7"/>
                                        </p:tgtEl>
                                      </p:cBhvr>
                                    </p:animEffect>
                                  </p:childTnLst>
                                </p:cTn>
                              </p:par>
                              <p:par>
                                <p:cTn id="18" presetID="42" presetClass="entr" presetSubtype="0" fill="hold" nodeType="withEffect">
                                  <p:stCondLst>
                                    <p:cond delay="150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225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1000"/>
                                        <p:tgtEl>
                                          <p:spTgt spid="15"/>
                                        </p:tgtEl>
                                      </p:cBhvr>
                                    </p:animEffect>
                                    <p:anim calcmode="lin" valueType="num">
                                      <p:cBhvr>
                                        <p:cTn id="26" dur="1000" fill="hold"/>
                                        <p:tgtEl>
                                          <p:spTgt spid="15"/>
                                        </p:tgtEl>
                                        <p:attrNameLst>
                                          <p:attrName>ppt_x</p:attrName>
                                        </p:attrNameLst>
                                      </p:cBhvr>
                                      <p:tavLst>
                                        <p:tav tm="0">
                                          <p:val>
                                            <p:strVal val="#ppt_x"/>
                                          </p:val>
                                        </p:tav>
                                        <p:tav tm="100000">
                                          <p:val>
                                            <p:strVal val="#ppt_x"/>
                                          </p:val>
                                        </p:tav>
                                      </p:tavLst>
                                    </p:anim>
                                    <p:anim calcmode="lin" valueType="num">
                                      <p:cBhvr>
                                        <p:cTn id="2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1"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fill="hold"/>
                                        <p:tgtEl>
                                          <p:spTgt spid="9"/>
                                        </p:tgtEl>
                                        <p:attrNameLst>
                                          <p:attrName>ppt_x</p:attrName>
                                        </p:attrNameLst>
                                      </p:cBhvr>
                                      <p:tavLst>
                                        <p:tav tm="0">
                                          <p:val>
                                            <p:strVal val="#ppt_x"/>
                                          </p:val>
                                        </p:tav>
                                        <p:tav tm="100000">
                                          <p:val>
                                            <p:strVal val="#ppt_x"/>
                                          </p:val>
                                        </p:tav>
                                      </p:tavLst>
                                    </p:anim>
                                    <p:anim calcmode="lin" valueType="num">
                                      <p:cBhvr additive="base">
                                        <p:cTn id="3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500" fill="hold"/>
                                        <p:tgtEl>
                                          <p:spTgt spid="12"/>
                                        </p:tgtEl>
                                        <p:attrNameLst>
                                          <p:attrName>ppt_x</p:attrName>
                                        </p:attrNameLst>
                                      </p:cBhvr>
                                      <p:tavLst>
                                        <p:tav tm="0">
                                          <p:val>
                                            <p:strVal val="#ppt_x"/>
                                          </p:val>
                                        </p:tav>
                                        <p:tav tm="100000">
                                          <p:val>
                                            <p:strVal val="#ppt_x"/>
                                          </p:val>
                                        </p:tav>
                                      </p:tavLst>
                                    </p:anim>
                                    <p:anim calcmode="lin" valueType="num">
                                      <p:cBhvr additive="base">
                                        <p:cTn id="39"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1"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 calcmode="lin" valueType="num">
                                      <p:cBhvr additive="base">
                                        <p:cTn id="44" dur="500" fill="hold"/>
                                        <p:tgtEl>
                                          <p:spTgt spid="13"/>
                                        </p:tgtEl>
                                        <p:attrNameLst>
                                          <p:attrName>ppt_x</p:attrName>
                                        </p:attrNameLst>
                                      </p:cBhvr>
                                      <p:tavLst>
                                        <p:tav tm="0">
                                          <p:val>
                                            <p:strVal val="#ppt_x"/>
                                          </p:val>
                                        </p:tav>
                                        <p:tav tm="100000">
                                          <p:val>
                                            <p:strVal val="#ppt_x"/>
                                          </p:val>
                                        </p:tav>
                                      </p:tavLst>
                                    </p:anim>
                                    <p:anim calcmode="lin" valueType="num">
                                      <p:cBhvr additive="base">
                                        <p:cTn id="45"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Effect transition="in" filter="wheel(1)">
                                      <p:cBhvr>
                                        <p:cTn id="50"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TotalTime>
  <Words>508</Words>
  <Application>Microsoft Office PowerPoint</Application>
  <PresentationFormat>Màn hình rộng</PresentationFormat>
  <Paragraphs>71</Paragraphs>
  <Slides>11</Slides>
  <Notes>6</Notes>
  <HiddenSlides>0</HiddenSlides>
  <MMClips>0</MMClips>
  <ScaleCrop>false</ScaleCrop>
  <HeadingPairs>
    <vt:vector size="6" baseType="variant">
      <vt:variant>
        <vt:lpstr>Phông được Dùng</vt:lpstr>
      </vt:variant>
      <vt:variant>
        <vt:i4>7</vt:i4>
      </vt:variant>
      <vt:variant>
        <vt:lpstr>Chủ đề</vt:lpstr>
      </vt:variant>
      <vt:variant>
        <vt:i4>1</vt:i4>
      </vt:variant>
      <vt:variant>
        <vt:lpstr>Tiêu đề Bản chiếu</vt:lpstr>
      </vt:variant>
      <vt:variant>
        <vt:i4>11</vt:i4>
      </vt:variant>
    </vt:vector>
  </HeadingPairs>
  <TitlesOfParts>
    <vt:vector size="19" baseType="lpstr">
      <vt:lpstr>等线</vt:lpstr>
      <vt:lpstr>Arial</vt:lpstr>
      <vt:lpstr>Arial Rounded MT Bold</vt:lpstr>
      <vt:lpstr>Calibri</vt:lpstr>
      <vt:lpstr>HP001 4 hàng</vt:lpstr>
      <vt:lpstr>iCiel Cadena</vt:lpstr>
      <vt:lpstr>Times New Roman</vt:lpstr>
      <vt:lpstr>Office 主题​​</vt:lpstr>
      <vt:lpstr>Bản trình bày PowerPoint</vt:lpstr>
      <vt:lpstr>Bản trình bày PowerPoint</vt:lpstr>
      <vt:lpstr>     Dù ai đi ngược về xuôi         Nhớ ngày Giỗ Tổ mùng mười tháng Ba.                  Đường vô xứ Nghệ quanh quanh      Non xanh nước biếc như tranh hoạ đồ.              Đồng Tháp Mười cò bay thẳng cánh            Nước Tháp Mười lóng lánh cá tôm.</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Windows 10</cp:lastModifiedBy>
  <cp:revision>102</cp:revision>
  <dcterms:created xsi:type="dcterms:W3CDTF">2021-08-01T08:27:13Z</dcterms:created>
  <dcterms:modified xsi:type="dcterms:W3CDTF">2023-04-25T03:21:25Z</dcterms:modified>
</cp:coreProperties>
</file>