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4"/>
  </p:notesMasterIdLst>
  <p:sldIdLst>
    <p:sldId id="318" r:id="rId3"/>
    <p:sldId id="270" r:id="rId4"/>
    <p:sldId id="2007577137" r:id="rId5"/>
    <p:sldId id="319" r:id="rId6"/>
    <p:sldId id="2007577135" r:id="rId7"/>
    <p:sldId id="2007577138" r:id="rId8"/>
    <p:sldId id="2007577139" r:id="rId9"/>
    <p:sldId id="496" r:id="rId10"/>
    <p:sldId id="2007577140" r:id="rId11"/>
    <p:sldId id="264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8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gửi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đảo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s/x;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30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97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690107" y="2959390"/>
            <a:ext cx="7225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" y="741659"/>
            <a:ext cx="12131195" cy="3879487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00" y="3753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8798" y="648760"/>
            <a:ext cx="57450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379617" y="4545089"/>
            <a:ext cx="7256875" cy="688814"/>
            <a:chOff x="1216338" y="4241756"/>
            <a:chExt cx="7256875" cy="616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574783"/>
              <a:chOff x="2485459" y="1975436"/>
              <a:chExt cx="1901631" cy="1303646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303646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0492" y="2302210"/>
                <a:ext cx="341349" cy="792412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5744" y="2300875"/>
                <a:ext cx="596040" cy="841268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2" y="4334857"/>
              <a:ext cx="6336991" cy="523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dịp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6DAE3C-3092-4792-A3CB-422B2BFEA4DF}"/>
              </a:ext>
            </a:extLst>
          </p:cNvPr>
          <p:cNvGrpSpPr/>
          <p:nvPr/>
        </p:nvGrpSpPr>
        <p:grpSpPr>
          <a:xfrm>
            <a:off x="1472812" y="5088069"/>
            <a:ext cx="9459865" cy="742405"/>
            <a:chOff x="1555138" y="5106976"/>
            <a:chExt cx="8995633" cy="7424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FF39F3-59D6-4CA6-8126-1CA99812EDDC}"/>
                </a:ext>
              </a:extLst>
            </p:cNvPr>
            <p:cNvGrpSpPr/>
            <p:nvPr/>
          </p:nvGrpSpPr>
          <p:grpSpPr>
            <a:xfrm>
              <a:off x="1555138" y="5106976"/>
              <a:ext cx="1019249" cy="742405"/>
              <a:chOff x="5056544" y="1716444"/>
              <a:chExt cx="2132700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4" y="1716444"/>
                <a:ext cx="2132700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:a16="http://schemas.microsoft.com/office/drawing/2014/main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1" y="222191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:a16="http://schemas.microsoft.com/office/drawing/2014/main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284658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0CE124-A425-4075-8399-F8C02C4B7958}"/>
                </a:ext>
              </a:extLst>
            </p:cNvPr>
            <p:cNvSpPr txBox="1"/>
            <p:nvPr/>
          </p:nvSpPr>
          <p:spPr>
            <a:xfrm>
              <a:off x="2477435" y="5170850"/>
              <a:ext cx="8073336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gửi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751DD-237A-4044-AA49-6C1978B5BA0F}"/>
              </a:ext>
            </a:extLst>
          </p:cNvPr>
          <p:cNvGrpSpPr/>
          <p:nvPr/>
        </p:nvGrpSpPr>
        <p:grpSpPr>
          <a:xfrm>
            <a:off x="1629659" y="5657593"/>
            <a:ext cx="10467063" cy="639574"/>
            <a:chOff x="1629659" y="6085777"/>
            <a:chExt cx="10467063" cy="63957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C9F6B6-0549-4E27-8EBA-58BCEDE190D3}"/>
                </a:ext>
              </a:extLst>
            </p:cNvPr>
            <p:cNvGrpSpPr/>
            <p:nvPr/>
          </p:nvGrpSpPr>
          <p:grpSpPr>
            <a:xfrm>
              <a:off x="1629659" y="6156007"/>
              <a:ext cx="906987" cy="569344"/>
              <a:chOff x="8317164" y="2100522"/>
              <a:chExt cx="1772914" cy="1393004"/>
            </a:xfrm>
          </p:grpSpPr>
          <p:pic>
            <p:nvPicPr>
              <p:cNvPr id="29" name="图片 12">
                <a:extLst>
                  <a:ext uri="{FF2B5EF4-FFF2-40B4-BE49-F238E27FC236}">
                    <a16:creationId xmlns:a16="http://schemas.microsoft.com/office/drawing/2014/main" id="{1FF90C2C-7BC8-459D-8D43-4692EE3FA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0" name="图片 10">
                <a:extLst>
                  <a:ext uri="{FF2B5EF4-FFF2-40B4-BE49-F238E27FC236}">
                    <a16:creationId xmlns:a16="http://schemas.microsoft.com/office/drawing/2014/main" id="{E2B761EC-DA03-4767-8E08-892813BC8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31" name="图片 13">
                <a:extLst>
                  <a:ext uri="{FF2B5EF4-FFF2-40B4-BE49-F238E27FC236}">
                    <a16:creationId xmlns:a16="http://schemas.microsoft.com/office/drawing/2014/main" id="{808F403A-5C78-4354-BF76-DEED0422A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D3F2FC-AEF4-4E21-A184-374D6A44B342}"/>
                </a:ext>
              </a:extLst>
            </p:cNvPr>
            <p:cNvSpPr txBox="1"/>
            <p:nvPr/>
          </p:nvSpPr>
          <p:spPr>
            <a:xfrm>
              <a:off x="2482895" y="6085777"/>
              <a:ext cx="961382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7CE74A-7FEF-4599-9023-5586A368E131}"/>
              </a:ext>
            </a:extLst>
          </p:cNvPr>
          <p:cNvSpPr txBox="1"/>
          <p:nvPr/>
        </p:nvSpPr>
        <p:spPr>
          <a:xfrm>
            <a:off x="648929" y="6124516"/>
            <a:ext cx="1104654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từ dễ viết sai trong bài: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7A4D0A-CCFC-4981-949A-1F593A7A13AD}"/>
              </a:ext>
            </a:extLst>
          </p:cNvPr>
          <p:cNvSpPr/>
          <p:nvPr/>
        </p:nvSpPr>
        <p:spPr>
          <a:xfrm>
            <a:off x="228073" y="1217542"/>
            <a:ext cx="39914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Bây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giờ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sắp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rồi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Con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gửi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(…)</a:t>
            </a:r>
          </a:p>
          <a:p>
            <a:pPr lvl="0" algn="just">
              <a:defRPr/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gửi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bố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bánh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chưng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vui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bánh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to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quá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hòm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thôi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958C10-C612-4FF0-86A7-6D80A2EFA6D8}"/>
              </a:ext>
            </a:extLst>
          </p:cNvPr>
          <p:cNvSpPr/>
          <p:nvPr/>
        </p:nvSpPr>
        <p:spPr>
          <a:xfrm>
            <a:off x="4160592" y="1710760"/>
            <a:ext cx="39914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Gửi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héo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xôi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Con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gửi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vậy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Hẳn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lòng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thôi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B460D9-CC7B-46EB-822B-386E72D87E63}"/>
              </a:ext>
            </a:extLst>
          </p:cNvPr>
          <p:cNvSpPr/>
          <p:nvPr/>
        </p:nvSpPr>
        <p:spPr>
          <a:xfrm>
            <a:off x="7896293" y="2669399"/>
            <a:ext cx="49774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ấy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gió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che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ấy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sóng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Bố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lúc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cũng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8" grpId="0"/>
      <p:bldP spid="4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1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A7CFF-CB3B-46DA-8FDD-4EEAF4E513FF}"/>
              </a:ext>
            </a:extLst>
          </p:cNvPr>
          <p:cNvSpPr txBox="1"/>
          <p:nvPr/>
        </p:nvSpPr>
        <p:spPr>
          <a:xfrm>
            <a:off x="1926870" y="815587"/>
            <a:ext cx="928467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</a:t>
            </a:r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13 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 4 </a:t>
            </a:r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 2023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4522276" y="1419314"/>
            <a:ext cx="337863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E068F-2A72-4662-B2BE-53A8DD593F61}"/>
              </a:ext>
            </a:extLst>
          </p:cNvPr>
          <p:cNvSpPr txBox="1"/>
          <p:nvPr/>
        </p:nvSpPr>
        <p:spPr>
          <a:xfrm>
            <a:off x="3084441" y="1970874"/>
            <a:ext cx="530127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r>
              <a:rPr lang="en-US" sz="30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3213296" y="2614344"/>
            <a:ext cx="429800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sắp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Tết</a:t>
            </a:r>
            <a:r>
              <a:rPr lang="en-US" sz="3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rồi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3203771" y="3214106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3203771" y="4419491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3236707" y="5016310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F1AC8-4348-4EB7-ABD4-29296E08E2FB}"/>
              </a:ext>
            </a:extLst>
          </p:cNvPr>
          <p:cNvSpPr txBox="1"/>
          <p:nvPr/>
        </p:nvSpPr>
        <p:spPr>
          <a:xfrm>
            <a:off x="3236401" y="5605936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3231796" y="6191258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hòm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Hình ảnh 12" descr="Ảnh có chứa văn bản, biên lai&#10;&#10;Mô tả được tạo tự động">
            <a:extLst>
              <a:ext uri="{FF2B5EF4-FFF2-40B4-BE49-F238E27FC236}">
                <a16:creationId xmlns:a16="http://schemas.microsoft.com/office/drawing/2014/main" id="{8E6F62E0-144D-8F24-FBBE-30E1C53C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4"/>
            <a:ext cx="12473940" cy="69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030966" y="285937"/>
            <a:ext cx="10629833" cy="6387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3116611" y="794868"/>
            <a:ext cx="429800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Gửi hoa lại sợ héo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3118517" y="1393505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Đường ra đảo xa xôi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3113581" y="1995396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Con viết thư gửi vậy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3094369" y="2591882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Hẳn bố bằng lòng thôi.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F1AC8-4348-4EB7-ABD4-29296E08E2FB}"/>
              </a:ext>
            </a:extLst>
          </p:cNvPr>
          <p:cNvSpPr txBox="1"/>
          <p:nvPr/>
        </p:nvSpPr>
        <p:spPr>
          <a:xfrm>
            <a:off x="3092091" y="3786665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Ngoài ấy chắc nhiều gió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3106536" y="4384160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Đảo không có gì che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3118517" y="5000705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Ngoài ấy chắc nhiều sóng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3111141" y="5598200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 dirty="0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Bố lúc nào cũng nghe.</a:t>
            </a:r>
          </a:p>
        </p:txBody>
      </p:sp>
      <p:pic>
        <p:nvPicPr>
          <p:cNvPr id="4" name="Hình ảnh 3" descr="Ảnh có chứa văn bản, biên lai&#10;&#10;Mô tả được tạo tự động">
            <a:extLst>
              <a:ext uri="{FF2B5EF4-FFF2-40B4-BE49-F238E27FC236}">
                <a16:creationId xmlns:a16="http://schemas.microsoft.com/office/drawing/2014/main" id="{07BDC155-5D36-3708-03D0-257E3383B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5" y="0"/>
            <a:ext cx="12216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4E9757-15E6-41A5-A2EC-3864F8AAE9AF}"/>
              </a:ext>
            </a:extLst>
          </p:cNvPr>
          <p:cNvSpPr txBox="1"/>
          <p:nvPr/>
        </p:nvSpPr>
        <p:spPr>
          <a:xfrm>
            <a:off x="1008668" y="693393"/>
            <a:ext cx="93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tiếng phù hợp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cho ô vuông.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447F7-FCA9-4C23-B946-0EA1BDE972BF}"/>
              </a:ext>
            </a:extLst>
          </p:cNvPr>
          <p:cNvSpPr txBox="1"/>
          <p:nvPr/>
        </p:nvSpPr>
        <p:spPr>
          <a:xfrm>
            <a:off x="755715" y="1703632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(dang/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604127" y="2506482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A958E3-93C0-4680-9674-576663321B86}"/>
              </a:ext>
            </a:extLst>
          </p:cNvPr>
          <p:cNvSpPr/>
          <p:nvPr/>
        </p:nvSpPr>
        <p:spPr>
          <a:xfrm>
            <a:off x="1524615" y="2573518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1464697" y="361413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3AB33-3C0C-402B-9D7F-BA1785DFBDEE}"/>
              </a:ext>
            </a:extLst>
          </p:cNvPr>
          <p:cNvSpPr/>
          <p:nvPr/>
        </p:nvSpPr>
        <p:spPr>
          <a:xfrm>
            <a:off x="2400386" y="3681168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AA7CD-6BF9-4D35-B6AB-28D1306BD6B1}"/>
              </a:ext>
            </a:extLst>
          </p:cNvPr>
          <p:cNvSpPr txBox="1"/>
          <p:nvPr/>
        </p:nvSpPr>
        <p:spPr>
          <a:xfrm>
            <a:off x="1421942" y="472178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ECA45-7224-460A-BE5B-47339292E682}"/>
              </a:ext>
            </a:extLst>
          </p:cNvPr>
          <p:cNvSpPr/>
          <p:nvPr/>
        </p:nvSpPr>
        <p:spPr>
          <a:xfrm>
            <a:off x="2154537" y="4712679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82B9F-DF9F-4710-9D60-1FD1C73CC1A1}"/>
              </a:ext>
            </a:extLst>
          </p:cNvPr>
          <p:cNvSpPr txBox="1"/>
          <p:nvPr/>
        </p:nvSpPr>
        <p:spPr>
          <a:xfrm>
            <a:off x="6966740" y="1627493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7675722" y="2439446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467A28-7639-4A47-B818-9229F0D143E8}"/>
              </a:ext>
            </a:extLst>
          </p:cNvPr>
          <p:cNvSpPr/>
          <p:nvPr/>
        </p:nvSpPr>
        <p:spPr>
          <a:xfrm>
            <a:off x="8394756" y="2477059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7675722" y="3537993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F13AB-D99B-4C5B-A7BE-EC5F65350807}"/>
              </a:ext>
            </a:extLst>
          </p:cNvPr>
          <p:cNvSpPr/>
          <p:nvPr/>
        </p:nvSpPr>
        <p:spPr>
          <a:xfrm>
            <a:off x="9014831" y="3581363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7675722" y="4645643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7C113-3920-4B16-B8C7-D896EBCC0839}"/>
              </a:ext>
            </a:extLst>
          </p:cNvPr>
          <p:cNvSpPr/>
          <p:nvPr/>
        </p:nvSpPr>
        <p:spPr>
          <a:xfrm>
            <a:off x="8381504" y="4696167"/>
            <a:ext cx="1233341" cy="579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901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3600">
              <a:solidFill>
                <a:srgbClr val="FFFFFF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931F420-91E9-4422-BDDA-4052A7346E01}"/>
              </a:ext>
            </a:extLst>
          </p:cNvPr>
          <p:cNvSpPr txBox="1"/>
          <p:nvPr/>
        </p:nvSpPr>
        <p:spPr>
          <a:xfrm>
            <a:off x="1473491" y="178824"/>
            <a:ext cx="1031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 hoặc b </a:t>
            </a:r>
            <a:endParaRPr lang="vi-VN" sz="3600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65AF39-AEEB-40BB-807F-74306D67D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9" y="450842"/>
            <a:ext cx="469457" cy="4694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58DCD2-EA1C-4DFE-94E7-E1B860974CDA}"/>
              </a:ext>
            </a:extLst>
          </p:cNvPr>
          <p:cNvSpPr/>
          <p:nvPr/>
        </p:nvSpPr>
        <p:spPr>
          <a:xfrm>
            <a:off x="1384996" y="1093398"/>
            <a:ext cx="9823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583C-6732-4D55-B886-82F31908A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8637" y="2372897"/>
            <a:ext cx="1651892" cy="149839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FE99286-C8A1-4C24-9CA8-342DFF028017}"/>
              </a:ext>
            </a:extLst>
          </p:cNvPr>
          <p:cNvGrpSpPr/>
          <p:nvPr/>
        </p:nvGrpSpPr>
        <p:grpSpPr>
          <a:xfrm>
            <a:off x="3226005" y="4304722"/>
            <a:ext cx="1966880" cy="1498829"/>
            <a:chOff x="2333296" y="2914468"/>
            <a:chExt cx="2662525" cy="20283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134B26-018A-48A8-B338-9831CE0FF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694B6E-FCA3-4537-B5A6-A1F8C5871EFE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D40CA86-7A0A-4B86-9761-051CFB6A6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387643"/>
            <a:ext cx="2326241" cy="14983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9E140-427D-41C9-A956-0B0529E0E9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6761503" y="4304723"/>
            <a:ext cx="3321479" cy="1498829"/>
          </a:xfrm>
          <a:prstGeom prst="rect">
            <a:avLst/>
          </a:prstGeom>
        </p:spPr>
      </p:pic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FCB78F0B-9E78-4E88-ABD6-51F09898A6EC}"/>
              </a:ext>
            </a:extLst>
          </p:cNvPr>
          <p:cNvSpPr/>
          <p:nvPr/>
        </p:nvSpPr>
        <p:spPr>
          <a:xfrm>
            <a:off x="3710421" y="2920658"/>
            <a:ext cx="1966880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uả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xoài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F686FC3-3C89-49E3-952F-239AB9DE2090}"/>
              </a:ext>
            </a:extLst>
          </p:cNvPr>
          <p:cNvSpPr/>
          <p:nvPr/>
        </p:nvSpPr>
        <p:spPr>
          <a:xfrm>
            <a:off x="2785620" y="5816288"/>
            <a:ext cx="2891681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uả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sầu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riêng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211FA74C-E23E-40FE-92E1-D55AF1CD2D6F}"/>
              </a:ext>
            </a:extLst>
          </p:cNvPr>
          <p:cNvSpPr/>
          <p:nvPr/>
        </p:nvSpPr>
        <p:spPr>
          <a:xfrm>
            <a:off x="8422241" y="2899852"/>
            <a:ext cx="2521062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uả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sung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D72E9B8F-A96D-44E5-9FCE-DCF576370E90}"/>
              </a:ext>
            </a:extLst>
          </p:cNvPr>
          <p:cNvSpPr/>
          <p:nvPr/>
        </p:nvSpPr>
        <p:spPr>
          <a:xfrm>
            <a:off x="7271816" y="5818301"/>
            <a:ext cx="2108158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q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uả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480</Words>
  <Application>Microsoft Office PowerPoint</Application>
  <PresentationFormat>Màn hình rộng</PresentationFormat>
  <Paragraphs>89</Paragraphs>
  <Slides>11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20" baseType="lpstr">
      <vt:lpstr>等线</vt:lpstr>
      <vt:lpstr>Arial</vt:lpstr>
      <vt:lpstr>Arial Rounded MT Bold</vt:lpstr>
      <vt:lpstr>Calibri</vt:lpstr>
      <vt:lpstr>HP001 4 hàng</vt:lpstr>
      <vt:lpstr>iCiel Cadena</vt:lpstr>
      <vt:lpstr>Times New Roman</vt:lpstr>
      <vt:lpstr>Office 主题​​</vt:lpstr>
      <vt:lpstr>2_Office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70</cp:revision>
  <dcterms:created xsi:type="dcterms:W3CDTF">2021-08-01T08:27:13Z</dcterms:created>
  <dcterms:modified xsi:type="dcterms:W3CDTF">2023-04-13T07:41:17Z</dcterms:modified>
</cp:coreProperties>
</file>