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9" r:id="rId2"/>
    <p:sldMasterId id="2147483692" r:id="rId3"/>
    <p:sldMasterId id="2147483705" r:id="rId4"/>
    <p:sldMasterId id="2147483717" r:id="rId5"/>
    <p:sldMasterId id="2147483729" r:id="rId6"/>
    <p:sldMasterId id="2147483731" r:id="rId7"/>
    <p:sldMasterId id="2147483743" r:id="rId8"/>
  </p:sldMasterIdLst>
  <p:notesMasterIdLst>
    <p:notesMasterId r:id="rId31"/>
  </p:notesMasterIdLst>
  <p:handoutMasterIdLst>
    <p:handoutMasterId r:id="rId32"/>
  </p:handoutMasterIdLst>
  <p:sldIdLst>
    <p:sldId id="286" r:id="rId9"/>
    <p:sldId id="326" r:id="rId10"/>
    <p:sldId id="327" r:id="rId11"/>
    <p:sldId id="333" r:id="rId12"/>
    <p:sldId id="334" r:id="rId13"/>
    <p:sldId id="269" r:id="rId14"/>
    <p:sldId id="2007577113" r:id="rId15"/>
    <p:sldId id="2007577138" r:id="rId16"/>
    <p:sldId id="2007577121" r:id="rId17"/>
    <p:sldId id="308" r:id="rId18"/>
    <p:sldId id="2007577125" r:id="rId19"/>
    <p:sldId id="2007577126" r:id="rId20"/>
    <p:sldId id="2007577127" r:id="rId21"/>
    <p:sldId id="2007577135" r:id="rId22"/>
    <p:sldId id="2007577128" r:id="rId23"/>
    <p:sldId id="2007577129" r:id="rId24"/>
    <p:sldId id="2007577130" r:id="rId25"/>
    <p:sldId id="2007577131" r:id="rId26"/>
    <p:sldId id="310" r:id="rId27"/>
    <p:sldId id="2007577137" r:id="rId28"/>
    <p:sldId id="2007577139" r:id="rId29"/>
    <p:sldId id="200757711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AFD"/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94660"/>
  </p:normalViewPr>
  <p:slideViewPr>
    <p:cSldViewPr snapToGrid="0">
      <p:cViewPr varScale="1">
        <p:scale>
          <a:sx n="67" d="100"/>
          <a:sy n="67" d="100"/>
        </p:scale>
        <p:origin x="5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9FF34-ECA9-4BF5-A544-0917AE760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07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03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CC27-1A96-4FA4-9716-D8959EC7B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420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400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CC27-1A96-4FA4-9716-D8959EC7B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533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gif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2023/4/5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9218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836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173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4008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21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90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610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540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80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440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019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980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978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0625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860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509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867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086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717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195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23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817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568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83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1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0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50743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4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6175E-CB8F-4EB7-8068-CC260C294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8781ED-FE88-457F-B53D-084A86B3E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756CC-FF76-487C-A8BE-E7272396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0C842-6DED-4457-AB4E-2CC1EF9D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0818E-E0B4-417D-9716-E5429DC7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146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247DB-1392-41A8-88A6-00C72D21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05E87-2C86-4F3B-99B5-8A38D8AEB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A56C3-2F01-4390-98DB-C159CF7BB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D38F1-C2B4-4972-B037-B19A2519B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1FD5-BC5E-4868-80D7-0B7CDD50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081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B7B15-1B5D-452F-A90D-55CA6B64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410C6-6C28-4F3F-8BBB-9CB6D8AA6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7FBE6-82F4-4B79-BD26-94EEDD490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605F9-B4DD-452B-8358-E7AD1344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3B005-7DB6-4F5D-9CA9-21B4BB0C4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596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65B7A-2791-4D00-ACB4-135CA3D85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95211-D142-4963-B664-011C10C66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AB76F-8BC6-4800-A664-5814B99EA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6DCA6-BAD9-457F-AF15-2231DBCD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F6A21-7AEF-4BF8-9FB3-56C182EED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1B772-82E7-40C0-AB41-19B1FFB99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5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293BB-94D8-4D6C-BCF5-D34E6935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A81AB-175D-4A8F-886A-3EE35C6FE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C0F44-D25E-4E42-8D38-5A540406D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DDA26D-B05C-43B6-8FDC-99AC586D8C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51DC0E-BEC3-40C7-9150-1FD037A38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AAD87D-CDBE-4AA7-BABC-5E66CB229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419943-4D68-4134-B0CE-659811847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D28CFF-8BB7-42E4-8D14-BEDA2B8C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343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A05EE-BAD2-4786-87CD-9E679935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22E44-09AF-4E49-BE3E-3BFCEBE70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03484-BC19-495B-A2C6-978E8BA7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E444E-E4F8-47F0-B7FC-B8E845363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281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DAAAC5-7C8B-4884-829A-BEA94D01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4F7C78-D1C6-451F-B1A8-978E1ADF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0F5FA-EFA7-4CED-BF78-6989BE03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549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1261-823D-4CD6-A7CB-2F22EAA8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D87B1-586A-40B1-99D5-B8FECE328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EE647-AA01-4431-95BC-E4790345A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CF333-023E-4B18-BE1F-CAAEF24A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70E44-4459-4C39-817A-76D73D8B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11A13-9539-49EB-979E-8B24129D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760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A5C6F-78F8-475F-920D-DF8F890ED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876F7-BE6F-442F-A432-F71B66353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01D14-24CB-4CC4-9BF2-E98830F1A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ECA1C-471B-4B4B-BCDA-5A6B69B43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E5DA3-06CB-49CB-B714-781BB0ED6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68390-5DA5-4BB4-B156-1F8D1A12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903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D22C4-4763-49EC-9133-75155C7DC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C3CCE-E03F-4328-BADE-FCADD8E0A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AE6AE-8D2F-484A-BFEE-A2962E4F5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4F39C-E157-483B-932B-529384583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4EA20-5E10-48F6-B0F1-98D782B1A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545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053FF3-E2A8-4302-9D96-06CE0C520D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CEF21-D235-40D3-B6C1-ED5A266BC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EA772-A238-42EC-9C92-B8D6E83E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1D4C7-DA82-4ACD-8FF0-5854C58F9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EB4D4-C29D-4479-836C-255282EF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110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58ECE1-A199-4EE2-9D02-7A13F6D77B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499" y="-235252"/>
            <a:ext cx="2397428" cy="23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85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32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68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80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11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90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76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39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95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67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26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16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96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743450" y="1751012"/>
            <a:ext cx="6400800" cy="4114800"/>
          </a:xfrm>
          <a:custGeom>
            <a:avLst/>
            <a:gdLst>
              <a:gd name="connsiteX0" fmla="*/ 4648200 w 6400800"/>
              <a:gd name="connsiteY0" fmla="*/ 2131255 h 4114800"/>
              <a:gd name="connsiteX1" fmla="*/ 6400800 w 6400800"/>
              <a:gd name="connsiteY1" fmla="*/ 2131255 h 4114800"/>
              <a:gd name="connsiteX2" fmla="*/ 6400800 w 6400800"/>
              <a:gd name="connsiteY2" fmla="*/ 4114800 h 4114800"/>
              <a:gd name="connsiteX3" fmla="*/ 4648200 w 6400800"/>
              <a:gd name="connsiteY3" fmla="*/ 4114800 h 4114800"/>
              <a:gd name="connsiteX4" fmla="*/ 0 w 6400800"/>
              <a:gd name="connsiteY4" fmla="*/ 2131255 h 4114800"/>
              <a:gd name="connsiteX5" fmla="*/ 4514850 w 6400800"/>
              <a:gd name="connsiteY5" fmla="*/ 2131255 h 4114800"/>
              <a:gd name="connsiteX6" fmla="*/ 4514850 w 6400800"/>
              <a:gd name="connsiteY6" fmla="*/ 4114800 h 4114800"/>
              <a:gd name="connsiteX7" fmla="*/ 0 w 6400800"/>
              <a:gd name="connsiteY7" fmla="*/ 4114800 h 4114800"/>
              <a:gd name="connsiteX8" fmla="*/ 1885950 w 6400800"/>
              <a:gd name="connsiteY8" fmla="*/ 0 h 4114800"/>
              <a:gd name="connsiteX9" fmla="*/ 6400800 w 6400800"/>
              <a:gd name="connsiteY9" fmla="*/ 0 h 4114800"/>
              <a:gd name="connsiteX10" fmla="*/ 6400800 w 6400800"/>
              <a:gd name="connsiteY10" fmla="*/ 1983545 h 4114800"/>
              <a:gd name="connsiteX11" fmla="*/ 1885950 w 6400800"/>
              <a:gd name="connsiteY11" fmla="*/ 1983545 h 4114800"/>
              <a:gd name="connsiteX12" fmla="*/ 0 w 6400800"/>
              <a:gd name="connsiteY12" fmla="*/ 0 h 4114800"/>
              <a:gd name="connsiteX13" fmla="*/ 1752600 w 6400800"/>
              <a:gd name="connsiteY13" fmla="*/ 0 h 4114800"/>
              <a:gd name="connsiteX14" fmla="*/ 1752600 w 6400800"/>
              <a:gd name="connsiteY14" fmla="*/ 1983545 h 4114800"/>
              <a:gd name="connsiteX15" fmla="*/ 0 w 6400800"/>
              <a:gd name="connsiteY15" fmla="*/ 1983545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00800" h="4114800">
                <a:moveTo>
                  <a:pt x="4648200" y="2131255"/>
                </a:moveTo>
                <a:lnTo>
                  <a:pt x="6400800" y="2131255"/>
                </a:lnTo>
                <a:lnTo>
                  <a:pt x="6400800" y="4114800"/>
                </a:lnTo>
                <a:lnTo>
                  <a:pt x="4648200" y="4114800"/>
                </a:lnTo>
                <a:close/>
                <a:moveTo>
                  <a:pt x="0" y="2131255"/>
                </a:moveTo>
                <a:lnTo>
                  <a:pt x="4514850" y="2131255"/>
                </a:lnTo>
                <a:lnTo>
                  <a:pt x="4514850" y="4114800"/>
                </a:lnTo>
                <a:lnTo>
                  <a:pt x="0" y="4114800"/>
                </a:lnTo>
                <a:close/>
                <a:moveTo>
                  <a:pt x="1885950" y="0"/>
                </a:moveTo>
                <a:lnTo>
                  <a:pt x="6400800" y="0"/>
                </a:lnTo>
                <a:lnTo>
                  <a:pt x="6400800" y="1983545"/>
                </a:lnTo>
                <a:lnTo>
                  <a:pt x="1885950" y="1983545"/>
                </a:lnTo>
                <a:close/>
                <a:moveTo>
                  <a:pt x="0" y="0"/>
                </a:moveTo>
                <a:lnTo>
                  <a:pt x="1752600" y="0"/>
                </a:lnTo>
                <a:lnTo>
                  <a:pt x="1752600" y="1983545"/>
                </a:lnTo>
                <a:lnTo>
                  <a:pt x="0" y="1983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129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73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2023/4/5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80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6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9466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2023/4/5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7008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61" r:id="rId12"/>
    <p:sldLayoutId id="2147483762" r:id="rId13"/>
    <p:sldLayoutId id="2147483764" r:id="rId14"/>
    <p:sldLayoutId id="2147483766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09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72A37B-683E-4E9C-AE09-0CB7A7B09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8F13B-BA25-45B6-89D4-A7BA303A5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70F48-229C-497E-A48D-A8568F46D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4CA58-337E-45EA-B593-844E1E4BD735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59944-674E-4DD5-8C4D-89A070EDD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F3811-369D-42E2-9EC3-E18C66C8E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2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70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6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5.gif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2.png"/><Relationship Id="rId7" Type="http://schemas.openxmlformats.org/officeDocument/2006/relationships/image" Target="../media/image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9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6.png"/><Relationship Id="rId5" Type="http://schemas.openxmlformats.org/officeDocument/2006/relationships/image" Target="../media/image63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5.gif"/><Relationship Id="rId5" Type="http://schemas.openxmlformats.org/officeDocument/2006/relationships/image" Target="../media/image78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8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Relationship Id="rId9" Type="http://schemas.openxmlformats.org/officeDocument/2006/relationships/image" Target="../media/image4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3.svg"/><Relationship Id="rId7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3.png"/><Relationship Id="rId5" Type="http://schemas.openxmlformats.org/officeDocument/2006/relationships/image" Target="../media/image50.svg"/><Relationship Id="rId10" Type="http://schemas.openxmlformats.org/officeDocument/2006/relationships/image" Target="../media/image45.svg"/><Relationship Id="rId4" Type="http://schemas.openxmlformats.org/officeDocument/2006/relationships/image" Target="../media/image49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F177AF-B7A6-49B5-AFEB-ACC2F47C45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4231915" y="2514466"/>
            <a:ext cx="2857501" cy="416052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id="{0737D4DC-99CF-4BA2-9076-3D987190E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78915" y="-487363"/>
            <a:ext cx="487363" cy="4873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633EB1C-42D4-4C8F-BEC6-B5218F37D94D}"/>
              </a:ext>
            </a:extLst>
          </p:cNvPr>
          <p:cNvSpPr txBox="1"/>
          <p:nvPr/>
        </p:nvSpPr>
        <p:spPr>
          <a:xfrm>
            <a:off x="5485821" y="1454301"/>
            <a:ext cx="47856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5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BB6C04-5D18-4F0B-97A7-B125A15835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9641521" y="3189689"/>
            <a:ext cx="2857501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924A16-35B7-49B4-889D-867A731AB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90DF5C-83D3-4C1D-9FAA-A48CD5443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2636950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98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A2D9785-7A81-4965-ACF3-6CD0FB34DE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470" y="1659295"/>
            <a:ext cx="12186413" cy="4314662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594399" y="619114"/>
            <a:ext cx="9233235" cy="984853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bảo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vệ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cơ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tiểu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28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8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923320" y="175658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096FA1-3133-4D82-8ADA-0946953C79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4396" y="1603967"/>
            <a:ext cx="3095625" cy="3590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9FD6BA-BAC0-4D83-8201-67D70A4CA1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7803" y="1659295"/>
            <a:ext cx="3200400" cy="3609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084E3A-5503-48D4-B880-F728562099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96" y="1545225"/>
            <a:ext cx="1845233" cy="13839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2BCB0-D806-455D-A2C0-01E259268B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368" y="1406430"/>
            <a:ext cx="1845233" cy="138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4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25FFD5CE-B45B-45E3-A261-0DE2F26852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2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859145" y="562480"/>
            <a:ext cx="8757009" cy="984853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bảo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vệ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cơ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tiểu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28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8619" y="-9769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AAD679-A56C-4309-9FED-0DA62098B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7051" y="1798070"/>
            <a:ext cx="2514600" cy="3000375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E190C9-B613-4AAE-90D5-9B68C219D7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6001" y="1732756"/>
            <a:ext cx="2912628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F7EBE3-B6ED-4685-A863-231AF60E2B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8629" y="1732756"/>
            <a:ext cx="3057525" cy="2962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DCCE59-0B39-4CDB-B0D2-5D73AD4B56B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04" y="1583418"/>
            <a:ext cx="1342541" cy="1534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A95799-BB17-468E-92BA-3FA8DC5C666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753" y="1385814"/>
            <a:ext cx="1338353" cy="10037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D639E3-1E9F-499E-AB62-691D2502BDE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381" y="1232741"/>
            <a:ext cx="1342541" cy="153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0D68EC9-8530-42DD-9347-059716CF5A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EF5AA5C-F4BB-4FB4-B1A8-EBF7545CE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358BEB1-FF96-4D56-A294-1DE8CDD394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674" y="2235944"/>
            <a:ext cx="4731033" cy="44653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CD25B1B-49D6-4716-8F9B-9C95812942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844034"/>
            <a:ext cx="3167916" cy="301396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845" y="1245488"/>
            <a:ext cx="928516" cy="83145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18645" y="150046"/>
            <a:ext cx="928516" cy="831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53DFF0-3063-4BFD-919F-FD98212B3D1C}"/>
              </a:ext>
            </a:extLst>
          </p:cNvPr>
          <p:cNvSpPr txBox="1"/>
          <p:nvPr/>
        </p:nvSpPr>
        <p:spPr>
          <a:xfrm>
            <a:off x="4618653" y="1420285"/>
            <a:ext cx="6983903" cy="267765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nên thường xuyên tắm rửa sạch sẽ, thay quần áo, quần áo cần được giặt và phơi khô dưới ánh nắng mặt trời.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uống đủ nước, ăn đủ chất và hợp vệ sinh, không ăn quá mặn và không nhịn tiểu để bảo vệ cơ quan bài tiết nước tiểu.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33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861405-252C-423D-802F-61CD6564CA70}"/>
              </a:ext>
            </a:extLst>
          </p:cNvPr>
          <p:cNvSpPr txBox="1"/>
          <p:nvPr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23189324-F900-4EFC-9AF7-7C40C1D826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436914" y="1555750"/>
            <a:ext cx="5444045" cy="2585291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lvl="0"/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thiết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uống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đủ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nhịn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tiểu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phòng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tránh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sỏi</a:t>
            </a:r>
            <a:r>
              <a:rPr lang="en-US" altLang="zh-CN" sz="400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thận. </a:t>
            </a:r>
            <a:endParaRPr lang="zh-CN" altLang="en-US" sz="4000" dirty="0">
              <a:ln w="38100"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621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DA72490-CC9C-4876-9EDE-CA2DFBBF94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0959" y="1555750"/>
            <a:ext cx="5107841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8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67158" y="-20783"/>
            <a:ext cx="12320711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6" name="AutoShape 6"/>
          <p:cNvSpPr>
            <a:spLocks/>
          </p:cNvSpPr>
          <p:nvPr/>
        </p:nvSpPr>
        <p:spPr bwMode="auto">
          <a:xfrm rot="2881067">
            <a:off x="1324855" y="526050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7" name="AutoShape 18"/>
          <p:cNvSpPr>
            <a:spLocks/>
          </p:cNvSpPr>
          <p:nvPr/>
        </p:nvSpPr>
        <p:spPr bwMode="auto">
          <a:xfrm>
            <a:off x="1371215" y="1188706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67" name="AutoShape 13"/>
          <p:cNvSpPr>
            <a:spLocks/>
          </p:cNvSpPr>
          <p:nvPr/>
        </p:nvSpPr>
        <p:spPr bwMode="auto">
          <a:xfrm>
            <a:off x="10128448" y="592954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68" name="AutoShape 17"/>
          <p:cNvSpPr>
            <a:spLocks/>
          </p:cNvSpPr>
          <p:nvPr/>
        </p:nvSpPr>
        <p:spPr bwMode="auto">
          <a:xfrm rot="-1260000">
            <a:off x="10052206" y="1145284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-150458" y="1775461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34">
            <a:extLst>
              <a:ext uri="{FF2B5EF4-FFF2-40B4-BE49-F238E27FC236}">
                <a16:creationId xmlns:a16="http://schemas.microsoft.com/office/drawing/2014/main" id="{8FA8DCEE-C574-4657-B5E3-97BAA2F63C9F}"/>
              </a:ext>
            </a:extLst>
          </p:cNvPr>
          <p:cNvGrpSpPr/>
          <p:nvPr/>
        </p:nvGrpSpPr>
        <p:grpSpPr>
          <a:xfrm>
            <a:off x="3572541" y="2641199"/>
            <a:ext cx="8106256" cy="357231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54">
              <a:extLst>
                <a:ext uri="{FF2B5EF4-FFF2-40B4-BE49-F238E27FC236}">
                  <a16:creationId xmlns:a16="http://schemas.microsoft.com/office/drawing/2014/main" id="{30FD84E1-DE8D-4EB4-BF1D-3CCC88F2F33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solidFill>
              <a:srgbClr val="EE6060"/>
            </a:solidFill>
            <a:ln>
              <a:solidFill>
                <a:srgbClr val="FF9F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椭圆 55">
              <a:extLst>
                <a:ext uri="{FF2B5EF4-FFF2-40B4-BE49-F238E27FC236}">
                  <a16:creationId xmlns:a16="http://schemas.microsoft.com/office/drawing/2014/main" id="{FBAD6F9C-8169-4380-909E-98DE14EC23D6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图片 9">
            <a:extLst>
              <a:ext uri="{FF2B5EF4-FFF2-40B4-BE49-F238E27FC236}">
                <a16:creationId xmlns:a16="http://schemas.microsoft.com/office/drawing/2014/main" id="{94279ED1-0174-42D4-946D-E32619992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" y="2277892"/>
            <a:ext cx="3847836" cy="4879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59AD31-754F-4275-B541-D0A33E494A59}"/>
              </a:ext>
            </a:extLst>
          </p:cNvPr>
          <p:cNvSpPr txBox="1"/>
          <p:nvPr/>
        </p:nvSpPr>
        <p:spPr>
          <a:xfrm>
            <a:off x="4057650" y="3314700"/>
            <a:ext cx="72199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cần thiết của việc uống 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đủ nước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và không nhịn tiểu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là: để phòng tránh sỏi thận và loại bỏ được các chất độc hại.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8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67" grpId="0" animBg="1"/>
      <p:bldP spid="6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09C76-A10B-4CC5-8A59-7FD1A961A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5041" y="1661218"/>
            <a:ext cx="8370222" cy="5196782"/>
          </a:xfrm>
          <a:prstGeom prst="roundRect">
            <a:avLst>
              <a:gd name="adj" fmla="val 28009"/>
            </a:avLst>
          </a:prstGeom>
        </p:spPr>
      </p:pic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428499" y="2345251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381125" y="478331"/>
            <a:ext cx="9214138" cy="12310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360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Thảo luận để đưa ra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thực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thói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quen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tốt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bảo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vệ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cơ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tiểu</a:t>
            </a:r>
            <a:endParaRPr lang="zh-CN" altLang="en-US" sz="3600" dirty="0">
              <a:ln w="38100"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297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8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DA542B-B527-48E7-95F0-AC243C8E8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440" y="586882"/>
            <a:ext cx="9280855" cy="5495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62" y="3235097"/>
            <a:ext cx="3322166" cy="332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0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924A16-35B7-49B4-889D-867A731AB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7046" y="3695823"/>
            <a:ext cx="2501276" cy="319576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0DE8550-BC67-4553-86B9-5ABCED9CA57F}"/>
              </a:ext>
            </a:extLst>
          </p:cNvPr>
          <p:cNvGrpSpPr/>
          <p:nvPr/>
        </p:nvGrpSpPr>
        <p:grpSpPr>
          <a:xfrm>
            <a:off x="3111035" y="1558624"/>
            <a:ext cx="6413286" cy="4726322"/>
            <a:chOff x="4436414" y="1551563"/>
            <a:chExt cx="7327378" cy="4327762"/>
          </a:xfrm>
        </p:grpSpPr>
        <p:sp>
          <p:nvSpPr>
            <p:cNvPr id="13" name="Rectangle: Diagonal Corners Rounded 12">
              <a:extLst>
                <a:ext uri="{FF2B5EF4-FFF2-40B4-BE49-F238E27FC236}">
                  <a16:creationId xmlns:a16="http://schemas.microsoft.com/office/drawing/2014/main" id="{3E0F9A7F-E4CC-42CF-8967-C337AA940216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7995B1EB-5C1F-425F-A4DF-D3AFF88B9745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0AD4ED5-4C39-4058-BD5D-3CC065C99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914" y="290891"/>
            <a:ext cx="9815803" cy="10240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D76DB9-D859-4A83-A513-DB6FCFF1E5C0}"/>
              </a:ext>
            </a:extLst>
          </p:cNvPr>
          <p:cNvSpPr txBox="1"/>
          <p:nvPr/>
        </p:nvSpPr>
        <p:spPr>
          <a:xfrm>
            <a:off x="2458615" y="295979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cần làm để bảo vệ cơ </a:t>
            </a:r>
            <a:r>
              <a:rPr lang="vi-VN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nước tiểu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8334A2-6C6C-467A-B369-868932DC8E3E}"/>
              </a:ext>
            </a:extLst>
          </p:cNvPr>
          <p:cNvSpPr txBox="1"/>
          <p:nvPr/>
        </p:nvSpPr>
        <p:spPr>
          <a:xfrm>
            <a:off x="3744123" y="1926108"/>
            <a:ext cx="85160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 đồ lót hằng ngày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vi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ăn mặn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vi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 đủ nước mỗi ngày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vi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nhịn tiểu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807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60EAB7-E6AB-43C3-BF9C-68DE63C31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03" y="-243682"/>
            <a:ext cx="12490006" cy="76388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69822E-21D6-4BF9-A213-1B9957E88B42}"/>
              </a:ext>
            </a:extLst>
          </p:cNvPr>
          <p:cNvSpPr/>
          <p:nvPr/>
        </p:nvSpPr>
        <p:spPr>
          <a:xfrm>
            <a:off x="4826000" y="3670300"/>
            <a:ext cx="2921000" cy="132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41C374-C099-4233-AD24-9BC8D71B5853}"/>
              </a:ext>
            </a:extLst>
          </p:cNvPr>
          <p:cNvSpPr txBox="1"/>
          <p:nvPr/>
        </p:nvSpPr>
        <p:spPr>
          <a:xfrm>
            <a:off x="3630844" y="3452217"/>
            <a:ext cx="54356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EF78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3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62" y="3235097"/>
            <a:ext cx="3322166" cy="332216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 txBox="1">
            <a:spLocks/>
          </p:cNvSpPr>
          <p:nvPr/>
        </p:nvSpPr>
        <p:spPr>
          <a:xfrm>
            <a:off x="1517032" y="1909585"/>
            <a:ext cx="10515194" cy="13255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35830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6494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79600"/>
            <a:ext cx="12192000" cy="132551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10058400" y="-88900"/>
            <a:ext cx="2133600" cy="1866900"/>
          </a:xfrm>
          <a:prstGeom prst="star5">
            <a:avLst/>
          </a:prstGeom>
          <a:solidFill>
            <a:srgbClr val="DFFAFD"/>
          </a:solidFill>
          <a:ln>
            <a:solidFill>
              <a:srgbClr val="DFFA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61E52893-D81A-4081-B5F1-BBCE4EACB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758" y="-2133898"/>
            <a:ext cx="13823516" cy="10128496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F2005506-ED3A-4D88-B436-73369F8F9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618690" y="2806709"/>
            <a:ext cx="1679837" cy="3782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547920-485F-4F64-81BF-758EF28A8C00}"/>
              </a:ext>
            </a:extLst>
          </p:cNvPr>
          <p:cNvSpPr txBox="1"/>
          <p:nvPr/>
        </p:nvSpPr>
        <p:spPr>
          <a:xfrm>
            <a:off x="4824936" y="980362"/>
            <a:ext cx="46588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25AE96-EC48-49CE-B580-CA91C166AD30}"/>
              </a:ext>
            </a:extLst>
          </p:cNvPr>
          <p:cNvSpPr txBox="1"/>
          <p:nvPr/>
        </p:nvSpPr>
        <p:spPr>
          <a:xfrm>
            <a:off x="6264949" y="3087293"/>
            <a:ext cx="41592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3600" b="1" dirty="0" err="1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thận</a:t>
            </a:r>
            <a:r>
              <a:rPr lang="en-US" sz="3600" b="1" dirty="0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thận</a:t>
            </a:r>
            <a:r>
              <a:rPr lang="en-US" sz="3600" b="1" dirty="0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thận</a:t>
            </a:r>
            <a:r>
              <a:rPr lang="en-US" sz="3600" b="1" dirty="0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B91D2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Hi Bee">
            <a:extLst>
              <a:ext uri="{FF2B5EF4-FFF2-40B4-BE49-F238E27FC236}">
                <a16:creationId xmlns:a16="http://schemas.microsoft.com/office/drawing/2014/main" id="{50EEC197-701C-4845-885A-F14FD1E1A3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26" y="2843748"/>
            <a:ext cx="838200" cy="838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840EE3A-AC05-47DB-A02F-AE69A41BB8A5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1B429F0-3B0C-4399-8CE0-EAD812993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383C20-C8A2-41B0-BEAF-EA1FD2A63395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C031E2-5997-45BE-AE44-BBF07DC89736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A041F83-5F7A-4541-B01B-6B3E7483C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A1CF91-D6B5-4020-BB70-4A65A4EE1488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8620F0-7090-45B3-ABF8-F47FA26EE428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D0906E4-FF78-4360-ADDE-48FB22FAF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CFB7CF-042C-47C6-9138-8A3433939E8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85007-0385-4A98-BB69-42E83D70CA12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CB522D68-33C1-4CD5-A4C2-2D532D438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E2D52A-6989-4859-A8D7-227FE9381BB7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84ABE5-A6DF-423F-8F0D-E43EE0997DB6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C3B4752-7D5E-4909-A4B2-B18031428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358F55-6533-47B0-91CB-0D5755EEA63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85963D-E674-4D39-AD34-7EA8E9368BEA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9DAD3495-5EB4-4760-B842-630DE5056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1FC3E9-F0DA-48AE-85FF-A3606510CED0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6852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8C1E6EC-1EB4-47D0-A2A9-BFD06EE35E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49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529BD22-CA87-4B40-BDE6-401897E61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311" y="3155026"/>
            <a:ext cx="2234538" cy="32941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1ABA285-5194-4E0C-B861-058494EAC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3594799" y="-337276"/>
            <a:ext cx="5515116" cy="80577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5615F9-0985-4252-BB91-38FE79F83258}"/>
              </a:ext>
            </a:extLst>
          </p:cNvPr>
          <p:cNvSpPr txBox="1"/>
          <p:nvPr/>
        </p:nvSpPr>
        <p:spPr>
          <a:xfrm>
            <a:off x="3123888" y="1461659"/>
            <a:ext cx="55533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 tiểu từ thận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 bóng </a:t>
            </a:r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đái 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4" name="Picture 113" descr="Happy Bee">
            <a:extLst>
              <a:ext uri="{FF2B5EF4-FFF2-40B4-BE49-F238E27FC236}">
                <a16:creationId xmlns:a16="http://schemas.microsoft.com/office/drawing/2014/main" id="{E20BC344-C660-4EBE-AD6E-0DF6D05E2AD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88" y="3754189"/>
            <a:ext cx="897984" cy="897984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50129E9E-590D-40CE-B767-326C63C9C3FE}"/>
              </a:ext>
            </a:extLst>
          </p:cNvPr>
          <p:cNvSpPr txBox="1"/>
          <p:nvPr/>
        </p:nvSpPr>
        <p:spPr>
          <a:xfrm>
            <a:off x="4388289" y="4203181"/>
            <a:ext cx="5373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noProof="0" dirty="0" err="1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3600" b="1" noProof="0" dirty="0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noProof="0" err="1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600" b="1" noProof="0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tiểu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B91D2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64EE675-295B-439F-B564-5462C6E72301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id="{CE6945CF-B557-4FA4-962C-294D5E061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D4A4A36-7552-44C8-84B4-1F8627E7B0E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03F5DDB-32FE-46D8-B9AE-FFEABC3FBE8D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5D3342CB-14E0-4896-9D1D-4B4F25D49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F3B2C303-C07C-4A4F-8A98-A99EA233A20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5475979-614A-4CBD-84BF-E9D91B163B5B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351170B0-E199-4CDC-AFE7-D7CCDAAA2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0EA432A3-EF4A-49B0-91F9-CE302AC2D441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60D8ECD-5F27-40F8-9C1B-CCA657128079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6" name="Graphic 125">
              <a:extLst>
                <a:ext uri="{FF2B5EF4-FFF2-40B4-BE49-F238E27FC236}">
                  <a16:creationId xmlns:a16="http://schemas.microsoft.com/office/drawing/2014/main" id="{B0248B05-85FF-4849-A062-1D9CE3739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6CB906B7-C7EB-4C34-86EB-C249CB718BAF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10FCC74-73AB-4762-A1BA-BF11ADC601F2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2B817E01-CEF1-4C38-B1AD-FC8CDF6E4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336BB0F-D074-4CF4-ACA0-C191BCABC19F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4FC6057A-D6B3-429B-B91C-AAC9ECF573DF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32" name="Graphic 131">
              <a:extLst>
                <a:ext uri="{FF2B5EF4-FFF2-40B4-BE49-F238E27FC236}">
                  <a16:creationId xmlns:a16="http://schemas.microsoft.com/office/drawing/2014/main" id="{0E5A0FD4-CFE6-4BF6-8762-608FDFAAE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0C0A70F7-94D4-4C40-A6E6-421ABBE1B83D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7796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00F2C2A-79F1-4D6E-B8E7-45B685890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327" t="21580" r="13205" b="10122"/>
          <a:stretch/>
        </p:blipFill>
        <p:spPr>
          <a:xfrm>
            <a:off x="-986671" y="-685800"/>
            <a:ext cx="14165341" cy="79502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CE7970C-0DDB-4215-B3F1-B8884E6A6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3171378" y="-422052"/>
            <a:ext cx="5515116" cy="8057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5940E0-979C-4C88-9B6E-9FA6A324D55B}"/>
              </a:ext>
            </a:extLst>
          </p:cNvPr>
          <p:cNvSpPr txBox="1"/>
          <p:nvPr/>
        </p:nvSpPr>
        <p:spPr>
          <a:xfrm>
            <a:off x="2518489" y="1674448"/>
            <a:ext cx="5466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Hi Bee">
            <a:extLst>
              <a:ext uri="{FF2B5EF4-FFF2-40B4-BE49-F238E27FC236}">
                <a16:creationId xmlns:a16="http://schemas.microsoft.com/office/drawing/2014/main" id="{D0A925DB-1A8B-4FD4-9708-A5997A74AF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79" y="4179955"/>
            <a:ext cx="830997" cy="83099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1120FC9-952D-453E-B1AA-430B545B65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9873209" y="2912416"/>
            <a:ext cx="1689522" cy="34519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1D78DA-5EE6-4701-A338-19D1973D24C9}"/>
              </a:ext>
            </a:extLst>
          </p:cNvPr>
          <p:cNvSpPr txBox="1"/>
          <p:nvPr/>
        </p:nvSpPr>
        <p:spPr>
          <a:xfrm>
            <a:off x="3441876" y="3753569"/>
            <a:ext cx="6024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91D2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8BDA10-DE82-4E61-BE05-25A145079C4A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529874D-23DA-4FC9-A618-768412A4E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E49833-B3E1-44F9-B754-706F5153447B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527078-ABED-4999-A885-55A8A599E827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0C00594-CB24-4124-8448-32822FA62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86F630-5674-40BB-B082-FBB5375FA09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75B697-6878-4E9D-BDD0-F61F607B8448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DB7409A0-ABB5-46B8-8F18-D8914A2EB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4E9EBF-A821-4287-9022-A38570E4CD0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FA3860-D12A-49B3-81D5-EB972B2BA771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A818107D-0F56-48B2-ADF6-0AC4B5F69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4F9C6B9-2F34-498D-B452-C156472D3ED5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B3021C-4DD6-4E64-A9E2-7833C2E8DEE8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C7F991F7-B30D-4895-86BB-EE7330F65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C5A711D-8BB2-4210-9E69-6AD428AE7664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4BFE72-F2FF-405F-A1B0-0DDD3D379F0B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65736E44-32CF-4CC1-A803-FD03EAE32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0D4EF52-2C24-431E-84A6-0F8B33F2132D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5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24387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60" y="457200"/>
            <a:ext cx="6773041" cy="37532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E786DC-969D-45A8-BED6-1468B3F467DF}"/>
              </a:ext>
            </a:extLst>
          </p:cNvPr>
          <p:cNvSpPr txBox="1"/>
          <p:nvPr/>
        </p:nvSpPr>
        <p:spPr>
          <a:xfrm>
            <a:off x="4444409" y="1230616"/>
            <a:ext cx="5826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64005" y="2770030"/>
            <a:ext cx="9063990" cy="25299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26: CHĂM SÓC, BẢO VỆ CƠ QUAN BÀI TIẾT NƯỚC TIỂU</a:t>
            </a:r>
          </a:p>
          <a:p>
            <a:pPr lvl="0" algn="ctr" defTabSz="914347">
              <a:lnSpc>
                <a:spcPct val="120000"/>
              </a:lnSpc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NGƯỜI VÀ SỨC KHỎE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8263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861405-252C-423D-802F-61CD6564CA70}"/>
              </a:ext>
            </a:extLst>
          </p:cNvPr>
          <p:cNvSpPr txBox="1"/>
          <p:nvPr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20965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千图网海量PPT模板www.58pic.com​​">
  <a:themeElements>
    <a:clrScheme name="自定义 1041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AB688"/>
      </a:accent1>
      <a:accent2>
        <a:srgbClr val="5AB688"/>
      </a:accent2>
      <a:accent3>
        <a:srgbClr val="5AB688"/>
      </a:accent3>
      <a:accent4>
        <a:srgbClr val="5AB688"/>
      </a:accent4>
      <a:accent5>
        <a:srgbClr val="5AB688"/>
      </a:accent5>
      <a:accent6>
        <a:srgbClr val="5AB688"/>
      </a:accent6>
      <a:hlink>
        <a:srgbClr val="168BBA"/>
      </a:hlink>
      <a:folHlink>
        <a:srgbClr val="680000"/>
      </a:folHlink>
    </a:clrScheme>
    <a:fontScheme name="qj5npfko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480</Words>
  <Application>Microsoft Office PowerPoint</Application>
  <PresentationFormat>Màn hình rộng</PresentationFormat>
  <Paragraphs>73</Paragraphs>
  <Slides>22</Slides>
  <Notes>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22</vt:i4>
      </vt:variant>
    </vt:vector>
  </HeadingPairs>
  <TitlesOfParts>
    <vt:vector size="38" baseType="lpstr">
      <vt:lpstr>等线</vt:lpstr>
      <vt:lpstr>KaiTi</vt:lpstr>
      <vt:lpstr>Microsoft YaHei</vt:lpstr>
      <vt:lpstr>Arial</vt:lpstr>
      <vt:lpstr>Calibri</vt:lpstr>
      <vt:lpstr>Calibri Light</vt:lpstr>
      <vt:lpstr>Times New Roman</vt:lpstr>
      <vt:lpstr>庞门正道标题体</vt:lpstr>
      <vt:lpstr>5_Office Theme</vt:lpstr>
      <vt:lpstr>自定义设计方案</vt:lpstr>
      <vt:lpstr>1_Office Theme</vt:lpstr>
      <vt:lpstr>Office 主题</vt:lpstr>
      <vt:lpstr>1_Office 主题</vt:lpstr>
      <vt:lpstr>Office Theme</vt:lpstr>
      <vt:lpstr>2_Office Theme</vt:lpstr>
      <vt:lpstr>千图网海量PPT模板www.58pic.com​​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HẸN GẶP LẠI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54</cp:revision>
  <dcterms:created xsi:type="dcterms:W3CDTF">2021-07-24T01:07:49Z</dcterms:created>
  <dcterms:modified xsi:type="dcterms:W3CDTF">2023-04-05T08:12:26Z</dcterms:modified>
</cp:coreProperties>
</file>