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318" r:id="rId2"/>
    <p:sldId id="270" r:id="rId3"/>
    <p:sldId id="2007577137" r:id="rId4"/>
    <p:sldId id="337" r:id="rId5"/>
    <p:sldId id="319" r:id="rId6"/>
    <p:sldId id="2007577138" r:id="rId7"/>
    <p:sldId id="2007577068" r:id="rId8"/>
    <p:sldId id="271" r:id="rId9"/>
    <p:sldId id="278" r:id="rId10"/>
    <p:sldId id="264" r:id="rId11"/>
    <p:sldId id="2007577140" r:id="rId12"/>
    <p:sldId id="2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62" autoAdjust="0"/>
    <p:restoredTop sz="94660"/>
  </p:normalViewPr>
  <p:slideViewPr>
    <p:cSldViewPr snapToGrid="0">
      <p:cViewPr varScale="1">
        <p:scale>
          <a:sx n="67" d="100"/>
          <a:sy n="67" d="100"/>
        </p:scale>
        <p:origin x="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0B2F5-7ED8-4FD7-87DC-094EAAA72142}"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16CC-F2BE-472F-86BD-0163C9D557AB}" type="slidenum">
              <a:rPr lang="en-US" smtClean="0"/>
              <a:t>‹#›</a:t>
            </a:fld>
            <a:endParaRPr lang="en-US"/>
          </a:p>
        </p:txBody>
      </p:sp>
    </p:spTree>
    <p:extLst>
      <p:ext uri="{BB962C8B-B14F-4D97-AF65-F5344CB8AC3E}">
        <p14:creationId xmlns:p14="http://schemas.microsoft.com/office/powerpoint/2010/main" val="13739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103688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6669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11</a:t>
            </a:fld>
            <a:endParaRPr lang="zh-CN" altLang="en-US"/>
          </a:p>
        </p:txBody>
      </p:sp>
    </p:spTree>
    <p:extLst>
      <p:ext uri="{BB962C8B-B14F-4D97-AF65-F5344CB8AC3E}">
        <p14:creationId xmlns:p14="http://schemas.microsoft.com/office/powerpoint/2010/main" val="183107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12</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23913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193970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2108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040321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966574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1477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5731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2023/3/30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540424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2023/3/30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420658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2023/3/30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668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241697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87764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2023/3/30</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42779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9.emf"/><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1.emf"/><Relationship Id="rId9" Type="http://schemas.openxmlformats.org/officeDocument/2006/relationships/image" Target="../media/image15.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id="{ADEBE5D5-D1F2-40FA-BDBF-9BDF6D13E5E5}"/>
              </a:ext>
            </a:extLst>
          </p:cNvPr>
          <p:cNvSpPr txBox="1"/>
          <p:nvPr/>
        </p:nvSpPr>
        <p:spPr>
          <a:xfrm>
            <a:off x="1922883" y="991151"/>
            <a:ext cx="1661103"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p>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6</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0" y="3252035"/>
            <a:ext cx="12192000" cy="1754326"/>
          </a:xfrm>
          <a:prstGeom prst="rect">
            <a:avLst/>
          </a:prstGeom>
          <a:noFill/>
        </p:spPr>
        <p:txBody>
          <a:bodyPr wrap="square" rtlCol="0">
            <a:spAutoFit/>
          </a:bodyPr>
          <a:lstStyle/>
          <a:p>
            <a:pPr algn="ctr"/>
            <a:r>
              <a:rPr lang="en-US" altLang="zh-CN" sz="5400">
                <a:solidFill>
                  <a:srgbClr val="FF0000"/>
                </a:solidFill>
                <a:latin typeface="Times New Roman" pitchFamily="18" charset="0"/>
                <a:ea typeface="思源黑体 CN Bold" panose="020B0800000000000000" pitchFamily="34" charset="-122"/>
                <a:cs typeface="Times New Roman" pitchFamily="18" charset="0"/>
              </a:rPr>
              <a:t>Thư viện biết đi</a:t>
            </a:r>
            <a:endParaRPr lang="en-US" altLang="zh-CN" sz="5400" dirty="0">
              <a:solidFill>
                <a:srgbClr val="FF0000"/>
              </a:solidFill>
              <a:latin typeface="Times New Roman" pitchFamily="18" charset="0"/>
              <a:ea typeface="思源黑体 CN Bold" panose="020B0800000000000000" pitchFamily="34" charset="-122"/>
              <a:cs typeface="Times New Roman" pitchFamily="18" charset="0"/>
            </a:endParaRPr>
          </a:p>
          <a:p>
            <a:pPr algn="ct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Phân</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biệt</a:t>
            </a:r>
            <a:r>
              <a:rPr lang="en-US" altLang="zh-CN" sz="540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a:solidFill>
                  <a:srgbClr val="FF0000"/>
                </a:solidFill>
                <a:latin typeface="Times New Roman" panose="02020603050405020304" pitchFamily="18" charset="0"/>
                <a:cs typeface="Times New Roman" panose="02020603050405020304" pitchFamily="18" charset="0"/>
              </a:rPr>
              <a:t>d</a:t>
            </a:r>
            <a:r>
              <a:rPr lang="en-US" sz="5400">
                <a:solidFill>
                  <a:srgbClr val="FF0000"/>
                </a:solidFill>
                <a:latin typeface="Times New Roman" panose="02020603050405020304" pitchFamily="18" charset="0"/>
                <a:cs typeface="Times New Roman" panose="02020603050405020304" pitchFamily="18" charset="0"/>
              </a:rPr>
              <a:t>/gi, ch/tr, </a:t>
            </a:r>
            <a:r>
              <a:rPr lang="en-US" sz="5400" dirty="0" err="1">
                <a:solidFill>
                  <a:srgbClr val="FF0000"/>
                </a:solidFill>
                <a:latin typeface="Times New Roman" panose="02020603050405020304" pitchFamily="18" charset="0"/>
                <a:cs typeface="Times New Roman" panose="02020603050405020304" pitchFamily="18" charset="0"/>
              </a:rPr>
              <a:t>dấu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hỏi</a:t>
            </a:r>
            <a:r>
              <a:rPr lang="en-US" sz="5400" dirty="0">
                <a:solidFill>
                  <a:srgbClr val="FF0000"/>
                </a:solidFill>
                <a:latin typeface="Times New Roman" panose="02020603050405020304" pitchFamily="18" charset="0"/>
                <a:cs typeface="Times New Roman" panose="02020603050405020304" pitchFamily="18" charset="0"/>
              </a:rPr>
              <a:t>/</a:t>
            </a:r>
            <a:r>
              <a:rPr lang="en-US" sz="5400" dirty="0" err="1">
                <a:solidFill>
                  <a:srgbClr val="FF0000"/>
                </a:solidFill>
                <a:latin typeface="Times New Roman" panose="02020603050405020304" pitchFamily="18" charset="0"/>
                <a:cs typeface="Times New Roman" panose="02020603050405020304" pitchFamily="18" charset="0"/>
              </a:rPr>
              <a:t>dấu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ngã</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grpSp>
        <p:nvGrpSpPr>
          <p:cNvPr id="20" name="Group 19">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21"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24" name="Group 23">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25" name="Picture 24">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26" name="Picture 25">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27" name="Oval 26">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22">
            <a:extLst>
              <a:ext uri="{FF2B5EF4-FFF2-40B4-BE49-F238E27FC236}">
                <a16:creationId xmlns:a16="http://schemas.microsoft.com/office/drawing/2014/main"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a:solidFill>
                  <a:schemeClr val="bg1"/>
                </a:solidFill>
                <a:effectLst/>
                <a:latin typeface="Times New Roman" pitchFamily="18" charset="0"/>
                <a:ea typeface="Arial-Rounded" panose="020B0500000000000000" pitchFamily="34" charset="0"/>
                <a:cs typeface="Times New Roman" pitchFamily="18" charset="0"/>
              </a:rPr>
              <a:t>Tuần</a:t>
            </a:r>
          </a:p>
          <a:p>
            <a:pPr algn="ctr"/>
            <a:r>
              <a:rPr lang="en-US" altLang="zh-CN" sz="4800" b="1">
                <a:solidFill>
                  <a:schemeClr val="bg1"/>
                </a:solidFill>
                <a:latin typeface="Times New Roman" pitchFamily="18" charset="0"/>
                <a:ea typeface="Arial-Rounded" panose="020B0500000000000000" pitchFamily="34" charset="0"/>
                <a:cs typeface="Times New Roman" pitchFamily="18" charset="0"/>
              </a:rPr>
              <a:t>28</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pic>
        <p:nvPicPr>
          <p:cNvPr id="30" name="Picture 29">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
        <p:nvSpPr>
          <p:cNvPr id="31" name="文本框 22">
            <a:extLst>
              <a:ext uri="{FF2B5EF4-FFF2-40B4-BE49-F238E27FC236}">
                <a16:creationId xmlns:a16="http://schemas.microsoft.com/office/drawing/2014/main" id="{0C9928D3-15CE-463A-8DD4-D2BDB8DB2C15}"/>
              </a:ext>
            </a:extLst>
          </p:cNvPr>
          <p:cNvSpPr txBox="1"/>
          <p:nvPr/>
        </p:nvSpPr>
        <p:spPr>
          <a:xfrm>
            <a:off x="4651033" y="1249832"/>
            <a:ext cx="4551042" cy="923330"/>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NGHE VIẾT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29" name="Title 1"/>
          <p:cNvSpPr txBox="1">
            <a:spLocks/>
          </p:cNvSpPr>
          <p:nvPr/>
        </p:nvSpPr>
        <p:spPr>
          <a:xfrm>
            <a:off x="6835299" y="5398771"/>
            <a:ext cx="3633538" cy="8847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Times New Roman" pitchFamily="18" charset="0"/>
                <a:cs typeface="Times New Roman" pitchFamily="18" charset="0"/>
              </a:rPr>
              <a:t>SGK </a:t>
            </a:r>
            <a:r>
              <a:rPr lang="en-US" sz="4800">
                <a:latin typeface="Times New Roman" pitchFamily="18" charset="0"/>
                <a:cs typeface="Times New Roman" pitchFamily="18" charset="0"/>
              </a:rPr>
              <a:t>tr 82</a:t>
            </a:r>
            <a:endParaRPr lang="vi-VN" sz="4800" dirty="0">
              <a:latin typeface="Times New Roman" pitchFamily="18" charset="0"/>
              <a:cs typeface="Times New Roman" pitchFamily="18" charset="0"/>
            </a:endParaRPr>
          </a:p>
        </p:txBody>
      </p:sp>
    </p:spTree>
    <p:extLst>
      <p:ext uri="{BB962C8B-B14F-4D97-AF65-F5344CB8AC3E}">
        <p14:creationId xmlns:p14="http://schemas.microsoft.com/office/powerpoint/2010/main" val="4799313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0" end="0"/>
                                            </p:txEl>
                                          </p:spTgt>
                                        </p:tgtEl>
                                        <p:attrNameLst>
                                          <p:attrName>ppt_w</p:attrName>
                                        </p:attrNameLst>
                                      </p:cBhvr>
                                    </p:anim>
                                    <p:anim by="(#ppt_w*0.50)" calcmode="lin" valueType="num">
                                      <p:cBhvr>
                                        <p:cTn id="32" dur="500" decel="50000" autoRev="1" fill="hold">
                                          <p:stCondLst>
                                            <p:cond delay="0"/>
                                          </p:stCondLst>
                                        </p:cTn>
                                        <p:tgtEl>
                                          <p:spTgt spid="17">
                                            <p:txEl>
                                              <p:pRg st="0" end="0"/>
                                            </p:txEl>
                                          </p:spTgt>
                                        </p:tgtEl>
                                        <p:attrNameLst>
                                          <p:attrName>ppt_x</p:attrName>
                                        </p:attrNameLst>
                                      </p:cBhvr>
                                    </p:anim>
                                    <p:anim from="(-#ppt_h/2)" to="(#ppt_y)" calcmode="lin" valueType="num">
                                      <p:cBhvr>
                                        <p:cTn id="33" dur="1000" fill="hold">
                                          <p:stCondLst>
                                            <p:cond delay="0"/>
                                          </p:stCondLst>
                                        </p:cTn>
                                        <p:tgtEl>
                                          <p:spTgt spid="17">
                                            <p:txEl>
                                              <p:pRg st="0" end="0"/>
                                            </p:txEl>
                                          </p:spTgt>
                                        </p:tgtEl>
                                        <p:attrNameLst>
                                          <p:attrName>ppt_y</p:attrName>
                                        </p:attrNameLst>
                                      </p:cBhvr>
                                    </p:anim>
                                    <p:animRot by="21600000">
                                      <p:cBhvr>
                                        <p:cTn id="34" dur="1000" fill="hold">
                                          <p:stCondLst>
                                            <p:cond delay="0"/>
                                          </p:stCondLst>
                                        </p:cTn>
                                        <p:tgtEl>
                                          <p:spTgt spid="17">
                                            <p:txEl>
                                              <p:pRg st="0" end="0"/>
                                            </p:txEl>
                                          </p:spTgt>
                                        </p:tgtEl>
                                        <p:attrNameLst>
                                          <p:attrName>r</p:attrName>
                                        </p:attrNameLst>
                                      </p:cBhvr>
                                    </p:animRot>
                                  </p:childTnLst>
                                </p:cTn>
                              </p:par>
                              <p:par>
                                <p:cTn id="35" presetID="56" presetClass="entr" presetSubtype="0" fill="hold" nodeType="withEffect">
                                  <p:stCondLst>
                                    <p:cond delay="0"/>
                                  </p:stCondLst>
                                  <p:iterate type="lt">
                                    <p:tmPct val="3000"/>
                                  </p:iterate>
                                  <p:childTnLst>
                                    <p:set>
                                      <p:cBhvr>
                                        <p:cTn id="36" dur="1" fill="hold">
                                          <p:stCondLst>
                                            <p:cond delay="0"/>
                                          </p:stCondLst>
                                        </p:cTn>
                                        <p:tgtEl>
                                          <p:spTgt spid="28">
                                            <p:txEl>
                                              <p:pRg st="0" end="0"/>
                                            </p:txEl>
                                          </p:spTgt>
                                        </p:tgtEl>
                                        <p:attrNameLst>
                                          <p:attrName>style.visibility</p:attrName>
                                        </p:attrNameLst>
                                      </p:cBhvr>
                                      <p:to>
                                        <p:strVal val="visible"/>
                                      </p:to>
                                    </p:set>
                                    <p:anim by="(-#ppt_w*2)" calcmode="lin" valueType="num">
                                      <p:cBhvr rctx="PPT">
                                        <p:cTn id="37" dur="500" autoRev="1" fill="hold">
                                          <p:stCondLst>
                                            <p:cond delay="0"/>
                                          </p:stCondLst>
                                        </p:cTn>
                                        <p:tgtEl>
                                          <p:spTgt spid="28">
                                            <p:txEl>
                                              <p:pRg st="0" end="0"/>
                                            </p:txEl>
                                          </p:spTgt>
                                        </p:tgtEl>
                                        <p:attrNameLst>
                                          <p:attrName>ppt_w</p:attrName>
                                        </p:attrNameLst>
                                      </p:cBhvr>
                                    </p:anim>
                                    <p:anim by="(#ppt_w*0.50)" calcmode="lin" valueType="num">
                                      <p:cBhvr>
                                        <p:cTn id="38" dur="500" decel="50000" autoRev="1" fill="hold">
                                          <p:stCondLst>
                                            <p:cond delay="0"/>
                                          </p:stCondLst>
                                        </p:cTn>
                                        <p:tgtEl>
                                          <p:spTgt spid="28">
                                            <p:txEl>
                                              <p:pRg st="0" end="0"/>
                                            </p:txEl>
                                          </p:spTgt>
                                        </p:tgtEl>
                                        <p:attrNameLst>
                                          <p:attrName>ppt_x</p:attrName>
                                        </p:attrNameLst>
                                      </p:cBhvr>
                                    </p:anim>
                                    <p:anim from="(-#ppt_h/2)" to="(#ppt_y)" calcmode="lin" valueType="num">
                                      <p:cBhvr>
                                        <p:cTn id="39" dur="1000" fill="hold">
                                          <p:stCondLst>
                                            <p:cond delay="0"/>
                                          </p:stCondLst>
                                        </p:cTn>
                                        <p:tgtEl>
                                          <p:spTgt spid="28">
                                            <p:txEl>
                                              <p:pRg st="0" end="0"/>
                                            </p:txEl>
                                          </p:spTgt>
                                        </p:tgtEl>
                                        <p:attrNameLst>
                                          <p:attrName>ppt_y</p:attrName>
                                        </p:attrNameLst>
                                      </p:cBhvr>
                                    </p:anim>
                                    <p:animRot by="21600000">
                                      <p:cBhvr>
                                        <p:cTn id="40" dur="1000" fill="hold">
                                          <p:stCondLst>
                                            <p:cond delay="0"/>
                                          </p:stCondLst>
                                        </p:cTn>
                                        <p:tgtEl>
                                          <p:spTgt spid="28">
                                            <p:txEl>
                                              <p:pRg st="0" end="0"/>
                                            </p:txEl>
                                          </p:spTgt>
                                        </p:tgtEl>
                                        <p:attrNameLst>
                                          <p:attrName>r</p:attrName>
                                        </p:attrNameLst>
                                      </p:cBhvr>
                                    </p:animRot>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28">
                                            <p:txEl>
                                              <p:pRg st="1" end="1"/>
                                            </p:txEl>
                                          </p:spTgt>
                                        </p:tgtEl>
                                        <p:attrNameLst>
                                          <p:attrName>style.visibility</p:attrName>
                                        </p:attrNameLst>
                                      </p:cBhvr>
                                      <p:to>
                                        <p:strVal val="visible"/>
                                      </p:to>
                                    </p:set>
                                    <p:anim by="(-#ppt_w*2)" calcmode="lin" valueType="num">
                                      <p:cBhvr rctx="PPT">
                                        <p:cTn id="43" dur="500" autoRev="1" fill="hold">
                                          <p:stCondLst>
                                            <p:cond delay="0"/>
                                          </p:stCondLst>
                                        </p:cTn>
                                        <p:tgtEl>
                                          <p:spTgt spid="28">
                                            <p:txEl>
                                              <p:pRg st="1" end="1"/>
                                            </p:txEl>
                                          </p:spTgt>
                                        </p:tgtEl>
                                        <p:attrNameLst>
                                          <p:attrName>ppt_w</p:attrName>
                                        </p:attrNameLst>
                                      </p:cBhvr>
                                    </p:anim>
                                    <p:anim by="(#ppt_w*0.50)" calcmode="lin" valueType="num">
                                      <p:cBhvr>
                                        <p:cTn id="44" dur="500" decel="50000" autoRev="1" fill="hold">
                                          <p:stCondLst>
                                            <p:cond delay="0"/>
                                          </p:stCondLst>
                                        </p:cTn>
                                        <p:tgtEl>
                                          <p:spTgt spid="28">
                                            <p:txEl>
                                              <p:pRg st="1" end="1"/>
                                            </p:txEl>
                                          </p:spTgt>
                                        </p:tgtEl>
                                        <p:attrNameLst>
                                          <p:attrName>ppt_x</p:attrName>
                                        </p:attrNameLst>
                                      </p:cBhvr>
                                    </p:anim>
                                    <p:anim from="(-#ppt_h/2)" to="(#ppt_y)" calcmode="lin" valueType="num">
                                      <p:cBhvr>
                                        <p:cTn id="45" dur="1000" fill="hold">
                                          <p:stCondLst>
                                            <p:cond delay="0"/>
                                          </p:stCondLst>
                                        </p:cTn>
                                        <p:tgtEl>
                                          <p:spTgt spid="28">
                                            <p:txEl>
                                              <p:pRg st="1" end="1"/>
                                            </p:txEl>
                                          </p:spTgt>
                                        </p:tgtEl>
                                        <p:attrNameLst>
                                          <p:attrName>ppt_y</p:attrName>
                                        </p:attrNameLst>
                                      </p:cBhvr>
                                    </p:anim>
                                    <p:animRot by="21600000">
                                      <p:cBhvr>
                                        <p:cTn id="46" dur="1000" fill="hold">
                                          <p:stCondLst>
                                            <p:cond delay="0"/>
                                          </p:stCondLst>
                                        </p:cTn>
                                        <p:tgtEl>
                                          <p:spTgt spid="28">
                                            <p:txEl>
                                              <p:pRg st="1" end="1"/>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31">
                                            <p:txEl>
                                              <p:pRg st="0" end="0"/>
                                            </p:txEl>
                                          </p:spTgt>
                                        </p:tgtEl>
                                        <p:attrNameLst>
                                          <p:attrName>style.visibility</p:attrName>
                                        </p:attrNameLst>
                                      </p:cBhvr>
                                      <p:to>
                                        <p:strVal val="visible"/>
                                      </p:to>
                                    </p:set>
                                    <p:anim by="(-#ppt_w*2)" calcmode="lin" valueType="num">
                                      <p:cBhvr rctx="PPT">
                                        <p:cTn id="49" dur="500" autoRev="1" fill="hold">
                                          <p:stCondLst>
                                            <p:cond delay="0"/>
                                          </p:stCondLst>
                                        </p:cTn>
                                        <p:tgtEl>
                                          <p:spTgt spid="31">
                                            <p:txEl>
                                              <p:pRg st="0" end="0"/>
                                            </p:txEl>
                                          </p:spTgt>
                                        </p:tgtEl>
                                        <p:attrNameLst>
                                          <p:attrName>ppt_w</p:attrName>
                                        </p:attrNameLst>
                                      </p:cBhvr>
                                    </p:anim>
                                    <p:anim by="(#ppt_w*0.50)" calcmode="lin" valueType="num">
                                      <p:cBhvr>
                                        <p:cTn id="50" dur="500" decel="50000" autoRev="1" fill="hold">
                                          <p:stCondLst>
                                            <p:cond delay="0"/>
                                          </p:stCondLst>
                                        </p:cTn>
                                        <p:tgtEl>
                                          <p:spTgt spid="31">
                                            <p:txEl>
                                              <p:pRg st="0" end="0"/>
                                            </p:txEl>
                                          </p:spTgt>
                                        </p:tgtEl>
                                        <p:attrNameLst>
                                          <p:attrName>ppt_x</p:attrName>
                                        </p:attrNameLst>
                                      </p:cBhvr>
                                    </p:anim>
                                    <p:anim from="(-#ppt_h/2)" to="(#ppt_y)" calcmode="lin" valueType="num">
                                      <p:cBhvr>
                                        <p:cTn id="51" dur="1000" fill="hold">
                                          <p:stCondLst>
                                            <p:cond delay="0"/>
                                          </p:stCondLst>
                                        </p:cTn>
                                        <p:tgtEl>
                                          <p:spTgt spid="31">
                                            <p:txEl>
                                              <p:pRg st="0" end="0"/>
                                            </p:txEl>
                                          </p:spTgt>
                                        </p:tgtEl>
                                        <p:attrNameLst>
                                          <p:attrName>ppt_y</p:attrName>
                                        </p:attrNameLst>
                                      </p:cBhvr>
                                    </p:anim>
                                    <p:animRot by="21600000">
                                      <p:cBhvr>
                                        <p:cTn id="52" dur="1000" fill="hold">
                                          <p:stCondLst>
                                            <p:cond delay="0"/>
                                          </p:stCondLst>
                                        </p:cTn>
                                        <p:tgtEl>
                                          <p:spTgt spid="31">
                                            <p:txEl>
                                              <p:pRg st="0" end="0"/>
                                            </p:txEl>
                                          </p:spTgt>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 y="0"/>
            <a:ext cx="12192000" cy="6931425"/>
          </a:xfrm>
          <a:prstGeom prst="rect">
            <a:avLst/>
          </a:prstGeom>
        </p:spPr>
      </p:pic>
      <p:pic>
        <p:nvPicPr>
          <p:cNvPr id="15" name="14"/>
          <p:cNvPicPr>
            <a:picLocks noChangeAspect="1"/>
          </p:cNvPicPr>
          <p:nvPr/>
        </p:nvPicPr>
        <p:blipFill rotWithShape="1">
          <a:blip r:embed="rId4" cstate="print">
            <a:extLst>
              <a:ext uri="{28A0092B-C50C-407E-A947-70E740481C1C}">
                <a14:useLocalDpi xmlns:a14="http://schemas.microsoft.com/office/drawing/2010/main" val="0"/>
              </a:ext>
            </a:extLst>
          </a:blip>
          <a:srcRect l="2933" t="4266" r="72800" b="63971"/>
          <a:stretch/>
        </p:blipFill>
        <p:spPr>
          <a:xfrm>
            <a:off x="6631339" y="-247987"/>
            <a:ext cx="2522645" cy="1857332"/>
          </a:xfrm>
          <a:prstGeom prst="rect">
            <a:avLst/>
          </a:prstGeom>
        </p:spPr>
      </p:pic>
      <p:pic>
        <p:nvPicPr>
          <p:cNvPr id="8" name="7"/>
          <p:cNvPicPr>
            <a:picLocks noChangeAspect="1"/>
          </p:cNvPicPr>
          <p:nvPr/>
        </p:nvPicPr>
        <p:blipFill rotWithShape="1">
          <a:blip r:embed="rId4">
            <a:extLst>
              <a:ext uri="{28A0092B-C50C-407E-A947-70E740481C1C}">
                <a14:useLocalDpi xmlns:a14="http://schemas.microsoft.com/office/drawing/2010/main" val="0"/>
              </a:ext>
            </a:extLst>
          </a:blip>
          <a:srcRect l="2933" t="4266" r="72800" b="63971"/>
          <a:stretch/>
        </p:blipFill>
        <p:spPr>
          <a:xfrm>
            <a:off x="357632" y="292608"/>
            <a:ext cx="2958592" cy="2178304"/>
          </a:xfrm>
          <a:prstGeom prst="rect">
            <a:avLst/>
          </a:prstGeom>
        </p:spPr>
      </p:pic>
      <p:pic>
        <p:nvPicPr>
          <p:cNvPr id="6" name="5"/>
          <p:cNvPicPr>
            <a:picLocks noChangeAspect="1"/>
          </p:cNvPicPr>
          <p:nvPr/>
        </p:nvPicPr>
        <p:blipFill rotWithShape="1">
          <a:blip r:embed="rId5">
            <a:extLst>
              <a:ext uri="{28A0092B-C50C-407E-A947-70E740481C1C}">
                <a14:useLocalDpi xmlns:a14="http://schemas.microsoft.com/office/drawing/2010/main" val="0"/>
              </a:ext>
            </a:extLst>
          </a:blip>
          <a:srcRect l="4267" t="88178" r="59600"/>
          <a:stretch/>
        </p:blipFill>
        <p:spPr>
          <a:xfrm>
            <a:off x="520192" y="6047232"/>
            <a:ext cx="4405376" cy="810768"/>
          </a:xfrm>
          <a:prstGeom prst="rect">
            <a:avLst/>
          </a:prstGeom>
        </p:spPr>
      </p:pic>
      <p:pic>
        <p:nvPicPr>
          <p:cNvPr id="5" name="4"/>
          <p:cNvPicPr>
            <a:picLocks noChangeAspect="1"/>
          </p:cNvPicPr>
          <p:nvPr/>
        </p:nvPicPr>
        <p:blipFill rotWithShape="1">
          <a:blip r:embed="rId6">
            <a:extLst>
              <a:ext uri="{28A0092B-C50C-407E-A947-70E740481C1C}">
                <a14:useLocalDpi xmlns:a14="http://schemas.microsoft.com/office/drawing/2010/main" val="0"/>
              </a:ext>
            </a:extLst>
          </a:blip>
          <a:srcRect l="1733" t="22044" r="55734" b="4711"/>
          <a:stretch/>
        </p:blipFill>
        <p:spPr>
          <a:xfrm rot="21259508">
            <a:off x="211328" y="1511808"/>
            <a:ext cx="5185664" cy="5023104"/>
          </a:xfrm>
          <a:prstGeom prst="rect">
            <a:avLst/>
          </a:prstGeom>
        </p:spPr>
      </p:pic>
      <p:pic>
        <p:nvPicPr>
          <p:cNvPr id="7" name="6"/>
          <p:cNvPicPr>
            <a:picLocks noChangeAspect="1"/>
          </p:cNvPicPr>
          <p:nvPr/>
        </p:nvPicPr>
        <p:blipFill rotWithShape="1">
          <a:blip r:embed="rId7">
            <a:extLst>
              <a:ext uri="{28A0092B-C50C-407E-A947-70E740481C1C}">
                <a14:useLocalDpi xmlns:a14="http://schemas.microsoft.com/office/drawing/2010/main" val="0"/>
              </a:ext>
            </a:extLst>
          </a:blip>
          <a:srcRect l="20266" t="21926" r="75333" b="56148"/>
          <a:stretch/>
        </p:blipFill>
        <p:spPr>
          <a:xfrm>
            <a:off x="2255573" y="1541277"/>
            <a:ext cx="536448" cy="1503680"/>
          </a:xfrm>
          <a:prstGeom prst="rect">
            <a:avLst/>
          </a:prstGeom>
        </p:spPr>
      </p:pic>
      <p:pic>
        <p:nvPicPr>
          <p:cNvPr id="9" name="8"/>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3035387" y="-1414272"/>
            <a:ext cx="1267968" cy="3413760"/>
          </a:xfrm>
          <a:prstGeom prst="rect">
            <a:avLst/>
          </a:prstGeom>
        </p:spPr>
      </p:pic>
      <p:pic>
        <p:nvPicPr>
          <p:cNvPr id="12" name="11"/>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6480043" y="-436531"/>
            <a:ext cx="1267968" cy="3413760"/>
          </a:xfrm>
          <a:prstGeom prst="rect">
            <a:avLst/>
          </a:prstGeom>
        </p:spPr>
      </p:pic>
      <p:pic>
        <p:nvPicPr>
          <p:cNvPr id="13" name="12"/>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8976320" y="-1158240"/>
            <a:ext cx="1267968" cy="3413760"/>
          </a:xfrm>
          <a:prstGeom prst="rect">
            <a:avLst/>
          </a:prstGeom>
        </p:spPr>
      </p:pic>
      <p:sp>
        <p:nvSpPr>
          <p:cNvPr id="2" name="Rectangle 1">
            <a:extLst>
              <a:ext uri="{FF2B5EF4-FFF2-40B4-BE49-F238E27FC236}">
                <a16:creationId xmlns:a16="http://schemas.microsoft.com/office/drawing/2014/main" id="{BE56F738-6807-4754-BBC7-39C56117E85F}"/>
              </a:ext>
            </a:extLst>
          </p:cNvPr>
          <p:cNvSpPr/>
          <p:nvPr/>
        </p:nvSpPr>
        <p:spPr>
          <a:xfrm>
            <a:off x="4690107" y="2959390"/>
            <a:ext cx="7225055" cy="1323439"/>
          </a:xfrm>
          <a:prstGeom prst="rect">
            <a:avLst/>
          </a:prstGeom>
          <a:noFill/>
        </p:spPr>
        <p:txBody>
          <a:bodyPr wrap="none" lIns="91440" tIns="45720" rIns="91440" bIns="45720">
            <a:spAutoFit/>
          </a:bodyPr>
          <a:lstStyle/>
          <a:p>
            <a:pPr algn="ct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Củng</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cố</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endPar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0684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42" presetClass="entr" presetSubtype="0" fill="hold" nodeType="with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heel(1)">
                                      <p:cBhvr>
                                        <p:cTn id="50"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439447" y="685156"/>
            <a:ext cx="7189414" cy="984820"/>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Nghe – viết chính </a:t>
            </a:r>
            <a:r>
              <a:rPr lang="en-US" sz="2800" dirty="0" err="1">
                <a:solidFill>
                  <a:srgbClr val="002060"/>
                </a:solidFill>
                <a:latin typeface="Times New Roman" pitchFamily="18" charset="0"/>
                <a:ea typeface="Arial-Rounded" panose="020B0500000000000000" pitchFamily="34" charset="0"/>
                <a:cs typeface="Times New Roman" pitchFamily="18" charset="0"/>
              </a:rPr>
              <a:t>tả</a:t>
            </a:r>
            <a:r>
              <a:rPr lang="en-US" sz="2800" dirty="0">
                <a:solidFill>
                  <a:srgbClr val="002060"/>
                </a:solidFill>
                <a:latin typeface="Times New Roman" pitchFamily="18" charset="0"/>
                <a:ea typeface="Arial-Rounded" panose="020B0500000000000000" pitchFamily="34" charset="0"/>
                <a:cs typeface="Times New Roman" pitchFamily="18" charset="0"/>
              </a:rPr>
              <a:t> 1 </a:t>
            </a:r>
            <a:r>
              <a:rPr lang="en-US" sz="2800" err="1">
                <a:solidFill>
                  <a:srgbClr val="002060"/>
                </a:solidFill>
                <a:latin typeface="Times New Roman" pitchFamily="18" charset="0"/>
                <a:ea typeface="Arial-Rounded" panose="020B0500000000000000" pitchFamily="34" charset="0"/>
                <a:cs typeface="Times New Roman" pitchFamily="18" charset="0"/>
              </a:rPr>
              <a:t>đoạn</a:t>
            </a:r>
            <a:r>
              <a:rPr lang="en-US" sz="2800">
                <a:solidFill>
                  <a:srgbClr val="002060"/>
                </a:solidFill>
                <a:latin typeface="Times New Roman" pitchFamily="18" charset="0"/>
                <a:ea typeface="Arial-Rounded" panose="020B0500000000000000" pitchFamily="34" charset="0"/>
                <a:cs typeface="Times New Roman" pitchFamily="18" charset="0"/>
              </a:rPr>
              <a:t> văn trong bài</a:t>
            </a:r>
          </a:p>
          <a:p>
            <a:r>
              <a:rPr lang="en-US" sz="2800">
                <a:solidFill>
                  <a:srgbClr val="002060"/>
                </a:solidFill>
                <a:latin typeface="Times New Roman" pitchFamily="18" charset="0"/>
                <a:ea typeface="Arial-Rounded" panose="020B0500000000000000" pitchFamily="34" charset="0"/>
                <a:cs typeface="Times New Roman" pitchFamily="18" charset="0"/>
              </a:rPr>
              <a:t> “ Thư viện biết đi”</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9" name="TextBox 8"/>
          <p:cNvSpPr txBox="1"/>
          <p:nvPr/>
        </p:nvSpPr>
        <p:spPr>
          <a:xfrm>
            <a:off x="4949711" y="2302357"/>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0" name="TextBox 9"/>
          <p:cNvSpPr txBox="1"/>
          <p:nvPr/>
        </p:nvSpPr>
        <p:spPr>
          <a:xfrm>
            <a:off x="5121320" y="3985353"/>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Phân biệt, làm đúng bài tập chính tả.</a:t>
            </a:r>
          </a:p>
        </p:txBody>
      </p:sp>
      <p:sp>
        <p:nvSpPr>
          <p:cNvPr id="11" name="TextBox 10"/>
          <p:cNvSpPr txBox="1"/>
          <p:nvPr/>
        </p:nvSpPr>
        <p:spPr>
          <a:xfrm>
            <a:off x="4514718" y="5618911"/>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Giữ gìn vở cẩn thận, viết chữ đúng đều nét.</a:t>
            </a:r>
          </a:p>
        </p:txBody>
      </p:sp>
      <p:sp>
        <p:nvSpPr>
          <p:cNvPr id="12" name="文本框 22">
            <a:extLst>
              <a:ext uri="{FF2B5EF4-FFF2-40B4-BE49-F238E27FC236}">
                <a16:creationId xmlns:a16="http://schemas.microsoft.com/office/drawing/2014/main" id="{0C9928D3-15CE-463A-8DD4-D2BDB8DB2C15}"/>
              </a:ext>
            </a:extLst>
          </p:cNvPr>
          <p:cNvSpPr txBox="1"/>
          <p:nvPr/>
        </p:nvSpPr>
        <p:spPr>
          <a:xfrm>
            <a:off x="19785" y="2912718"/>
            <a:ext cx="3740579" cy="1754326"/>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14751422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2">
                                            <p:txEl>
                                              <p:pRg st="0" end="0"/>
                                            </p:txEl>
                                          </p:spTgt>
                                        </p:tgtEl>
                                        <p:attrNameLst>
                                          <p:attrName>ppt_w</p:attrName>
                                        </p:attrNameLst>
                                      </p:cBhvr>
                                    </p:anim>
                                    <p:anim by="(#ppt_w*0.50)" calcmode="lin" valueType="num">
                                      <p:cBhvr>
                                        <p:cTn id="16" dur="500" decel="50000" autoRev="1" fill="hold">
                                          <p:stCondLst>
                                            <p:cond delay="0"/>
                                          </p:stCondLst>
                                        </p:cTn>
                                        <p:tgtEl>
                                          <p:spTgt spid="12">
                                            <p:txEl>
                                              <p:pRg st="0" end="0"/>
                                            </p:txEl>
                                          </p:spTgt>
                                        </p:tgtEl>
                                        <p:attrNameLst>
                                          <p:attrName>ppt_x</p:attrName>
                                        </p:attrNameLst>
                                      </p:cBhvr>
                                    </p:anim>
                                    <p:anim from="(-#ppt_h/2)" to="(#ppt_y)" calcmode="lin" valueType="num">
                                      <p:cBhvr>
                                        <p:cTn id="17" dur="1000" fill="hold">
                                          <p:stCondLst>
                                            <p:cond delay="0"/>
                                          </p:stCondLst>
                                        </p:cTn>
                                        <p:tgtEl>
                                          <p:spTgt spid="12">
                                            <p:txEl>
                                              <p:pRg st="0" end="0"/>
                                            </p:txEl>
                                          </p:spTgt>
                                        </p:tgtEl>
                                        <p:attrNameLst>
                                          <p:attrName>ppt_y</p:attrName>
                                        </p:attrNameLst>
                                      </p:cBhvr>
                                    </p:anim>
                                    <p:animRot by="21600000">
                                      <p:cBhvr>
                                        <p:cTn id="18" dur="1000" fill="hold">
                                          <p:stCondLst>
                                            <p:cond delay="0"/>
                                          </p:stCondLst>
                                        </p:cTn>
                                        <p:tgtEl>
                                          <p:spTgt spid="1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style.rotation</p:attrName>
                                        </p:attrNameLst>
                                      </p:cBhvr>
                                      <p:tavLst>
                                        <p:tav tm="0">
                                          <p:val>
                                            <p:fltVal val="720"/>
                                          </p:val>
                                        </p:tav>
                                        <p:tav tm="100000">
                                          <p:val>
                                            <p:fltVal val="0"/>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 calcmode="lin" valueType="num">
                                      <p:cBhvr>
                                        <p:cTn id="37" dur="500" fill="hold"/>
                                        <p:tgtEl>
                                          <p:spTgt spid="55"/>
                                        </p:tgtEl>
                                        <p:attrNameLst>
                                          <p:attrName>ppt_w</p:attrName>
                                        </p:attrNameLst>
                                      </p:cBhvr>
                                      <p:tavLst>
                                        <p:tav tm="0">
                                          <p:val>
                                            <p:fltVal val="0"/>
                                          </p:val>
                                        </p:tav>
                                        <p:tav tm="100000">
                                          <p:val>
                                            <p:strVal val="#ppt_w"/>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anim calcmode="lin" valueType="num">
                                      <p:cBhvr>
                                        <p:cTn id="57" dur="500" fill="hold"/>
                                        <p:tgtEl>
                                          <p:spTgt spid="57"/>
                                        </p:tgtEl>
                                        <p:attrNameLst>
                                          <p:attrName>style.rotation</p:attrName>
                                        </p:attrNameLst>
                                      </p:cBhvr>
                                      <p:tavLst>
                                        <p:tav tm="0">
                                          <p:val>
                                            <p:fltVal val="720"/>
                                          </p:val>
                                        </p:tav>
                                        <p:tav tm="100000">
                                          <p:val>
                                            <p:fltVal val="0"/>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 calcmode="lin" valueType="num">
                                      <p:cBhvr>
                                        <p:cTn id="59" dur="500" fill="hold"/>
                                        <p:tgtEl>
                                          <p:spTgt spid="57"/>
                                        </p:tgtEl>
                                        <p:attrNameLst>
                                          <p:attrName>ppt_w</p:attrName>
                                        </p:attrNameLst>
                                      </p:cBhvr>
                                      <p:tavLst>
                                        <p:tav tm="0">
                                          <p:val>
                                            <p:fltVal val="0"/>
                                          </p:val>
                                        </p:tav>
                                        <p:tav tm="100000">
                                          <p:val>
                                            <p:strVal val="#ppt_w"/>
                                          </p:val>
                                        </p:tav>
                                      </p:tavLst>
                                    </p:anim>
                                  </p:childTnLst>
                                </p:cTn>
                              </p:par>
                              <p:par>
                                <p:cTn id="60" presetID="6" presetClass="entr" presetSubtype="16"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ircle(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Tạm biệt và hẹn gặp lại các con </a:t>
            </a:r>
          </a:p>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trong các tiết học sau!</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439447" y="685156"/>
            <a:ext cx="7189414" cy="984820"/>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Nghe – viết chính </a:t>
            </a:r>
            <a:r>
              <a:rPr lang="en-US" sz="2800" dirty="0" err="1">
                <a:solidFill>
                  <a:srgbClr val="002060"/>
                </a:solidFill>
                <a:latin typeface="Times New Roman" pitchFamily="18" charset="0"/>
                <a:ea typeface="Arial-Rounded" panose="020B0500000000000000" pitchFamily="34" charset="0"/>
                <a:cs typeface="Times New Roman" pitchFamily="18" charset="0"/>
              </a:rPr>
              <a:t>tả</a:t>
            </a:r>
            <a:r>
              <a:rPr lang="en-US" sz="2800" dirty="0">
                <a:solidFill>
                  <a:srgbClr val="002060"/>
                </a:solidFill>
                <a:latin typeface="Times New Roman" pitchFamily="18" charset="0"/>
                <a:ea typeface="Arial-Rounded" panose="020B0500000000000000" pitchFamily="34" charset="0"/>
                <a:cs typeface="Times New Roman" pitchFamily="18" charset="0"/>
              </a:rPr>
              <a:t> 1 </a:t>
            </a:r>
            <a:r>
              <a:rPr lang="en-US" sz="2800" err="1">
                <a:solidFill>
                  <a:srgbClr val="002060"/>
                </a:solidFill>
                <a:latin typeface="Times New Roman" pitchFamily="18" charset="0"/>
                <a:ea typeface="Arial-Rounded" panose="020B0500000000000000" pitchFamily="34" charset="0"/>
                <a:cs typeface="Times New Roman" pitchFamily="18" charset="0"/>
              </a:rPr>
              <a:t>đoạn</a:t>
            </a:r>
            <a:r>
              <a:rPr lang="en-US" sz="2800">
                <a:solidFill>
                  <a:srgbClr val="002060"/>
                </a:solidFill>
                <a:latin typeface="Times New Roman" pitchFamily="18" charset="0"/>
                <a:ea typeface="Arial-Rounded" panose="020B0500000000000000" pitchFamily="34" charset="0"/>
                <a:cs typeface="Times New Roman" pitchFamily="18" charset="0"/>
              </a:rPr>
              <a:t> văn trong bài</a:t>
            </a:r>
          </a:p>
          <a:p>
            <a:r>
              <a:rPr lang="en-US" sz="2800">
                <a:solidFill>
                  <a:srgbClr val="002060"/>
                </a:solidFill>
                <a:latin typeface="Times New Roman" pitchFamily="18" charset="0"/>
                <a:ea typeface="Arial-Rounded" panose="020B0500000000000000" pitchFamily="34" charset="0"/>
                <a:cs typeface="Times New Roman" pitchFamily="18" charset="0"/>
              </a:rPr>
              <a:t> “ Thư viện biết đi”</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9" name="TextBox 8"/>
          <p:cNvSpPr txBox="1"/>
          <p:nvPr/>
        </p:nvSpPr>
        <p:spPr>
          <a:xfrm>
            <a:off x="4949711" y="2302357"/>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0" name="TextBox 9"/>
          <p:cNvSpPr txBox="1"/>
          <p:nvPr/>
        </p:nvSpPr>
        <p:spPr>
          <a:xfrm>
            <a:off x="5121320" y="3985353"/>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Phân biệt, làm đúng bài tập chính tả.</a:t>
            </a:r>
          </a:p>
        </p:txBody>
      </p:sp>
      <p:sp>
        <p:nvSpPr>
          <p:cNvPr id="11" name="TextBox 10"/>
          <p:cNvSpPr txBox="1"/>
          <p:nvPr/>
        </p:nvSpPr>
        <p:spPr>
          <a:xfrm>
            <a:off x="4514718" y="5618911"/>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Giữ gìn vở cẩn thận, viết chữ đúng đều nét.</a:t>
            </a:r>
          </a:p>
        </p:txBody>
      </p:sp>
      <p:sp>
        <p:nvSpPr>
          <p:cNvPr id="12" name="文本框 22">
            <a:extLst>
              <a:ext uri="{FF2B5EF4-FFF2-40B4-BE49-F238E27FC236}">
                <a16:creationId xmlns:a16="http://schemas.microsoft.com/office/drawing/2014/main" id="{0C9928D3-15CE-463A-8DD4-D2BDB8DB2C15}"/>
              </a:ext>
            </a:extLst>
          </p:cNvPr>
          <p:cNvSpPr txBox="1"/>
          <p:nvPr/>
        </p:nvSpPr>
        <p:spPr>
          <a:xfrm>
            <a:off x="19785" y="2912718"/>
            <a:ext cx="3740579" cy="1754326"/>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32986370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2">
                                            <p:txEl>
                                              <p:pRg st="0" end="0"/>
                                            </p:txEl>
                                          </p:spTgt>
                                        </p:tgtEl>
                                        <p:attrNameLst>
                                          <p:attrName>ppt_w</p:attrName>
                                        </p:attrNameLst>
                                      </p:cBhvr>
                                    </p:anim>
                                    <p:anim by="(#ppt_w*0.50)" calcmode="lin" valueType="num">
                                      <p:cBhvr>
                                        <p:cTn id="16" dur="500" decel="50000" autoRev="1" fill="hold">
                                          <p:stCondLst>
                                            <p:cond delay="0"/>
                                          </p:stCondLst>
                                        </p:cTn>
                                        <p:tgtEl>
                                          <p:spTgt spid="12">
                                            <p:txEl>
                                              <p:pRg st="0" end="0"/>
                                            </p:txEl>
                                          </p:spTgt>
                                        </p:tgtEl>
                                        <p:attrNameLst>
                                          <p:attrName>ppt_x</p:attrName>
                                        </p:attrNameLst>
                                      </p:cBhvr>
                                    </p:anim>
                                    <p:anim from="(-#ppt_h/2)" to="(#ppt_y)" calcmode="lin" valueType="num">
                                      <p:cBhvr>
                                        <p:cTn id="17" dur="1000" fill="hold">
                                          <p:stCondLst>
                                            <p:cond delay="0"/>
                                          </p:stCondLst>
                                        </p:cTn>
                                        <p:tgtEl>
                                          <p:spTgt spid="12">
                                            <p:txEl>
                                              <p:pRg st="0" end="0"/>
                                            </p:txEl>
                                          </p:spTgt>
                                        </p:tgtEl>
                                        <p:attrNameLst>
                                          <p:attrName>ppt_y</p:attrName>
                                        </p:attrNameLst>
                                      </p:cBhvr>
                                    </p:anim>
                                    <p:animRot by="21600000">
                                      <p:cBhvr>
                                        <p:cTn id="18" dur="1000" fill="hold">
                                          <p:stCondLst>
                                            <p:cond delay="0"/>
                                          </p:stCondLst>
                                        </p:cTn>
                                        <p:tgtEl>
                                          <p:spTgt spid="1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style.rotation</p:attrName>
                                        </p:attrNameLst>
                                      </p:cBhvr>
                                      <p:tavLst>
                                        <p:tav tm="0">
                                          <p:val>
                                            <p:fltVal val="720"/>
                                          </p:val>
                                        </p:tav>
                                        <p:tav tm="100000">
                                          <p:val>
                                            <p:fltVal val="0"/>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 calcmode="lin" valueType="num">
                                      <p:cBhvr>
                                        <p:cTn id="37" dur="500" fill="hold"/>
                                        <p:tgtEl>
                                          <p:spTgt spid="55"/>
                                        </p:tgtEl>
                                        <p:attrNameLst>
                                          <p:attrName>ppt_w</p:attrName>
                                        </p:attrNameLst>
                                      </p:cBhvr>
                                      <p:tavLst>
                                        <p:tav tm="0">
                                          <p:val>
                                            <p:fltVal val="0"/>
                                          </p:val>
                                        </p:tav>
                                        <p:tav tm="100000">
                                          <p:val>
                                            <p:strVal val="#ppt_w"/>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anim calcmode="lin" valueType="num">
                                      <p:cBhvr>
                                        <p:cTn id="57" dur="500" fill="hold"/>
                                        <p:tgtEl>
                                          <p:spTgt spid="57"/>
                                        </p:tgtEl>
                                        <p:attrNameLst>
                                          <p:attrName>style.rotation</p:attrName>
                                        </p:attrNameLst>
                                      </p:cBhvr>
                                      <p:tavLst>
                                        <p:tav tm="0">
                                          <p:val>
                                            <p:fltVal val="720"/>
                                          </p:val>
                                        </p:tav>
                                        <p:tav tm="100000">
                                          <p:val>
                                            <p:fltVal val="0"/>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 calcmode="lin" valueType="num">
                                      <p:cBhvr>
                                        <p:cTn id="59" dur="500" fill="hold"/>
                                        <p:tgtEl>
                                          <p:spTgt spid="57"/>
                                        </p:tgtEl>
                                        <p:attrNameLst>
                                          <p:attrName>ppt_w</p:attrName>
                                        </p:attrNameLst>
                                      </p:cBhvr>
                                      <p:tavLst>
                                        <p:tav tm="0">
                                          <p:val>
                                            <p:fltVal val="0"/>
                                          </p:val>
                                        </p:tav>
                                        <p:tav tm="100000">
                                          <p:val>
                                            <p:strVal val="#ppt_w"/>
                                          </p:val>
                                        </p:tav>
                                      </p:tavLst>
                                    </p:anim>
                                  </p:childTnLst>
                                </p:cTn>
                              </p:par>
                              <p:par>
                                <p:cTn id="60" presetID="6" presetClass="entr" presetSubtype="16"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ircle(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sp>
        <p:nvSpPr>
          <p:cNvPr id="10" name="TextBox 9"/>
          <p:cNvSpPr txBox="1"/>
          <p:nvPr/>
        </p:nvSpPr>
        <p:spPr>
          <a:xfrm>
            <a:off x="241288" y="25923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Nghe – viết</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768" y="892051"/>
            <a:ext cx="10963068" cy="3277733"/>
          </a:xfrm>
          <a:prstGeom prst="rect">
            <a:avLst/>
          </a:prstGeom>
        </p:spPr>
      </p:pic>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1324" y="126027"/>
            <a:ext cx="1610341" cy="1605989"/>
          </a:xfrm>
          <a:prstGeom prst="rect">
            <a:avLst/>
          </a:prstGeom>
        </p:spPr>
      </p:pic>
      <p:sp>
        <p:nvSpPr>
          <p:cNvPr id="13" name="TextBox 12"/>
          <p:cNvSpPr txBox="1"/>
          <p:nvPr/>
        </p:nvSpPr>
        <p:spPr>
          <a:xfrm>
            <a:off x="4331355" y="874286"/>
            <a:ext cx="5023913" cy="738599"/>
          </a:xfrm>
          <a:prstGeom prst="rect">
            <a:avLst/>
          </a:prstGeom>
          <a:noFill/>
        </p:spPr>
        <p:txBody>
          <a:bodyPr wrap="square" lIns="121855" tIns="60928" rIns="121855" bIns="60928" rtlCol="0">
            <a:spAutoFit/>
          </a:bodyPr>
          <a:lstStyle/>
          <a:p>
            <a:r>
              <a:rPr lang="en-US"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Thư viện biết đi</a:t>
            </a:r>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8EB64A4F-2F51-48FB-A24A-ED66D4B41848}"/>
              </a:ext>
            </a:extLst>
          </p:cNvPr>
          <p:cNvGrpSpPr/>
          <p:nvPr/>
        </p:nvGrpSpPr>
        <p:grpSpPr>
          <a:xfrm>
            <a:off x="1469557" y="4371059"/>
            <a:ext cx="7353055" cy="712532"/>
            <a:chOff x="1216338" y="4241756"/>
            <a:chExt cx="7353055" cy="712532"/>
          </a:xfrm>
        </p:grpSpPr>
        <p:grpSp>
          <p:nvGrpSpPr>
            <p:cNvPr id="16" name="Group 15">
              <a:extLst>
                <a:ext uri="{FF2B5EF4-FFF2-40B4-BE49-F238E27FC236}">
                  <a16:creationId xmlns:a16="http://schemas.microsoft.com/office/drawing/2014/main" id="{D4E1F6AD-B226-4417-AAA0-726BB226B36D}"/>
                </a:ext>
              </a:extLst>
            </p:cNvPr>
            <p:cNvGrpSpPr/>
            <p:nvPr/>
          </p:nvGrpSpPr>
          <p:grpSpPr>
            <a:xfrm>
              <a:off x="1216338" y="4241756"/>
              <a:ext cx="919884" cy="712532"/>
              <a:chOff x="2485459" y="1975436"/>
              <a:chExt cx="1901631" cy="1616071"/>
            </a:xfrm>
          </p:grpSpPr>
          <p:pic>
            <p:nvPicPr>
              <p:cNvPr id="19" name="图片 6">
                <a:extLst>
                  <a:ext uri="{FF2B5EF4-FFF2-40B4-BE49-F238E27FC236}">
                    <a16:creationId xmlns:a16="http://schemas.microsoft.com/office/drawing/2014/main" id="{4ADB0063-D8EC-4297-A435-7031D795B9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901631" cy="1616071"/>
              </a:xfrm>
              <a:prstGeom prst="rect">
                <a:avLst/>
              </a:prstGeom>
            </p:spPr>
          </p:pic>
          <p:pic>
            <p:nvPicPr>
              <p:cNvPr id="20" name="图片 2">
                <a:extLst>
                  <a:ext uri="{FF2B5EF4-FFF2-40B4-BE49-F238E27FC236}">
                    <a16:creationId xmlns:a16="http://schemas.microsoft.com/office/drawing/2014/main" id="{71B60E29-B730-405A-B373-E959F22340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1" name="图片 9">
                <a:extLst>
                  <a:ext uri="{FF2B5EF4-FFF2-40B4-BE49-F238E27FC236}">
                    <a16:creationId xmlns:a16="http://schemas.microsoft.com/office/drawing/2014/main" id="{B22ABC45-D357-4CFB-B9C3-2368766CBA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18" name="Rectangle 17">
              <a:extLst>
                <a:ext uri="{FF2B5EF4-FFF2-40B4-BE49-F238E27FC236}">
                  <a16:creationId xmlns:a16="http://schemas.microsoft.com/office/drawing/2014/main" id="{D824CF9C-C197-4BC0-B1B2-5B75A5B8957D}"/>
                </a:ext>
              </a:extLst>
            </p:cNvPr>
            <p:cNvSpPr/>
            <p:nvPr/>
          </p:nvSpPr>
          <p:spPr>
            <a:xfrm>
              <a:off x="2136222" y="4334857"/>
              <a:ext cx="6433171" cy="584775"/>
            </a:xfrm>
            <a:prstGeom prst="rect">
              <a:avLst/>
            </a:prstGeom>
          </p:spPr>
          <p:txBody>
            <a:bodyPr wrap="none">
              <a:spAutoFit/>
            </a:bodyPr>
            <a:lstStyle/>
            <a:p>
              <a:r>
                <a:rPr lang="en-US" sz="320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Ở Phần Lan, thư viện được đặt ở đâu?</a:t>
              </a:r>
              <a:endPar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8C6DAE3C-3092-4792-A3CB-422B2BFEA4DF}"/>
              </a:ext>
            </a:extLst>
          </p:cNvPr>
          <p:cNvGrpSpPr/>
          <p:nvPr/>
        </p:nvGrpSpPr>
        <p:grpSpPr>
          <a:xfrm>
            <a:off x="1667682" y="5218145"/>
            <a:ext cx="9459865" cy="1171805"/>
            <a:chOff x="1555138" y="5106976"/>
            <a:chExt cx="8995633" cy="1171805"/>
          </a:xfrm>
        </p:grpSpPr>
        <p:grpSp>
          <p:nvGrpSpPr>
            <p:cNvPr id="23" name="Group 22">
              <a:extLst>
                <a:ext uri="{FF2B5EF4-FFF2-40B4-BE49-F238E27FC236}">
                  <a16:creationId xmlns:a16="http://schemas.microsoft.com/office/drawing/2014/main" id="{52FF39F3-59D6-4CA6-8126-1CA99812EDDC}"/>
                </a:ext>
              </a:extLst>
            </p:cNvPr>
            <p:cNvGrpSpPr/>
            <p:nvPr/>
          </p:nvGrpSpPr>
          <p:grpSpPr>
            <a:xfrm>
              <a:off x="1555138" y="5106976"/>
              <a:ext cx="1019249" cy="742405"/>
              <a:chOff x="5056544" y="1716444"/>
              <a:chExt cx="2132700" cy="1761041"/>
            </a:xfrm>
          </p:grpSpPr>
          <p:pic>
            <p:nvPicPr>
              <p:cNvPr id="25" name="图片 11">
                <a:extLst>
                  <a:ext uri="{FF2B5EF4-FFF2-40B4-BE49-F238E27FC236}">
                    <a16:creationId xmlns:a16="http://schemas.microsoft.com/office/drawing/2014/main" id="{773AF2A2-2B1C-4FD0-B8F1-AA901AF19B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4" y="1716444"/>
                <a:ext cx="2132700" cy="1761041"/>
              </a:xfrm>
              <a:prstGeom prst="rect">
                <a:avLst/>
              </a:prstGeom>
            </p:spPr>
          </p:pic>
          <p:pic>
            <p:nvPicPr>
              <p:cNvPr id="26" name="图片 3">
                <a:extLst>
                  <a:ext uri="{FF2B5EF4-FFF2-40B4-BE49-F238E27FC236}">
                    <a16:creationId xmlns:a16="http://schemas.microsoft.com/office/drawing/2014/main" id="{88A14C84-7E1C-42DF-A741-922778CE2A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1" y="2221919"/>
                <a:ext cx="455161" cy="736288"/>
              </a:xfrm>
              <a:prstGeom prst="rect">
                <a:avLst/>
              </a:prstGeom>
            </p:spPr>
          </p:pic>
          <p:pic>
            <p:nvPicPr>
              <p:cNvPr id="27" name="图片 5">
                <a:extLst>
                  <a:ext uri="{FF2B5EF4-FFF2-40B4-BE49-F238E27FC236}">
                    <a16:creationId xmlns:a16="http://schemas.microsoft.com/office/drawing/2014/main" id="{5489B036-6BFD-4707-AF39-8289D12329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284658"/>
                <a:ext cx="469354" cy="792413"/>
              </a:xfrm>
              <a:prstGeom prst="rect">
                <a:avLst/>
              </a:prstGeom>
            </p:spPr>
          </p:pic>
        </p:grpSp>
        <p:sp>
          <p:nvSpPr>
            <p:cNvPr id="24" name="TextBox 23">
              <a:extLst>
                <a:ext uri="{FF2B5EF4-FFF2-40B4-BE49-F238E27FC236}">
                  <a16:creationId xmlns:a16="http://schemas.microsoft.com/office/drawing/2014/main" id="{050CE124-A425-4075-8399-F8C02C4B7958}"/>
                </a:ext>
              </a:extLst>
            </p:cNvPr>
            <p:cNvSpPr txBox="1"/>
            <p:nvPr/>
          </p:nvSpPr>
          <p:spPr>
            <a:xfrm>
              <a:off x="2477435" y="5170850"/>
              <a:ext cx="8073336" cy="1107931"/>
            </a:xfrm>
            <a:prstGeom prst="rect">
              <a:avLst/>
            </a:prstGeom>
            <a:noFill/>
          </p:spPr>
          <p:txBody>
            <a:bodyPr wrap="square" lIns="121855" tIns="60928" rIns="121855" bIns="60928" rtlCol="0">
              <a:spAutoFit/>
            </a:bodyPr>
            <a:lstStyle/>
            <a:p>
              <a:r>
                <a:rPr lang="en-US" sz="320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Ở châu Phi, thư viện được đặt ở đâu?</a:t>
              </a:r>
            </a:p>
            <a:p>
              <a:endPar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5" name="Title 4">
            <a:extLst>
              <a:ext uri="{FF2B5EF4-FFF2-40B4-BE49-F238E27FC236}">
                <a16:creationId xmlns:a16="http://schemas.microsoft.com/office/drawing/2014/main" id="{C50CB3FE-1661-4B16-A20C-17975D24D53A}"/>
              </a:ext>
            </a:extLst>
          </p:cNvPr>
          <p:cNvSpPr>
            <a:spLocks noGrp="1"/>
          </p:cNvSpPr>
          <p:nvPr>
            <p:ph type="title"/>
          </p:nvPr>
        </p:nvSpPr>
        <p:spPr>
          <a:xfrm>
            <a:off x="999007" y="1612885"/>
            <a:ext cx="10151166" cy="2378810"/>
          </a:xfrm>
        </p:spPr>
        <p:txBody>
          <a:bodyPr>
            <a:normAutofit fontScale="90000"/>
          </a:bodyPr>
          <a:lstStyle/>
          <a:p>
            <a:pPr algn="l"/>
            <a:r>
              <a:rPr lang="en-US" sz="300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Ở Phần Lan, có hàng trăm “thư viện di động” trên những chiếc xe buýt cũ, chạy khắp các thành phố lớn. Ở châu Phi, một người thủ thư đã đặt thư viện trên lưng một con lạc đà. Nhờ thế, những cuốn sách có thể băng qua sa mạc để đến với người đọc.</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2526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circle(in)">
                                      <p:cBhvr>
                                        <p:cTn id="5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66928" y="2605769"/>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 viết cần chú ý điều gì?</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gồm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TextBox 9"/>
          <p:cNvSpPr txBox="1"/>
          <p:nvPr/>
        </p:nvSpPr>
        <p:spPr>
          <a:xfrm>
            <a:off x="1506002" y="4151860"/>
            <a:ext cx="9613827" cy="1107931"/>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từ dễ viết sai trong bài: </a:t>
            </a:r>
          </a:p>
          <a:p>
            <a:pPr algn="ct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 động, xe buýt, cuốn sách, băng qua, </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5" y="207166"/>
            <a:ext cx="3962993"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37" name="TextBox 36"/>
            <p:cNvSpPr txBox="1"/>
            <p:nvPr/>
          </p:nvSpPr>
          <p:spPr>
            <a:xfrm>
              <a:off x="4327047" y="373839"/>
              <a:ext cx="2843009"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Lưu ý khi viết</a:t>
              </a:r>
            </a:p>
          </p:txBody>
        </p:sp>
      </p:grpSp>
      <p:sp>
        <p:nvSpPr>
          <p:cNvPr id="32" name="TextBox 31"/>
          <p:cNvSpPr txBox="1"/>
          <p:nvPr/>
        </p:nvSpPr>
        <p:spPr>
          <a:xfrm>
            <a:off x="1506002" y="1924252"/>
            <a:ext cx="1104736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gồm </a:t>
            </a:r>
            <a:r>
              <a:rPr lang="en-US" sz="3200" b="1"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3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9" name="TextBox 38"/>
          <p:cNvSpPr txBox="1"/>
          <p:nvPr/>
        </p:nvSpPr>
        <p:spPr>
          <a:xfrm>
            <a:off x="1459351" y="3120276"/>
            <a:ext cx="10429913"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câu và các tên riêng có trong bài.</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1" end="1"/>
                                            </p:txEl>
                                          </p:spTgt>
                                        </p:tgtEl>
                                        <p:attrNameLst>
                                          <p:attrName>style.visibility</p:attrName>
                                        </p:attrNameLst>
                                      </p:cBhvr>
                                      <p:to>
                                        <p:strVal val="visible"/>
                                      </p:to>
                                    </p:set>
                                    <p:animEffect transition="in" filter="fade">
                                      <p:cBhvr>
                                        <p:cTn id="79" dur="1000"/>
                                        <p:tgtEl>
                                          <p:spTgt spid="10">
                                            <p:txEl>
                                              <p:pRg st="1" end="1"/>
                                            </p:txEl>
                                          </p:spTgt>
                                        </p:tgtEl>
                                      </p:cBhvr>
                                    </p:animEffect>
                                    <p:anim calcmode="lin" valueType="num">
                                      <p:cBhvr>
                                        <p:cTn id="8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777083" y="1281502"/>
            <a:ext cx="6895483"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3973257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0BB9C1-AFDE-483D-AB0F-47346F8775A4}"/>
              </a:ext>
            </a:extLst>
          </p:cNvPr>
          <p:cNvPicPr>
            <a:picLocks noChangeAspect="1"/>
          </p:cNvPicPr>
          <p:nvPr/>
        </p:nvPicPr>
        <p:blipFill rotWithShape="1">
          <a:blip r:embed="rId2">
            <a:extLst>
              <a:ext uri="{28A0092B-C50C-407E-A947-70E740481C1C}">
                <a14:useLocalDpi xmlns:a14="http://schemas.microsoft.com/office/drawing/2010/main" val="0"/>
              </a:ext>
            </a:extLst>
          </a:blip>
          <a:srcRect r="16522"/>
          <a:stretch/>
        </p:blipFill>
        <p:spPr>
          <a:xfrm>
            <a:off x="1149791" y="309281"/>
            <a:ext cx="10629833" cy="6387353"/>
          </a:xfrm>
          <a:prstGeom prst="rect">
            <a:avLst/>
          </a:prstGeom>
        </p:spPr>
      </p:pic>
      <p:sp>
        <p:nvSpPr>
          <p:cNvPr id="3" name="TextBox 2">
            <a:extLst>
              <a:ext uri="{FF2B5EF4-FFF2-40B4-BE49-F238E27FC236}">
                <a16:creationId xmlns:a16="http://schemas.microsoft.com/office/drawing/2014/main" id="{F45A7CFF-CB3B-46DA-8FDD-4EEAF4E513FF}"/>
              </a:ext>
            </a:extLst>
          </p:cNvPr>
          <p:cNvSpPr txBox="1"/>
          <p:nvPr/>
        </p:nvSpPr>
        <p:spPr>
          <a:xfrm>
            <a:off x="1949250" y="819636"/>
            <a:ext cx="9284676" cy="584711"/>
          </a:xfrm>
          <a:prstGeom prst="rect">
            <a:avLst/>
          </a:prstGeom>
          <a:noFill/>
        </p:spPr>
        <p:txBody>
          <a:bodyPr wrap="square" lIns="121855" tIns="60928" rIns="121855" bIns="60928" rtlCol="0">
            <a:spAutoFit/>
          </a:bodyPr>
          <a:lstStyle/>
          <a:p>
            <a:r>
              <a:rPr lang="en-US" sz="3000" b="1" dirty="0" err="1">
                <a:latin typeface="HP001 4 hàng" pitchFamily="34" charset="0"/>
                <a:ea typeface="Arial-Rounded" panose="020B0500000000000000" pitchFamily="34" charset="0"/>
                <a:cs typeface="Arial-Rounded" panose="020B0500000000000000" pitchFamily="34" charset="0"/>
              </a:rPr>
              <a:t>Thứ</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năm</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err="1">
                <a:latin typeface="HP001 4 hàng" pitchFamily="34" charset="0"/>
                <a:ea typeface="Arial-Rounded" panose="020B0500000000000000" pitchFamily="34" charset="0"/>
                <a:cs typeface="Arial-Rounded" panose="020B0500000000000000" pitchFamily="34" charset="0"/>
              </a:rPr>
              <a:t>ngày</a:t>
            </a:r>
            <a:r>
              <a:rPr lang="en-US" sz="3000" b="1">
                <a:latin typeface="HP001 4 hàng" pitchFamily="34" charset="0"/>
                <a:ea typeface="Arial-Rounded" panose="020B0500000000000000" pitchFamily="34" charset="0"/>
                <a:cs typeface="Arial-Rounded" panose="020B0500000000000000" pitchFamily="34" charset="0"/>
              </a:rPr>
              <a:t> 30 </a:t>
            </a:r>
            <a:r>
              <a:rPr lang="en-US" sz="3000" b="1" dirty="0" err="1">
                <a:latin typeface="HP001 4 hàng" pitchFamily="34" charset="0"/>
                <a:ea typeface="Arial-Rounded" panose="020B0500000000000000" pitchFamily="34" charset="0"/>
                <a:cs typeface="Arial-Rounded" panose="020B0500000000000000" pitchFamily="34" charset="0"/>
              </a:rPr>
              <a:t>tháng</a:t>
            </a:r>
            <a:r>
              <a:rPr lang="en-US" sz="3000" b="1" dirty="0">
                <a:latin typeface="HP001 4 hàng" pitchFamily="34" charset="0"/>
                <a:ea typeface="Arial-Rounded" panose="020B0500000000000000" pitchFamily="34" charset="0"/>
                <a:cs typeface="Arial-Rounded" panose="020B0500000000000000" pitchFamily="34" charset="0"/>
              </a:rPr>
              <a:t> 3 </a:t>
            </a:r>
            <a:r>
              <a:rPr lang="en-US" sz="3000" b="1" err="1">
                <a:latin typeface="HP001 4 hàng" pitchFamily="34" charset="0"/>
                <a:ea typeface="Arial-Rounded" panose="020B0500000000000000" pitchFamily="34" charset="0"/>
                <a:cs typeface="Arial-Rounded" panose="020B0500000000000000" pitchFamily="34" charset="0"/>
              </a:rPr>
              <a:t>năm</a:t>
            </a:r>
            <a:r>
              <a:rPr lang="en-US" sz="3000" b="1">
                <a:latin typeface="HP001 4 hàng" pitchFamily="34" charset="0"/>
                <a:ea typeface="Arial-Rounded" panose="020B0500000000000000" pitchFamily="34" charset="0"/>
                <a:cs typeface="Arial-Rounded" panose="020B0500000000000000" pitchFamily="34" charset="0"/>
              </a:rPr>
              <a:t> 2023</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7B615F29-536A-4E0C-AA52-9F2DEBDED88B}"/>
              </a:ext>
            </a:extLst>
          </p:cNvPr>
          <p:cNvSpPr txBox="1"/>
          <p:nvPr/>
        </p:nvSpPr>
        <p:spPr>
          <a:xfrm>
            <a:off x="4539571" y="1413171"/>
            <a:ext cx="3378632" cy="584711"/>
          </a:xfrm>
          <a:prstGeom prst="rect">
            <a:avLst/>
          </a:prstGeom>
          <a:noFill/>
        </p:spPr>
        <p:txBody>
          <a:bodyPr wrap="square" lIns="121855" tIns="60928" rIns="121855" bIns="60928" rtlCol="0">
            <a:spAutoFit/>
          </a:bodyPr>
          <a:lstStyle/>
          <a:p>
            <a:r>
              <a:rPr lang="en-US" sz="3000" b="1">
                <a:latin typeface="HP001 4 hàng" pitchFamily="34" charset="0"/>
                <a:ea typeface="Arial-Rounded" panose="020B0500000000000000" pitchFamily="34" charset="0"/>
                <a:cs typeface="Arial-Rounded" panose="020B0500000000000000" pitchFamily="34" charset="0"/>
              </a:rPr>
              <a:t>Nghe - viết</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B3DE068F-2A72-4662-B2BE-53A8DD593F61}"/>
              </a:ext>
            </a:extLst>
          </p:cNvPr>
          <p:cNvSpPr txBox="1"/>
          <p:nvPr/>
        </p:nvSpPr>
        <p:spPr>
          <a:xfrm>
            <a:off x="3678797" y="1980701"/>
            <a:ext cx="3880691" cy="646266"/>
          </a:xfrm>
          <a:prstGeom prst="rect">
            <a:avLst/>
          </a:prstGeom>
          <a:noFill/>
        </p:spPr>
        <p:txBody>
          <a:bodyPr wrap="square" lIns="121855" tIns="60928" rIns="121855" bIns="60928" rtlCol="0">
            <a:spAutoFit/>
          </a:bodyPr>
          <a:lstStyle/>
          <a:p>
            <a:r>
              <a:rPr lang="en-US" sz="3400" b="1">
                <a:solidFill>
                  <a:srgbClr val="FF0000"/>
                </a:solidFill>
                <a:latin typeface="HP001 4 hàng" pitchFamily="34" charset="0"/>
                <a:ea typeface="Arial-Rounded" panose="020B0500000000000000" pitchFamily="34" charset="0"/>
                <a:cs typeface="Arial-Rounded" panose="020B0500000000000000" pitchFamily="34" charset="0"/>
              </a:rPr>
              <a:t> </a:t>
            </a:r>
            <a:r>
              <a:rPr lang="en-US" sz="3000" b="1">
                <a:solidFill>
                  <a:srgbClr val="FF0000"/>
                </a:solidFill>
                <a:latin typeface="HP001 4 hàng" pitchFamily="34" charset="0"/>
                <a:ea typeface="Arial-Rounded" panose="020B0500000000000000" pitchFamily="34" charset="0"/>
                <a:cs typeface="Arial-Rounded" panose="020B0500000000000000" pitchFamily="34" charset="0"/>
              </a:rPr>
              <a:t>Thư viện biết đi</a:t>
            </a:r>
            <a:endParaRPr lang="en-US" sz="3000" b="1" dirty="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E756D133-C24C-45C5-ABA9-CEBE29DA1F92}"/>
              </a:ext>
            </a:extLst>
          </p:cNvPr>
          <p:cNvSpPr txBox="1"/>
          <p:nvPr/>
        </p:nvSpPr>
        <p:spPr>
          <a:xfrm>
            <a:off x="2484630" y="2578237"/>
            <a:ext cx="9176479" cy="615489"/>
          </a:xfrm>
          <a:prstGeom prst="rect">
            <a:avLst/>
          </a:prstGeom>
          <a:noFill/>
        </p:spPr>
        <p:txBody>
          <a:bodyPr wrap="square" lIns="121855" tIns="60928" rIns="121855" bIns="60928" rtlCol="0">
            <a:spAutoFit/>
          </a:bodyPr>
          <a:lstStyle/>
          <a:p>
            <a:r>
              <a:rPr lang="en-US" sz="2800">
                <a:latin typeface="Times New Roman" panose="02020603050405020304" pitchFamily="18" charset="0"/>
                <a:cs typeface="Times New Roman" panose="02020603050405020304" pitchFamily="18" charset="0"/>
              </a:rPr>
              <a:t> </a:t>
            </a:r>
            <a:r>
              <a:rPr lang="en-US" sz="3200" b="1">
                <a:latin typeface="HP001 4 hàng" panose="020B0603050302020204" pitchFamily="34" charset="0"/>
                <a:cs typeface="Times New Roman" panose="02020603050405020304" pitchFamily="18" charset="0"/>
              </a:rPr>
              <a:t>Ở Phần Lan, có hàng trăm “ thư viện di động”</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21EC03FC-043B-430C-B766-71D7D23EA8DF}"/>
              </a:ext>
            </a:extLst>
          </p:cNvPr>
          <p:cNvSpPr txBox="1"/>
          <p:nvPr/>
        </p:nvSpPr>
        <p:spPr>
          <a:xfrm>
            <a:off x="1958214" y="3193726"/>
            <a:ext cx="9821410" cy="615489"/>
          </a:xfrm>
          <a:prstGeom prst="rect">
            <a:avLst/>
          </a:prstGeom>
          <a:noFill/>
        </p:spPr>
        <p:txBody>
          <a:bodyPr wrap="square" lIns="121855" tIns="60928" rIns="121855" bIns="60928" rtlCol="0">
            <a:spAutoFit/>
          </a:bodyPr>
          <a:lstStyle/>
          <a:p>
            <a:r>
              <a:rPr lang="en-US" sz="3200" b="1">
                <a:latin typeface="HP001 4 hàng" panose="020B0603050302020204" pitchFamily="34" charset="0"/>
                <a:cs typeface="Times New Roman" panose="02020603050405020304" pitchFamily="18" charset="0"/>
              </a:rPr>
              <a:t>trên những chiếc xe buýt cũ, chạy khắp các thành </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994BC323-C605-4181-9B30-0A2517CADAC5}"/>
              </a:ext>
            </a:extLst>
          </p:cNvPr>
          <p:cNvSpPr txBox="1"/>
          <p:nvPr/>
        </p:nvSpPr>
        <p:spPr>
          <a:xfrm>
            <a:off x="1949250" y="3789256"/>
            <a:ext cx="10117832" cy="615489"/>
          </a:xfrm>
          <a:prstGeom prst="rect">
            <a:avLst/>
          </a:prstGeom>
          <a:noFill/>
        </p:spPr>
        <p:txBody>
          <a:bodyPr wrap="square" lIns="121855" tIns="60928" rIns="121855" bIns="60928" rtlCol="0">
            <a:spAutoFit/>
          </a:bodyPr>
          <a:lstStyle/>
          <a:p>
            <a:r>
              <a:rPr lang="en-US" sz="3200" b="1">
                <a:latin typeface="HP001 4 hàng" panose="020B0603050302020204" pitchFamily="34" charset="0"/>
                <a:cs typeface="Times New Roman" panose="02020603050405020304" pitchFamily="18" charset="0"/>
              </a:rPr>
              <a:t>phố lớn. Ở châu Phi, một người thủ thư đã đặt thư</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DDBA8892-665F-4AC8-BAF1-4142CE5D8D76}"/>
              </a:ext>
            </a:extLst>
          </p:cNvPr>
          <p:cNvSpPr txBox="1"/>
          <p:nvPr/>
        </p:nvSpPr>
        <p:spPr>
          <a:xfrm>
            <a:off x="1951140" y="4396880"/>
            <a:ext cx="9828483" cy="615489"/>
          </a:xfrm>
          <a:prstGeom prst="rect">
            <a:avLst/>
          </a:prstGeom>
          <a:noFill/>
        </p:spPr>
        <p:txBody>
          <a:bodyPr wrap="square" lIns="121855" tIns="60928" rIns="121855" bIns="60928" rtlCol="0">
            <a:spAutoFit/>
          </a:bodyPr>
          <a:lstStyle/>
          <a:p>
            <a:r>
              <a:rPr lang="en-US" sz="3200" b="1">
                <a:latin typeface="HP001 4 hàng" panose="020B0603050302020204" pitchFamily="34" charset="0"/>
                <a:cs typeface="Times New Roman" panose="02020603050405020304" pitchFamily="18" charset="0"/>
              </a:rPr>
              <a:t>viện trên lưng một con lạc đà. Nhờ thế, những cuốn</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756B027C-B1C3-451B-8249-7B95674E8AC4}"/>
              </a:ext>
            </a:extLst>
          </p:cNvPr>
          <p:cNvSpPr txBox="1"/>
          <p:nvPr/>
        </p:nvSpPr>
        <p:spPr>
          <a:xfrm>
            <a:off x="1958215" y="4986301"/>
            <a:ext cx="10510726" cy="615489"/>
          </a:xfrm>
          <a:prstGeom prst="rect">
            <a:avLst/>
          </a:prstGeom>
          <a:noFill/>
        </p:spPr>
        <p:txBody>
          <a:bodyPr wrap="square" lIns="121855" tIns="60928" rIns="121855" bIns="60928" rtlCol="0">
            <a:spAutoFit/>
          </a:bodyPr>
          <a:lstStyle/>
          <a:p>
            <a:r>
              <a:rPr lang="en-US" sz="3200" b="1">
                <a:latin typeface="HP001 4 hàng" panose="020B0603050302020204" pitchFamily="34" charset="0"/>
                <a:cs typeface="Times New Roman" panose="02020603050405020304" pitchFamily="18" charset="0"/>
              </a:rPr>
              <a:t>sách có thể băng qua sa mạc để đến với người đọc.</a:t>
            </a:r>
            <a:endParaRPr lang="en-US" sz="3000" b="1" dirty="0">
              <a:latin typeface="HP001 4 hàng" pitchFamily="34" charset="0"/>
              <a:ea typeface="Arial-Rounded" panose="020B0500000000000000" pitchFamily="34" charset="0"/>
              <a:cs typeface="Arial-Rounded" panose="020B0500000000000000" pitchFamily="34" charset="0"/>
            </a:endParaRPr>
          </a:p>
        </p:txBody>
      </p:sp>
      <p:pic>
        <p:nvPicPr>
          <p:cNvPr id="14" name="Hình ảnh 13" descr="Ảnh có chứa văn bản, biên lai&#10;&#10;Mô tả được tạo tự động">
            <a:extLst>
              <a:ext uri="{FF2B5EF4-FFF2-40B4-BE49-F238E27FC236}">
                <a16:creationId xmlns:a16="http://schemas.microsoft.com/office/drawing/2014/main" id="{C0684B78-A074-1D83-5879-B287EACB9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
            <a:ext cx="12202110" cy="6852323"/>
          </a:xfrm>
          <a:prstGeom prst="rect">
            <a:avLst/>
          </a:prstGeom>
        </p:spPr>
      </p:pic>
    </p:spTree>
    <p:extLst>
      <p:ext uri="{BB962C8B-B14F-4D97-AF65-F5344CB8AC3E}">
        <p14:creationId xmlns:p14="http://schemas.microsoft.com/office/powerpoint/2010/main" val="2316893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图片 201"/>
          <p:cNvPicPr>
            <a:picLocks noChangeAspect="1"/>
          </p:cNvPicPr>
          <p:nvPr/>
        </p:nvPicPr>
        <p:blipFill>
          <a:blip r:embed="rId2"/>
          <a:stretch>
            <a:fillRect/>
          </a:stretch>
        </p:blipFill>
        <p:spPr>
          <a:xfrm>
            <a:off x="1357400" y="2425176"/>
            <a:ext cx="8563953" cy="2786913"/>
          </a:xfrm>
          <a:prstGeom prst="rect">
            <a:avLst/>
          </a:prstGeom>
        </p:spPr>
      </p:pic>
      <p:pic>
        <p:nvPicPr>
          <p:cNvPr id="7" name="图片 6"/>
          <p:cNvPicPr>
            <a:picLocks noChangeAspect="1"/>
          </p:cNvPicPr>
          <p:nvPr/>
        </p:nvPicPr>
        <p:blipFill>
          <a:blip r:embed="rId3"/>
          <a:stretch>
            <a:fillRect/>
          </a:stretch>
        </p:blipFill>
        <p:spPr>
          <a:xfrm>
            <a:off x="465046" y="204604"/>
            <a:ext cx="11261908" cy="1283002"/>
          </a:xfrm>
          <a:prstGeom prst="rect">
            <a:avLst/>
          </a:prstGeom>
        </p:spPr>
      </p:pic>
      <p:pic>
        <p:nvPicPr>
          <p:cNvPr id="201" name="图片 200"/>
          <p:cNvPicPr>
            <a:picLocks noChangeAspect="1"/>
          </p:cNvPicPr>
          <p:nvPr/>
        </p:nvPicPr>
        <p:blipFill>
          <a:blip r:embed="rId4"/>
          <a:stretch>
            <a:fillRect/>
          </a:stretch>
        </p:blipFill>
        <p:spPr>
          <a:xfrm rot="2448184">
            <a:off x="10767740" y="3634669"/>
            <a:ext cx="715386" cy="1012339"/>
          </a:xfrm>
          <a:prstGeom prst="rect">
            <a:avLst/>
          </a:prstGeom>
        </p:spPr>
      </p:pic>
      <p:pic>
        <p:nvPicPr>
          <p:cNvPr id="24" name="Picture 23">
            <a:extLst>
              <a:ext uri="{FF2B5EF4-FFF2-40B4-BE49-F238E27FC236}">
                <a16:creationId xmlns:a16="http://schemas.microsoft.com/office/drawing/2014/main" id="{1BBBBDE3-9ABA-48B2-A5BA-041063ACB9B8}"/>
              </a:ext>
            </a:extLst>
          </p:cNvPr>
          <p:cNvPicPr>
            <a:picLocks noChangeAspect="1"/>
          </p:cNvPicPr>
          <p:nvPr/>
        </p:nvPicPr>
        <p:blipFill>
          <a:blip r:embed="rId5">
            <a:duotone>
              <a:srgbClr val="70AD47">
                <a:shade val="45000"/>
                <a:satMod val="135000"/>
              </a:srgb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53498" y="1340243"/>
            <a:ext cx="469457" cy="469457"/>
          </a:xfrm>
          <a:prstGeom prst="rect">
            <a:avLst/>
          </a:prstGeom>
        </p:spPr>
      </p:pic>
      <p:sp>
        <p:nvSpPr>
          <p:cNvPr id="25" name="TextBox 24">
            <a:extLst>
              <a:ext uri="{FF2B5EF4-FFF2-40B4-BE49-F238E27FC236}">
                <a16:creationId xmlns:a16="http://schemas.microsoft.com/office/drawing/2014/main" id="{51902374-B774-4F64-8204-BAD98BAB65F5}"/>
              </a:ext>
            </a:extLst>
          </p:cNvPr>
          <p:cNvSpPr txBox="1"/>
          <p:nvPr/>
        </p:nvSpPr>
        <p:spPr>
          <a:xfrm>
            <a:off x="2912299" y="969750"/>
            <a:ext cx="4678473" cy="905056"/>
          </a:xfrm>
          <a:prstGeom prst="rect">
            <a:avLst/>
          </a:prstGeom>
          <a:noFill/>
        </p:spPr>
        <p:txBody>
          <a:bodyPr wrap="square" rtlCol="0">
            <a:spAutoFit/>
          </a:bodyPr>
          <a:lstStyle/>
          <a:p>
            <a:pPr algn="just">
              <a:lnSpc>
                <a:spcPct val="150000"/>
              </a:lnSpc>
            </a:pPr>
            <a:r>
              <a:rPr lang="en-US" sz="4000" b="1" dirty="0" err="1">
                <a:solidFill>
                  <a:srgbClr val="17479D"/>
                </a:solidFill>
                <a:latin typeface="Times New Roman" panose="02020603050405020304" pitchFamily="18" charset="0"/>
                <a:ea typeface="Arial-Rounded"/>
                <a:cs typeface="Times New Roman" panose="02020603050405020304" pitchFamily="18" charset="0"/>
              </a:rPr>
              <a:t>Tìm</a:t>
            </a:r>
            <a:r>
              <a:rPr lang="en-US" sz="4000" b="1" dirty="0">
                <a:solidFill>
                  <a:srgbClr val="17479D"/>
                </a:solidFill>
                <a:latin typeface="Times New Roman" panose="02020603050405020304" pitchFamily="18" charset="0"/>
                <a:ea typeface="Arial-Rounded"/>
                <a:cs typeface="Times New Roman" panose="02020603050405020304" pitchFamily="18" charset="0"/>
              </a:rPr>
              <a:t> 2 </a:t>
            </a:r>
            <a:r>
              <a:rPr lang="en-US" sz="4000" b="1" dirty="0" err="1">
                <a:solidFill>
                  <a:srgbClr val="17479D"/>
                </a:solidFill>
                <a:latin typeface="Times New Roman" panose="02020603050405020304" pitchFamily="18" charset="0"/>
                <a:ea typeface="Arial-Rounded"/>
                <a:cs typeface="Times New Roman" panose="02020603050405020304" pitchFamily="18" charset="0"/>
              </a:rPr>
              <a:t>từ</a:t>
            </a:r>
            <a:r>
              <a:rPr lang="en-US" sz="4000" b="1" dirty="0">
                <a:solidFill>
                  <a:srgbClr val="17479D"/>
                </a:solidFill>
                <a:latin typeface="Times New Roman" panose="02020603050405020304" pitchFamily="18" charset="0"/>
                <a:ea typeface="Arial-Rounded"/>
                <a:cs typeface="Times New Roman" panose="02020603050405020304" pitchFamily="18" charset="0"/>
              </a:rPr>
              <a:t> </a:t>
            </a:r>
            <a:r>
              <a:rPr lang="en-US" sz="4000" b="1" dirty="0" err="1">
                <a:solidFill>
                  <a:srgbClr val="17479D"/>
                </a:solidFill>
                <a:latin typeface="Times New Roman" panose="02020603050405020304" pitchFamily="18" charset="0"/>
                <a:ea typeface="Arial-Rounded"/>
                <a:cs typeface="Times New Roman" panose="02020603050405020304" pitchFamily="18" charset="0"/>
              </a:rPr>
              <a:t>ngữ</a:t>
            </a:r>
            <a:r>
              <a:rPr lang="en-US" sz="4000" b="1" dirty="0">
                <a:solidFill>
                  <a:srgbClr val="17479D"/>
                </a:solidFill>
                <a:latin typeface="Times New Roman" panose="02020603050405020304" pitchFamily="18" charset="0"/>
                <a:ea typeface="Arial-Rounded"/>
                <a:cs typeface="Times New Roman" panose="02020603050405020304" pitchFamily="18" charset="0"/>
              </a:rPr>
              <a:t>:</a:t>
            </a:r>
            <a:endParaRPr lang="vi-VN" sz="4000" dirty="0">
              <a:solidFill>
                <a:srgbClr val="17479D"/>
              </a:solidFill>
              <a:latin typeface="Times New Roman" panose="02020603050405020304" pitchFamily="18" charset="0"/>
              <a:ea typeface="Arial-Rounded"/>
              <a:cs typeface="Times New Roman" panose="02020603050405020304" pitchFamily="18" charset="0"/>
            </a:endParaRPr>
          </a:p>
        </p:txBody>
      </p:sp>
      <p:sp>
        <p:nvSpPr>
          <p:cNvPr id="26" name="TextBox 25">
            <a:extLst>
              <a:ext uri="{FF2B5EF4-FFF2-40B4-BE49-F238E27FC236}">
                <a16:creationId xmlns:a16="http://schemas.microsoft.com/office/drawing/2014/main" id="{98E893B4-C1CC-4E07-AC09-28EE92695216}"/>
              </a:ext>
            </a:extLst>
          </p:cNvPr>
          <p:cNvSpPr txBox="1"/>
          <p:nvPr/>
        </p:nvSpPr>
        <p:spPr>
          <a:xfrm>
            <a:off x="1536021" y="1909134"/>
            <a:ext cx="8800982" cy="2485745"/>
          </a:xfrm>
          <a:prstGeom prst="rect">
            <a:avLst/>
          </a:prstGeom>
          <a:noFill/>
        </p:spPr>
        <p:txBody>
          <a:bodyPr wrap="square" rtlCol="0">
            <a:spAutoFit/>
          </a:bodyPr>
          <a:lstStyle/>
          <a:p>
            <a:pPr marL="457189" indent="-457189" algn="just">
              <a:lnSpc>
                <a:spcPct val="150000"/>
              </a:lnSpc>
              <a:buFontTx/>
              <a:buAutoNum type="alphaLcPeriod"/>
            </a:pPr>
            <a:r>
              <a:rPr lang="en-US" sz="3600" dirty="0" err="1">
                <a:solidFill>
                  <a:prstClr val="black"/>
                </a:solidFill>
                <a:latin typeface="Times New Roman" panose="02020603050405020304" pitchFamily="18" charset="0"/>
                <a:ea typeface="Arial-Rounded"/>
                <a:cs typeface="Times New Roman" panose="02020603050405020304" pitchFamily="18" charset="0"/>
              </a:rPr>
              <a:t>Chứa</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tiếng</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bắt</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đầu</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bằng</a:t>
            </a:r>
            <a:r>
              <a:rPr lang="en-US" sz="3600" dirty="0">
                <a:solidFill>
                  <a:prstClr val="black"/>
                </a:solidFill>
                <a:latin typeface="Times New Roman" panose="02020603050405020304" pitchFamily="18" charset="0"/>
                <a:ea typeface="Arial-Rounded"/>
                <a:cs typeface="Times New Roman" panose="02020603050405020304" pitchFamily="18" charset="0"/>
              </a:rPr>
              <a:t> d.</a:t>
            </a:r>
          </a:p>
          <a:p>
            <a:pPr algn="just">
              <a:lnSpc>
                <a:spcPct val="150000"/>
              </a:lnSpc>
            </a:pPr>
            <a:endParaRPr lang="en-US" sz="3600" dirty="0">
              <a:solidFill>
                <a:prstClr val="black"/>
              </a:solidFill>
              <a:latin typeface="Times New Roman" panose="02020603050405020304" pitchFamily="18" charset="0"/>
              <a:ea typeface="Arial-Rounded"/>
              <a:cs typeface="Times New Roman" panose="02020603050405020304" pitchFamily="18" charset="0"/>
            </a:endParaRPr>
          </a:p>
          <a:p>
            <a:pPr algn="just">
              <a:lnSpc>
                <a:spcPct val="150000"/>
              </a:lnSpc>
            </a:pPr>
            <a:r>
              <a:rPr lang="en-US" sz="3600" dirty="0">
                <a:solidFill>
                  <a:prstClr val="black"/>
                </a:solidFill>
                <a:latin typeface="Times New Roman" panose="02020603050405020304" pitchFamily="18" charset="0"/>
                <a:ea typeface="Arial-Rounded"/>
                <a:cs typeface="Times New Roman" panose="02020603050405020304" pitchFamily="18" charset="0"/>
              </a:rPr>
              <a:t>b. </a:t>
            </a:r>
            <a:r>
              <a:rPr lang="en-US" sz="3600" dirty="0" err="1">
                <a:solidFill>
                  <a:prstClr val="black"/>
                </a:solidFill>
                <a:latin typeface="Times New Roman" panose="02020603050405020304" pitchFamily="18" charset="0"/>
                <a:ea typeface="Arial-Rounded"/>
                <a:cs typeface="Times New Roman" panose="02020603050405020304" pitchFamily="18" charset="0"/>
              </a:rPr>
              <a:t>Chứa</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tiếng</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bắt</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đầu</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bằng</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gi</a:t>
            </a:r>
            <a:r>
              <a:rPr lang="en-US" sz="3600" dirty="0">
                <a:solidFill>
                  <a:prstClr val="black"/>
                </a:solidFill>
                <a:latin typeface="Times New Roman" panose="02020603050405020304" pitchFamily="18" charset="0"/>
                <a:ea typeface="Arial-Rounded"/>
                <a:cs typeface="Times New Roman" panose="02020603050405020304" pitchFamily="18" charset="0"/>
              </a:rPr>
              <a:t>.</a:t>
            </a:r>
            <a:endParaRPr lang="vi-VN" sz="3600" dirty="0">
              <a:solidFill>
                <a:prstClr val="black"/>
              </a:solidFill>
              <a:latin typeface="Times New Roman" panose="02020603050405020304" pitchFamily="18" charset="0"/>
              <a:ea typeface="Arial-Rounded"/>
              <a:cs typeface="Times New Roman" panose="02020603050405020304" pitchFamily="18" charset="0"/>
            </a:endParaRPr>
          </a:p>
        </p:txBody>
      </p:sp>
      <p:sp>
        <p:nvSpPr>
          <p:cNvPr id="27" name="Rounded Rectangle 21">
            <a:extLst>
              <a:ext uri="{FF2B5EF4-FFF2-40B4-BE49-F238E27FC236}">
                <a16:creationId xmlns:a16="http://schemas.microsoft.com/office/drawing/2014/main" id="{D402A880-E841-4624-A3EB-3B0F5319402E}"/>
              </a:ext>
            </a:extLst>
          </p:cNvPr>
          <p:cNvSpPr/>
          <p:nvPr/>
        </p:nvSpPr>
        <p:spPr>
          <a:xfrm>
            <a:off x="1989221" y="3012658"/>
            <a:ext cx="2337803" cy="601518"/>
          </a:xfrm>
          <a:prstGeom prst="roundRect">
            <a:avLst/>
          </a:prstGeom>
          <a:solidFill>
            <a:srgbClr val="FFC000">
              <a:lumMod val="20000"/>
              <a:lumOff val="80000"/>
            </a:srgbClr>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Times New Roman" panose="02020603050405020304" pitchFamily="18" charset="0"/>
                <a:ea typeface="Arial-Rounded"/>
                <a:cs typeface="Times New Roman" panose="02020603050405020304" pitchFamily="18" charset="0"/>
              </a:rPr>
              <a:t>M</a:t>
            </a:r>
            <a:r>
              <a:rPr kumimoji="0" lang="en-US" sz="3600" b="0" i="0" u="none" strike="noStrike" kern="0" cap="none" spc="0" normalizeH="0" baseline="0" noProof="0" dirty="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 dìu dắt</a:t>
            </a:r>
          </a:p>
        </p:txBody>
      </p:sp>
      <p:sp>
        <p:nvSpPr>
          <p:cNvPr id="28" name="Rounded Rectangle 21">
            <a:extLst>
              <a:ext uri="{FF2B5EF4-FFF2-40B4-BE49-F238E27FC236}">
                <a16:creationId xmlns:a16="http://schemas.microsoft.com/office/drawing/2014/main" id="{39158248-51DD-4AE0-89EE-527F6E0F7EB1}"/>
              </a:ext>
            </a:extLst>
          </p:cNvPr>
          <p:cNvSpPr/>
          <p:nvPr/>
        </p:nvSpPr>
        <p:spPr>
          <a:xfrm>
            <a:off x="5602369" y="3029723"/>
            <a:ext cx="1862063" cy="601518"/>
          </a:xfrm>
          <a:prstGeom prst="roundRect">
            <a:avLst/>
          </a:prstGeom>
          <a:solidFill>
            <a:srgbClr val="FFC000">
              <a:lumMod val="20000"/>
              <a:lumOff val="80000"/>
            </a:srgbClr>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dặn</a:t>
            </a:r>
            <a:r>
              <a:rPr kumimoji="0" lang="en-US" sz="3600" b="0" i="0" u="none" strike="noStrike" kern="0" cap="none" spc="0" normalizeH="0" baseline="0" noProof="0" dirty="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 </a:t>
            </a:r>
            <a:r>
              <a:rPr kumimoji="0" lang="en-US" sz="3600" b="0" i="0" u="none" strike="noStrike" kern="0" cap="none" spc="0" normalizeH="0" baseline="0" noProof="0" dirty="0" err="1">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dò</a:t>
            </a:r>
            <a:endParaRPr kumimoji="0" lang="en-US" sz="3600" b="0" i="0" u="none" strike="noStrike" kern="0" cap="none" spc="0" normalizeH="0" baseline="0" noProof="0" dirty="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endParaRPr>
          </a:p>
        </p:txBody>
      </p:sp>
      <p:sp>
        <p:nvSpPr>
          <p:cNvPr id="29" name="Rounded Rectangle 21">
            <a:extLst>
              <a:ext uri="{FF2B5EF4-FFF2-40B4-BE49-F238E27FC236}">
                <a16:creationId xmlns:a16="http://schemas.microsoft.com/office/drawing/2014/main" id="{7E6362B7-3E1D-4852-805C-04D8B7A6EE3C}"/>
              </a:ext>
            </a:extLst>
          </p:cNvPr>
          <p:cNvSpPr/>
          <p:nvPr/>
        </p:nvSpPr>
        <p:spPr>
          <a:xfrm>
            <a:off x="8657445" y="3012658"/>
            <a:ext cx="1565187" cy="601518"/>
          </a:xfrm>
          <a:prstGeom prst="roundRect">
            <a:avLst/>
          </a:prstGeom>
          <a:solidFill>
            <a:srgbClr val="FFC000">
              <a:lumMod val="20000"/>
              <a:lumOff val="80000"/>
            </a:srgbClr>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du </a:t>
            </a:r>
            <a:r>
              <a:rPr kumimoji="0" lang="en-US" sz="3600" b="0" i="0" u="none" strike="noStrike" kern="0" cap="none" spc="0" normalizeH="0" baseline="0" noProof="0" dirty="0" err="1">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lịch</a:t>
            </a:r>
            <a:endParaRPr kumimoji="0" lang="en-US" sz="3600" b="0" i="0" u="none" strike="noStrike" kern="0" cap="none" spc="0" normalizeH="0" baseline="0" noProof="0" dirty="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endParaRPr>
          </a:p>
        </p:txBody>
      </p:sp>
      <p:sp>
        <p:nvSpPr>
          <p:cNvPr id="30" name="Rounded Rectangle 21">
            <a:extLst>
              <a:ext uri="{FF2B5EF4-FFF2-40B4-BE49-F238E27FC236}">
                <a16:creationId xmlns:a16="http://schemas.microsoft.com/office/drawing/2014/main" id="{30079A5A-2A75-4306-A0B9-E7090F816B54}"/>
              </a:ext>
            </a:extLst>
          </p:cNvPr>
          <p:cNvSpPr/>
          <p:nvPr/>
        </p:nvSpPr>
        <p:spPr>
          <a:xfrm>
            <a:off x="1781532" y="4859646"/>
            <a:ext cx="3084199" cy="671703"/>
          </a:xfrm>
          <a:prstGeom prst="roundRect">
            <a:avLst/>
          </a:prstGeom>
          <a:solidFill>
            <a:srgbClr val="44546A">
              <a:lumMod val="40000"/>
              <a:lumOff val="60000"/>
            </a:srgbClr>
          </a:solidFill>
          <a:ln w="12700" cap="flat" cmpd="sng" algn="ctr">
            <a:solidFill>
              <a:srgbClr val="44546A">
                <a:lumMod val="75000"/>
              </a:srgbClr>
            </a:solidFill>
            <a:prstDash val="solid"/>
            <a:miter lim="800000"/>
          </a:ln>
          <a:effectLst/>
        </p:spPr>
        <p:txBody>
          <a:bodyPr rtlCol="0" anchor="ctr"/>
          <a:lstStyle/>
          <a:p>
            <a:pPr lvl="0" algn="ctr">
              <a:defRPr/>
            </a:pPr>
            <a:r>
              <a:rPr lang="en-US" sz="3600" kern="0" dirty="0">
                <a:solidFill>
                  <a:srgbClr val="FF0000"/>
                </a:solidFill>
                <a:latin typeface="Times New Roman" panose="02020603050405020304" pitchFamily="18" charset="0"/>
                <a:ea typeface="Arial-Rounded"/>
                <a:cs typeface="Times New Roman" panose="02020603050405020304" pitchFamily="18" charset="0"/>
              </a:rPr>
              <a:t>M. </a:t>
            </a:r>
            <a:r>
              <a:rPr lang="en-US" sz="3600" kern="0" dirty="0">
                <a:latin typeface="Times New Roman" panose="02020603050405020304" pitchFamily="18" charset="0"/>
                <a:ea typeface="Arial-Rounded"/>
                <a:cs typeface="Times New Roman" panose="02020603050405020304" pitchFamily="18" charset="0"/>
              </a:rPr>
              <a:t>giảng giải</a:t>
            </a:r>
            <a:endParaRPr kumimoji="0" lang="en-US" sz="36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31" name="Rounded Rectangle 21">
            <a:extLst>
              <a:ext uri="{FF2B5EF4-FFF2-40B4-BE49-F238E27FC236}">
                <a16:creationId xmlns:a16="http://schemas.microsoft.com/office/drawing/2014/main" id="{DE096662-27C8-4C64-8867-70C9DE3D9CCD}"/>
              </a:ext>
            </a:extLst>
          </p:cNvPr>
          <p:cNvSpPr/>
          <p:nvPr/>
        </p:nvSpPr>
        <p:spPr>
          <a:xfrm>
            <a:off x="5654510" y="4872787"/>
            <a:ext cx="1972610" cy="683318"/>
          </a:xfrm>
          <a:prstGeom prst="roundRect">
            <a:avLst/>
          </a:prstGeom>
          <a:solidFill>
            <a:srgbClr val="44546A">
              <a:lumMod val="40000"/>
              <a:lumOff val="60000"/>
            </a:srgbClr>
          </a:solidFill>
          <a:ln w="12700" cap="flat" cmpd="sng" algn="ctr">
            <a:solidFill>
              <a:srgbClr val="44546A">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giữ</a:t>
            </a:r>
            <a:r>
              <a:rPr kumimoji="0" lang="en-US" sz="3600" b="0" i="0" u="none" strike="noStrike" kern="0" cap="none" spc="0" normalizeH="0" baseline="0" noProof="0" dirty="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 </a:t>
            </a:r>
            <a:r>
              <a:rPr kumimoji="0" lang="en-US" sz="3600" b="0" i="0" u="none" strike="noStrike" kern="0" cap="none" spc="0" normalizeH="0" baseline="0" noProof="0" dirty="0" err="1">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gìn</a:t>
            </a:r>
            <a:endParaRPr kumimoji="0" lang="en-US" sz="3600" b="0" i="0" u="none" strike="noStrike" kern="0" cap="none" spc="0" normalizeH="0" baseline="0" noProof="0" dirty="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endParaRPr>
          </a:p>
        </p:txBody>
      </p:sp>
      <p:sp>
        <p:nvSpPr>
          <p:cNvPr id="32" name="Rounded Rectangle 21">
            <a:extLst>
              <a:ext uri="{FF2B5EF4-FFF2-40B4-BE49-F238E27FC236}">
                <a16:creationId xmlns:a16="http://schemas.microsoft.com/office/drawing/2014/main" id="{B2925421-CF7F-4747-8841-FC36D4628628}"/>
              </a:ext>
            </a:extLst>
          </p:cNvPr>
          <p:cNvSpPr/>
          <p:nvPr/>
        </p:nvSpPr>
        <p:spPr>
          <a:xfrm>
            <a:off x="8670126" y="4825749"/>
            <a:ext cx="2136864" cy="719400"/>
          </a:xfrm>
          <a:prstGeom prst="roundRect">
            <a:avLst/>
          </a:prstGeom>
          <a:solidFill>
            <a:srgbClr val="44546A">
              <a:lumMod val="40000"/>
              <a:lumOff val="60000"/>
            </a:srgbClr>
          </a:solidFill>
          <a:ln w="12700" cap="flat" cmpd="sng" algn="ctr">
            <a:solidFill>
              <a:srgbClr val="44546A">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giảng</a:t>
            </a:r>
            <a:r>
              <a:rPr kumimoji="0" lang="en-US" sz="3600" b="0" i="0" u="none" strike="noStrike" kern="0" cap="none" spc="0" normalizeH="0" baseline="0" noProof="0" dirty="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 </a:t>
            </a:r>
            <a:r>
              <a:rPr kumimoji="0" lang="en-US" sz="3600" b="0" i="0" u="none" strike="noStrike" kern="0" cap="none" spc="0" normalizeH="0" baseline="0" noProof="0" dirty="0" err="1">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bài</a:t>
            </a:r>
            <a:endParaRPr kumimoji="0" lang="en-US" sz="3600" b="0" i="0" u="none" strike="noStrike" kern="0" cap="none" spc="0" normalizeH="0" baseline="0" noProof="0" dirty="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F24C7126-1EA3-4AD0-BE3E-FDC677D7260B}"/>
              </a:ext>
            </a:extLst>
          </p:cNvPr>
          <p:cNvCxnSpPr>
            <a:cxnSpLocks/>
          </p:cNvCxnSpPr>
          <p:nvPr/>
        </p:nvCxnSpPr>
        <p:spPr>
          <a:xfrm>
            <a:off x="4140629" y="1809700"/>
            <a:ext cx="1815065" cy="0"/>
          </a:xfrm>
          <a:prstGeom prst="line">
            <a:avLst/>
          </a:prstGeom>
          <a:noFill/>
          <a:ln w="38100" cap="flat" cmpd="sng" algn="ctr">
            <a:solidFill>
              <a:srgbClr val="FF0000"/>
            </a:solidFill>
            <a:prstDash val="solid"/>
            <a:miter lim="800000"/>
          </a:ln>
          <a:effectLst/>
        </p:spPr>
      </p:cxnSp>
      <p:cxnSp>
        <p:nvCxnSpPr>
          <p:cNvPr id="16" name="Straight Connector 15">
            <a:extLst>
              <a:ext uri="{FF2B5EF4-FFF2-40B4-BE49-F238E27FC236}">
                <a16:creationId xmlns:a16="http://schemas.microsoft.com/office/drawing/2014/main" id="{F24C7126-1EA3-4AD0-BE3E-FDC677D7260B}"/>
              </a:ext>
            </a:extLst>
          </p:cNvPr>
          <p:cNvCxnSpPr>
            <a:cxnSpLocks/>
          </p:cNvCxnSpPr>
          <p:nvPr/>
        </p:nvCxnSpPr>
        <p:spPr>
          <a:xfrm>
            <a:off x="5654510" y="2662070"/>
            <a:ext cx="1254290" cy="0"/>
          </a:xfrm>
          <a:prstGeom prst="line">
            <a:avLst/>
          </a:prstGeom>
          <a:noFill/>
          <a:ln w="38100" cap="flat" cmpd="sng" algn="ctr">
            <a:solidFill>
              <a:srgbClr val="FF0000"/>
            </a:solidFill>
            <a:prstDash val="solid"/>
            <a:miter lim="800000"/>
          </a:ln>
          <a:effectLst/>
        </p:spPr>
      </p:cxnSp>
      <p:cxnSp>
        <p:nvCxnSpPr>
          <p:cNvPr id="17" name="Straight Connector 16">
            <a:extLst>
              <a:ext uri="{FF2B5EF4-FFF2-40B4-BE49-F238E27FC236}">
                <a16:creationId xmlns:a16="http://schemas.microsoft.com/office/drawing/2014/main" id="{F24C7126-1EA3-4AD0-BE3E-FDC677D7260B}"/>
              </a:ext>
            </a:extLst>
          </p:cNvPr>
          <p:cNvCxnSpPr>
            <a:cxnSpLocks/>
          </p:cNvCxnSpPr>
          <p:nvPr/>
        </p:nvCxnSpPr>
        <p:spPr>
          <a:xfrm>
            <a:off x="5654510" y="4289809"/>
            <a:ext cx="1386370" cy="0"/>
          </a:xfrm>
          <a:prstGeom prst="line">
            <a:avLst/>
          </a:prstGeom>
          <a:noFill/>
          <a:ln w="38100" cap="flat" cmpd="sng" algn="ctr">
            <a:solidFill>
              <a:srgbClr val="FF0000"/>
            </a:solidFill>
            <a:prstDash val="solid"/>
            <a:miter lim="800000"/>
          </a:ln>
          <a:effectLst/>
        </p:spPr>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wipe(left)">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P spid="28"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35FFDD1C-78E6-4FEA-8805-E326FEA06517}"/>
              </a:ext>
            </a:extLst>
          </p:cNvPr>
          <p:cNvSpPr/>
          <p:nvPr/>
        </p:nvSpPr>
        <p:spPr>
          <a:xfrm>
            <a:off x="0" y="242888"/>
            <a:ext cx="700088" cy="514350"/>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pic>
        <p:nvPicPr>
          <p:cNvPr id="29" name="图片 7">
            <a:extLst>
              <a:ext uri="{FF2B5EF4-FFF2-40B4-BE49-F238E27FC236}">
                <a16:creationId xmlns:a16="http://schemas.microsoft.com/office/drawing/2014/main" id="{4C79CB8D-7814-4C46-881C-AB72EA9F2D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673" y="3140241"/>
            <a:ext cx="2782650" cy="4037851"/>
          </a:xfrm>
          <a:prstGeom prst="rect">
            <a:avLst/>
          </a:prstGeom>
        </p:spPr>
      </p:pic>
      <p:sp>
        <p:nvSpPr>
          <p:cNvPr id="40" name="TextBox 39">
            <a:extLst>
              <a:ext uri="{FF2B5EF4-FFF2-40B4-BE49-F238E27FC236}">
                <a16:creationId xmlns:a16="http://schemas.microsoft.com/office/drawing/2014/main" id="{94FD4112-2D1B-444A-9408-8C1BA8D769D2}"/>
              </a:ext>
            </a:extLst>
          </p:cNvPr>
          <p:cNvSpPr txBox="1"/>
          <p:nvPr/>
        </p:nvSpPr>
        <p:spPr>
          <a:xfrm>
            <a:off x="2823010" y="757238"/>
            <a:ext cx="7082091" cy="823752"/>
          </a:xfrm>
          <a:prstGeom prst="rect">
            <a:avLst/>
          </a:prstGeom>
          <a:noFill/>
        </p:spPr>
        <p:txBody>
          <a:bodyPr wrap="square" rtlCol="0">
            <a:spAutoFit/>
          </a:bodyPr>
          <a:lstStyle/>
          <a:p>
            <a:pPr algn="just">
              <a:lnSpc>
                <a:spcPct val="150000"/>
              </a:lnSpc>
            </a:pPr>
            <a:r>
              <a:rPr lang="en-US" sz="3600" b="1" dirty="0" err="1">
                <a:solidFill>
                  <a:srgbClr val="17479D"/>
                </a:solidFill>
                <a:latin typeface="Times New Roman" panose="02020603050405020304" pitchFamily="18" charset="0"/>
                <a:ea typeface="Arial-Rounded"/>
                <a:cs typeface="Times New Roman" panose="02020603050405020304" pitchFamily="18" charset="0"/>
              </a:rPr>
              <a:t>Chọn</a:t>
            </a:r>
            <a:r>
              <a:rPr lang="en-US" sz="3600" b="1" dirty="0">
                <a:solidFill>
                  <a:srgbClr val="17479D"/>
                </a:solidFill>
                <a:latin typeface="Times New Roman" panose="02020603050405020304" pitchFamily="18" charset="0"/>
                <a:ea typeface="Arial-Rounded"/>
                <a:cs typeface="Times New Roman" panose="02020603050405020304" pitchFamily="18" charset="0"/>
              </a:rPr>
              <a:t> a </a:t>
            </a:r>
            <a:r>
              <a:rPr lang="en-US" sz="3600" b="1" dirty="0" err="1">
                <a:solidFill>
                  <a:srgbClr val="17479D"/>
                </a:solidFill>
                <a:latin typeface="Times New Roman" panose="02020603050405020304" pitchFamily="18" charset="0"/>
                <a:ea typeface="Arial-Rounded"/>
                <a:cs typeface="Times New Roman" panose="02020603050405020304" pitchFamily="18" charset="0"/>
              </a:rPr>
              <a:t>hoặc</a:t>
            </a:r>
            <a:r>
              <a:rPr lang="en-US" sz="3600" b="1" dirty="0">
                <a:solidFill>
                  <a:srgbClr val="17479D"/>
                </a:solidFill>
                <a:latin typeface="Times New Roman" panose="02020603050405020304" pitchFamily="18" charset="0"/>
                <a:ea typeface="Arial-Rounded"/>
                <a:cs typeface="Times New Roman" panose="02020603050405020304" pitchFamily="18" charset="0"/>
              </a:rPr>
              <a:t> b</a:t>
            </a:r>
            <a:endParaRPr lang="vi-VN" sz="3600" dirty="0">
              <a:solidFill>
                <a:srgbClr val="17479D"/>
              </a:solidFill>
              <a:latin typeface="Times New Roman" panose="02020603050405020304" pitchFamily="18" charset="0"/>
              <a:ea typeface="Arial-Rounded"/>
              <a:cs typeface="Times New Roman" panose="02020603050405020304" pitchFamily="18" charset="0"/>
            </a:endParaRPr>
          </a:p>
        </p:txBody>
      </p:sp>
      <p:pic>
        <p:nvPicPr>
          <p:cNvPr id="41" name="Picture 40">
            <a:extLst>
              <a:ext uri="{FF2B5EF4-FFF2-40B4-BE49-F238E27FC236}">
                <a16:creationId xmlns:a16="http://schemas.microsoft.com/office/drawing/2014/main" id="{E9711F42-EEA4-4131-87A4-25F9E1060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786" y="944650"/>
            <a:ext cx="594623" cy="594623"/>
          </a:xfrm>
          <a:prstGeom prst="rect">
            <a:avLst/>
          </a:prstGeom>
        </p:spPr>
      </p:pic>
      <p:sp>
        <p:nvSpPr>
          <p:cNvPr id="42" name="Rectangle 41">
            <a:extLst>
              <a:ext uri="{FF2B5EF4-FFF2-40B4-BE49-F238E27FC236}">
                <a16:creationId xmlns:a16="http://schemas.microsoft.com/office/drawing/2014/main" id="{C8F87E0E-4CE3-4BB5-9C9F-E74DB3586113}"/>
              </a:ext>
            </a:extLst>
          </p:cNvPr>
          <p:cNvSpPr/>
          <p:nvPr/>
        </p:nvSpPr>
        <p:spPr>
          <a:xfrm>
            <a:off x="1904613" y="1423079"/>
            <a:ext cx="8382773" cy="823752"/>
          </a:xfrm>
          <a:prstGeom prst="rect">
            <a:avLst/>
          </a:prstGeom>
        </p:spPr>
        <p:txBody>
          <a:bodyPr wrap="square">
            <a:spAutoFit/>
          </a:bodyPr>
          <a:lstStyle/>
          <a:p>
            <a:pPr algn="just">
              <a:lnSpc>
                <a:spcPct val="150000"/>
              </a:lnSpc>
            </a:pPr>
            <a:r>
              <a:rPr lang="en-US" sz="3600" dirty="0">
                <a:solidFill>
                  <a:prstClr val="black"/>
                </a:solidFill>
                <a:latin typeface="Times New Roman" panose="02020603050405020304" pitchFamily="18" charset="0"/>
                <a:ea typeface="Arial-Rounded"/>
                <a:cs typeface="Times New Roman" panose="02020603050405020304" pitchFamily="18" charset="0"/>
              </a:rPr>
              <a:t>a. </a:t>
            </a:r>
            <a:r>
              <a:rPr lang="en-US" sz="3600" dirty="0" err="1">
                <a:solidFill>
                  <a:prstClr val="black"/>
                </a:solidFill>
                <a:latin typeface="Times New Roman" panose="02020603050405020304" pitchFamily="18" charset="0"/>
                <a:ea typeface="Arial-Rounded"/>
                <a:cs typeface="Times New Roman" panose="02020603050405020304" pitchFamily="18" charset="0"/>
              </a:rPr>
              <a:t>Chọn</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b="1" i="1" dirty="0" err="1">
                <a:solidFill>
                  <a:prstClr val="black"/>
                </a:solidFill>
                <a:latin typeface="Times New Roman" panose="02020603050405020304" pitchFamily="18" charset="0"/>
                <a:ea typeface="Arial-Rounded"/>
                <a:cs typeface="Times New Roman" panose="02020603050405020304" pitchFamily="18" charset="0"/>
              </a:rPr>
              <a:t>ch</a:t>
            </a:r>
            <a:r>
              <a:rPr lang="en-US" sz="3600" i="1"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hoặc</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b="1" i="1" dirty="0">
                <a:solidFill>
                  <a:prstClr val="black"/>
                </a:solidFill>
                <a:latin typeface="Times New Roman" panose="02020603050405020304" pitchFamily="18" charset="0"/>
                <a:ea typeface="Arial-Rounded"/>
                <a:cs typeface="Times New Roman" panose="02020603050405020304" pitchFamily="18" charset="0"/>
              </a:rPr>
              <a:t>tr </a:t>
            </a:r>
            <a:r>
              <a:rPr lang="en-US" sz="3600" dirty="0" err="1">
                <a:solidFill>
                  <a:prstClr val="black"/>
                </a:solidFill>
                <a:latin typeface="Times New Roman" panose="02020603050405020304" pitchFamily="18" charset="0"/>
                <a:ea typeface="Arial-Rounded"/>
                <a:cs typeface="Times New Roman" panose="02020603050405020304" pitchFamily="18" charset="0"/>
              </a:rPr>
              <a:t>thay</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cho</a:t>
            </a:r>
            <a:r>
              <a:rPr lang="en-US" sz="3600" dirty="0">
                <a:solidFill>
                  <a:prstClr val="black"/>
                </a:solidFill>
                <a:latin typeface="Times New Roman" panose="02020603050405020304" pitchFamily="18" charset="0"/>
                <a:ea typeface="Arial-Rounded"/>
                <a:cs typeface="Times New Roman" panose="02020603050405020304" pitchFamily="18" charset="0"/>
              </a:rPr>
              <a:t> ô </a:t>
            </a:r>
            <a:r>
              <a:rPr lang="en-US" sz="3600" dirty="0" err="1">
                <a:solidFill>
                  <a:prstClr val="black"/>
                </a:solidFill>
                <a:latin typeface="Times New Roman" panose="02020603050405020304" pitchFamily="18" charset="0"/>
                <a:ea typeface="Arial-Rounded"/>
                <a:cs typeface="Times New Roman" panose="02020603050405020304" pitchFamily="18" charset="0"/>
              </a:rPr>
              <a:t>vuông</a:t>
            </a:r>
            <a:r>
              <a:rPr lang="en-US" sz="3600" dirty="0">
                <a:solidFill>
                  <a:prstClr val="black"/>
                </a:solidFill>
                <a:latin typeface="Times New Roman" panose="02020603050405020304" pitchFamily="18" charset="0"/>
                <a:ea typeface="Arial-Rounded"/>
                <a:cs typeface="Times New Roman" panose="02020603050405020304" pitchFamily="18" charset="0"/>
              </a:rPr>
              <a:t>.</a:t>
            </a:r>
            <a:endParaRPr lang="vi-VN" sz="3600" i="1" dirty="0">
              <a:solidFill>
                <a:prstClr val="black"/>
              </a:solidFill>
              <a:latin typeface="Times New Roman" panose="02020603050405020304" pitchFamily="18" charset="0"/>
              <a:ea typeface="Arial-Rounded"/>
              <a:cs typeface="Times New Roman" panose="02020603050405020304" pitchFamily="18" charset="0"/>
            </a:endParaRPr>
          </a:p>
        </p:txBody>
      </p:sp>
      <p:sp>
        <p:nvSpPr>
          <p:cNvPr id="43" name="Rectangle 42">
            <a:extLst>
              <a:ext uri="{FF2B5EF4-FFF2-40B4-BE49-F238E27FC236}">
                <a16:creationId xmlns:a16="http://schemas.microsoft.com/office/drawing/2014/main" id="{D1EF82AA-1A6C-4CC3-9D9D-F623E894246B}"/>
              </a:ext>
            </a:extLst>
          </p:cNvPr>
          <p:cNvSpPr/>
          <p:nvPr/>
        </p:nvSpPr>
        <p:spPr>
          <a:xfrm>
            <a:off x="2505098" y="2362568"/>
            <a:ext cx="6598193" cy="3785652"/>
          </a:xfrm>
          <a:prstGeom prst="rect">
            <a:avLst/>
          </a:prstGeom>
        </p:spPr>
        <p:txBody>
          <a:bodyPr wrap="square">
            <a:spAutoFit/>
          </a:bodyPr>
          <a:lstStyle/>
          <a:p>
            <a:pPr algn="just">
              <a:lnSpc>
                <a:spcPct val="150000"/>
              </a:lnSpc>
            </a:pPr>
            <a:r>
              <a:rPr lang="en-US" sz="3200" dirty="0" err="1">
                <a:solidFill>
                  <a:prstClr val="black"/>
                </a:solidFill>
                <a:latin typeface="Times New Roman" panose="02020603050405020304" pitchFamily="18" charset="0"/>
                <a:ea typeface="Arial-Rounded"/>
                <a:cs typeface="Times New Roman" panose="02020603050405020304" pitchFamily="18" charset="0"/>
              </a:rPr>
              <a:t>Phòng</a:t>
            </a:r>
            <a:r>
              <a:rPr lang="en-US" sz="3200" dirty="0">
                <a:solidFill>
                  <a:prstClr val="black"/>
                </a:solidFill>
                <a:latin typeface="Times New Roman" panose="02020603050405020304" pitchFamily="18" charset="0"/>
                <a:ea typeface="Arial-Rounded"/>
                <a:cs typeface="Times New Roman" panose="02020603050405020304" pitchFamily="18" charset="0"/>
              </a:rPr>
              <a:t> </a:t>
            </a:r>
            <a:r>
              <a:rPr lang="en-US" sz="3200" dirty="0" err="1">
                <a:solidFill>
                  <a:prstClr val="black"/>
                </a:solidFill>
                <a:latin typeface="Times New Roman" panose="02020603050405020304" pitchFamily="18" charset="0"/>
                <a:ea typeface="Arial-Rounded"/>
                <a:cs typeface="Times New Roman" panose="02020603050405020304" pitchFamily="18" charset="0"/>
              </a:rPr>
              <a:t>học</a:t>
            </a:r>
            <a:r>
              <a:rPr lang="en-US" sz="3200" dirty="0">
                <a:solidFill>
                  <a:prstClr val="black"/>
                </a:solidFill>
                <a:latin typeface="Times New Roman" panose="02020603050405020304" pitchFamily="18" charset="0"/>
                <a:ea typeface="Arial-Rounded"/>
                <a:cs typeface="Times New Roman" panose="02020603050405020304" pitchFamily="18" charset="0"/>
              </a:rPr>
              <a:t> </a:t>
            </a:r>
            <a:r>
              <a:rPr lang="en-US" sz="3200" dirty="0" err="1">
                <a:solidFill>
                  <a:prstClr val="black"/>
                </a:solidFill>
                <a:latin typeface="Times New Roman" panose="02020603050405020304" pitchFamily="18" charset="0"/>
                <a:ea typeface="Arial-Rounded"/>
                <a:cs typeface="Times New Roman" panose="02020603050405020304" pitchFamily="18" charset="0"/>
              </a:rPr>
              <a:t>là</a:t>
            </a:r>
            <a:r>
              <a:rPr lang="en-US" sz="3200" dirty="0">
                <a:solidFill>
                  <a:prstClr val="black"/>
                </a:solidFill>
                <a:latin typeface="Times New Roman" panose="02020603050405020304" pitchFamily="18" charset="0"/>
                <a:ea typeface="Arial-Rounded"/>
                <a:cs typeface="Times New Roman" panose="02020603050405020304" pitchFamily="18" charset="0"/>
              </a:rPr>
              <a:t> </a:t>
            </a:r>
            <a:r>
              <a:rPr lang="en-US" sz="3200" dirty="0" err="1">
                <a:solidFill>
                  <a:srgbClr val="FF0000"/>
                </a:solidFill>
                <a:latin typeface="Times New Roman" panose="02020603050405020304" pitchFamily="18" charset="0"/>
                <a:ea typeface="Arial-Rounded"/>
                <a:cs typeface="Times New Roman" panose="02020603050405020304" pitchFamily="18" charset="0"/>
              </a:rPr>
              <a:t>ch</a:t>
            </a:r>
            <a:r>
              <a:rPr lang="en-US" sz="3200" dirty="0" err="1">
                <a:solidFill>
                  <a:prstClr val="black"/>
                </a:solidFill>
                <a:latin typeface="Times New Roman" panose="02020603050405020304" pitchFamily="18" charset="0"/>
                <a:ea typeface="Arial-Rounded"/>
                <a:cs typeface="Times New Roman" panose="02020603050405020304" pitchFamily="18" charset="0"/>
              </a:rPr>
              <a:t>iếc</a:t>
            </a:r>
            <a:r>
              <a:rPr lang="en-US" sz="3200" dirty="0">
                <a:solidFill>
                  <a:prstClr val="black"/>
                </a:solidFill>
                <a:latin typeface="Times New Roman" panose="02020603050405020304" pitchFamily="18" charset="0"/>
                <a:ea typeface="Arial-Rounded"/>
                <a:cs typeface="Times New Roman" panose="02020603050405020304" pitchFamily="18" charset="0"/>
              </a:rPr>
              <a:t> </a:t>
            </a:r>
            <a:r>
              <a:rPr lang="en-US" sz="3200" dirty="0" err="1">
                <a:solidFill>
                  <a:prstClr val="black"/>
                </a:solidFill>
                <a:latin typeface="Times New Roman" panose="02020603050405020304" pitchFamily="18" charset="0"/>
                <a:ea typeface="Arial-Rounded"/>
                <a:cs typeface="Times New Roman" panose="02020603050405020304" pitchFamily="18" charset="0"/>
              </a:rPr>
              <a:t>áo</a:t>
            </a:r>
            <a:endParaRPr lang="en-US" sz="3200" dirty="0">
              <a:solidFill>
                <a:prstClr val="black"/>
              </a:solidFill>
              <a:latin typeface="Times New Roman" panose="02020603050405020304" pitchFamily="18" charset="0"/>
              <a:ea typeface="Arial-Rounded"/>
              <a:cs typeface="Times New Roman" panose="02020603050405020304" pitchFamily="18" charset="0"/>
            </a:endParaRPr>
          </a:p>
          <a:p>
            <a:pPr algn="just">
              <a:lnSpc>
                <a:spcPct val="150000"/>
              </a:lnSpc>
            </a:pPr>
            <a:r>
              <a:rPr lang="en-US" sz="3200" dirty="0" err="1">
                <a:solidFill>
                  <a:prstClr val="black"/>
                </a:solidFill>
                <a:latin typeface="Times New Roman" panose="02020603050405020304" pitchFamily="18" charset="0"/>
                <a:ea typeface="Arial-Rounded"/>
                <a:cs typeface="Times New Roman" panose="02020603050405020304" pitchFamily="18" charset="0"/>
              </a:rPr>
              <a:t>Bọc</a:t>
            </a:r>
            <a:r>
              <a:rPr lang="en-US" sz="3200" dirty="0">
                <a:solidFill>
                  <a:prstClr val="black"/>
                </a:solidFill>
                <a:latin typeface="Times New Roman" panose="02020603050405020304" pitchFamily="18" charset="0"/>
                <a:ea typeface="Arial-Rounded"/>
                <a:cs typeface="Times New Roman" panose="02020603050405020304" pitchFamily="18" charset="0"/>
              </a:rPr>
              <a:t> </a:t>
            </a:r>
            <a:r>
              <a:rPr lang="en-US" sz="3200" dirty="0" err="1">
                <a:solidFill>
                  <a:srgbClr val="FF0000"/>
                </a:solidFill>
                <a:latin typeface="Times New Roman" panose="02020603050405020304" pitchFamily="18" charset="0"/>
                <a:ea typeface="Arial-Rounded"/>
                <a:cs typeface="Times New Roman" panose="02020603050405020304" pitchFamily="18" charset="0"/>
              </a:rPr>
              <a:t>ch</a:t>
            </a:r>
            <a:r>
              <a:rPr lang="en-US" sz="3200" dirty="0" err="1">
                <a:solidFill>
                  <a:prstClr val="black"/>
                </a:solidFill>
                <a:latin typeface="Times New Roman" panose="02020603050405020304" pitchFamily="18" charset="0"/>
                <a:ea typeface="Arial-Rounded"/>
                <a:cs typeface="Times New Roman" panose="02020603050405020304" pitchFamily="18" charset="0"/>
              </a:rPr>
              <a:t>úng</a:t>
            </a:r>
            <a:r>
              <a:rPr lang="en-US" sz="3200" dirty="0">
                <a:solidFill>
                  <a:prstClr val="black"/>
                </a:solidFill>
                <a:latin typeface="Times New Roman" panose="02020603050405020304" pitchFamily="18" charset="0"/>
                <a:ea typeface="Arial-Rounded"/>
                <a:cs typeface="Times New Roman" panose="02020603050405020304" pitchFamily="18" charset="0"/>
              </a:rPr>
              <a:t> </a:t>
            </a:r>
            <a:r>
              <a:rPr lang="en-US" sz="3200" dirty="0" err="1">
                <a:solidFill>
                  <a:prstClr val="black"/>
                </a:solidFill>
                <a:latin typeface="Times New Roman" panose="02020603050405020304" pitchFamily="18" charset="0"/>
                <a:ea typeface="Arial-Rounded"/>
                <a:cs typeface="Times New Roman" panose="02020603050405020304" pitchFamily="18" charset="0"/>
              </a:rPr>
              <a:t>mình</a:t>
            </a:r>
            <a:r>
              <a:rPr lang="en-US" sz="3200" dirty="0">
                <a:solidFill>
                  <a:prstClr val="black"/>
                </a:solidFill>
                <a:latin typeface="Times New Roman" panose="02020603050405020304" pitchFamily="18" charset="0"/>
                <a:ea typeface="Arial-Rounded"/>
                <a:cs typeface="Times New Roman" panose="02020603050405020304" pitchFamily="18" charset="0"/>
              </a:rPr>
              <a:t> ở  </a:t>
            </a:r>
            <a:r>
              <a:rPr lang="en-US" sz="3200" dirty="0" err="1">
                <a:solidFill>
                  <a:srgbClr val="FF0000"/>
                </a:solidFill>
                <a:latin typeface="Times New Roman" panose="02020603050405020304" pitchFamily="18" charset="0"/>
                <a:ea typeface="Arial-Rounded"/>
                <a:cs typeface="Times New Roman" panose="02020603050405020304" pitchFamily="18" charset="0"/>
              </a:rPr>
              <a:t>tr</a:t>
            </a:r>
            <a:r>
              <a:rPr lang="en-US" sz="3200" dirty="0" err="1">
                <a:solidFill>
                  <a:prstClr val="black"/>
                </a:solidFill>
                <a:latin typeface="Times New Roman" panose="02020603050405020304" pitchFamily="18" charset="0"/>
                <a:ea typeface="Arial-Rounded"/>
                <a:cs typeface="Times New Roman" panose="02020603050405020304" pitchFamily="18" charset="0"/>
              </a:rPr>
              <a:t>ong</a:t>
            </a:r>
            <a:endParaRPr lang="en-US" sz="3200" dirty="0">
              <a:solidFill>
                <a:prstClr val="black"/>
              </a:solidFill>
              <a:latin typeface="Times New Roman" panose="02020603050405020304" pitchFamily="18" charset="0"/>
              <a:ea typeface="Arial-Rounded"/>
              <a:cs typeface="Times New Roman" panose="02020603050405020304" pitchFamily="18" charset="0"/>
            </a:endParaRPr>
          </a:p>
          <a:p>
            <a:pPr algn="just">
              <a:lnSpc>
                <a:spcPct val="150000"/>
              </a:lnSpc>
            </a:pPr>
            <a:r>
              <a:rPr lang="en-US" sz="3200" dirty="0" err="1">
                <a:solidFill>
                  <a:prstClr val="black"/>
                </a:solidFill>
                <a:latin typeface="Times New Roman" panose="02020603050405020304" pitchFamily="18" charset="0"/>
                <a:ea typeface="Arial-Rounded"/>
                <a:cs typeface="Times New Roman" panose="02020603050405020304" pitchFamily="18" charset="0"/>
              </a:rPr>
              <a:t>Cửa</a:t>
            </a:r>
            <a:r>
              <a:rPr lang="en-US" sz="3200" dirty="0">
                <a:solidFill>
                  <a:prstClr val="black"/>
                </a:solidFill>
                <a:latin typeface="Times New Roman" panose="02020603050405020304" pitchFamily="18" charset="0"/>
                <a:ea typeface="Arial-Rounded"/>
                <a:cs typeface="Times New Roman" panose="02020603050405020304" pitchFamily="18" charset="0"/>
              </a:rPr>
              <a:t> </a:t>
            </a:r>
            <a:r>
              <a:rPr lang="en-US" sz="3200" dirty="0" err="1">
                <a:solidFill>
                  <a:prstClr val="black"/>
                </a:solidFill>
                <a:latin typeface="Times New Roman" panose="02020603050405020304" pitchFamily="18" charset="0"/>
                <a:ea typeface="Arial-Rounded"/>
                <a:cs typeface="Times New Roman" panose="02020603050405020304" pitchFamily="18" charset="0"/>
              </a:rPr>
              <a:t>sổ</a:t>
            </a:r>
            <a:r>
              <a:rPr lang="en-US" sz="3200" dirty="0">
                <a:solidFill>
                  <a:prstClr val="black"/>
                </a:solidFill>
                <a:latin typeface="Times New Roman" panose="02020603050405020304" pitchFamily="18" charset="0"/>
                <a:ea typeface="Arial-Rounded"/>
                <a:cs typeface="Times New Roman" panose="02020603050405020304" pitchFamily="18" charset="0"/>
              </a:rPr>
              <a:t> </a:t>
            </a:r>
            <a:r>
              <a:rPr lang="en-US" sz="3200" dirty="0" err="1">
                <a:solidFill>
                  <a:prstClr val="black"/>
                </a:solidFill>
                <a:latin typeface="Times New Roman" panose="02020603050405020304" pitchFamily="18" charset="0"/>
                <a:ea typeface="Arial-Rounded"/>
                <a:cs typeface="Times New Roman" panose="02020603050405020304" pitchFamily="18" charset="0"/>
              </a:rPr>
              <a:t>là</a:t>
            </a:r>
            <a:r>
              <a:rPr lang="en-US" sz="3200" dirty="0">
                <a:solidFill>
                  <a:prstClr val="black"/>
                </a:solidFill>
                <a:latin typeface="Times New Roman" panose="02020603050405020304" pitchFamily="18" charset="0"/>
                <a:ea typeface="Arial-Rounded"/>
                <a:cs typeface="Times New Roman" panose="02020603050405020304" pitchFamily="18" charset="0"/>
              </a:rPr>
              <a:t> </a:t>
            </a:r>
            <a:r>
              <a:rPr lang="en-US" sz="3200" dirty="0" err="1">
                <a:solidFill>
                  <a:srgbClr val="FF0000"/>
                </a:solidFill>
                <a:latin typeface="Times New Roman" panose="02020603050405020304" pitchFamily="18" charset="0"/>
                <a:ea typeface="Arial-Rounded"/>
                <a:cs typeface="Times New Roman" panose="02020603050405020304" pitchFamily="18" charset="0"/>
              </a:rPr>
              <a:t>ch</a:t>
            </a:r>
            <a:r>
              <a:rPr lang="en-US" sz="3200" dirty="0" err="1">
                <a:solidFill>
                  <a:prstClr val="black"/>
                </a:solidFill>
                <a:latin typeface="Times New Roman" panose="02020603050405020304" pitchFamily="18" charset="0"/>
                <a:ea typeface="Arial-Rounded"/>
                <a:cs typeface="Times New Roman" panose="02020603050405020304" pitchFamily="18" charset="0"/>
              </a:rPr>
              <a:t>iếc</a:t>
            </a:r>
            <a:r>
              <a:rPr lang="en-US" sz="3200" dirty="0">
                <a:solidFill>
                  <a:prstClr val="black"/>
                </a:solidFill>
                <a:latin typeface="Times New Roman" panose="02020603050405020304" pitchFamily="18" charset="0"/>
                <a:ea typeface="Arial-Rounded"/>
                <a:cs typeface="Times New Roman" panose="02020603050405020304" pitchFamily="18" charset="0"/>
              </a:rPr>
              <a:t> </a:t>
            </a:r>
            <a:r>
              <a:rPr lang="en-US" sz="3200" dirty="0" err="1">
                <a:solidFill>
                  <a:prstClr val="black"/>
                </a:solidFill>
                <a:latin typeface="Times New Roman" panose="02020603050405020304" pitchFamily="18" charset="0"/>
                <a:ea typeface="Arial-Rounded"/>
                <a:cs typeface="Times New Roman" panose="02020603050405020304" pitchFamily="18" charset="0"/>
              </a:rPr>
              <a:t>túi</a:t>
            </a:r>
            <a:endParaRPr lang="en-US" sz="3200" dirty="0">
              <a:solidFill>
                <a:prstClr val="black"/>
              </a:solidFill>
              <a:latin typeface="Times New Roman" panose="02020603050405020304" pitchFamily="18" charset="0"/>
              <a:ea typeface="Arial-Rounded"/>
              <a:cs typeface="Times New Roman" panose="02020603050405020304" pitchFamily="18" charset="0"/>
            </a:endParaRPr>
          </a:p>
          <a:p>
            <a:pPr algn="just">
              <a:lnSpc>
                <a:spcPct val="150000"/>
              </a:lnSpc>
            </a:pPr>
            <a:r>
              <a:rPr lang="en-US" sz="3200" dirty="0">
                <a:solidFill>
                  <a:srgbClr val="FF0000"/>
                </a:solidFill>
                <a:latin typeface="Times New Roman" panose="02020603050405020304" pitchFamily="18" charset="0"/>
                <a:ea typeface="Arial-Rounded"/>
                <a:cs typeface="Times New Roman" panose="02020603050405020304" pitchFamily="18" charset="0"/>
              </a:rPr>
              <a:t>Ch</a:t>
            </a:r>
            <a:r>
              <a:rPr lang="en-US" sz="3200" dirty="0">
                <a:solidFill>
                  <a:prstClr val="black"/>
                </a:solidFill>
                <a:latin typeface="Times New Roman" panose="02020603050405020304" pitchFamily="18" charset="0"/>
                <a:ea typeface="Arial-Rounded"/>
                <a:cs typeface="Times New Roman" panose="02020603050405020304" pitchFamily="18" charset="0"/>
              </a:rPr>
              <a:t>e </a:t>
            </a:r>
            <a:r>
              <a:rPr lang="en-US" sz="3200" dirty="0" err="1">
                <a:solidFill>
                  <a:srgbClr val="FF0000"/>
                </a:solidFill>
                <a:latin typeface="Times New Roman" panose="02020603050405020304" pitchFamily="18" charset="0"/>
                <a:ea typeface="Arial-Rounded"/>
                <a:cs typeface="Times New Roman" panose="02020603050405020304" pitchFamily="18" charset="0"/>
              </a:rPr>
              <a:t>ch</a:t>
            </a:r>
            <a:r>
              <a:rPr lang="en-US" sz="3200" dirty="0" err="1">
                <a:solidFill>
                  <a:prstClr val="black"/>
                </a:solidFill>
                <a:latin typeface="Times New Roman" panose="02020603050405020304" pitchFamily="18" charset="0"/>
                <a:ea typeface="Arial-Rounded"/>
                <a:cs typeface="Times New Roman" panose="02020603050405020304" pitchFamily="18" charset="0"/>
              </a:rPr>
              <a:t>ắn</a:t>
            </a:r>
            <a:r>
              <a:rPr lang="en-US" sz="3200" dirty="0">
                <a:solidFill>
                  <a:prstClr val="black"/>
                </a:solidFill>
                <a:latin typeface="Times New Roman" panose="02020603050405020304" pitchFamily="18" charset="0"/>
                <a:ea typeface="Arial-Rounded"/>
                <a:cs typeface="Times New Roman" panose="02020603050405020304" pitchFamily="18" charset="0"/>
              </a:rPr>
              <a:t> </a:t>
            </a:r>
            <a:r>
              <a:rPr lang="en-US" sz="3200" dirty="0" err="1">
                <a:solidFill>
                  <a:prstClr val="black"/>
                </a:solidFill>
                <a:latin typeface="Times New Roman" panose="02020603050405020304" pitchFamily="18" charset="0"/>
                <a:ea typeface="Arial-Rounded"/>
                <a:cs typeface="Times New Roman" panose="02020603050405020304" pitchFamily="18" charset="0"/>
              </a:rPr>
              <a:t>ngọn</a:t>
            </a:r>
            <a:r>
              <a:rPr lang="en-US" sz="3200" dirty="0">
                <a:solidFill>
                  <a:prstClr val="black"/>
                </a:solidFill>
                <a:latin typeface="Times New Roman" panose="02020603050405020304" pitchFamily="18" charset="0"/>
                <a:ea typeface="Arial-Rounded"/>
                <a:cs typeface="Times New Roman" panose="02020603050405020304" pitchFamily="18" charset="0"/>
              </a:rPr>
              <a:t> </a:t>
            </a:r>
            <a:r>
              <a:rPr lang="en-US" sz="3200" dirty="0" err="1">
                <a:solidFill>
                  <a:prstClr val="black"/>
                </a:solidFill>
                <a:latin typeface="Times New Roman" panose="02020603050405020304" pitchFamily="18" charset="0"/>
                <a:ea typeface="Arial-Rounded"/>
                <a:cs typeface="Times New Roman" panose="02020603050405020304" pitchFamily="18" charset="0"/>
              </a:rPr>
              <a:t>gió</a:t>
            </a:r>
            <a:r>
              <a:rPr lang="en-US" sz="3200" dirty="0">
                <a:solidFill>
                  <a:prstClr val="black"/>
                </a:solidFill>
                <a:latin typeface="Times New Roman" panose="02020603050405020304" pitchFamily="18" charset="0"/>
                <a:ea typeface="Arial-Rounded"/>
                <a:cs typeface="Times New Roman" panose="02020603050405020304" pitchFamily="18" charset="0"/>
              </a:rPr>
              <a:t> </a:t>
            </a:r>
            <a:r>
              <a:rPr lang="en-US" sz="3200" dirty="0" err="1">
                <a:solidFill>
                  <a:prstClr val="black"/>
                </a:solidFill>
                <a:latin typeface="Times New Roman" panose="02020603050405020304" pitchFamily="18" charset="0"/>
                <a:ea typeface="Arial-Rounded"/>
                <a:cs typeface="Times New Roman" panose="02020603050405020304" pitchFamily="18" charset="0"/>
              </a:rPr>
              <a:t>đông</a:t>
            </a:r>
            <a:r>
              <a:rPr lang="en-US" sz="3200" dirty="0">
                <a:solidFill>
                  <a:prstClr val="black"/>
                </a:solidFill>
                <a:latin typeface="Times New Roman" panose="02020603050405020304" pitchFamily="18" charset="0"/>
                <a:ea typeface="Arial-Rounded"/>
                <a:cs typeface="Times New Roman" panose="02020603050405020304" pitchFamily="18" charset="0"/>
              </a:rPr>
              <a:t>.</a:t>
            </a:r>
          </a:p>
          <a:p>
            <a:pPr algn="r">
              <a:lnSpc>
                <a:spcPct val="150000"/>
              </a:lnSpc>
            </a:pPr>
            <a:r>
              <a:rPr lang="en-US" sz="3200" dirty="0">
                <a:solidFill>
                  <a:prstClr val="black"/>
                </a:solidFill>
                <a:latin typeface="Times New Roman" panose="02020603050405020304" pitchFamily="18" charset="0"/>
                <a:ea typeface="Arial-Rounded"/>
                <a:cs typeface="Times New Roman" panose="02020603050405020304" pitchFamily="18" charset="0"/>
              </a:rPr>
              <a:t>(</a:t>
            </a:r>
            <a:r>
              <a:rPr lang="en-US" sz="3200" i="1" dirty="0">
                <a:solidFill>
                  <a:prstClr val="black"/>
                </a:solidFill>
                <a:latin typeface="Times New Roman" panose="02020603050405020304" pitchFamily="18" charset="0"/>
                <a:ea typeface="Arial-Rounded"/>
                <a:cs typeface="Times New Roman" panose="02020603050405020304" pitchFamily="18" charset="0"/>
              </a:rPr>
              <a:t>Theo</a:t>
            </a:r>
            <a:r>
              <a:rPr lang="en-US" sz="3200" dirty="0">
                <a:solidFill>
                  <a:prstClr val="black"/>
                </a:solidFill>
                <a:latin typeface="Times New Roman" panose="02020603050405020304" pitchFamily="18" charset="0"/>
                <a:ea typeface="Arial-Rounded"/>
                <a:cs typeface="Times New Roman" panose="02020603050405020304" pitchFamily="18" charset="0"/>
              </a:rPr>
              <a:t> Nguyễn </a:t>
            </a:r>
            <a:r>
              <a:rPr lang="en-US" sz="3200" dirty="0" err="1">
                <a:solidFill>
                  <a:prstClr val="black"/>
                </a:solidFill>
                <a:latin typeface="Times New Roman" panose="02020603050405020304" pitchFamily="18" charset="0"/>
                <a:ea typeface="Arial-Rounded"/>
                <a:cs typeface="Times New Roman" panose="02020603050405020304" pitchFamily="18" charset="0"/>
              </a:rPr>
              <a:t>Lãm</a:t>
            </a:r>
            <a:r>
              <a:rPr lang="en-US" sz="3200" dirty="0">
                <a:solidFill>
                  <a:prstClr val="black"/>
                </a:solidFill>
                <a:latin typeface="Times New Roman" panose="02020603050405020304" pitchFamily="18" charset="0"/>
                <a:ea typeface="Arial-Rounded"/>
                <a:cs typeface="Times New Roman" panose="02020603050405020304" pitchFamily="18" charset="0"/>
              </a:rPr>
              <a:t> </a:t>
            </a:r>
            <a:r>
              <a:rPr lang="en-US" sz="3200" dirty="0" err="1">
                <a:solidFill>
                  <a:prstClr val="black"/>
                </a:solidFill>
                <a:latin typeface="Times New Roman" panose="02020603050405020304" pitchFamily="18" charset="0"/>
                <a:ea typeface="Arial-Rounded"/>
                <a:cs typeface="Times New Roman" panose="02020603050405020304" pitchFamily="18" charset="0"/>
              </a:rPr>
              <a:t>Thắng</a:t>
            </a:r>
            <a:r>
              <a:rPr lang="en-US" sz="3200" dirty="0">
                <a:solidFill>
                  <a:prstClr val="black"/>
                </a:solidFill>
                <a:latin typeface="Times New Roman" panose="02020603050405020304" pitchFamily="18" charset="0"/>
                <a:ea typeface="Arial-Rounded"/>
                <a:cs typeface="Times New Roman" panose="02020603050405020304" pitchFamily="18" charset="0"/>
              </a:rPr>
              <a:t>)</a:t>
            </a:r>
            <a:endParaRPr lang="vi-VN" sz="3200" dirty="0">
              <a:solidFill>
                <a:prstClr val="black"/>
              </a:solidFill>
              <a:latin typeface="Times New Roman" panose="02020603050405020304" pitchFamily="18" charset="0"/>
              <a:ea typeface="Arial-Rounded"/>
              <a:cs typeface="Times New Roman" panose="02020603050405020304" pitchFamily="18" charset="0"/>
            </a:endParaRPr>
          </a:p>
        </p:txBody>
      </p:sp>
      <p:grpSp>
        <p:nvGrpSpPr>
          <p:cNvPr id="44" name="Group 43">
            <a:extLst>
              <a:ext uri="{FF2B5EF4-FFF2-40B4-BE49-F238E27FC236}">
                <a16:creationId xmlns:a16="http://schemas.microsoft.com/office/drawing/2014/main" id="{F298A20F-CA5D-44EF-8E00-82578B30C317}"/>
              </a:ext>
            </a:extLst>
          </p:cNvPr>
          <p:cNvGrpSpPr/>
          <p:nvPr/>
        </p:nvGrpSpPr>
        <p:grpSpPr>
          <a:xfrm>
            <a:off x="4751426" y="2542108"/>
            <a:ext cx="460864" cy="460864"/>
            <a:chOff x="7507111" y="2996098"/>
            <a:chExt cx="417689" cy="417689"/>
          </a:xfrm>
        </p:grpSpPr>
        <p:sp>
          <p:nvSpPr>
            <p:cNvPr id="45" name="Rectangle 44">
              <a:extLst>
                <a:ext uri="{FF2B5EF4-FFF2-40B4-BE49-F238E27FC236}">
                  <a16:creationId xmlns:a16="http://schemas.microsoft.com/office/drawing/2014/main" id="{9834D1E0-7F6C-45D6-8473-AB91540D057F}"/>
                </a:ext>
              </a:extLst>
            </p:cNvPr>
            <p:cNvSpPr/>
            <p:nvPr/>
          </p:nvSpPr>
          <p:spPr>
            <a:xfrm>
              <a:off x="7507111" y="2996098"/>
              <a:ext cx="417689" cy="417689"/>
            </a:xfrm>
            <a:prstGeom prst="rect">
              <a:avLst/>
            </a:prstGeom>
            <a:solidFill>
              <a:srgbClr val="FC7D7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4765685-000C-468E-B2B7-5F037238592D}"/>
                </a:ext>
              </a:extLst>
            </p:cNvPr>
            <p:cNvCxnSpPr>
              <a:stCxn id="45" idx="0"/>
              <a:endCxn id="45" idx="1"/>
            </p:cNvCxnSpPr>
            <p:nvPr/>
          </p:nvCxnSpPr>
          <p:spPr>
            <a:xfrm flipH="1">
              <a:off x="7507111" y="2996098"/>
              <a:ext cx="208845" cy="208845"/>
            </a:xfrm>
            <a:prstGeom prst="line">
              <a:avLst/>
            </a:prstGeom>
            <a:noFill/>
            <a:ln w="6350" cap="flat" cmpd="sng" algn="ctr">
              <a:solidFill>
                <a:sysClr val="windowText" lastClr="000000"/>
              </a:solidFill>
              <a:prstDash val="solid"/>
              <a:miter lim="800000"/>
            </a:ln>
            <a:effectLst/>
          </p:spPr>
        </p:cxnSp>
        <p:cxnSp>
          <p:nvCxnSpPr>
            <p:cNvPr id="47" name="Straight Connector 46">
              <a:extLst>
                <a:ext uri="{FF2B5EF4-FFF2-40B4-BE49-F238E27FC236}">
                  <a16:creationId xmlns:a16="http://schemas.microsoft.com/office/drawing/2014/main" id="{9F64A280-780D-4031-BCD2-42C7EBCCDF29}"/>
                </a:ext>
              </a:extLst>
            </p:cNvPr>
            <p:cNvCxnSpPr>
              <a:stCxn id="45" idx="3"/>
              <a:endCxn id="45" idx="2"/>
            </p:cNvCxnSpPr>
            <p:nvPr/>
          </p:nvCxnSpPr>
          <p:spPr>
            <a:xfrm flipH="1">
              <a:off x="7715956" y="3204943"/>
              <a:ext cx="208844" cy="208844"/>
            </a:xfrm>
            <a:prstGeom prst="line">
              <a:avLst/>
            </a:prstGeom>
            <a:noFill/>
            <a:ln w="6350" cap="flat" cmpd="sng" algn="ctr">
              <a:solidFill>
                <a:sysClr val="windowText" lastClr="000000"/>
              </a:solidFill>
              <a:prstDash val="solid"/>
              <a:miter lim="800000"/>
            </a:ln>
            <a:effectLst/>
          </p:spPr>
        </p:cxnSp>
        <p:cxnSp>
          <p:nvCxnSpPr>
            <p:cNvPr id="48" name="Straight Connector 47">
              <a:extLst>
                <a:ext uri="{FF2B5EF4-FFF2-40B4-BE49-F238E27FC236}">
                  <a16:creationId xmlns:a16="http://schemas.microsoft.com/office/drawing/2014/main" id="{A4C81AEC-785F-4257-9B2D-949A2B36D5AF}"/>
                </a:ext>
              </a:extLst>
            </p:cNvPr>
            <p:cNvCxnSpPr/>
            <p:nvPr/>
          </p:nvCxnSpPr>
          <p:spPr>
            <a:xfrm flipH="1">
              <a:off x="7507111" y="2996098"/>
              <a:ext cx="417689" cy="417689"/>
            </a:xfrm>
            <a:prstGeom prst="line">
              <a:avLst/>
            </a:prstGeom>
            <a:noFill/>
            <a:ln w="6350" cap="flat" cmpd="sng" algn="ctr">
              <a:solidFill>
                <a:sysClr val="windowText" lastClr="000000"/>
              </a:solidFill>
              <a:prstDash val="solid"/>
              <a:miter lim="800000"/>
            </a:ln>
            <a:effectLst/>
          </p:spPr>
        </p:cxnSp>
      </p:grpSp>
      <p:grpSp>
        <p:nvGrpSpPr>
          <p:cNvPr id="49" name="Group 48">
            <a:extLst>
              <a:ext uri="{FF2B5EF4-FFF2-40B4-BE49-F238E27FC236}">
                <a16:creationId xmlns:a16="http://schemas.microsoft.com/office/drawing/2014/main" id="{064BB2CC-4EF9-4658-86FA-A0F6CA9B3473}"/>
              </a:ext>
            </a:extLst>
          </p:cNvPr>
          <p:cNvGrpSpPr/>
          <p:nvPr/>
        </p:nvGrpSpPr>
        <p:grpSpPr>
          <a:xfrm>
            <a:off x="3345670" y="3316664"/>
            <a:ext cx="460864" cy="460864"/>
            <a:chOff x="7507111" y="2996098"/>
            <a:chExt cx="417689" cy="417689"/>
          </a:xfrm>
        </p:grpSpPr>
        <p:sp>
          <p:nvSpPr>
            <p:cNvPr id="50" name="Rectangle 49">
              <a:extLst>
                <a:ext uri="{FF2B5EF4-FFF2-40B4-BE49-F238E27FC236}">
                  <a16:creationId xmlns:a16="http://schemas.microsoft.com/office/drawing/2014/main" id="{4F1B7E60-6695-4EC2-97D2-88E461D9C856}"/>
                </a:ext>
              </a:extLst>
            </p:cNvPr>
            <p:cNvSpPr/>
            <p:nvPr/>
          </p:nvSpPr>
          <p:spPr>
            <a:xfrm>
              <a:off x="7507111" y="2996098"/>
              <a:ext cx="417689" cy="417689"/>
            </a:xfrm>
            <a:prstGeom prst="rect">
              <a:avLst/>
            </a:prstGeom>
            <a:solidFill>
              <a:srgbClr val="FC7D7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Times New Roman" panose="02020603050405020304" pitchFamily="18" charset="0"/>
              </a:endParaRPr>
            </a:p>
          </p:txBody>
        </p:sp>
        <p:cxnSp>
          <p:nvCxnSpPr>
            <p:cNvPr id="51" name="Straight Connector 50">
              <a:extLst>
                <a:ext uri="{FF2B5EF4-FFF2-40B4-BE49-F238E27FC236}">
                  <a16:creationId xmlns:a16="http://schemas.microsoft.com/office/drawing/2014/main" id="{F368D6FC-9146-47DC-A903-568D8F22F979}"/>
                </a:ext>
              </a:extLst>
            </p:cNvPr>
            <p:cNvCxnSpPr>
              <a:stCxn id="50" idx="0"/>
              <a:endCxn id="50" idx="1"/>
            </p:cNvCxnSpPr>
            <p:nvPr/>
          </p:nvCxnSpPr>
          <p:spPr>
            <a:xfrm flipH="1">
              <a:off x="7507111" y="2996098"/>
              <a:ext cx="208845" cy="208845"/>
            </a:xfrm>
            <a:prstGeom prst="line">
              <a:avLst/>
            </a:prstGeom>
            <a:noFill/>
            <a:ln w="6350" cap="flat" cmpd="sng" algn="ctr">
              <a:solidFill>
                <a:sysClr val="windowText" lastClr="000000"/>
              </a:solidFill>
              <a:prstDash val="solid"/>
              <a:miter lim="800000"/>
            </a:ln>
            <a:effectLst/>
          </p:spPr>
        </p:cxnSp>
        <p:cxnSp>
          <p:nvCxnSpPr>
            <p:cNvPr id="52" name="Straight Connector 51">
              <a:extLst>
                <a:ext uri="{FF2B5EF4-FFF2-40B4-BE49-F238E27FC236}">
                  <a16:creationId xmlns:a16="http://schemas.microsoft.com/office/drawing/2014/main" id="{C04F7BA5-5F5E-408A-9C17-CD74B92D40C0}"/>
                </a:ext>
              </a:extLst>
            </p:cNvPr>
            <p:cNvCxnSpPr>
              <a:stCxn id="50" idx="3"/>
              <a:endCxn id="50" idx="2"/>
            </p:cNvCxnSpPr>
            <p:nvPr/>
          </p:nvCxnSpPr>
          <p:spPr>
            <a:xfrm flipH="1">
              <a:off x="7715956" y="3204943"/>
              <a:ext cx="208844" cy="208844"/>
            </a:xfrm>
            <a:prstGeom prst="line">
              <a:avLst/>
            </a:prstGeom>
            <a:noFill/>
            <a:ln w="6350" cap="flat" cmpd="sng" algn="ctr">
              <a:solidFill>
                <a:sysClr val="windowText" lastClr="000000"/>
              </a:solidFill>
              <a:prstDash val="solid"/>
              <a:miter lim="800000"/>
            </a:ln>
            <a:effectLst/>
          </p:spPr>
        </p:cxnSp>
        <p:cxnSp>
          <p:nvCxnSpPr>
            <p:cNvPr id="53" name="Straight Connector 52">
              <a:extLst>
                <a:ext uri="{FF2B5EF4-FFF2-40B4-BE49-F238E27FC236}">
                  <a16:creationId xmlns:a16="http://schemas.microsoft.com/office/drawing/2014/main" id="{285B71E6-B3BE-4A13-A98A-4D24603AE110}"/>
                </a:ext>
              </a:extLst>
            </p:cNvPr>
            <p:cNvCxnSpPr/>
            <p:nvPr/>
          </p:nvCxnSpPr>
          <p:spPr>
            <a:xfrm flipH="1">
              <a:off x="7507111" y="2996098"/>
              <a:ext cx="417689" cy="417689"/>
            </a:xfrm>
            <a:prstGeom prst="line">
              <a:avLst/>
            </a:prstGeom>
            <a:noFill/>
            <a:ln w="6350" cap="flat" cmpd="sng" algn="ctr">
              <a:solidFill>
                <a:sysClr val="windowText" lastClr="000000"/>
              </a:solidFill>
              <a:prstDash val="solid"/>
              <a:miter lim="800000"/>
            </a:ln>
            <a:effectLst/>
          </p:spPr>
        </p:cxnSp>
      </p:grpSp>
      <p:grpSp>
        <p:nvGrpSpPr>
          <p:cNvPr id="54" name="Group 53">
            <a:extLst>
              <a:ext uri="{FF2B5EF4-FFF2-40B4-BE49-F238E27FC236}">
                <a16:creationId xmlns:a16="http://schemas.microsoft.com/office/drawing/2014/main" id="{35A58DCD-6F61-4B64-9CB2-F7ECB7523EBA}"/>
              </a:ext>
            </a:extLst>
          </p:cNvPr>
          <p:cNvGrpSpPr/>
          <p:nvPr/>
        </p:nvGrpSpPr>
        <p:grpSpPr>
          <a:xfrm>
            <a:off x="5575752" y="3312969"/>
            <a:ext cx="460864" cy="460864"/>
            <a:chOff x="7507111" y="2996098"/>
            <a:chExt cx="417689" cy="417689"/>
          </a:xfrm>
        </p:grpSpPr>
        <p:sp>
          <p:nvSpPr>
            <p:cNvPr id="55" name="Rectangle 54">
              <a:extLst>
                <a:ext uri="{FF2B5EF4-FFF2-40B4-BE49-F238E27FC236}">
                  <a16:creationId xmlns:a16="http://schemas.microsoft.com/office/drawing/2014/main" id="{7727758D-27D4-4CB0-A351-95ACC98510D2}"/>
                </a:ext>
              </a:extLst>
            </p:cNvPr>
            <p:cNvSpPr/>
            <p:nvPr/>
          </p:nvSpPr>
          <p:spPr>
            <a:xfrm>
              <a:off x="7507111" y="2996098"/>
              <a:ext cx="417689" cy="417689"/>
            </a:xfrm>
            <a:prstGeom prst="rect">
              <a:avLst/>
            </a:prstGeom>
            <a:solidFill>
              <a:srgbClr val="FC7D7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0032A43B-EB09-4925-AF00-E72CE468539E}"/>
                </a:ext>
              </a:extLst>
            </p:cNvPr>
            <p:cNvCxnSpPr>
              <a:stCxn id="55" idx="0"/>
              <a:endCxn id="55" idx="1"/>
            </p:cNvCxnSpPr>
            <p:nvPr/>
          </p:nvCxnSpPr>
          <p:spPr>
            <a:xfrm flipH="1">
              <a:off x="7507111" y="2996098"/>
              <a:ext cx="208845" cy="208845"/>
            </a:xfrm>
            <a:prstGeom prst="line">
              <a:avLst/>
            </a:prstGeom>
            <a:noFill/>
            <a:ln w="6350" cap="flat" cmpd="sng" algn="ctr">
              <a:solidFill>
                <a:sysClr val="windowText" lastClr="000000"/>
              </a:solidFill>
              <a:prstDash val="solid"/>
              <a:miter lim="800000"/>
            </a:ln>
            <a:effectLst/>
          </p:spPr>
        </p:cxnSp>
        <p:cxnSp>
          <p:nvCxnSpPr>
            <p:cNvPr id="57" name="Straight Connector 56">
              <a:extLst>
                <a:ext uri="{FF2B5EF4-FFF2-40B4-BE49-F238E27FC236}">
                  <a16:creationId xmlns:a16="http://schemas.microsoft.com/office/drawing/2014/main" id="{A621A6A6-0C97-48C9-9209-A2049D80373E}"/>
                </a:ext>
              </a:extLst>
            </p:cNvPr>
            <p:cNvCxnSpPr>
              <a:stCxn id="55" idx="3"/>
              <a:endCxn id="55" idx="2"/>
            </p:cNvCxnSpPr>
            <p:nvPr/>
          </p:nvCxnSpPr>
          <p:spPr>
            <a:xfrm flipH="1">
              <a:off x="7715956" y="3204943"/>
              <a:ext cx="208844" cy="208844"/>
            </a:xfrm>
            <a:prstGeom prst="line">
              <a:avLst/>
            </a:prstGeom>
            <a:noFill/>
            <a:ln w="6350" cap="flat" cmpd="sng" algn="ctr">
              <a:solidFill>
                <a:sysClr val="windowText" lastClr="000000"/>
              </a:solidFill>
              <a:prstDash val="solid"/>
              <a:miter lim="800000"/>
            </a:ln>
            <a:effectLst/>
          </p:spPr>
        </p:cxnSp>
        <p:cxnSp>
          <p:nvCxnSpPr>
            <p:cNvPr id="58" name="Straight Connector 57">
              <a:extLst>
                <a:ext uri="{FF2B5EF4-FFF2-40B4-BE49-F238E27FC236}">
                  <a16:creationId xmlns:a16="http://schemas.microsoft.com/office/drawing/2014/main" id="{EB4245A8-CFE5-4041-92D4-82775D7FA025}"/>
                </a:ext>
              </a:extLst>
            </p:cNvPr>
            <p:cNvCxnSpPr/>
            <p:nvPr/>
          </p:nvCxnSpPr>
          <p:spPr>
            <a:xfrm flipH="1">
              <a:off x="7507111" y="2996098"/>
              <a:ext cx="417689" cy="417689"/>
            </a:xfrm>
            <a:prstGeom prst="line">
              <a:avLst/>
            </a:prstGeom>
            <a:noFill/>
            <a:ln w="6350" cap="flat" cmpd="sng" algn="ctr">
              <a:solidFill>
                <a:sysClr val="windowText" lastClr="000000"/>
              </a:solidFill>
              <a:prstDash val="solid"/>
              <a:miter lim="800000"/>
            </a:ln>
            <a:effectLst/>
          </p:spPr>
        </p:cxnSp>
      </p:grpSp>
      <p:grpSp>
        <p:nvGrpSpPr>
          <p:cNvPr id="59" name="Group 58">
            <a:extLst>
              <a:ext uri="{FF2B5EF4-FFF2-40B4-BE49-F238E27FC236}">
                <a16:creationId xmlns:a16="http://schemas.microsoft.com/office/drawing/2014/main" id="{8257BF7B-FD3C-4B6E-9E74-308061AB5798}"/>
              </a:ext>
            </a:extLst>
          </p:cNvPr>
          <p:cNvGrpSpPr/>
          <p:nvPr/>
        </p:nvGrpSpPr>
        <p:grpSpPr>
          <a:xfrm>
            <a:off x="4146464" y="4009496"/>
            <a:ext cx="460864" cy="460864"/>
            <a:chOff x="7507111" y="2996098"/>
            <a:chExt cx="417689" cy="417689"/>
          </a:xfrm>
        </p:grpSpPr>
        <p:sp>
          <p:nvSpPr>
            <p:cNvPr id="60" name="Rectangle 59">
              <a:extLst>
                <a:ext uri="{FF2B5EF4-FFF2-40B4-BE49-F238E27FC236}">
                  <a16:creationId xmlns:a16="http://schemas.microsoft.com/office/drawing/2014/main" id="{832F4D21-FD33-4DFB-B843-D893A1EE745A}"/>
                </a:ext>
              </a:extLst>
            </p:cNvPr>
            <p:cNvSpPr/>
            <p:nvPr/>
          </p:nvSpPr>
          <p:spPr>
            <a:xfrm>
              <a:off x="7507111" y="2996098"/>
              <a:ext cx="417689" cy="417689"/>
            </a:xfrm>
            <a:prstGeom prst="rect">
              <a:avLst/>
            </a:prstGeom>
            <a:solidFill>
              <a:srgbClr val="FC7D7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D44D201C-C595-4C9A-AFC2-7C0513F6A03E}"/>
                </a:ext>
              </a:extLst>
            </p:cNvPr>
            <p:cNvCxnSpPr>
              <a:stCxn id="60" idx="0"/>
              <a:endCxn id="60" idx="1"/>
            </p:cNvCxnSpPr>
            <p:nvPr/>
          </p:nvCxnSpPr>
          <p:spPr>
            <a:xfrm flipH="1">
              <a:off x="7507111" y="2996098"/>
              <a:ext cx="208845" cy="208845"/>
            </a:xfrm>
            <a:prstGeom prst="line">
              <a:avLst/>
            </a:prstGeom>
            <a:noFill/>
            <a:ln w="6350" cap="flat" cmpd="sng" algn="ctr">
              <a:solidFill>
                <a:sysClr val="windowText" lastClr="000000"/>
              </a:solidFill>
              <a:prstDash val="solid"/>
              <a:miter lim="800000"/>
            </a:ln>
            <a:effectLst/>
          </p:spPr>
        </p:cxnSp>
        <p:cxnSp>
          <p:nvCxnSpPr>
            <p:cNvPr id="62" name="Straight Connector 61">
              <a:extLst>
                <a:ext uri="{FF2B5EF4-FFF2-40B4-BE49-F238E27FC236}">
                  <a16:creationId xmlns:a16="http://schemas.microsoft.com/office/drawing/2014/main" id="{CA1582BD-AA8E-48AE-A5C7-A82BC4B5930B}"/>
                </a:ext>
              </a:extLst>
            </p:cNvPr>
            <p:cNvCxnSpPr>
              <a:stCxn id="60" idx="3"/>
              <a:endCxn id="60" idx="2"/>
            </p:cNvCxnSpPr>
            <p:nvPr/>
          </p:nvCxnSpPr>
          <p:spPr>
            <a:xfrm flipH="1">
              <a:off x="7715956" y="3204943"/>
              <a:ext cx="208844" cy="208844"/>
            </a:xfrm>
            <a:prstGeom prst="line">
              <a:avLst/>
            </a:prstGeom>
            <a:noFill/>
            <a:ln w="6350" cap="flat" cmpd="sng" algn="ctr">
              <a:solidFill>
                <a:sysClr val="windowText" lastClr="000000"/>
              </a:solidFill>
              <a:prstDash val="solid"/>
              <a:miter lim="800000"/>
            </a:ln>
            <a:effectLst/>
          </p:spPr>
        </p:cxnSp>
        <p:cxnSp>
          <p:nvCxnSpPr>
            <p:cNvPr id="63" name="Straight Connector 62">
              <a:extLst>
                <a:ext uri="{FF2B5EF4-FFF2-40B4-BE49-F238E27FC236}">
                  <a16:creationId xmlns:a16="http://schemas.microsoft.com/office/drawing/2014/main" id="{81CB2D2A-E924-4BFA-B8C3-A2106EC9B53A}"/>
                </a:ext>
              </a:extLst>
            </p:cNvPr>
            <p:cNvCxnSpPr/>
            <p:nvPr/>
          </p:nvCxnSpPr>
          <p:spPr>
            <a:xfrm flipH="1">
              <a:off x="7507111" y="2996098"/>
              <a:ext cx="417689" cy="417689"/>
            </a:xfrm>
            <a:prstGeom prst="line">
              <a:avLst/>
            </a:prstGeom>
            <a:noFill/>
            <a:ln w="6350" cap="flat" cmpd="sng" algn="ctr">
              <a:solidFill>
                <a:sysClr val="windowText" lastClr="000000"/>
              </a:solidFill>
              <a:prstDash val="solid"/>
              <a:miter lim="800000"/>
            </a:ln>
            <a:effectLst/>
          </p:spPr>
        </p:cxnSp>
      </p:grpSp>
      <p:grpSp>
        <p:nvGrpSpPr>
          <p:cNvPr id="64" name="Group 63">
            <a:extLst>
              <a:ext uri="{FF2B5EF4-FFF2-40B4-BE49-F238E27FC236}">
                <a16:creationId xmlns:a16="http://schemas.microsoft.com/office/drawing/2014/main" id="{E4560C5E-DE82-46F8-97A1-B6732ECD5119}"/>
              </a:ext>
            </a:extLst>
          </p:cNvPr>
          <p:cNvGrpSpPr/>
          <p:nvPr/>
        </p:nvGrpSpPr>
        <p:grpSpPr>
          <a:xfrm>
            <a:off x="2577696" y="4763264"/>
            <a:ext cx="460864" cy="460864"/>
            <a:chOff x="7507111" y="2996098"/>
            <a:chExt cx="417689" cy="417689"/>
          </a:xfrm>
        </p:grpSpPr>
        <p:sp>
          <p:nvSpPr>
            <p:cNvPr id="65" name="Rectangle 64">
              <a:extLst>
                <a:ext uri="{FF2B5EF4-FFF2-40B4-BE49-F238E27FC236}">
                  <a16:creationId xmlns:a16="http://schemas.microsoft.com/office/drawing/2014/main" id="{24C691B3-EF8A-4374-BA55-E339337D5434}"/>
                </a:ext>
              </a:extLst>
            </p:cNvPr>
            <p:cNvSpPr/>
            <p:nvPr/>
          </p:nvSpPr>
          <p:spPr>
            <a:xfrm>
              <a:off x="7507111" y="2996098"/>
              <a:ext cx="417689" cy="417689"/>
            </a:xfrm>
            <a:prstGeom prst="rect">
              <a:avLst/>
            </a:prstGeom>
            <a:solidFill>
              <a:srgbClr val="FC7D7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1CF0A8D6-856E-4954-A7BC-0866DC6FCFD6}"/>
                </a:ext>
              </a:extLst>
            </p:cNvPr>
            <p:cNvCxnSpPr>
              <a:stCxn id="65" idx="0"/>
              <a:endCxn id="65" idx="1"/>
            </p:cNvCxnSpPr>
            <p:nvPr/>
          </p:nvCxnSpPr>
          <p:spPr>
            <a:xfrm flipH="1">
              <a:off x="7507111" y="2996098"/>
              <a:ext cx="208845" cy="208845"/>
            </a:xfrm>
            <a:prstGeom prst="line">
              <a:avLst/>
            </a:prstGeom>
            <a:noFill/>
            <a:ln w="6350" cap="flat" cmpd="sng" algn="ctr">
              <a:solidFill>
                <a:sysClr val="windowText" lastClr="000000"/>
              </a:solidFill>
              <a:prstDash val="solid"/>
              <a:miter lim="800000"/>
            </a:ln>
            <a:effectLst/>
          </p:spPr>
        </p:cxnSp>
        <p:cxnSp>
          <p:nvCxnSpPr>
            <p:cNvPr id="67" name="Straight Connector 66">
              <a:extLst>
                <a:ext uri="{FF2B5EF4-FFF2-40B4-BE49-F238E27FC236}">
                  <a16:creationId xmlns:a16="http://schemas.microsoft.com/office/drawing/2014/main" id="{488265BB-EC33-459D-88B5-FEBA251B257E}"/>
                </a:ext>
              </a:extLst>
            </p:cNvPr>
            <p:cNvCxnSpPr>
              <a:stCxn id="65" idx="3"/>
              <a:endCxn id="65" idx="2"/>
            </p:cNvCxnSpPr>
            <p:nvPr/>
          </p:nvCxnSpPr>
          <p:spPr>
            <a:xfrm flipH="1">
              <a:off x="7715956" y="3204943"/>
              <a:ext cx="208844" cy="208844"/>
            </a:xfrm>
            <a:prstGeom prst="line">
              <a:avLst/>
            </a:prstGeom>
            <a:noFill/>
            <a:ln w="6350" cap="flat" cmpd="sng" algn="ctr">
              <a:solidFill>
                <a:sysClr val="windowText" lastClr="000000"/>
              </a:solidFill>
              <a:prstDash val="solid"/>
              <a:miter lim="800000"/>
            </a:ln>
            <a:effectLst/>
          </p:spPr>
        </p:cxnSp>
        <p:cxnSp>
          <p:nvCxnSpPr>
            <p:cNvPr id="68" name="Straight Connector 67">
              <a:extLst>
                <a:ext uri="{FF2B5EF4-FFF2-40B4-BE49-F238E27FC236}">
                  <a16:creationId xmlns:a16="http://schemas.microsoft.com/office/drawing/2014/main" id="{636BFEA0-EE9A-4117-89B5-40D1786EE5FC}"/>
                </a:ext>
              </a:extLst>
            </p:cNvPr>
            <p:cNvCxnSpPr/>
            <p:nvPr/>
          </p:nvCxnSpPr>
          <p:spPr>
            <a:xfrm flipH="1">
              <a:off x="7507111" y="2996098"/>
              <a:ext cx="417689" cy="417689"/>
            </a:xfrm>
            <a:prstGeom prst="line">
              <a:avLst/>
            </a:prstGeom>
            <a:noFill/>
            <a:ln w="6350" cap="flat" cmpd="sng" algn="ctr">
              <a:solidFill>
                <a:sysClr val="windowText" lastClr="000000"/>
              </a:solidFill>
              <a:prstDash val="solid"/>
              <a:miter lim="800000"/>
            </a:ln>
            <a:effectLst/>
          </p:spPr>
        </p:cxnSp>
      </p:grpSp>
      <p:grpSp>
        <p:nvGrpSpPr>
          <p:cNvPr id="69" name="Group 68">
            <a:extLst>
              <a:ext uri="{FF2B5EF4-FFF2-40B4-BE49-F238E27FC236}">
                <a16:creationId xmlns:a16="http://schemas.microsoft.com/office/drawing/2014/main" id="{C10831EA-390D-4286-9473-F17C4B74301F}"/>
              </a:ext>
            </a:extLst>
          </p:cNvPr>
          <p:cNvGrpSpPr/>
          <p:nvPr/>
        </p:nvGrpSpPr>
        <p:grpSpPr>
          <a:xfrm>
            <a:off x="3262268" y="4763264"/>
            <a:ext cx="460864" cy="460864"/>
            <a:chOff x="7507111" y="2996098"/>
            <a:chExt cx="417689" cy="417689"/>
          </a:xfrm>
        </p:grpSpPr>
        <p:sp>
          <p:nvSpPr>
            <p:cNvPr id="70" name="Rectangle 69">
              <a:extLst>
                <a:ext uri="{FF2B5EF4-FFF2-40B4-BE49-F238E27FC236}">
                  <a16:creationId xmlns:a16="http://schemas.microsoft.com/office/drawing/2014/main" id="{8220001F-FE3C-4541-A1F0-EA340CFD49F8}"/>
                </a:ext>
              </a:extLst>
            </p:cNvPr>
            <p:cNvSpPr/>
            <p:nvPr/>
          </p:nvSpPr>
          <p:spPr>
            <a:xfrm>
              <a:off x="7507111" y="2996098"/>
              <a:ext cx="417689" cy="417689"/>
            </a:xfrm>
            <a:prstGeom prst="rect">
              <a:avLst/>
            </a:prstGeom>
            <a:solidFill>
              <a:srgbClr val="FC7D7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0B44CCB9-0293-4C39-8035-3DD205246B8D}"/>
                </a:ext>
              </a:extLst>
            </p:cNvPr>
            <p:cNvCxnSpPr>
              <a:stCxn id="70" idx="0"/>
              <a:endCxn id="70" idx="1"/>
            </p:cNvCxnSpPr>
            <p:nvPr/>
          </p:nvCxnSpPr>
          <p:spPr>
            <a:xfrm flipH="1">
              <a:off x="7507111" y="2996098"/>
              <a:ext cx="208845" cy="208845"/>
            </a:xfrm>
            <a:prstGeom prst="line">
              <a:avLst/>
            </a:prstGeom>
            <a:noFill/>
            <a:ln w="6350" cap="flat" cmpd="sng" algn="ctr">
              <a:solidFill>
                <a:sysClr val="windowText" lastClr="000000"/>
              </a:solidFill>
              <a:prstDash val="solid"/>
              <a:miter lim="800000"/>
            </a:ln>
            <a:effectLst/>
          </p:spPr>
        </p:cxnSp>
        <p:cxnSp>
          <p:nvCxnSpPr>
            <p:cNvPr id="72" name="Straight Connector 71">
              <a:extLst>
                <a:ext uri="{FF2B5EF4-FFF2-40B4-BE49-F238E27FC236}">
                  <a16:creationId xmlns:a16="http://schemas.microsoft.com/office/drawing/2014/main" id="{CC6394E7-55F3-4BBF-B29D-66698C942B84}"/>
                </a:ext>
              </a:extLst>
            </p:cNvPr>
            <p:cNvCxnSpPr>
              <a:stCxn id="70" idx="3"/>
              <a:endCxn id="70" idx="2"/>
            </p:cNvCxnSpPr>
            <p:nvPr/>
          </p:nvCxnSpPr>
          <p:spPr>
            <a:xfrm flipH="1">
              <a:off x="7715956" y="3204943"/>
              <a:ext cx="208844" cy="208844"/>
            </a:xfrm>
            <a:prstGeom prst="line">
              <a:avLst/>
            </a:prstGeom>
            <a:noFill/>
            <a:ln w="6350" cap="flat" cmpd="sng" algn="ctr">
              <a:solidFill>
                <a:sysClr val="windowText" lastClr="000000"/>
              </a:solidFill>
              <a:prstDash val="solid"/>
              <a:miter lim="800000"/>
            </a:ln>
            <a:effectLst/>
          </p:spPr>
        </p:cxnSp>
        <p:cxnSp>
          <p:nvCxnSpPr>
            <p:cNvPr id="73" name="Straight Connector 72">
              <a:extLst>
                <a:ext uri="{FF2B5EF4-FFF2-40B4-BE49-F238E27FC236}">
                  <a16:creationId xmlns:a16="http://schemas.microsoft.com/office/drawing/2014/main" id="{6C1F416D-2A05-4E9E-A08E-25751BBFEC78}"/>
                </a:ext>
              </a:extLst>
            </p:cNvPr>
            <p:cNvCxnSpPr/>
            <p:nvPr/>
          </p:nvCxnSpPr>
          <p:spPr>
            <a:xfrm flipH="1">
              <a:off x="7507111" y="2996098"/>
              <a:ext cx="417689" cy="417689"/>
            </a:xfrm>
            <a:prstGeom prst="line">
              <a:avLst/>
            </a:prstGeom>
            <a:noFill/>
            <a:ln w="6350" cap="flat" cmpd="sng" algn="ctr">
              <a:solidFill>
                <a:sysClr val="windowText" lastClr="000000"/>
              </a:solidFill>
              <a:prstDash val="solid"/>
              <a:miter lim="800000"/>
            </a:ln>
            <a:effectLst/>
          </p:spPr>
        </p:cxnSp>
      </p:grpSp>
      <p:cxnSp>
        <p:nvCxnSpPr>
          <p:cNvPr id="38" name="Straight Connector 37">
            <a:extLst>
              <a:ext uri="{FF2B5EF4-FFF2-40B4-BE49-F238E27FC236}">
                <a16:creationId xmlns:a16="http://schemas.microsoft.com/office/drawing/2014/main" id="{F24C7126-1EA3-4AD0-BE3E-FDC677D7260B}"/>
              </a:ext>
            </a:extLst>
          </p:cNvPr>
          <p:cNvCxnSpPr>
            <a:cxnSpLocks/>
          </p:cNvCxnSpPr>
          <p:nvPr/>
        </p:nvCxnSpPr>
        <p:spPr>
          <a:xfrm>
            <a:off x="4084486" y="1525364"/>
            <a:ext cx="1815065" cy="0"/>
          </a:xfrm>
          <a:prstGeom prst="line">
            <a:avLst/>
          </a:prstGeom>
          <a:noFill/>
          <a:ln w="38100" cap="flat" cmpd="sng" algn="ctr">
            <a:solidFill>
              <a:srgbClr val="FF0000"/>
            </a:solidFill>
            <a:prstDash val="solid"/>
            <a:miter lim="800000"/>
          </a:ln>
          <a:effectLst/>
        </p:spPr>
      </p:cxnSp>
      <p:cxnSp>
        <p:nvCxnSpPr>
          <p:cNvPr id="39" name="Straight Connector 38">
            <a:extLst>
              <a:ext uri="{FF2B5EF4-FFF2-40B4-BE49-F238E27FC236}">
                <a16:creationId xmlns:a16="http://schemas.microsoft.com/office/drawing/2014/main" id="{F24C7126-1EA3-4AD0-BE3E-FDC677D7260B}"/>
              </a:ext>
            </a:extLst>
          </p:cNvPr>
          <p:cNvCxnSpPr>
            <a:cxnSpLocks/>
          </p:cNvCxnSpPr>
          <p:nvPr/>
        </p:nvCxnSpPr>
        <p:spPr>
          <a:xfrm>
            <a:off x="3625312" y="2154605"/>
            <a:ext cx="2196229" cy="0"/>
          </a:xfrm>
          <a:prstGeom prst="line">
            <a:avLst/>
          </a:prstGeom>
          <a:noFill/>
          <a:ln w="38100" cap="flat" cmpd="sng" algn="ctr">
            <a:solidFill>
              <a:srgbClr val="FF0000"/>
            </a:solidFill>
            <a:prstDash val="solid"/>
            <a:miter lim="800000"/>
          </a:ln>
          <a:effectLst/>
        </p:spPr>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4"/>
                                        </p:tgtEl>
                                      </p:cBhvr>
                                    </p:animEffect>
                                    <p:set>
                                      <p:cBhvr>
                                        <p:cTn id="15" dur="1" fill="hold">
                                          <p:stCondLst>
                                            <p:cond delay="499"/>
                                          </p:stCondLst>
                                        </p:cTn>
                                        <p:tgtEl>
                                          <p:spTgt spid="4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9"/>
                                        </p:tgtEl>
                                      </p:cBhvr>
                                    </p:animEffect>
                                    <p:set>
                                      <p:cBhvr>
                                        <p:cTn id="20" dur="1" fill="hold">
                                          <p:stCondLst>
                                            <p:cond delay="499"/>
                                          </p:stCondLst>
                                        </p:cTn>
                                        <p:tgtEl>
                                          <p:spTgt spid="4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54"/>
                                        </p:tgtEl>
                                      </p:cBhvr>
                                    </p:animEffect>
                                    <p:set>
                                      <p:cBhvr>
                                        <p:cTn id="25" dur="1" fill="hold">
                                          <p:stCondLst>
                                            <p:cond delay="499"/>
                                          </p:stCondLst>
                                        </p:cTn>
                                        <p:tgtEl>
                                          <p:spTgt spid="5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9"/>
                                        </p:tgtEl>
                                      </p:cBhvr>
                                    </p:animEffect>
                                    <p:set>
                                      <p:cBhvr>
                                        <p:cTn id="30" dur="1" fill="hold">
                                          <p:stCondLst>
                                            <p:cond delay="499"/>
                                          </p:stCondLst>
                                        </p:cTn>
                                        <p:tgtEl>
                                          <p:spTgt spid="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64"/>
                                        </p:tgtEl>
                                      </p:cBhvr>
                                    </p:animEffect>
                                    <p:set>
                                      <p:cBhvr>
                                        <p:cTn id="35" dur="1" fill="hold">
                                          <p:stCondLst>
                                            <p:cond delay="499"/>
                                          </p:stCondLst>
                                        </p:cTn>
                                        <p:tgtEl>
                                          <p:spTgt spid="6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69"/>
                                        </p:tgtEl>
                                      </p:cBhvr>
                                    </p:animEffect>
                                    <p:set>
                                      <p:cBhvr>
                                        <p:cTn id="40"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a:extLst>
              <a:ext uri="{FF2B5EF4-FFF2-40B4-BE49-F238E27FC236}">
                <a16:creationId xmlns:a16="http://schemas.microsoft.com/office/drawing/2014/main" id="{35ED8763-40BF-4677-963A-483819E4BB81}"/>
              </a:ext>
            </a:extLst>
          </p:cNvPr>
          <p:cNvGrpSpPr/>
          <p:nvPr/>
        </p:nvGrpSpPr>
        <p:grpSpPr>
          <a:xfrm>
            <a:off x="4114788" y="150513"/>
            <a:ext cx="3962424" cy="675470"/>
            <a:chOff x="142892" y="4600886"/>
            <a:chExt cx="13240614" cy="2257114"/>
          </a:xfrm>
        </p:grpSpPr>
        <p:grpSp>
          <p:nvGrpSpPr>
            <p:cNvPr id="42" name="组合 41">
              <a:extLst>
                <a:ext uri="{FF2B5EF4-FFF2-40B4-BE49-F238E27FC236}">
                  <a16:creationId xmlns:a16="http://schemas.microsoft.com/office/drawing/2014/main" id="{AB5226A5-DA6E-4511-B43A-C14B737C706B}"/>
                </a:ext>
              </a:extLst>
            </p:cNvPr>
            <p:cNvGrpSpPr/>
            <p:nvPr/>
          </p:nvGrpSpPr>
          <p:grpSpPr>
            <a:xfrm>
              <a:off x="142892" y="4600886"/>
              <a:ext cx="8762570" cy="2257114"/>
              <a:chOff x="1958439" y="4280452"/>
              <a:chExt cx="10392413" cy="2676939"/>
            </a:xfrm>
          </p:grpSpPr>
          <p:pic>
            <p:nvPicPr>
              <p:cNvPr id="46" name="图片 45">
                <a:extLst>
                  <a:ext uri="{FF2B5EF4-FFF2-40B4-BE49-F238E27FC236}">
                    <a16:creationId xmlns:a16="http://schemas.microsoft.com/office/drawing/2014/main" id="{3C5696EE-36D8-40AE-AB0F-0AD36AF9DD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9151" y="4280452"/>
                <a:ext cx="1852523" cy="2577548"/>
              </a:xfrm>
              <a:prstGeom prst="rect">
                <a:avLst/>
              </a:prstGeom>
            </p:spPr>
          </p:pic>
          <p:pic>
            <p:nvPicPr>
              <p:cNvPr id="47" name="图片 46">
                <a:extLst>
                  <a:ext uri="{FF2B5EF4-FFF2-40B4-BE49-F238E27FC236}">
                    <a16:creationId xmlns:a16="http://schemas.microsoft.com/office/drawing/2014/main" id="{444F17F9-DB23-44B4-BE1B-822CF1B6D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1681" y="4379843"/>
                <a:ext cx="1639171" cy="2577548"/>
              </a:xfrm>
              <a:prstGeom prst="rect">
                <a:avLst/>
              </a:prstGeom>
            </p:spPr>
          </p:pic>
          <p:pic>
            <p:nvPicPr>
              <p:cNvPr id="48" name="图片 47">
                <a:extLst>
                  <a:ext uri="{FF2B5EF4-FFF2-40B4-BE49-F238E27FC236}">
                    <a16:creationId xmlns:a16="http://schemas.microsoft.com/office/drawing/2014/main" id="{861FEC96-8A2B-4251-A164-9D0970963E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5461" y="4363278"/>
                <a:ext cx="2090028" cy="2577548"/>
              </a:xfrm>
              <a:prstGeom prst="rect">
                <a:avLst/>
              </a:prstGeom>
            </p:spPr>
          </p:pic>
          <p:pic>
            <p:nvPicPr>
              <p:cNvPr id="49" name="图片 48">
                <a:extLst>
                  <a:ext uri="{FF2B5EF4-FFF2-40B4-BE49-F238E27FC236}">
                    <a16:creationId xmlns:a16="http://schemas.microsoft.com/office/drawing/2014/main" id="{9F8C331E-6669-4703-914A-22A6C11BFB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58439" y="4280452"/>
                <a:ext cx="1956916" cy="2577548"/>
              </a:xfrm>
              <a:prstGeom prst="rect">
                <a:avLst/>
              </a:prstGeom>
            </p:spPr>
          </p:pic>
          <p:pic>
            <p:nvPicPr>
              <p:cNvPr id="50" name="图片 49">
                <a:extLst>
                  <a:ext uri="{FF2B5EF4-FFF2-40B4-BE49-F238E27FC236}">
                    <a16:creationId xmlns:a16="http://schemas.microsoft.com/office/drawing/2014/main" id="{6E6729D7-F218-45D9-9BAC-F7CD952A6C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29665" y="4280452"/>
                <a:ext cx="1580048" cy="2577548"/>
              </a:xfrm>
              <a:prstGeom prst="rect">
                <a:avLst/>
              </a:prstGeom>
            </p:spPr>
          </p:pic>
          <p:pic>
            <p:nvPicPr>
              <p:cNvPr id="51" name="图片 50">
                <a:extLst>
                  <a:ext uri="{FF2B5EF4-FFF2-40B4-BE49-F238E27FC236}">
                    <a16:creationId xmlns:a16="http://schemas.microsoft.com/office/drawing/2014/main" id="{94704C39-4508-4202-84AA-518F38F4D91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18755" y="4280452"/>
                <a:ext cx="1936220" cy="2577548"/>
              </a:xfrm>
              <a:prstGeom prst="rect">
                <a:avLst/>
              </a:prstGeom>
            </p:spPr>
          </p:pic>
        </p:grpSp>
        <p:pic>
          <p:nvPicPr>
            <p:cNvPr id="43" name="图片 42">
              <a:extLst>
                <a:ext uri="{FF2B5EF4-FFF2-40B4-BE49-F238E27FC236}">
                  <a16:creationId xmlns:a16="http://schemas.microsoft.com/office/drawing/2014/main" id="{7EEB30A3-178C-4C79-A87C-7DC1A68F5F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84500" y="4684689"/>
              <a:ext cx="1561992" cy="2173311"/>
            </a:xfrm>
            <a:prstGeom prst="rect">
              <a:avLst/>
            </a:prstGeom>
          </p:spPr>
        </p:pic>
        <p:pic>
          <p:nvPicPr>
            <p:cNvPr id="44" name="图片 43">
              <a:extLst>
                <a:ext uri="{FF2B5EF4-FFF2-40B4-BE49-F238E27FC236}">
                  <a16:creationId xmlns:a16="http://schemas.microsoft.com/office/drawing/2014/main" id="{0B618ABE-EB90-4CF3-8BA9-388F1C93BC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95388" y="4684689"/>
              <a:ext cx="1332249" cy="2173311"/>
            </a:xfrm>
            <a:prstGeom prst="rect">
              <a:avLst/>
            </a:prstGeom>
          </p:spPr>
        </p:pic>
        <p:pic>
          <p:nvPicPr>
            <p:cNvPr id="45" name="图片 44">
              <a:extLst>
                <a:ext uri="{FF2B5EF4-FFF2-40B4-BE49-F238E27FC236}">
                  <a16:creationId xmlns:a16="http://schemas.microsoft.com/office/drawing/2014/main" id="{A28AD9F9-CE08-4939-9AD2-A73CF12EF5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50944" y="4684689"/>
              <a:ext cx="1632562" cy="2173311"/>
            </a:xfrm>
            <a:prstGeom prst="rect">
              <a:avLst/>
            </a:prstGeom>
          </p:spPr>
        </p:pic>
      </p:grpSp>
      <p:sp>
        <p:nvSpPr>
          <p:cNvPr id="52" name="矩形 51">
            <a:extLst>
              <a:ext uri="{FF2B5EF4-FFF2-40B4-BE49-F238E27FC236}">
                <a16:creationId xmlns:a16="http://schemas.microsoft.com/office/drawing/2014/main" id="{3F3C457C-DE43-4D2B-B4AC-2D371236CDC7}"/>
              </a:ext>
            </a:extLst>
          </p:cNvPr>
          <p:cNvSpPr/>
          <p:nvPr/>
        </p:nvSpPr>
        <p:spPr>
          <a:xfrm>
            <a:off x="0" y="825983"/>
            <a:ext cx="12192000" cy="207687"/>
          </a:xfrm>
          <a:prstGeom prst="rect">
            <a:avLst/>
          </a:prstGeom>
          <a:solidFill>
            <a:srgbClr val="FDC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Rectangle 13">
            <a:extLst>
              <a:ext uri="{FF2B5EF4-FFF2-40B4-BE49-F238E27FC236}">
                <a16:creationId xmlns:a16="http://schemas.microsoft.com/office/drawing/2014/main" id="{5F5C2724-517E-48AD-BDE2-4E543503016D}"/>
              </a:ext>
            </a:extLst>
          </p:cNvPr>
          <p:cNvSpPr/>
          <p:nvPr/>
        </p:nvSpPr>
        <p:spPr>
          <a:xfrm>
            <a:off x="1036696" y="3429000"/>
            <a:ext cx="10651207" cy="2485745"/>
          </a:xfrm>
          <a:prstGeom prst="rect">
            <a:avLst/>
          </a:prstGeom>
        </p:spPr>
        <p:txBody>
          <a:bodyPr wrap="square">
            <a:spAutoFit/>
          </a:bodyPr>
          <a:lstStyle/>
          <a:p>
            <a:pPr marL="457189" indent="-457189" algn="just">
              <a:lnSpc>
                <a:spcPct val="150000"/>
              </a:lnSpc>
              <a:buFontTx/>
              <a:buChar char="-"/>
            </a:pPr>
            <a:r>
              <a:rPr lang="en-US" sz="3600" dirty="0" err="1">
                <a:solidFill>
                  <a:prstClr val="black"/>
                </a:solidFill>
                <a:latin typeface="Times New Roman" panose="02020603050405020304" pitchFamily="18" charset="0"/>
                <a:ea typeface="Arial-Rounded"/>
                <a:cs typeface="Times New Roman" panose="02020603050405020304" pitchFamily="18" charset="0"/>
              </a:rPr>
              <a:t>Sách</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giúp</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chúng</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em</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b="1" dirty="0" err="1">
                <a:solidFill>
                  <a:prstClr val="black"/>
                </a:solidFill>
                <a:latin typeface="Times New Roman" panose="02020603050405020304" pitchFamily="18" charset="0"/>
                <a:ea typeface="Arial-Rounded"/>
                <a:cs typeface="Times New Roman" panose="02020603050405020304" pitchFamily="18" charset="0"/>
              </a:rPr>
              <a:t>mơ</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rộng</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b="1" dirty="0" err="1">
                <a:solidFill>
                  <a:prstClr val="black"/>
                </a:solidFill>
                <a:latin typeface="Times New Roman" panose="02020603050405020304" pitchFamily="18" charset="0"/>
                <a:ea typeface="Arial-Rounded"/>
                <a:cs typeface="Times New Roman" panose="02020603050405020304" pitchFamily="18" charset="0"/>
              </a:rPr>
              <a:t>hiêu</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biết</a:t>
            </a:r>
            <a:r>
              <a:rPr lang="en-US" sz="3600" dirty="0">
                <a:solidFill>
                  <a:prstClr val="black"/>
                </a:solidFill>
                <a:latin typeface="Times New Roman" panose="02020603050405020304" pitchFamily="18" charset="0"/>
                <a:ea typeface="Arial-Rounded"/>
                <a:cs typeface="Times New Roman" panose="02020603050405020304" pitchFamily="18" charset="0"/>
              </a:rPr>
              <a:t>.</a:t>
            </a:r>
          </a:p>
          <a:p>
            <a:pPr marL="457189" indent="-457189" algn="just">
              <a:lnSpc>
                <a:spcPct val="150000"/>
              </a:lnSpc>
              <a:buFontTx/>
              <a:buChar char="-"/>
            </a:pPr>
            <a:r>
              <a:rPr lang="en-US" sz="3600" dirty="0" err="1">
                <a:solidFill>
                  <a:prstClr val="black"/>
                </a:solidFill>
                <a:latin typeface="Times New Roman" panose="02020603050405020304" pitchFamily="18" charset="0"/>
                <a:ea typeface="Arial-Rounded"/>
                <a:cs typeface="Times New Roman" panose="02020603050405020304" pitchFamily="18" charset="0"/>
              </a:rPr>
              <a:t>Cô</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phụ</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trách</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thư</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viện</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hướng</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b="1" dirty="0" err="1">
                <a:solidFill>
                  <a:prstClr val="black"/>
                </a:solidFill>
                <a:latin typeface="Times New Roman" panose="02020603050405020304" pitchFamily="18" charset="0"/>
                <a:ea typeface="Arial-Rounded"/>
                <a:cs typeface="Times New Roman" panose="02020603050405020304" pitchFamily="18" charset="0"/>
              </a:rPr>
              <a:t>dân</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các</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bạn</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b="1" dirty="0" err="1">
                <a:solidFill>
                  <a:prstClr val="black"/>
                </a:solidFill>
                <a:latin typeface="Times New Roman" panose="02020603050405020304" pitchFamily="18" charset="0"/>
                <a:ea typeface="Arial-Rounded"/>
                <a:cs typeface="Times New Roman" panose="02020603050405020304" pitchFamily="18" charset="0"/>
              </a:rPr>
              <a:t>đê</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sách</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vào</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đúng</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b="1" dirty="0" err="1">
                <a:solidFill>
                  <a:prstClr val="black"/>
                </a:solidFill>
                <a:latin typeface="Times New Roman" panose="02020603050405020304" pitchFamily="18" charset="0"/>
                <a:ea typeface="Arial-Rounded"/>
                <a:cs typeface="Times New Roman" panose="02020603050405020304" pitchFamily="18" charset="0"/>
              </a:rPr>
              <a:t>chô</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trên</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giá</a:t>
            </a:r>
            <a:r>
              <a:rPr lang="en-US" sz="3600" dirty="0">
                <a:solidFill>
                  <a:prstClr val="black"/>
                </a:solidFill>
                <a:latin typeface="Times New Roman" panose="02020603050405020304" pitchFamily="18" charset="0"/>
                <a:ea typeface="Arial-Rounded"/>
                <a:cs typeface="Times New Roman" panose="02020603050405020304" pitchFamily="18" charset="0"/>
              </a:rPr>
              <a:t>.</a:t>
            </a:r>
            <a:endParaRPr lang="vi-VN" sz="3600" dirty="0">
              <a:solidFill>
                <a:prstClr val="black"/>
              </a:solidFill>
              <a:latin typeface="Times New Roman" panose="02020603050405020304" pitchFamily="18" charset="0"/>
              <a:ea typeface="Arial-Rounded"/>
              <a:cs typeface="Times New Roman" panose="02020603050405020304" pitchFamily="18" charset="0"/>
            </a:endParaRPr>
          </a:p>
        </p:txBody>
      </p:sp>
      <p:sp>
        <p:nvSpPr>
          <p:cNvPr id="15" name="TextBox 14">
            <a:extLst>
              <a:ext uri="{FF2B5EF4-FFF2-40B4-BE49-F238E27FC236}">
                <a16:creationId xmlns:a16="http://schemas.microsoft.com/office/drawing/2014/main" id="{15CEE5CB-A1F6-4AA1-955D-8FE99EEA27A5}"/>
              </a:ext>
            </a:extLst>
          </p:cNvPr>
          <p:cNvSpPr txBox="1"/>
          <p:nvPr/>
        </p:nvSpPr>
        <p:spPr>
          <a:xfrm>
            <a:off x="2704631" y="1517635"/>
            <a:ext cx="10290814" cy="905056"/>
          </a:xfrm>
          <a:prstGeom prst="rect">
            <a:avLst/>
          </a:prstGeom>
          <a:noFill/>
        </p:spPr>
        <p:txBody>
          <a:bodyPr wrap="square" rtlCol="0">
            <a:spAutoFit/>
          </a:bodyPr>
          <a:lstStyle/>
          <a:p>
            <a:pPr algn="just">
              <a:lnSpc>
                <a:spcPct val="150000"/>
              </a:lnSpc>
            </a:pPr>
            <a:r>
              <a:rPr lang="en-US" sz="4000" b="1" dirty="0" err="1">
                <a:solidFill>
                  <a:srgbClr val="17479D"/>
                </a:solidFill>
                <a:latin typeface="Times New Roman" panose="02020603050405020304" pitchFamily="18" charset="0"/>
                <a:ea typeface="Arial-Rounded"/>
                <a:cs typeface="Times New Roman" panose="02020603050405020304" pitchFamily="18" charset="0"/>
              </a:rPr>
              <a:t>Chọn</a:t>
            </a:r>
            <a:r>
              <a:rPr lang="en-US" sz="4000" b="1" dirty="0">
                <a:solidFill>
                  <a:srgbClr val="17479D"/>
                </a:solidFill>
                <a:latin typeface="Times New Roman" panose="02020603050405020304" pitchFamily="18" charset="0"/>
                <a:ea typeface="Arial-Rounded"/>
                <a:cs typeface="Times New Roman" panose="02020603050405020304" pitchFamily="18" charset="0"/>
              </a:rPr>
              <a:t> a </a:t>
            </a:r>
            <a:r>
              <a:rPr lang="en-US" sz="4000" b="1" dirty="0" err="1">
                <a:solidFill>
                  <a:srgbClr val="17479D"/>
                </a:solidFill>
                <a:latin typeface="Times New Roman" panose="02020603050405020304" pitchFamily="18" charset="0"/>
                <a:ea typeface="Arial-Rounded"/>
                <a:cs typeface="Times New Roman" panose="02020603050405020304" pitchFamily="18" charset="0"/>
              </a:rPr>
              <a:t>hoặc</a:t>
            </a:r>
            <a:r>
              <a:rPr lang="en-US" sz="4000" b="1" dirty="0">
                <a:solidFill>
                  <a:srgbClr val="17479D"/>
                </a:solidFill>
                <a:latin typeface="Times New Roman" panose="02020603050405020304" pitchFamily="18" charset="0"/>
                <a:ea typeface="Arial-Rounded"/>
                <a:cs typeface="Times New Roman" panose="02020603050405020304" pitchFamily="18" charset="0"/>
              </a:rPr>
              <a:t> b</a:t>
            </a:r>
            <a:endParaRPr lang="vi-VN" sz="4000" dirty="0">
              <a:solidFill>
                <a:srgbClr val="17479D"/>
              </a:solidFill>
              <a:latin typeface="Times New Roman" panose="02020603050405020304" pitchFamily="18" charset="0"/>
              <a:ea typeface="Arial-Rounded"/>
              <a:cs typeface="Times New Roman" panose="02020603050405020304" pitchFamily="18" charset="0"/>
            </a:endParaRPr>
          </a:p>
        </p:txBody>
      </p:sp>
      <p:pic>
        <p:nvPicPr>
          <p:cNvPr id="16" name="Picture 15">
            <a:extLst>
              <a:ext uri="{FF2B5EF4-FFF2-40B4-BE49-F238E27FC236}">
                <a16:creationId xmlns:a16="http://schemas.microsoft.com/office/drawing/2014/main" id="{4DC8B419-D46E-40DA-BB26-41D714BFA3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96488" y="1746176"/>
            <a:ext cx="682157" cy="727136"/>
          </a:xfrm>
          <a:prstGeom prst="rect">
            <a:avLst/>
          </a:prstGeom>
        </p:spPr>
      </p:pic>
      <p:sp>
        <p:nvSpPr>
          <p:cNvPr id="17" name="Rectangle 16">
            <a:extLst>
              <a:ext uri="{FF2B5EF4-FFF2-40B4-BE49-F238E27FC236}">
                <a16:creationId xmlns:a16="http://schemas.microsoft.com/office/drawing/2014/main" id="{06F56829-6E54-4799-958A-5E98B4879C2B}"/>
              </a:ext>
            </a:extLst>
          </p:cNvPr>
          <p:cNvSpPr/>
          <p:nvPr/>
        </p:nvSpPr>
        <p:spPr>
          <a:xfrm>
            <a:off x="963728" y="2304221"/>
            <a:ext cx="11061595" cy="905056"/>
          </a:xfrm>
          <a:prstGeom prst="rect">
            <a:avLst/>
          </a:prstGeom>
        </p:spPr>
        <p:txBody>
          <a:bodyPr wrap="square">
            <a:spAutoFit/>
          </a:bodyPr>
          <a:lstStyle/>
          <a:p>
            <a:pPr algn="just">
              <a:lnSpc>
                <a:spcPct val="150000"/>
              </a:lnSpc>
            </a:pPr>
            <a:r>
              <a:rPr lang="en-US" sz="3600" dirty="0">
                <a:solidFill>
                  <a:prstClr val="black"/>
                </a:solidFill>
                <a:latin typeface="Times New Roman" panose="02020603050405020304" pitchFamily="18" charset="0"/>
                <a:ea typeface="Arial-Rounded"/>
                <a:cs typeface="Times New Roman" panose="02020603050405020304" pitchFamily="18" charset="0"/>
              </a:rPr>
              <a:t>b. </a:t>
            </a:r>
            <a:r>
              <a:rPr lang="en-US" sz="3600" dirty="0" err="1">
                <a:solidFill>
                  <a:prstClr val="black"/>
                </a:solidFill>
                <a:latin typeface="Times New Roman" panose="02020603050405020304" pitchFamily="18" charset="0"/>
                <a:ea typeface="Arial-Rounded"/>
                <a:cs typeface="Times New Roman" panose="02020603050405020304" pitchFamily="18" charset="0"/>
              </a:rPr>
              <a:t>Chọn</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b="1" i="1" dirty="0" err="1">
                <a:solidFill>
                  <a:prstClr val="black"/>
                </a:solidFill>
                <a:latin typeface="Times New Roman" panose="02020603050405020304" pitchFamily="18" charset="0"/>
                <a:ea typeface="Arial-Rounded"/>
                <a:cs typeface="Times New Roman" panose="02020603050405020304" pitchFamily="18" charset="0"/>
              </a:rPr>
              <a:t>dấu</a:t>
            </a:r>
            <a:r>
              <a:rPr lang="en-US" sz="3600" b="1" i="1" dirty="0">
                <a:solidFill>
                  <a:prstClr val="black"/>
                </a:solidFill>
                <a:latin typeface="Times New Roman" panose="02020603050405020304" pitchFamily="18" charset="0"/>
                <a:ea typeface="Arial-Rounded"/>
                <a:cs typeface="Times New Roman" panose="02020603050405020304" pitchFamily="18" charset="0"/>
              </a:rPr>
              <a:t> </a:t>
            </a:r>
            <a:r>
              <a:rPr lang="en-US" sz="3600" b="1" i="1" dirty="0" err="1">
                <a:solidFill>
                  <a:prstClr val="black"/>
                </a:solidFill>
                <a:latin typeface="Times New Roman" panose="02020603050405020304" pitchFamily="18" charset="0"/>
                <a:ea typeface="Arial-Rounded"/>
                <a:cs typeface="Times New Roman" panose="02020603050405020304" pitchFamily="18" charset="0"/>
              </a:rPr>
              <a:t>h</a:t>
            </a:r>
            <a:r>
              <a:rPr lang="en-US" sz="4000" b="1" i="1" dirty="0" err="1">
                <a:solidFill>
                  <a:prstClr val="black"/>
                </a:solidFill>
                <a:latin typeface="Times New Roman" panose="02020603050405020304" pitchFamily="18" charset="0"/>
                <a:ea typeface="Arial-Rounded"/>
                <a:cs typeface="Times New Roman" panose="02020603050405020304" pitchFamily="18" charset="0"/>
              </a:rPr>
              <a:t>ỏi</a:t>
            </a:r>
            <a:r>
              <a:rPr lang="en-US" sz="4000" i="1" dirty="0">
                <a:solidFill>
                  <a:prstClr val="black"/>
                </a:solidFill>
                <a:latin typeface="Times New Roman" panose="02020603050405020304" pitchFamily="18" charset="0"/>
                <a:ea typeface="Arial-Rounded"/>
                <a:cs typeface="Times New Roman" panose="02020603050405020304" pitchFamily="18" charset="0"/>
              </a:rPr>
              <a:t> </a:t>
            </a:r>
            <a:r>
              <a:rPr lang="en-US" sz="1000" i="1"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hoặc</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b="1" i="1" dirty="0" err="1">
                <a:solidFill>
                  <a:prstClr val="black"/>
                </a:solidFill>
                <a:latin typeface="Times New Roman" panose="02020603050405020304" pitchFamily="18" charset="0"/>
                <a:ea typeface="Arial-Rounded"/>
                <a:cs typeface="Times New Roman" panose="02020603050405020304" pitchFamily="18" charset="0"/>
              </a:rPr>
              <a:t>dấu</a:t>
            </a:r>
            <a:r>
              <a:rPr lang="en-US" sz="3600" b="1" i="1" dirty="0">
                <a:solidFill>
                  <a:prstClr val="black"/>
                </a:solidFill>
                <a:latin typeface="Times New Roman" panose="02020603050405020304" pitchFamily="18" charset="0"/>
                <a:ea typeface="Arial-Rounded"/>
                <a:cs typeface="Times New Roman" panose="02020603050405020304" pitchFamily="18" charset="0"/>
              </a:rPr>
              <a:t> </a:t>
            </a:r>
            <a:r>
              <a:rPr lang="en-US" sz="3600" b="1" i="1" dirty="0" err="1">
                <a:solidFill>
                  <a:prstClr val="black"/>
                </a:solidFill>
                <a:latin typeface="Times New Roman" panose="02020603050405020304" pitchFamily="18" charset="0"/>
                <a:ea typeface="Arial-Rounded"/>
                <a:cs typeface="Times New Roman" panose="02020603050405020304" pitchFamily="18" charset="0"/>
              </a:rPr>
              <a:t>ngã</a:t>
            </a:r>
            <a:r>
              <a:rPr lang="en-US" sz="3600" b="1" i="1"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cho</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chữ</a:t>
            </a:r>
            <a:r>
              <a:rPr lang="en-US" sz="3600" dirty="0">
                <a:solidFill>
                  <a:prstClr val="black"/>
                </a:solidFill>
                <a:latin typeface="Times New Roman" panose="02020603050405020304" pitchFamily="18" charset="0"/>
                <a:ea typeface="Arial-Rounded"/>
                <a:cs typeface="Times New Roman" panose="02020603050405020304" pitchFamily="18" charset="0"/>
              </a:rPr>
              <a:t> in </a:t>
            </a:r>
            <a:r>
              <a:rPr lang="en-US" sz="3600" dirty="0" err="1">
                <a:solidFill>
                  <a:prstClr val="black"/>
                </a:solidFill>
                <a:latin typeface="Times New Roman" panose="02020603050405020304" pitchFamily="18" charset="0"/>
                <a:ea typeface="Arial-Rounded"/>
                <a:cs typeface="Times New Roman" panose="02020603050405020304" pitchFamily="18" charset="0"/>
              </a:rPr>
              <a:t>đậm</a:t>
            </a:r>
            <a:r>
              <a:rPr lang="en-US" sz="3600" dirty="0">
                <a:solidFill>
                  <a:prstClr val="black"/>
                </a:solidFill>
                <a:latin typeface="Times New Roman" panose="02020603050405020304" pitchFamily="18" charset="0"/>
                <a:ea typeface="Arial-Rounded"/>
                <a:cs typeface="Times New Roman" panose="02020603050405020304" pitchFamily="18" charset="0"/>
              </a:rPr>
              <a:t>.</a:t>
            </a:r>
            <a:endParaRPr lang="vi-VN" sz="3600" i="1" dirty="0">
              <a:solidFill>
                <a:prstClr val="black"/>
              </a:solidFill>
              <a:latin typeface="Times New Roman" panose="02020603050405020304" pitchFamily="18" charset="0"/>
              <a:ea typeface="Arial-Rounded"/>
              <a:cs typeface="Times New Roman" panose="02020603050405020304" pitchFamily="18" charset="0"/>
            </a:endParaRPr>
          </a:p>
        </p:txBody>
      </p:sp>
      <p:sp>
        <p:nvSpPr>
          <p:cNvPr id="19" name="TextBox 18">
            <a:extLst>
              <a:ext uri="{FF2B5EF4-FFF2-40B4-BE49-F238E27FC236}">
                <a16:creationId xmlns:a16="http://schemas.microsoft.com/office/drawing/2014/main" id="{05A33349-7080-4F4E-89B8-760EA8CED1DA}"/>
              </a:ext>
            </a:extLst>
          </p:cNvPr>
          <p:cNvSpPr txBox="1"/>
          <p:nvPr/>
        </p:nvSpPr>
        <p:spPr>
          <a:xfrm>
            <a:off x="7221911" y="4277692"/>
            <a:ext cx="790106"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ea typeface="Arial-Rounded"/>
                <a:cs typeface="Times New Roman" panose="02020603050405020304" pitchFamily="18" charset="0"/>
              </a:rPr>
              <a:t>~</a:t>
            </a:r>
          </a:p>
        </p:txBody>
      </p:sp>
      <p:pic>
        <p:nvPicPr>
          <p:cNvPr id="20" name="Picture 19">
            <a:extLst>
              <a:ext uri="{FF2B5EF4-FFF2-40B4-BE49-F238E27FC236}">
                <a16:creationId xmlns:a16="http://schemas.microsoft.com/office/drawing/2014/main" id="{DEFCE643-1686-4C94-BA08-06CE94DAA4FB}"/>
              </a:ext>
            </a:extLst>
          </p:cNvPr>
          <p:cNvPicPr>
            <a:picLocks noChangeAspect="1"/>
          </p:cNvPicPr>
          <p:nvPr/>
        </p:nvPicPr>
        <p:blipFill>
          <a:blip r:embed="rId9"/>
          <a:stretch>
            <a:fillRect/>
          </a:stretch>
        </p:blipFill>
        <p:spPr>
          <a:xfrm>
            <a:off x="5855562" y="3629418"/>
            <a:ext cx="164023" cy="164023"/>
          </a:xfrm>
          <a:prstGeom prst="rect">
            <a:avLst/>
          </a:prstGeom>
          <a:ln>
            <a:noFill/>
          </a:ln>
        </p:spPr>
      </p:pic>
      <p:pic>
        <p:nvPicPr>
          <p:cNvPr id="23" name="Picture 22">
            <a:extLst>
              <a:ext uri="{FF2B5EF4-FFF2-40B4-BE49-F238E27FC236}">
                <a16:creationId xmlns:a16="http://schemas.microsoft.com/office/drawing/2014/main" id="{DEFCE643-1686-4C94-BA08-06CE94DAA4FB}"/>
              </a:ext>
            </a:extLst>
          </p:cNvPr>
          <p:cNvPicPr>
            <a:picLocks noChangeAspect="1"/>
          </p:cNvPicPr>
          <p:nvPr/>
        </p:nvPicPr>
        <p:blipFill>
          <a:blip r:embed="rId9"/>
          <a:stretch>
            <a:fillRect/>
          </a:stretch>
        </p:blipFill>
        <p:spPr>
          <a:xfrm>
            <a:off x="7656104" y="3597162"/>
            <a:ext cx="174225" cy="174225"/>
          </a:xfrm>
          <a:prstGeom prst="rect">
            <a:avLst/>
          </a:prstGeom>
          <a:ln>
            <a:noFill/>
          </a:ln>
        </p:spPr>
      </p:pic>
      <p:pic>
        <p:nvPicPr>
          <p:cNvPr id="24" name="Picture 23">
            <a:extLst>
              <a:ext uri="{FF2B5EF4-FFF2-40B4-BE49-F238E27FC236}">
                <a16:creationId xmlns:a16="http://schemas.microsoft.com/office/drawing/2014/main" id="{DEFCE643-1686-4C94-BA08-06CE94DAA4FB}"/>
              </a:ext>
            </a:extLst>
          </p:cNvPr>
          <p:cNvPicPr>
            <a:picLocks noChangeAspect="1"/>
          </p:cNvPicPr>
          <p:nvPr/>
        </p:nvPicPr>
        <p:blipFill>
          <a:blip r:embed="rId9"/>
          <a:stretch>
            <a:fillRect/>
          </a:stretch>
        </p:blipFill>
        <p:spPr>
          <a:xfrm>
            <a:off x="9811015" y="4436003"/>
            <a:ext cx="190463" cy="190463"/>
          </a:xfrm>
          <a:prstGeom prst="rect">
            <a:avLst/>
          </a:prstGeom>
          <a:ln>
            <a:noFill/>
          </a:ln>
        </p:spPr>
      </p:pic>
      <p:sp>
        <p:nvSpPr>
          <p:cNvPr id="25" name="TextBox 24">
            <a:extLst>
              <a:ext uri="{FF2B5EF4-FFF2-40B4-BE49-F238E27FC236}">
                <a16:creationId xmlns:a16="http://schemas.microsoft.com/office/drawing/2014/main" id="{05A33349-7080-4F4E-89B8-760EA8CED1DA}"/>
              </a:ext>
            </a:extLst>
          </p:cNvPr>
          <p:cNvSpPr txBox="1"/>
          <p:nvPr/>
        </p:nvSpPr>
        <p:spPr>
          <a:xfrm>
            <a:off x="3003601" y="5126824"/>
            <a:ext cx="790106"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ea typeface="Arial-Rounded"/>
                <a:cs typeface="Times New Roman" panose="02020603050405020304" pitchFamily="18" charset="0"/>
              </a:rPr>
              <a:t>~</a:t>
            </a:r>
          </a:p>
        </p:txBody>
      </p:sp>
      <p:cxnSp>
        <p:nvCxnSpPr>
          <p:cNvPr id="26" name="Straight Connector 25">
            <a:extLst>
              <a:ext uri="{FF2B5EF4-FFF2-40B4-BE49-F238E27FC236}">
                <a16:creationId xmlns:a16="http://schemas.microsoft.com/office/drawing/2014/main" id="{F24C7126-1EA3-4AD0-BE3E-FDC677D7260B}"/>
              </a:ext>
            </a:extLst>
          </p:cNvPr>
          <p:cNvCxnSpPr>
            <a:cxnSpLocks/>
          </p:cNvCxnSpPr>
          <p:nvPr/>
        </p:nvCxnSpPr>
        <p:spPr>
          <a:xfrm>
            <a:off x="4198354" y="2309184"/>
            <a:ext cx="1996572" cy="0"/>
          </a:xfrm>
          <a:prstGeom prst="line">
            <a:avLst/>
          </a:prstGeom>
          <a:noFill/>
          <a:ln w="38100" cap="flat" cmpd="sng" algn="ctr">
            <a:solidFill>
              <a:srgbClr val="FF0000"/>
            </a:solidFill>
            <a:prstDash val="solid"/>
            <a:miter lim="800000"/>
          </a:ln>
          <a:effectLst/>
        </p:spPr>
      </p:cxnSp>
      <p:cxnSp>
        <p:nvCxnSpPr>
          <p:cNvPr id="27" name="Straight Connector 26">
            <a:extLst>
              <a:ext uri="{FF2B5EF4-FFF2-40B4-BE49-F238E27FC236}">
                <a16:creationId xmlns:a16="http://schemas.microsoft.com/office/drawing/2014/main" id="{F24C7126-1EA3-4AD0-BE3E-FDC677D7260B}"/>
              </a:ext>
            </a:extLst>
          </p:cNvPr>
          <p:cNvCxnSpPr>
            <a:cxnSpLocks/>
          </p:cNvCxnSpPr>
          <p:nvPr/>
        </p:nvCxnSpPr>
        <p:spPr>
          <a:xfrm>
            <a:off x="2614734" y="3199802"/>
            <a:ext cx="1500054" cy="0"/>
          </a:xfrm>
          <a:prstGeom prst="line">
            <a:avLst/>
          </a:prstGeom>
          <a:noFill/>
          <a:ln w="38100" cap="flat" cmpd="sng" algn="ctr">
            <a:solidFill>
              <a:srgbClr val="FF0000"/>
            </a:solidFill>
            <a:prstDash val="solid"/>
            <a:miter lim="800000"/>
          </a:ln>
          <a:effectLst/>
        </p:spPr>
      </p:cxnSp>
      <p:cxnSp>
        <p:nvCxnSpPr>
          <p:cNvPr id="28" name="Straight Connector 27">
            <a:extLst>
              <a:ext uri="{FF2B5EF4-FFF2-40B4-BE49-F238E27FC236}">
                <a16:creationId xmlns:a16="http://schemas.microsoft.com/office/drawing/2014/main" id="{F24C7126-1EA3-4AD0-BE3E-FDC677D7260B}"/>
              </a:ext>
            </a:extLst>
          </p:cNvPr>
          <p:cNvCxnSpPr>
            <a:cxnSpLocks/>
          </p:cNvCxnSpPr>
          <p:nvPr/>
        </p:nvCxnSpPr>
        <p:spPr>
          <a:xfrm>
            <a:off x="5167681" y="3075572"/>
            <a:ext cx="1650059" cy="0"/>
          </a:xfrm>
          <a:prstGeom prst="line">
            <a:avLst/>
          </a:prstGeom>
          <a:noFill/>
          <a:ln w="38100" cap="flat" cmpd="sng" algn="ctr">
            <a:solidFill>
              <a:srgbClr val="FF0000"/>
            </a:solidFill>
            <a:prstDash val="solid"/>
            <a:miter lim="800000"/>
          </a:ln>
          <a:effectLst/>
        </p:spPr>
      </p:cxnSp>
      <p:cxnSp>
        <p:nvCxnSpPr>
          <p:cNvPr id="29" name="Straight Connector 28">
            <a:extLst>
              <a:ext uri="{FF2B5EF4-FFF2-40B4-BE49-F238E27FC236}">
                <a16:creationId xmlns:a16="http://schemas.microsoft.com/office/drawing/2014/main" id="{F24C7126-1EA3-4AD0-BE3E-FDC677D7260B}"/>
              </a:ext>
            </a:extLst>
          </p:cNvPr>
          <p:cNvCxnSpPr>
            <a:cxnSpLocks/>
          </p:cNvCxnSpPr>
          <p:nvPr/>
        </p:nvCxnSpPr>
        <p:spPr>
          <a:xfrm>
            <a:off x="5348185" y="4166138"/>
            <a:ext cx="846741" cy="0"/>
          </a:xfrm>
          <a:prstGeom prst="line">
            <a:avLst/>
          </a:prstGeom>
          <a:noFill/>
          <a:ln w="38100" cap="flat" cmpd="sng" algn="ctr">
            <a:solidFill>
              <a:srgbClr val="FF0000"/>
            </a:solidFill>
            <a:prstDash val="solid"/>
            <a:miter lim="800000"/>
          </a:ln>
          <a:effectLst/>
        </p:spPr>
      </p:cxnSp>
      <p:cxnSp>
        <p:nvCxnSpPr>
          <p:cNvPr id="30" name="Straight Connector 29">
            <a:extLst>
              <a:ext uri="{FF2B5EF4-FFF2-40B4-BE49-F238E27FC236}">
                <a16:creationId xmlns:a16="http://schemas.microsoft.com/office/drawing/2014/main" id="{F24C7126-1EA3-4AD0-BE3E-FDC677D7260B}"/>
              </a:ext>
            </a:extLst>
          </p:cNvPr>
          <p:cNvCxnSpPr>
            <a:cxnSpLocks/>
          </p:cNvCxnSpPr>
          <p:nvPr/>
        </p:nvCxnSpPr>
        <p:spPr>
          <a:xfrm>
            <a:off x="7165276" y="4166138"/>
            <a:ext cx="846741" cy="0"/>
          </a:xfrm>
          <a:prstGeom prst="line">
            <a:avLst/>
          </a:prstGeom>
          <a:noFill/>
          <a:ln w="38100" cap="flat" cmpd="sng" algn="ctr">
            <a:solidFill>
              <a:srgbClr val="FF0000"/>
            </a:solidFill>
            <a:prstDash val="solid"/>
            <a:miter lim="800000"/>
          </a:ln>
          <a:effectLst/>
        </p:spPr>
      </p:cxnSp>
      <p:cxnSp>
        <p:nvCxnSpPr>
          <p:cNvPr id="31" name="Straight Connector 30">
            <a:extLst>
              <a:ext uri="{FF2B5EF4-FFF2-40B4-BE49-F238E27FC236}">
                <a16:creationId xmlns:a16="http://schemas.microsoft.com/office/drawing/2014/main" id="{F24C7126-1EA3-4AD0-BE3E-FDC677D7260B}"/>
              </a:ext>
            </a:extLst>
          </p:cNvPr>
          <p:cNvCxnSpPr>
            <a:cxnSpLocks/>
          </p:cNvCxnSpPr>
          <p:nvPr/>
        </p:nvCxnSpPr>
        <p:spPr>
          <a:xfrm>
            <a:off x="6983588" y="4998488"/>
            <a:ext cx="846741" cy="0"/>
          </a:xfrm>
          <a:prstGeom prst="line">
            <a:avLst/>
          </a:prstGeom>
          <a:noFill/>
          <a:ln w="38100" cap="flat" cmpd="sng" algn="ctr">
            <a:solidFill>
              <a:srgbClr val="FF0000"/>
            </a:solidFill>
            <a:prstDash val="solid"/>
            <a:miter lim="800000"/>
          </a:ln>
          <a:effectLst/>
        </p:spPr>
      </p:cxnSp>
      <p:cxnSp>
        <p:nvCxnSpPr>
          <p:cNvPr id="32" name="Straight Connector 31">
            <a:extLst>
              <a:ext uri="{FF2B5EF4-FFF2-40B4-BE49-F238E27FC236}">
                <a16:creationId xmlns:a16="http://schemas.microsoft.com/office/drawing/2014/main" id="{F24C7126-1EA3-4AD0-BE3E-FDC677D7260B}"/>
              </a:ext>
            </a:extLst>
          </p:cNvPr>
          <p:cNvCxnSpPr>
            <a:cxnSpLocks/>
          </p:cNvCxnSpPr>
          <p:nvPr/>
        </p:nvCxnSpPr>
        <p:spPr>
          <a:xfrm>
            <a:off x="9369776" y="4998488"/>
            <a:ext cx="636169" cy="0"/>
          </a:xfrm>
          <a:prstGeom prst="line">
            <a:avLst/>
          </a:prstGeom>
          <a:noFill/>
          <a:ln w="38100" cap="flat" cmpd="sng" algn="ctr">
            <a:solidFill>
              <a:srgbClr val="FF0000"/>
            </a:solidFill>
            <a:prstDash val="solid"/>
            <a:miter lim="800000"/>
          </a:ln>
          <a:effectLst/>
        </p:spPr>
      </p:cxnSp>
      <p:cxnSp>
        <p:nvCxnSpPr>
          <p:cNvPr id="33" name="Straight Connector 32">
            <a:extLst>
              <a:ext uri="{FF2B5EF4-FFF2-40B4-BE49-F238E27FC236}">
                <a16:creationId xmlns:a16="http://schemas.microsoft.com/office/drawing/2014/main" id="{F24C7126-1EA3-4AD0-BE3E-FDC677D7260B}"/>
              </a:ext>
            </a:extLst>
          </p:cNvPr>
          <p:cNvCxnSpPr>
            <a:cxnSpLocks/>
          </p:cNvCxnSpPr>
          <p:nvPr/>
        </p:nvCxnSpPr>
        <p:spPr>
          <a:xfrm>
            <a:off x="2614734" y="5904052"/>
            <a:ext cx="846741" cy="0"/>
          </a:xfrm>
          <a:prstGeom prst="line">
            <a:avLst/>
          </a:prstGeom>
          <a:noFill/>
          <a:ln w="38100" cap="flat" cmpd="sng" algn="ctr">
            <a:solidFill>
              <a:srgbClr val="FF0000"/>
            </a:solidFill>
            <a:prstDash val="solid"/>
            <a:miter lim="800000"/>
          </a:ln>
          <a:effectLst/>
        </p:spPr>
      </p:cxnSp>
    </p:spTree>
    <p:extLst>
      <p:ext uri="{BB962C8B-B14F-4D97-AF65-F5344CB8AC3E}">
        <p14:creationId xmlns:p14="http://schemas.microsoft.com/office/powerpoint/2010/main" val="2576763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par>
                                <p:cTn id="29" presetID="22" presetClass="entr" presetSubtype="4"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randombar(horizont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randombar(horizont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randombar(horizontal)">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571</Words>
  <Application>Microsoft Office PowerPoint</Application>
  <PresentationFormat>Màn hình rộng</PresentationFormat>
  <Paragraphs>81</Paragraphs>
  <Slides>12</Slides>
  <Notes>6</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12</vt:i4>
      </vt:variant>
    </vt:vector>
  </HeadingPairs>
  <TitlesOfParts>
    <vt:vector size="20" baseType="lpstr">
      <vt:lpstr>微软雅黑</vt:lpstr>
      <vt:lpstr>Arial</vt:lpstr>
      <vt:lpstr>Arial Rounded MT Bold</vt:lpstr>
      <vt:lpstr>Calibri</vt:lpstr>
      <vt:lpstr>HP001 4 hàng</vt:lpstr>
      <vt:lpstr>iCiel Cadena</vt:lpstr>
      <vt:lpstr>Times New Roman</vt:lpstr>
      <vt:lpstr>Office 主题​​</vt:lpstr>
      <vt:lpstr>Bản trình bày PowerPoint</vt:lpstr>
      <vt:lpstr>Bản trình bày PowerPoint</vt:lpstr>
      <vt:lpstr>     Ở Phần Lan, có hàng trăm “thư viện di động” trên những chiếc xe buýt cũ, chạy khắp các thành phố lớn. Ở châu Phi, một người thủ thư đã đặt thư viện trên lưng một con lạc đà. Nhờ thế, những cuốn sách có thể băng qua sa mạc để đến với người đọc.</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10</cp:lastModifiedBy>
  <cp:revision>54</cp:revision>
  <dcterms:created xsi:type="dcterms:W3CDTF">2021-08-01T08:27:13Z</dcterms:created>
  <dcterms:modified xsi:type="dcterms:W3CDTF">2023-03-30T07:09:20Z</dcterms:modified>
</cp:coreProperties>
</file>