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318" r:id="rId3"/>
    <p:sldId id="270" r:id="rId4"/>
    <p:sldId id="2007577137" r:id="rId5"/>
    <p:sldId id="337" r:id="rId6"/>
    <p:sldId id="319" r:id="rId7"/>
    <p:sldId id="2007577138" r:id="rId8"/>
    <p:sldId id="2007577133" r:id="rId9"/>
    <p:sldId id="11088444" r:id="rId10"/>
    <p:sldId id="2007577140" r:id="rId11"/>
    <p:sldId id="264" r:id="rId12"/>
    <p:sldId id="2007577139" r:id="rId13"/>
    <p:sldId id="29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862" autoAdjust="0"/>
    <p:restoredTop sz="94660"/>
  </p:normalViewPr>
  <p:slideViewPr>
    <p:cSldViewPr snapToGrid="0">
      <p:cViewPr varScale="1">
        <p:scale>
          <a:sx n="67" d="100"/>
          <a:sy n="67" d="100"/>
        </p:scale>
        <p:origin x="22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20B2F5-7ED8-4FD7-87DC-094EAAA72142}" type="datetimeFigureOut">
              <a:rPr lang="en-US" smtClean="0"/>
              <a:t>3/16/2023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D16CC-F2BE-472F-86BD-0163C9D557AB}" type="slidenum">
              <a:rPr lang="en-US" smtClean="0"/>
              <a:t>‹#›</a:t>
            </a:fld>
            <a:endParaRPr lang="en-US"/>
          </a:p>
        </p:txBody>
      </p:sp>
    </p:spTree>
    <p:extLst>
      <p:ext uri="{BB962C8B-B14F-4D97-AF65-F5344CB8AC3E}">
        <p14:creationId xmlns:p14="http://schemas.microsoft.com/office/powerpoint/2010/main" val="137399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a:t>
            </a:fld>
            <a:endParaRPr lang="zh-CN" altLang="en-US"/>
          </a:p>
        </p:txBody>
      </p:sp>
    </p:spTree>
    <p:extLst>
      <p:ext uri="{BB962C8B-B14F-4D97-AF65-F5344CB8AC3E}">
        <p14:creationId xmlns:p14="http://schemas.microsoft.com/office/powerpoint/2010/main" val="246807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2</a:t>
            </a:fld>
            <a:endParaRPr lang="zh-CN" altLang="en-US"/>
          </a:p>
        </p:txBody>
      </p:sp>
    </p:spTree>
    <p:extLst>
      <p:ext uri="{BB962C8B-B14F-4D97-AF65-F5344CB8AC3E}">
        <p14:creationId xmlns:p14="http://schemas.microsoft.com/office/powerpoint/2010/main" val="408008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66690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BE8AA-52C3-4508-A74C-9B5F5222967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20422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12</a:t>
            </a:fld>
            <a:endParaRPr lang="zh-CN" altLang="en-US"/>
          </a:p>
        </p:txBody>
      </p:sp>
    </p:spTree>
    <p:extLst>
      <p:ext uri="{BB962C8B-B14F-4D97-AF65-F5344CB8AC3E}">
        <p14:creationId xmlns:p14="http://schemas.microsoft.com/office/powerpoint/2010/main" val="170015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2023/3/16</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289551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2023/3/16</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692881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2023/3/16</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031814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239132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9665744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40414775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2023/3/16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5731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t>2023/3/16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7540424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t>2023/3/16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4206584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t>2023/3/16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668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2023/3/16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2416979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2023/3/16</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887786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2023/3/16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4877643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1939707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6221087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2023/3/16</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712826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2023/3/16</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868839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2023/3/16</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77375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2023/3/16</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973962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2023/3/16</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791723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2023/3/16</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38860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2023/3/16</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99488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2023/3/16</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
        <p:nvSpPr>
          <p:cNvPr id="7" name="Rectangle 6">
            <a:extLst>
              <a:ext uri="{FF2B5EF4-FFF2-40B4-BE49-F238E27FC236}">
                <a16:creationId xmlns:a16="http://schemas.microsoft.com/office/drawing/2014/main" id="{021BE73F-70CA-4081-81F5-EEAF53069118}"/>
              </a:ext>
            </a:extLst>
          </p:cNvPr>
          <p:cNvSpPr/>
          <p:nvPr userDrawn="1"/>
        </p:nvSpPr>
        <p:spPr>
          <a:xfrm>
            <a:off x="10311357" y="8252"/>
            <a:ext cx="1675459" cy="276999"/>
          </a:xfrm>
          <a:prstGeom prst="rect">
            <a:avLst/>
          </a:prstGeom>
        </p:spPr>
        <p:txBody>
          <a:bodyPr wrap="none">
            <a:spAutoFit/>
          </a:bodyPr>
          <a:lstStyle/>
          <a:p>
            <a:r>
              <a:rPr lang="en-US" sz="1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Design by: </a:t>
            </a:r>
            <a:r>
              <a:rPr lang="en-US" sz="1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Hương</a:t>
            </a:r>
            <a:r>
              <a:rPr lang="en-US" sz="1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1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Thảo</a:t>
            </a:r>
            <a:endParaRPr lang="x-none" sz="1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0895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B7FB242-887E-4FBD-BBF2-BE5F9D1D0288}" type="datetimeFigureOut">
              <a:rPr lang="zh-CN" altLang="en-US" smtClean="0"/>
              <a:t>2023/3/16</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3427790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ctr" defTabSz="1219170" rtl="0" eaLnBrk="1" latinLnBrk="0" hangingPunct="1">
        <a:spcBef>
          <a:spcPct val="0"/>
        </a:spcBef>
        <a:buNone/>
        <a:defRPr sz="5867" b="0" i="0" u="none"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b="0" i="0" u="none"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emf"/><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emf"/><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9.png"/><Relationship Id="rId7" Type="http://schemas.openxmlformats.org/officeDocument/2006/relationships/image" Target="../media/image10.emf"/><Relationship Id="rId12"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2.xml"/><Relationship Id="rId6" Type="http://schemas.microsoft.com/office/2007/relationships/hdphoto" Target="../media/hdphoto2.wdp"/><Relationship Id="rId11" Type="http://schemas.openxmlformats.org/officeDocument/2006/relationships/image" Target="../media/image18.png"/><Relationship Id="rId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2.emf"/><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10.emf"/><Relationship Id="rId5" Type="http://schemas.openxmlformats.org/officeDocument/2006/relationships/image" Target="../media/image12.em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66D3825-4332-4B7D-8C1A-56B25B40C2D9}"/>
              </a:ext>
            </a:extLst>
          </p:cNvPr>
          <p:cNvGrpSpPr/>
          <p:nvPr/>
        </p:nvGrpSpPr>
        <p:grpSpPr>
          <a:xfrm>
            <a:off x="0" y="0"/>
            <a:ext cx="12192000" cy="2067871"/>
            <a:chOff x="0" y="-127504"/>
            <a:chExt cx="12192000" cy="1361807"/>
          </a:xfrm>
        </p:grpSpPr>
        <p:sp>
          <p:nvSpPr>
            <p:cNvPr id="6" name="Rectangle: Top Corners Rounded 5">
              <a:extLst>
                <a:ext uri="{FF2B5EF4-FFF2-40B4-BE49-F238E27FC236}">
                  <a16:creationId xmlns:a16="http://schemas.microsoft.com/office/drawing/2014/main"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6">
              <a:extLst>
                <a:ext uri="{FF2B5EF4-FFF2-40B4-BE49-F238E27FC236}">
                  <a16:creationId xmlns:a16="http://schemas.microsoft.com/office/drawing/2014/main"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9" name="Group 8">
            <a:extLst>
              <a:ext uri="{FF2B5EF4-FFF2-40B4-BE49-F238E27FC236}">
                <a16:creationId xmlns:a16="http://schemas.microsoft.com/office/drawing/2014/main" id="{6972E46D-801C-478B-84E2-279D597810AE}"/>
              </a:ext>
            </a:extLst>
          </p:cNvPr>
          <p:cNvGrpSpPr/>
          <p:nvPr/>
        </p:nvGrpSpPr>
        <p:grpSpPr>
          <a:xfrm>
            <a:off x="404014" y="588766"/>
            <a:ext cx="2236024" cy="3156219"/>
            <a:chOff x="299812" y="247841"/>
            <a:chExt cx="2236024" cy="2204862"/>
          </a:xfrm>
        </p:grpSpPr>
        <p:pic>
          <p:nvPicPr>
            <p:cNvPr id="12" name="Picture 11">
              <a:extLst>
                <a:ext uri="{FF2B5EF4-FFF2-40B4-BE49-F238E27FC236}">
                  <a16:creationId xmlns:a16="http://schemas.microsoft.com/office/drawing/2014/main"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13" name="Picture 12">
              <a:extLst>
                <a:ext uri="{FF2B5EF4-FFF2-40B4-BE49-F238E27FC236}">
                  <a16:creationId xmlns:a16="http://schemas.microsoft.com/office/drawing/2014/main"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14" name="Oval 13">
            <a:extLst>
              <a:ext uri="{FF2B5EF4-FFF2-40B4-BE49-F238E27FC236}">
                <a16:creationId xmlns:a16="http://schemas.microsoft.com/office/drawing/2014/main"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22">
            <a:extLst>
              <a:ext uri="{FF2B5EF4-FFF2-40B4-BE49-F238E27FC236}">
                <a16:creationId xmlns:a16="http://schemas.microsoft.com/office/drawing/2014/main" id="{ADEBE5D5-D1F2-40FA-BDBF-9BDF6D13E5E5}"/>
              </a:ext>
            </a:extLst>
          </p:cNvPr>
          <p:cNvSpPr txBox="1"/>
          <p:nvPr/>
        </p:nvSpPr>
        <p:spPr>
          <a:xfrm>
            <a:off x="1922883" y="991151"/>
            <a:ext cx="1661103" cy="1569660"/>
          </a:xfrm>
          <a:prstGeom prst="rect">
            <a:avLst/>
          </a:prstGeom>
          <a:noFill/>
        </p:spPr>
        <p:txBody>
          <a:bodyPr wrap="square" rtlCol="0">
            <a:spAutoFit/>
          </a:bodyPr>
          <a:lstStyle/>
          <a:p>
            <a:pPr algn="ctr"/>
            <a:r>
              <a:rPr lang="en-US" altLang="zh-CN"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Tuần</a:t>
            </a:r>
          </a:p>
          <a:p>
            <a:pPr algn="ctr"/>
            <a:r>
              <a:rPr lang="en-US" altLang="zh-CN"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6</a:t>
            </a:r>
            <a:endParaRPr lang="zh-CN" altLang="en-US"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endParaRPr>
          </a:p>
        </p:txBody>
      </p:sp>
      <p:sp>
        <p:nvSpPr>
          <p:cNvPr id="16" name="文本框 22">
            <a:extLst>
              <a:ext uri="{FF2B5EF4-FFF2-40B4-BE49-F238E27FC236}">
                <a16:creationId xmlns:a16="http://schemas.microsoft.com/office/drawing/2014/main" id="{0C9928D3-15CE-463A-8DD4-D2BDB8DB2C15}"/>
              </a:ext>
            </a:extLst>
          </p:cNvPr>
          <p:cNvSpPr txBox="1"/>
          <p:nvPr/>
        </p:nvSpPr>
        <p:spPr>
          <a:xfrm>
            <a:off x="5536387" y="1365944"/>
            <a:ext cx="1691401"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VIẾT</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
        <p:nvSpPr>
          <p:cNvPr id="17" name="文本框 22">
            <a:extLst>
              <a:ext uri="{FF2B5EF4-FFF2-40B4-BE49-F238E27FC236}">
                <a16:creationId xmlns:a16="http://schemas.microsoft.com/office/drawing/2014/main" id="{EEC9C8C1-0C79-413E-BAA9-97ED57DE33F1}"/>
              </a:ext>
            </a:extLst>
          </p:cNvPr>
          <p:cNvSpPr txBox="1"/>
          <p:nvPr/>
        </p:nvSpPr>
        <p:spPr>
          <a:xfrm>
            <a:off x="0" y="3252035"/>
            <a:ext cx="12192000" cy="1754326"/>
          </a:xfrm>
          <a:prstGeom prst="rect">
            <a:avLst/>
          </a:prstGeom>
          <a:noFill/>
        </p:spPr>
        <p:txBody>
          <a:bodyPr wrap="square" rtlCol="0">
            <a:spAutoFit/>
          </a:bodyPr>
          <a:lstStyle/>
          <a:p>
            <a:pPr algn="ctr"/>
            <a:r>
              <a:rPr lang="en-US" altLang="zh-CN" sz="5400" dirty="0" err="1">
                <a:solidFill>
                  <a:srgbClr val="FF0000"/>
                </a:solidFill>
                <a:latin typeface="Times New Roman" pitchFamily="18" charset="0"/>
                <a:ea typeface="思源黑体 CN Bold" panose="020B0800000000000000" pitchFamily="34" charset="-122"/>
                <a:cs typeface="Times New Roman" pitchFamily="18" charset="0"/>
              </a:rPr>
              <a:t>Tạm</a:t>
            </a:r>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 </a:t>
            </a:r>
            <a:r>
              <a:rPr lang="en-US" altLang="zh-CN" sz="5400" dirty="0" err="1">
                <a:solidFill>
                  <a:srgbClr val="FF0000"/>
                </a:solidFill>
                <a:latin typeface="Times New Roman" pitchFamily="18" charset="0"/>
                <a:ea typeface="思源黑体 CN Bold" panose="020B0800000000000000" pitchFamily="34" charset="-122"/>
                <a:cs typeface="Times New Roman" pitchFamily="18" charset="0"/>
              </a:rPr>
              <a:t>biệt</a:t>
            </a:r>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 </a:t>
            </a:r>
            <a:r>
              <a:rPr lang="en-US" altLang="zh-CN" sz="5400" dirty="0" err="1">
                <a:solidFill>
                  <a:srgbClr val="FF0000"/>
                </a:solidFill>
                <a:latin typeface="Times New Roman" pitchFamily="18" charset="0"/>
                <a:ea typeface="思源黑体 CN Bold" panose="020B0800000000000000" pitchFamily="34" charset="-122"/>
                <a:cs typeface="Times New Roman" pitchFamily="18" charset="0"/>
              </a:rPr>
              <a:t>cánh</a:t>
            </a:r>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 cam</a:t>
            </a:r>
          </a:p>
          <a:p>
            <a:pPr algn="ctr"/>
            <a:r>
              <a:rPr lang="en-US" altLang="zh-CN" sz="5400" dirty="0" err="1">
                <a:solidFill>
                  <a:srgbClr val="FF0000"/>
                </a:solidFill>
                <a:latin typeface="Times New Roman" pitchFamily="18" charset="0"/>
                <a:ea typeface="思源黑体 CN Bold" panose="020B0800000000000000" pitchFamily="34" charset="-122"/>
                <a:cs typeface="Times New Roman" pitchFamily="18" charset="0"/>
              </a:rPr>
              <a:t>Phân</a:t>
            </a:r>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 </a:t>
            </a:r>
            <a:r>
              <a:rPr lang="en-US" altLang="zh-CN" sz="5400" dirty="0" err="1">
                <a:solidFill>
                  <a:srgbClr val="FF0000"/>
                </a:solidFill>
                <a:latin typeface="Times New Roman" pitchFamily="18" charset="0"/>
                <a:ea typeface="思源黑体 CN Bold" panose="020B0800000000000000" pitchFamily="34" charset="-122"/>
                <a:cs typeface="Times New Roman" pitchFamily="18" charset="0"/>
              </a:rPr>
              <a:t>biệt</a:t>
            </a:r>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oanh</a:t>
            </a:r>
            <a:r>
              <a:rPr lang="en-US" sz="5400" dirty="0">
                <a:solidFill>
                  <a:srgbClr val="FF0000"/>
                </a:solidFill>
                <a:latin typeface="Times New Roman" panose="02020603050405020304" pitchFamily="18" charset="0"/>
                <a:cs typeface="Times New Roman" panose="02020603050405020304" pitchFamily="18" charset="0"/>
              </a:rPr>
              <a:t>/</a:t>
            </a:r>
            <a:r>
              <a:rPr lang="en-US" sz="5400" dirty="0" err="1">
                <a:solidFill>
                  <a:srgbClr val="FF0000"/>
                </a:solidFill>
                <a:latin typeface="Times New Roman" panose="02020603050405020304" pitchFamily="18" charset="0"/>
                <a:cs typeface="Times New Roman" panose="02020603050405020304" pitchFamily="18" charset="0"/>
              </a:rPr>
              <a:t>oach</a:t>
            </a:r>
            <a:r>
              <a:rPr lang="en-US" sz="5400" dirty="0">
                <a:solidFill>
                  <a:srgbClr val="FF0000"/>
                </a:solidFill>
                <a:latin typeface="Times New Roman" panose="02020603050405020304" pitchFamily="18" charset="0"/>
                <a:cs typeface="Times New Roman" panose="02020603050405020304" pitchFamily="18" charset="0"/>
              </a:rPr>
              <a:t>; s/x; </a:t>
            </a:r>
            <a:r>
              <a:rPr lang="en-US" sz="5400" dirty="0" err="1">
                <a:solidFill>
                  <a:srgbClr val="FF0000"/>
                </a:solidFill>
                <a:latin typeface="Times New Roman" panose="02020603050405020304" pitchFamily="18" charset="0"/>
                <a:cs typeface="Times New Roman" panose="02020603050405020304" pitchFamily="18" charset="0"/>
              </a:rPr>
              <a:t>dấu</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hỏi</a:t>
            </a:r>
            <a:r>
              <a:rPr lang="en-US" sz="5400" dirty="0">
                <a:solidFill>
                  <a:srgbClr val="FF0000"/>
                </a:solidFill>
                <a:latin typeface="Times New Roman" panose="02020603050405020304" pitchFamily="18" charset="0"/>
                <a:cs typeface="Times New Roman" panose="02020603050405020304" pitchFamily="18" charset="0"/>
              </a:rPr>
              <a:t>/</a:t>
            </a:r>
            <a:r>
              <a:rPr lang="en-US" sz="5400" dirty="0" err="1">
                <a:solidFill>
                  <a:srgbClr val="FF0000"/>
                </a:solidFill>
                <a:latin typeface="Times New Roman" panose="02020603050405020304" pitchFamily="18" charset="0"/>
                <a:cs typeface="Times New Roman" panose="02020603050405020304" pitchFamily="18" charset="0"/>
              </a:rPr>
              <a:t>dấu</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ngã</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pic>
        <p:nvPicPr>
          <p:cNvPr id="19" name="Picture 18">
            <a:extLst>
              <a:ext uri="{FF2B5EF4-FFF2-40B4-BE49-F238E27FC236}">
                <a16:creationId xmlns:a16="http://schemas.microsoft.com/office/drawing/2014/main"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grpSp>
        <p:nvGrpSpPr>
          <p:cNvPr id="20" name="Group 19">
            <a:extLst>
              <a:ext uri="{FF2B5EF4-FFF2-40B4-BE49-F238E27FC236}">
                <a16:creationId xmlns:a16="http://schemas.microsoft.com/office/drawing/2014/main" id="{466D3825-4332-4B7D-8C1A-56B25B40C2D9}"/>
              </a:ext>
            </a:extLst>
          </p:cNvPr>
          <p:cNvGrpSpPr/>
          <p:nvPr/>
        </p:nvGrpSpPr>
        <p:grpSpPr>
          <a:xfrm>
            <a:off x="0" y="0"/>
            <a:ext cx="12192000" cy="2067871"/>
            <a:chOff x="0" y="-127504"/>
            <a:chExt cx="12192000" cy="1361807"/>
          </a:xfrm>
        </p:grpSpPr>
        <p:sp>
          <p:nvSpPr>
            <p:cNvPr id="21" name="Rectangle: Top Corners Rounded 5">
              <a:extLst>
                <a:ext uri="{FF2B5EF4-FFF2-40B4-BE49-F238E27FC236}">
                  <a16:creationId xmlns:a16="http://schemas.microsoft.com/office/drawing/2014/main"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6">
              <a:extLst>
                <a:ext uri="{FF2B5EF4-FFF2-40B4-BE49-F238E27FC236}">
                  <a16:creationId xmlns:a16="http://schemas.microsoft.com/office/drawing/2014/main"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a:extLst>
              <a:ext uri="{FF2B5EF4-FFF2-40B4-BE49-F238E27FC236}">
                <a16:creationId xmlns:a16="http://schemas.microsoft.com/office/drawing/2014/main"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24" name="Group 23">
            <a:extLst>
              <a:ext uri="{FF2B5EF4-FFF2-40B4-BE49-F238E27FC236}">
                <a16:creationId xmlns:a16="http://schemas.microsoft.com/office/drawing/2014/main" id="{6972E46D-801C-478B-84E2-279D597810AE}"/>
              </a:ext>
            </a:extLst>
          </p:cNvPr>
          <p:cNvGrpSpPr/>
          <p:nvPr/>
        </p:nvGrpSpPr>
        <p:grpSpPr>
          <a:xfrm>
            <a:off x="404014" y="588766"/>
            <a:ext cx="2236024" cy="3156219"/>
            <a:chOff x="299812" y="247841"/>
            <a:chExt cx="2236024" cy="2204862"/>
          </a:xfrm>
        </p:grpSpPr>
        <p:pic>
          <p:nvPicPr>
            <p:cNvPr id="25" name="Picture 24">
              <a:extLst>
                <a:ext uri="{FF2B5EF4-FFF2-40B4-BE49-F238E27FC236}">
                  <a16:creationId xmlns:a16="http://schemas.microsoft.com/office/drawing/2014/main"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26" name="Picture 25">
              <a:extLst>
                <a:ext uri="{FF2B5EF4-FFF2-40B4-BE49-F238E27FC236}">
                  <a16:creationId xmlns:a16="http://schemas.microsoft.com/office/drawing/2014/main"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27" name="Oval 26">
            <a:extLst>
              <a:ext uri="{FF2B5EF4-FFF2-40B4-BE49-F238E27FC236}">
                <a16:creationId xmlns:a16="http://schemas.microsoft.com/office/drawing/2014/main"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文本框 22">
            <a:extLst>
              <a:ext uri="{FF2B5EF4-FFF2-40B4-BE49-F238E27FC236}">
                <a16:creationId xmlns:a16="http://schemas.microsoft.com/office/drawing/2014/main" id="{ADEBE5D5-D1F2-40FA-BDBF-9BDF6D13E5E5}"/>
              </a:ext>
            </a:extLst>
          </p:cNvPr>
          <p:cNvSpPr txBox="1"/>
          <p:nvPr/>
        </p:nvSpPr>
        <p:spPr>
          <a:xfrm>
            <a:off x="1860884" y="881999"/>
            <a:ext cx="1668379" cy="1569660"/>
          </a:xfrm>
          <a:prstGeom prst="rect">
            <a:avLst/>
          </a:prstGeom>
          <a:noFill/>
        </p:spPr>
        <p:txBody>
          <a:bodyPr wrap="square" rtlCol="0">
            <a:spAutoFit/>
          </a:bodyPr>
          <a:lstStyle/>
          <a:p>
            <a:pPr algn="ctr"/>
            <a:r>
              <a:rPr lang="en-US" altLang="zh-CN" sz="4800" b="1" dirty="0">
                <a:solidFill>
                  <a:schemeClr val="bg1"/>
                </a:solidFill>
                <a:effectLst/>
                <a:latin typeface="Times New Roman" pitchFamily="18" charset="0"/>
                <a:ea typeface="Arial-Rounded" panose="020B0500000000000000" pitchFamily="34" charset="0"/>
                <a:cs typeface="Times New Roman" pitchFamily="18" charset="0"/>
              </a:rPr>
              <a:t>Tuần</a:t>
            </a:r>
          </a:p>
          <a:p>
            <a:pPr algn="ctr"/>
            <a:r>
              <a:rPr lang="en-US" altLang="zh-CN" sz="4800" b="1" dirty="0">
                <a:solidFill>
                  <a:schemeClr val="bg1"/>
                </a:solidFill>
                <a:latin typeface="Times New Roman" pitchFamily="18" charset="0"/>
                <a:ea typeface="Arial-Rounded" panose="020B0500000000000000" pitchFamily="34" charset="0"/>
                <a:cs typeface="Times New Roman" pitchFamily="18" charset="0"/>
              </a:rPr>
              <a:t>26</a:t>
            </a:r>
            <a:endParaRPr lang="zh-CN" altLang="en-US" sz="4800" b="1" dirty="0">
              <a:solidFill>
                <a:schemeClr val="bg1"/>
              </a:solidFill>
              <a:effectLst/>
              <a:latin typeface="Times New Roman" pitchFamily="18" charset="0"/>
              <a:ea typeface="Arial-Rounded" panose="020B0500000000000000" pitchFamily="34" charset="0"/>
              <a:cs typeface="Times New Roman" pitchFamily="18" charset="0"/>
            </a:endParaRPr>
          </a:p>
        </p:txBody>
      </p:sp>
      <p:pic>
        <p:nvPicPr>
          <p:cNvPr id="30" name="Picture 29">
            <a:extLst>
              <a:ext uri="{FF2B5EF4-FFF2-40B4-BE49-F238E27FC236}">
                <a16:creationId xmlns:a16="http://schemas.microsoft.com/office/drawing/2014/main"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sp>
        <p:nvSpPr>
          <p:cNvPr id="31" name="文本框 22">
            <a:extLst>
              <a:ext uri="{FF2B5EF4-FFF2-40B4-BE49-F238E27FC236}">
                <a16:creationId xmlns:a16="http://schemas.microsoft.com/office/drawing/2014/main" id="{0C9928D3-15CE-463A-8DD4-D2BDB8DB2C15}"/>
              </a:ext>
            </a:extLst>
          </p:cNvPr>
          <p:cNvSpPr txBox="1"/>
          <p:nvPr/>
        </p:nvSpPr>
        <p:spPr>
          <a:xfrm>
            <a:off x="4651033" y="1249832"/>
            <a:ext cx="4551042" cy="923330"/>
          </a:xfrm>
          <a:prstGeom prst="rect">
            <a:avLst/>
          </a:prstGeom>
          <a:noFill/>
        </p:spPr>
        <p:txBody>
          <a:bodyPr wrap="square" rtlCol="0">
            <a:spAutoFit/>
          </a:bodyPr>
          <a:lstStyle/>
          <a:p>
            <a:r>
              <a:rPr lang="en-US" altLang="zh-CN" sz="5400">
                <a:solidFill>
                  <a:srgbClr val="FF0000"/>
                </a:solidFill>
                <a:latin typeface="Times New Roman" pitchFamily="18" charset="0"/>
                <a:ea typeface="思源黑体 CN Bold" panose="020B0800000000000000" pitchFamily="34" charset="-122"/>
                <a:cs typeface="Times New Roman" pitchFamily="18" charset="0"/>
              </a:rPr>
              <a:t>NGHE VIẾT</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sp>
        <p:nvSpPr>
          <p:cNvPr id="29" name="Title 1"/>
          <p:cNvSpPr txBox="1">
            <a:spLocks/>
          </p:cNvSpPr>
          <p:nvPr/>
        </p:nvSpPr>
        <p:spPr>
          <a:xfrm>
            <a:off x="6835299" y="5398771"/>
            <a:ext cx="3633538" cy="8847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latin typeface="Times New Roman" pitchFamily="18" charset="0"/>
                <a:cs typeface="Times New Roman" pitchFamily="18" charset="0"/>
              </a:rPr>
              <a:t>SGK </a:t>
            </a:r>
            <a:r>
              <a:rPr lang="en-US" sz="4800">
                <a:latin typeface="Times New Roman" pitchFamily="18" charset="0"/>
                <a:cs typeface="Times New Roman" pitchFamily="18" charset="0"/>
              </a:rPr>
              <a:t>tr 65</a:t>
            </a:r>
            <a:endParaRPr lang="vi-VN" sz="4800" dirty="0">
              <a:latin typeface="Times New Roman" pitchFamily="18" charset="0"/>
              <a:cs typeface="Times New Roman" pitchFamily="18" charset="0"/>
            </a:endParaRPr>
          </a:p>
        </p:txBody>
      </p:sp>
    </p:spTree>
    <p:extLst>
      <p:ext uri="{BB962C8B-B14F-4D97-AF65-F5344CB8AC3E}">
        <p14:creationId xmlns:p14="http://schemas.microsoft.com/office/powerpoint/2010/main" val="479931337"/>
      </p:ext>
    </p:extLst>
  </p:cSld>
  <p:clrMapOvr>
    <a:masterClrMapping/>
  </p:clrMapOvr>
  <p:transition spd="slow" advTm="65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5">
                                            <p:txEl>
                                              <p:pRg st="0" end="0"/>
                                            </p:txEl>
                                          </p:spTgt>
                                        </p:tgtEl>
                                        <p:attrNameLst>
                                          <p:attrName>ppt_w</p:attrName>
                                        </p:attrNameLst>
                                      </p:cBhvr>
                                    </p:anim>
                                    <p:anim by="(#ppt_w*0.50)" calcmode="lin" valueType="num">
                                      <p:cBhvr>
                                        <p:cTn id="8" dur="500" decel="50000" autoRev="1" fill="hold">
                                          <p:stCondLst>
                                            <p:cond delay="0"/>
                                          </p:stCondLst>
                                        </p:cTn>
                                        <p:tgtEl>
                                          <p:spTgt spid="15">
                                            <p:txEl>
                                              <p:pRg st="0" end="0"/>
                                            </p:txEl>
                                          </p:spTgt>
                                        </p:tgtEl>
                                        <p:attrNameLst>
                                          <p:attrName>ppt_x</p:attrName>
                                        </p:attrNameLst>
                                      </p:cBhvr>
                                    </p:anim>
                                    <p:anim from="(-#ppt_h/2)" to="(#ppt_y)" calcmode="lin" valueType="num">
                                      <p:cBhvr>
                                        <p:cTn id="9" dur="1000" fill="hold">
                                          <p:stCondLst>
                                            <p:cond delay="0"/>
                                          </p:stCondLst>
                                        </p:cTn>
                                        <p:tgtEl>
                                          <p:spTgt spid="15">
                                            <p:txEl>
                                              <p:pRg st="0" end="0"/>
                                            </p:txEl>
                                          </p:spTgt>
                                        </p:tgtEl>
                                        <p:attrNameLst>
                                          <p:attrName>ppt_y</p:attrName>
                                        </p:attrNameLst>
                                      </p:cBhvr>
                                    </p:anim>
                                    <p:animRot by="21600000">
                                      <p:cBhvr>
                                        <p:cTn id="10" dur="1000" fill="hold">
                                          <p:stCondLst>
                                            <p:cond delay="0"/>
                                          </p:stCondLst>
                                        </p:cTn>
                                        <p:tgtEl>
                                          <p:spTgt spid="15">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5">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15">
                                            <p:txEl>
                                              <p:pRg st="1" end="1"/>
                                            </p:txEl>
                                          </p:spTgt>
                                        </p:tgtEl>
                                        <p:attrNameLst>
                                          <p:attrName>ppt_w</p:attrName>
                                        </p:attrNameLst>
                                      </p:cBhvr>
                                    </p:anim>
                                    <p:anim by="(#ppt_w*0.50)" calcmode="lin" valueType="num">
                                      <p:cBhvr>
                                        <p:cTn id="14" dur="500" decel="50000" autoRev="1" fill="hold">
                                          <p:stCondLst>
                                            <p:cond delay="0"/>
                                          </p:stCondLst>
                                        </p:cTn>
                                        <p:tgtEl>
                                          <p:spTgt spid="15">
                                            <p:txEl>
                                              <p:pRg st="1" end="1"/>
                                            </p:txEl>
                                          </p:spTgt>
                                        </p:tgtEl>
                                        <p:attrNameLst>
                                          <p:attrName>ppt_x</p:attrName>
                                        </p:attrNameLst>
                                      </p:cBhvr>
                                    </p:anim>
                                    <p:anim from="(-#ppt_h/2)" to="(#ppt_y)" calcmode="lin" valueType="num">
                                      <p:cBhvr>
                                        <p:cTn id="15" dur="1000" fill="hold">
                                          <p:stCondLst>
                                            <p:cond delay="0"/>
                                          </p:stCondLst>
                                        </p:cTn>
                                        <p:tgtEl>
                                          <p:spTgt spid="15">
                                            <p:txEl>
                                              <p:pRg st="1" end="1"/>
                                            </p:txEl>
                                          </p:spTgt>
                                        </p:tgtEl>
                                        <p:attrNameLst>
                                          <p:attrName>ppt_y</p:attrName>
                                        </p:attrNameLst>
                                      </p:cBhvr>
                                    </p:anim>
                                    <p:animRot by="21600000">
                                      <p:cBhvr>
                                        <p:cTn id="16" dur="1000" fill="hold">
                                          <p:stCondLst>
                                            <p:cond delay="0"/>
                                          </p:stCondLst>
                                        </p:cTn>
                                        <p:tgtEl>
                                          <p:spTgt spid="15">
                                            <p:txEl>
                                              <p:pRg st="1" end="1"/>
                                            </p:txEl>
                                          </p:spTgt>
                                        </p:tgtEl>
                                        <p:attrNameLst>
                                          <p:attrName>r</p:attrName>
                                        </p:attrNameLst>
                                      </p:cBhvr>
                                    </p:animRot>
                                  </p:childTnLst>
                                </p:cTn>
                              </p:par>
                              <p:par>
                                <p:cTn id="17" presetID="56" presetClass="entr" presetSubtype="0" fill="hold" nodeType="withEffect">
                                  <p:stCondLst>
                                    <p:cond delay="0"/>
                                  </p:stCondLst>
                                  <p:iterate type="lt">
                                    <p:tmPct val="3000"/>
                                  </p:iterate>
                                  <p:childTnLst>
                                    <p:set>
                                      <p:cBhvr>
                                        <p:cTn id="18" dur="1" fill="hold">
                                          <p:stCondLst>
                                            <p:cond delay="0"/>
                                          </p:stCondLst>
                                        </p:cTn>
                                        <p:tgtEl>
                                          <p:spTgt spid="16">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16">
                                            <p:txEl>
                                              <p:pRg st="0" end="0"/>
                                            </p:txEl>
                                          </p:spTgt>
                                        </p:tgtEl>
                                        <p:attrNameLst>
                                          <p:attrName>ppt_w</p:attrName>
                                        </p:attrNameLst>
                                      </p:cBhvr>
                                    </p:anim>
                                    <p:anim by="(#ppt_w*0.50)" calcmode="lin" valueType="num">
                                      <p:cBhvr>
                                        <p:cTn id="20" dur="500" decel="50000" autoRev="1" fill="hold">
                                          <p:stCondLst>
                                            <p:cond delay="0"/>
                                          </p:stCondLst>
                                        </p:cTn>
                                        <p:tgtEl>
                                          <p:spTgt spid="16">
                                            <p:txEl>
                                              <p:pRg st="0" end="0"/>
                                            </p:txEl>
                                          </p:spTgt>
                                        </p:tgtEl>
                                        <p:attrNameLst>
                                          <p:attrName>ppt_x</p:attrName>
                                        </p:attrNameLst>
                                      </p:cBhvr>
                                    </p:anim>
                                    <p:anim from="(-#ppt_h/2)" to="(#ppt_y)" calcmode="lin" valueType="num">
                                      <p:cBhvr>
                                        <p:cTn id="21" dur="1000" fill="hold">
                                          <p:stCondLst>
                                            <p:cond delay="0"/>
                                          </p:stCondLst>
                                        </p:cTn>
                                        <p:tgtEl>
                                          <p:spTgt spid="16">
                                            <p:txEl>
                                              <p:pRg st="0" end="0"/>
                                            </p:txEl>
                                          </p:spTgt>
                                        </p:tgtEl>
                                        <p:attrNameLst>
                                          <p:attrName>ppt_y</p:attrName>
                                        </p:attrNameLst>
                                      </p:cBhvr>
                                    </p:anim>
                                    <p:animRot by="21600000">
                                      <p:cBhvr>
                                        <p:cTn id="22" dur="1000" fill="hold">
                                          <p:stCondLst>
                                            <p:cond delay="0"/>
                                          </p:stCondLst>
                                        </p:cTn>
                                        <p:tgtEl>
                                          <p:spTgt spid="16">
                                            <p:txEl>
                                              <p:pRg st="0" end="0"/>
                                            </p:txEl>
                                          </p:spTgt>
                                        </p:tgtEl>
                                        <p:attrNameLst>
                                          <p:attrName>r</p:attrName>
                                        </p:attrNameLst>
                                      </p:cBhvr>
                                    </p:animRot>
                                  </p:childTnLst>
                                </p:cTn>
                              </p:par>
                              <p:par>
                                <p:cTn id="23" presetID="56" presetClass="entr" presetSubtype="0" fill="hold" nodeType="withEffect">
                                  <p:stCondLst>
                                    <p:cond delay="0"/>
                                  </p:stCondLst>
                                  <p:iterate type="lt">
                                    <p:tmPct val="3000"/>
                                  </p:iterate>
                                  <p:childTnLst>
                                    <p:set>
                                      <p:cBhvr>
                                        <p:cTn id="24" dur="1" fill="hold">
                                          <p:stCondLst>
                                            <p:cond delay="0"/>
                                          </p:stCondLst>
                                        </p:cTn>
                                        <p:tgtEl>
                                          <p:spTgt spid="17">
                                            <p:txEl>
                                              <p:pRg st="1" end="1"/>
                                            </p:txEl>
                                          </p:spTgt>
                                        </p:tgtEl>
                                        <p:attrNameLst>
                                          <p:attrName>style.visibility</p:attrName>
                                        </p:attrNameLst>
                                      </p:cBhvr>
                                      <p:to>
                                        <p:strVal val="visible"/>
                                      </p:to>
                                    </p:set>
                                    <p:anim by="(-#ppt_w*2)" calcmode="lin" valueType="num">
                                      <p:cBhvr rctx="PPT">
                                        <p:cTn id="25" dur="500" autoRev="1" fill="hold">
                                          <p:stCondLst>
                                            <p:cond delay="0"/>
                                          </p:stCondLst>
                                        </p:cTn>
                                        <p:tgtEl>
                                          <p:spTgt spid="17">
                                            <p:txEl>
                                              <p:pRg st="1" end="1"/>
                                            </p:txEl>
                                          </p:spTgt>
                                        </p:tgtEl>
                                        <p:attrNameLst>
                                          <p:attrName>ppt_w</p:attrName>
                                        </p:attrNameLst>
                                      </p:cBhvr>
                                    </p:anim>
                                    <p:anim by="(#ppt_w*0.50)" calcmode="lin" valueType="num">
                                      <p:cBhvr>
                                        <p:cTn id="26" dur="500" decel="50000" autoRev="1" fill="hold">
                                          <p:stCondLst>
                                            <p:cond delay="0"/>
                                          </p:stCondLst>
                                        </p:cTn>
                                        <p:tgtEl>
                                          <p:spTgt spid="17">
                                            <p:txEl>
                                              <p:pRg st="1" end="1"/>
                                            </p:txEl>
                                          </p:spTgt>
                                        </p:tgtEl>
                                        <p:attrNameLst>
                                          <p:attrName>ppt_x</p:attrName>
                                        </p:attrNameLst>
                                      </p:cBhvr>
                                    </p:anim>
                                    <p:anim from="(-#ppt_h/2)" to="(#ppt_y)" calcmode="lin" valueType="num">
                                      <p:cBhvr>
                                        <p:cTn id="27" dur="1000" fill="hold">
                                          <p:stCondLst>
                                            <p:cond delay="0"/>
                                          </p:stCondLst>
                                        </p:cTn>
                                        <p:tgtEl>
                                          <p:spTgt spid="17">
                                            <p:txEl>
                                              <p:pRg st="1" end="1"/>
                                            </p:txEl>
                                          </p:spTgt>
                                        </p:tgtEl>
                                        <p:attrNameLst>
                                          <p:attrName>ppt_y</p:attrName>
                                        </p:attrNameLst>
                                      </p:cBhvr>
                                    </p:anim>
                                    <p:animRot by="21600000">
                                      <p:cBhvr>
                                        <p:cTn id="28" dur="1000" fill="hold">
                                          <p:stCondLst>
                                            <p:cond delay="0"/>
                                          </p:stCondLst>
                                        </p:cTn>
                                        <p:tgtEl>
                                          <p:spTgt spid="17">
                                            <p:txEl>
                                              <p:pRg st="1" end="1"/>
                                            </p:txEl>
                                          </p:spTgt>
                                        </p:tgtEl>
                                        <p:attrNameLst>
                                          <p:attrName>r</p:attrName>
                                        </p:attrNameLst>
                                      </p:cBhvr>
                                    </p:animRot>
                                  </p:childTnLst>
                                </p:cTn>
                              </p:par>
                              <p:par>
                                <p:cTn id="29" presetID="56" presetClass="entr" presetSubtype="0" fill="hold" nodeType="withEffect">
                                  <p:stCondLst>
                                    <p:cond delay="0"/>
                                  </p:stCondLst>
                                  <p:iterate type="lt">
                                    <p:tmPct val="3000"/>
                                  </p:iterate>
                                  <p:childTnLst>
                                    <p:set>
                                      <p:cBhvr>
                                        <p:cTn id="30" dur="1" fill="hold">
                                          <p:stCondLst>
                                            <p:cond delay="0"/>
                                          </p:stCondLst>
                                        </p:cTn>
                                        <p:tgtEl>
                                          <p:spTgt spid="17">
                                            <p:txEl>
                                              <p:pRg st="0" end="0"/>
                                            </p:txEl>
                                          </p:spTgt>
                                        </p:tgtEl>
                                        <p:attrNameLst>
                                          <p:attrName>style.visibility</p:attrName>
                                        </p:attrNameLst>
                                      </p:cBhvr>
                                      <p:to>
                                        <p:strVal val="visible"/>
                                      </p:to>
                                    </p:set>
                                    <p:anim by="(-#ppt_w*2)" calcmode="lin" valueType="num">
                                      <p:cBhvr rctx="PPT">
                                        <p:cTn id="31" dur="500" autoRev="1" fill="hold">
                                          <p:stCondLst>
                                            <p:cond delay="0"/>
                                          </p:stCondLst>
                                        </p:cTn>
                                        <p:tgtEl>
                                          <p:spTgt spid="17">
                                            <p:txEl>
                                              <p:pRg st="0" end="0"/>
                                            </p:txEl>
                                          </p:spTgt>
                                        </p:tgtEl>
                                        <p:attrNameLst>
                                          <p:attrName>ppt_w</p:attrName>
                                        </p:attrNameLst>
                                      </p:cBhvr>
                                    </p:anim>
                                    <p:anim by="(#ppt_w*0.50)" calcmode="lin" valueType="num">
                                      <p:cBhvr>
                                        <p:cTn id="32" dur="500" decel="50000" autoRev="1" fill="hold">
                                          <p:stCondLst>
                                            <p:cond delay="0"/>
                                          </p:stCondLst>
                                        </p:cTn>
                                        <p:tgtEl>
                                          <p:spTgt spid="17">
                                            <p:txEl>
                                              <p:pRg st="0" end="0"/>
                                            </p:txEl>
                                          </p:spTgt>
                                        </p:tgtEl>
                                        <p:attrNameLst>
                                          <p:attrName>ppt_x</p:attrName>
                                        </p:attrNameLst>
                                      </p:cBhvr>
                                    </p:anim>
                                    <p:anim from="(-#ppt_h/2)" to="(#ppt_y)" calcmode="lin" valueType="num">
                                      <p:cBhvr>
                                        <p:cTn id="33" dur="1000" fill="hold">
                                          <p:stCondLst>
                                            <p:cond delay="0"/>
                                          </p:stCondLst>
                                        </p:cTn>
                                        <p:tgtEl>
                                          <p:spTgt spid="17">
                                            <p:txEl>
                                              <p:pRg st="0" end="0"/>
                                            </p:txEl>
                                          </p:spTgt>
                                        </p:tgtEl>
                                        <p:attrNameLst>
                                          <p:attrName>ppt_y</p:attrName>
                                        </p:attrNameLst>
                                      </p:cBhvr>
                                    </p:anim>
                                    <p:animRot by="21600000">
                                      <p:cBhvr>
                                        <p:cTn id="34" dur="1000" fill="hold">
                                          <p:stCondLst>
                                            <p:cond delay="0"/>
                                          </p:stCondLst>
                                        </p:cTn>
                                        <p:tgtEl>
                                          <p:spTgt spid="17">
                                            <p:txEl>
                                              <p:pRg st="0" end="0"/>
                                            </p:txEl>
                                          </p:spTgt>
                                        </p:tgtEl>
                                        <p:attrNameLst>
                                          <p:attrName>r</p:attrName>
                                        </p:attrNameLst>
                                      </p:cBhvr>
                                    </p:animRot>
                                  </p:childTnLst>
                                </p:cTn>
                              </p:par>
                              <p:par>
                                <p:cTn id="35" presetID="56" presetClass="entr" presetSubtype="0" fill="hold" nodeType="withEffect">
                                  <p:stCondLst>
                                    <p:cond delay="0"/>
                                  </p:stCondLst>
                                  <p:iterate type="lt">
                                    <p:tmPct val="3000"/>
                                  </p:iterate>
                                  <p:childTnLst>
                                    <p:set>
                                      <p:cBhvr>
                                        <p:cTn id="36" dur="1" fill="hold">
                                          <p:stCondLst>
                                            <p:cond delay="0"/>
                                          </p:stCondLst>
                                        </p:cTn>
                                        <p:tgtEl>
                                          <p:spTgt spid="28">
                                            <p:txEl>
                                              <p:pRg st="0" end="0"/>
                                            </p:txEl>
                                          </p:spTgt>
                                        </p:tgtEl>
                                        <p:attrNameLst>
                                          <p:attrName>style.visibility</p:attrName>
                                        </p:attrNameLst>
                                      </p:cBhvr>
                                      <p:to>
                                        <p:strVal val="visible"/>
                                      </p:to>
                                    </p:set>
                                    <p:anim by="(-#ppt_w*2)" calcmode="lin" valueType="num">
                                      <p:cBhvr rctx="PPT">
                                        <p:cTn id="37" dur="500" autoRev="1" fill="hold">
                                          <p:stCondLst>
                                            <p:cond delay="0"/>
                                          </p:stCondLst>
                                        </p:cTn>
                                        <p:tgtEl>
                                          <p:spTgt spid="28">
                                            <p:txEl>
                                              <p:pRg st="0" end="0"/>
                                            </p:txEl>
                                          </p:spTgt>
                                        </p:tgtEl>
                                        <p:attrNameLst>
                                          <p:attrName>ppt_w</p:attrName>
                                        </p:attrNameLst>
                                      </p:cBhvr>
                                    </p:anim>
                                    <p:anim by="(#ppt_w*0.50)" calcmode="lin" valueType="num">
                                      <p:cBhvr>
                                        <p:cTn id="38" dur="500" decel="50000" autoRev="1" fill="hold">
                                          <p:stCondLst>
                                            <p:cond delay="0"/>
                                          </p:stCondLst>
                                        </p:cTn>
                                        <p:tgtEl>
                                          <p:spTgt spid="28">
                                            <p:txEl>
                                              <p:pRg st="0" end="0"/>
                                            </p:txEl>
                                          </p:spTgt>
                                        </p:tgtEl>
                                        <p:attrNameLst>
                                          <p:attrName>ppt_x</p:attrName>
                                        </p:attrNameLst>
                                      </p:cBhvr>
                                    </p:anim>
                                    <p:anim from="(-#ppt_h/2)" to="(#ppt_y)" calcmode="lin" valueType="num">
                                      <p:cBhvr>
                                        <p:cTn id="39" dur="1000" fill="hold">
                                          <p:stCondLst>
                                            <p:cond delay="0"/>
                                          </p:stCondLst>
                                        </p:cTn>
                                        <p:tgtEl>
                                          <p:spTgt spid="28">
                                            <p:txEl>
                                              <p:pRg st="0" end="0"/>
                                            </p:txEl>
                                          </p:spTgt>
                                        </p:tgtEl>
                                        <p:attrNameLst>
                                          <p:attrName>ppt_y</p:attrName>
                                        </p:attrNameLst>
                                      </p:cBhvr>
                                    </p:anim>
                                    <p:animRot by="21600000">
                                      <p:cBhvr>
                                        <p:cTn id="40" dur="1000" fill="hold">
                                          <p:stCondLst>
                                            <p:cond delay="0"/>
                                          </p:stCondLst>
                                        </p:cTn>
                                        <p:tgtEl>
                                          <p:spTgt spid="28">
                                            <p:txEl>
                                              <p:pRg st="0" end="0"/>
                                            </p:txEl>
                                          </p:spTgt>
                                        </p:tgtEl>
                                        <p:attrNameLst>
                                          <p:attrName>r</p:attrName>
                                        </p:attrNameLst>
                                      </p:cBhvr>
                                    </p:animRot>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28">
                                            <p:txEl>
                                              <p:pRg st="1" end="1"/>
                                            </p:txEl>
                                          </p:spTgt>
                                        </p:tgtEl>
                                        <p:attrNameLst>
                                          <p:attrName>style.visibility</p:attrName>
                                        </p:attrNameLst>
                                      </p:cBhvr>
                                      <p:to>
                                        <p:strVal val="visible"/>
                                      </p:to>
                                    </p:set>
                                    <p:anim by="(-#ppt_w*2)" calcmode="lin" valueType="num">
                                      <p:cBhvr rctx="PPT">
                                        <p:cTn id="43" dur="500" autoRev="1" fill="hold">
                                          <p:stCondLst>
                                            <p:cond delay="0"/>
                                          </p:stCondLst>
                                        </p:cTn>
                                        <p:tgtEl>
                                          <p:spTgt spid="28">
                                            <p:txEl>
                                              <p:pRg st="1" end="1"/>
                                            </p:txEl>
                                          </p:spTgt>
                                        </p:tgtEl>
                                        <p:attrNameLst>
                                          <p:attrName>ppt_w</p:attrName>
                                        </p:attrNameLst>
                                      </p:cBhvr>
                                    </p:anim>
                                    <p:anim by="(#ppt_w*0.50)" calcmode="lin" valueType="num">
                                      <p:cBhvr>
                                        <p:cTn id="44" dur="500" decel="50000" autoRev="1" fill="hold">
                                          <p:stCondLst>
                                            <p:cond delay="0"/>
                                          </p:stCondLst>
                                        </p:cTn>
                                        <p:tgtEl>
                                          <p:spTgt spid="28">
                                            <p:txEl>
                                              <p:pRg st="1" end="1"/>
                                            </p:txEl>
                                          </p:spTgt>
                                        </p:tgtEl>
                                        <p:attrNameLst>
                                          <p:attrName>ppt_x</p:attrName>
                                        </p:attrNameLst>
                                      </p:cBhvr>
                                    </p:anim>
                                    <p:anim from="(-#ppt_h/2)" to="(#ppt_y)" calcmode="lin" valueType="num">
                                      <p:cBhvr>
                                        <p:cTn id="45" dur="1000" fill="hold">
                                          <p:stCondLst>
                                            <p:cond delay="0"/>
                                          </p:stCondLst>
                                        </p:cTn>
                                        <p:tgtEl>
                                          <p:spTgt spid="28">
                                            <p:txEl>
                                              <p:pRg st="1" end="1"/>
                                            </p:txEl>
                                          </p:spTgt>
                                        </p:tgtEl>
                                        <p:attrNameLst>
                                          <p:attrName>ppt_y</p:attrName>
                                        </p:attrNameLst>
                                      </p:cBhvr>
                                    </p:anim>
                                    <p:animRot by="21600000">
                                      <p:cBhvr>
                                        <p:cTn id="46" dur="1000" fill="hold">
                                          <p:stCondLst>
                                            <p:cond delay="0"/>
                                          </p:stCondLst>
                                        </p:cTn>
                                        <p:tgtEl>
                                          <p:spTgt spid="28">
                                            <p:txEl>
                                              <p:pRg st="1" end="1"/>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31">
                                            <p:txEl>
                                              <p:pRg st="0" end="0"/>
                                            </p:txEl>
                                          </p:spTgt>
                                        </p:tgtEl>
                                        <p:attrNameLst>
                                          <p:attrName>style.visibility</p:attrName>
                                        </p:attrNameLst>
                                      </p:cBhvr>
                                      <p:to>
                                        <p:strVal val="visible"/>
                                      </p:to>
                                    </p:set>
                                    <p:anim by="(-#ppt_w*2)" calcmode="lin" valueType="num">
                                      <p:cBhvr rctx="PPT">
                                        <p:cTn id="49" dur="500" autoRev="1" fill="hold">
                                          <p:stCondLst>
                                            <p:cond delay="0"/>
                                          </p:stCondLst>
                                        </p:cTn>
                                        <p:tgtEl>
                                          <p:spTgt spid="31">
                                            <p:txEl>
                                              <p:pRg st="0" end="0"/>
                                            </p:txEl>
                                          </p:spTgt>
                                        </p:tgtEl>
                                        <p:attrNameLst>
                                          <p:attrName>ppt_w</p:attrName>
                                        </p:attrNameLst>
                                      </p:cBhvr>
                                    </p:anim>
                                    <p:anim by="(#ppt_w*0.50)" calcmode="lin" valueType="num">
                                      <p:cBhvr>
                                        <p:cTn id="50" dur="500" decel="50000" autoRev="1" fill="hold">
                                          <p:stCondLst>
                                            <p:cond delay="0"/>
                                          </p:stCondLst>
                                        </p:cTn>
                                        <p:tgtEl>
                                          <p:spTgt spid="31">
                                            <p:txEl>
                                              <p:pRg st="0" end="0"/>
                                            </p:txEl>
                                          </p:spTgt>
                                        </p:tgtEl>
                                        <p:attrNameLst>
                                          <p:attrName>ppt_x</p:attrName>
                                        </p:attrNameLst>
                                      </p:cBhvr>
                                    </p:anim>
                                    <p:anim from="(-#ppt_h/2)" to="(#ppt_y)" calcmode="lin" valueType="num">
                                      <p:cBhvr>
                                        <p:cTn id="51" dur="1000" fill="hold">
                                          <p:stCondLst>
                                            <p:cond delay="0"/>
                                          </p:stCondLst>
                                        </p:cTn>
                                        <p:tgtEl>
                                          <p:spTgt spid="31">
                                            <p:txEl>
                                              <p:pRg st="0" end="0"/>
                                            </p:txEl>
                                          </p:spTgt>
                                        </p:tgtEl>
                                        <p:attrNameLst>
                                          <p:attrName>ppt_y</p:attrName>
                                        </p:attrNameLst>
                                      </p:cBhvr>
                                    </p:anim>
                                    <p:animRot by="21600000">
                                      <p:cBhvr>
                                        <p:cTn id="52" dur="1000" fill="hold">
                                          <p:stCondLst>
                                            <p:cond delay="0"/>
                                          </p:stCondLst>
                                        </p:cTn>
                                        <p:tgtEl>
                                          <p:spTgt spid="31">
                                            <p:txEl>
                                              <p:pRg st="0" end="0"/>
                                            </p:txEl>
                                          </p:spTgt>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5" y="0"/>
            <a:ext cx="12192000" cy="6931425"/>
          </a:xfrm>
          <a:prstGeom prst="rect">
            <a:avLst/>
          </a:prstGeom>
        </p:spPr>
      </p:pic>
      <p:pic>
        <p:nvPicPr>
          <p:cNvPr id="15" name="14"/>
          <p:cNvPicPr>
            <a:picLocks noChangeAspect="1"/>
          </p:cNvPicPr>
          <p:nvPr/>
        </p:nvPicPr>
        <p:blipFill rotWithShape="1">
          <a:blip r:embed="rId4" cstate="print">
            <a:extLst>
              <a:ext uri="{28A0092B-C50C-407E-A947-70E740481C1C}">
                <a14:useLocalDpi xmlns:a14="http://schemas.microsoft.com/office/drawing/2010/main" val="0"/>
              </a:ext>
            </a:extLst>
          </a:blip>
          <a:srcRect l="2933" t="4266" r="72800" b="63971"/>
          <a:stretch/>
        </p:blipFill>
        <p:spPr>
          <a:xfrm>
            <a:off x="6631339" y="-247987"/>
            <a:ext cx="2522645" cy="1857332"/>
          </a:xfrm>
          <a:prstGeom prst="rect">
            <a:avLst/>
          </a:prstGeom>
        </p:spPr>
      </p:pic>
      <p:pic>
        <p:nvPicPr>
          <p:cNvPr id="8" name="7"/>
          <p:cNvPicPr>
            <a:picLocks noChangeAspect="1"/>
          </p:cNvPicPr>
          <p:nvPr/>
        </p:nvPicPr>
        <p:blipFill rotWithShape="1">
          <a:blip r:embed="rId4">
            <a:extLst>
              <a:ext uri="{28A0092B-C50C-407E-A947-70E740481C1C}">
                <a14:useLocalDpi xmlns:a14="http://schemas.microsoft.com/office/drawing/2010/main" val="0"/>
              </a:ext>
            </a:extLst>
          </a:blip>
          <a:srcRect l="2933" t="4266" r="72800" b="63971"/>
          <a:stretch/>
        </p:blipFill>
        <p:spPr>
          <a:xfrm>
            <a:off x="357632" y="292608"/>
            <a:ext cx="2958592" cy="2178304"/>
          </a:xfrm>
          <a:prstGeom prst="rect">
            <a:avLst/>
          </a:prstGeom>
        </p:spPr>
      </p:pic>
      <p:pic>
        <p:nvPicPr>
          <p:cNvPr id="6" name="5"/>
          <p:cNvPicPr>
            <a:picLocks noChangeAspect="1"/>
          </p:cNvPicPr>
          <p:nvPr/>
        </p:nvPicPr>
        <p:blipFill rotWithShape="1">
          <a:blip r:embed="rId5">
            <a:extLst>
              <a:ext uri="{28A0092B-C50C-407E-A947-70E740481C1C}">
                <a14:useLocalDpi xmlns:a14="http://schemas.microsoft.com/office/drawing/2010/main" val="0"/>
              </a:ext>
            </a:extLst>
          </a:blip>
          <a:srcRect l="4267" t="88178" r="59600"/>
          <a:stretch/>
        </p:blipFill>
        <p:spPr>
          <a:xfrm>
            <a:off x="520192" y="6047232"/>
            <a:ext cx="4405376" cy="810768"/>
          </a:xfrm>
          <a:prstGeom prst="rect">
            <a:avLst/>
          </a:prstGeom>
        </p:spPr>
      </p:pic>
      <p:pic>
        <p:nvPicPr>
          <p:cNvPr id="5" name="4"/>
          <p:cNvPicPr>
            <a:picLocks noChangeAspect="1"/>
          </p:cNvPicPr>
          <p:nvPr/>
        </p:nvPicPr>
        <p:blipFill rotWithShape="1">
          <a:blip r:embed="rId6">
            <a:extLst>
              <a:ext uri="{28A0092B-C50C-407E-A947-70E740481C1C}">
                <a14:useLocalDpi xmlns:a14="http://schemas.microsoft.com/office/drawing/2010/main" val="0"/>
              </a:ext>
            </a:extLst>
          </a:blip>
          <a:srcRect l="1733" t="22044" r="55734" b="4711"/>
          <a:stretch/>
        </p:blipFill>
        <p:spPr>
          <a:xfrm rot="21259508">
            <a:off x="211328" y="1511808"/>
            <a:ext cx="5185664" cy="5023104"/>
          </a:xfrm>
          <a:prstGeom prst="rect">
            <a:avLst/>
          </a:prstGeom>
        </p:spPr>
      </p:pic>
      <p:pic>
        <p:nvPicPr>
          <p:cNvPr id="7" name="6"/>
          <p:cNvPicPr>
            <a:picLocks noChangeAspect="1"/>
          </p:cNvPicPr>
          <p:nvPr/>
        </p:nvPicPr>
        <p:blipFill rotWithShape="1">
          <a:blip r:embed="rId7">
            <a:extLst>
              <a:ext uri="{28A0092B-C50C-407E-A947-70E740481C1C}">
                <a14:useLocalDpi xmlns:a14="http://schemas.microsoft.com/office/drawing/2010/main" val="0"/>
              </a:ext>
            </a:extLst>
          </a:blip>
          <a:srcRect l="20266" t="21926" r="75333" b="56148"/>
          <a:stretch/>
        </p:blipFill>
        <p:spPr>
          <a:xfrm>
            <a:off x="2255573" y="1541277"/>
            <a:ext cx="536448" cy="1503680"/>
          </a:xfrm>
          <a:prstGeom prst="rect">
            <a:avLst/>
          </a:prstGeom>
        </p:spPr>
      </p:pic>
      <p:pic>
        <p:nvPicPr>
          <p:cNvPr id="9" name="8"/>
          <p:cNvPicPr>
            <a:picLocks noChangeAspect="1"/>
          </p:cNvPicPr>
          <p:nvPr/>
        </p:nvPicPr>
        <p:blipFill rotWithShape="1">
          <a:blip r:embed="rId8">
            <a:extLst>
              <a:ext uri="{28A0092B-C50C-407E-A947-70E740481C1C}">
                <a14:useLocalDpi xmlns:a14="http://schemas.microsoft.com/office/drawing/2010/main" val="0"/>
              </a:ext>
            </a:extLst>
          </a:blip>
          <a:srcRect l="31600" t="14933" r="58000" b="35289"/>
          <a:stretch/>
        </p:blipFill>
        <p:spPr>
          <a:xfrm>
            <a:off x="3035387" y="-1414272"/>
            <a:ext cx="1267968" cy="3413760"/>
          </a:xfrm>
          <a:prstGeom prst="rect">
            <a:avLst/>
          </a:prstGeom>
        </p:spPr>
      </p:pic>
      <p:pic>
        <p:nvPicPr>
          <p:cNvPr id="12" name="11"/>
          <p:cNvPicPr>
            <a:picLocks noChangeAspect="1"/>
          </p:cNvPicPr>
          <p:nvPr/>
        </p:nvPicPr>
        <p:blipFill rotWithShape="1">
          <a:blip r:embed="rId8">
            <a:extLst>
              <a:ext uri="{28A0092B-C50C-407E-A947-70E740481C1C}">
                <a14:useLocalDpi xmlns:a14="http://schemas.microsoft.com/office/drawing/2010/main" val="0"/>
              </a:ext>
            </a:extLst>
          </a:blip>
          <a:srcRect l="31600" t="14933" r="58000" b="35289"/>
          <a:stretch/>
        </p:blipFill>
        <p:spPr>
          <a:xfrm>
            <a:off x="6480043" y="-436531"/>
            <a:ext cx="1267968" cy="3413760"/>
          </a:xfrm>
          <a:prstGeom prst="rect">
            <a:avLst/>
          </a:prstGeom>
        </p:spPr>
      </p:pic>
      <p:pic>
        <p:nvPicPr>
          <p:cNvPr id="13" name="12"/>
          <p:cNvPicPr>
            <a:picLocks noChangeAspect="1"/>
          </p:cNvPicPr>
          <p:nvPr/>
        </p:nvPicPr>
        <p:blipFill rotWithShape="1">
          <a:blip r:embed="rId8">
            <a:extLst>
              <a:ext uri="{28A0092B-C50C-407E-A947-70E740481C1C}">
                <a14:useLocalDpi xmlns:a14="http://schemas.microsoft.com/office/drawing/2010/main" val="0"/>
              </a:ext>
            </a:extLst>
          </a:blip>
          <a:srcRect l="31600" t="14933" r="58000" b="35289"/>
          <a:stretch/>
        </p:blipFill>
        <p:spPr>
          <a:xfrm>
            <a:off x="8976320" y="-1158240"/>
            <a:ext cx="1267968" cy="3413760"/>
          </a:xfrm>
          <a:prstGeom prst="rect">
            <a:avLst/>
          </a:prstGeom>
        </p:spPr>
      </p:pic>
      <p:sp>
        <p:nvSpPr>
          <p:cNvPr id="2" name="Rectangle 1">
            <a:extLst>
              <a:ext uri="{FF2B5EF4-FFF2-40B4-BE49-F238E27FC236}">
                <a16:creationId xmlns:a16="http://schemas.microsoft.com/office/drawing/2014/main" id="{BE56F738-6807-4754-BBC7-39C56117E85F}"/>
              </a:ext>
            </a:extLst>
          </p:cNvPr>
          <p:cNvSpPr/>
          <p:nvPr/>
        </p:nvSpPr>
        <p:spPr>
          <a:xfrm>
            <a:off x="4690107" y="2959390"/>
            <a:ext cx="7225055" cy="1323439"/>
          </a:xfrm>
          <a:prstGeom prst="rect">
            <a:avLst/>
          </a:prstGeom>
          <a:noFill/>
        </p:spPr>
        <p:txBody>
          <a:bodyPr wrap="none" lIns="91440" tIns="45720" rIns="91440" bIns="45720">
            <a:spAutoFit/>
          </a:bodyPr>
          <a:lstStyle/>
          <a:p>
            <a:pPr algn="ct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Củng</a:t>
            </a:r>
            <a:r>
              <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cố</a:t>
            </a:r>
            <a:r>
              <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bài</a:t>
            </a:r>
            <a:r>
              <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học</a:t>
            </a:r>
            <a:endPar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0684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2" presetClass="entr" presetSubtype="1" fill="hold"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par>
                                <p:cTn id="18" presetID="42" presetClass="entr" presetSubtype="0" fill="hold" nodeType="withEffect">
                                  <p:stCondLst>
                                    <p:cond delay="15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225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Effect transition="in" filter="wheel(1)">
                                      <p:cBhvr>
                                        <p:cTn id="50"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3101116" y="515441"/>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3864620" y="2075344"/>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a:stretch>
            <a:fillRect/>
          </a:stretch>
        </p:blipFill>
        <p:spPr>
          <a:xfrm>
            <a:off x="3892979" y="3774697"/>
            <a:ext cx="1056732" cy="1007960"/>
          </a:xfrm>
          <a:prstGeom prst="rect">
            <a:avLst/>
          </a:prstGeom>
        </p:spPr>
      </p:pic>
      <p:pic>
        <p:nvPicPr>
          <p:cNvPr id="57" name="图片 56">
            <a:extLst>
              <a:ext uri="{FF2B5EF4-FFF2-40B4-BE49-F238E27FC236}">
                <a16:creationId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TextBox 7"/>
          <p:cNvSpPr txBox="1"/>
          <p:nvPr/>
        </p:nvSpPr>
        <p:spPr>
          <a:xfrm>
            <a:off x="4392986" y="742454"/>
            <a:ext cx="7189414" cy="553933"/>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Nghe – viết chính </a:t>
            </a:r>
            <a:r>
              <a:rPr kumimoji="0" lang="en-US" sz="2800" b="0" i="0" u="none" strike="noStrike" kern="1200" cap="none" spc="0" normalizeH="0" baseline="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rPr>
              <a:t>tả</a:t>
            </a:r>
            <a:r>
              <a:rPr kumimoji="0" lang="en-US" sz="2800" b="0"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 1 </a:t>
            </a:r>
            <a:r>
              <a:rPr kumimoji="0" lang="en-US" sz="2800" b="0" i="0" u="none" strike="noStrike" kern="1200" cap="none" spc="0" normalizeH="0" baseline="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rPr>
              <a:t>đoạn</a:t>
            </a:r>
            <a:r>
              <a:rPr kumimoji="0" lang="en-US" sz="2800" b="0"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rPr>
              <a:t>văn</a:t>
            </a:r>
            <a:r>
              <a:rPr kumimoji="0" lang="en-US" sz="2800" b="0"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a:t>
            </a:r>
          </a:p>
        </p:txBody>
      </p:sp>
      <p:sp>
        <p:nvSpPr>
          <p:cNvPr id="9" name="TextBox 8"/>
          <p:cNvSpPr txBox="1"/>
          <p:nvPr/>
        </p:nvSpPr>
        <p:spPr>
          <a:xfrm>
            <a:off x="4949711" y="2302357"/>
            <a:ext cx="7189414" cy="553933"/>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Viết đúng chính tả, trình bày bài hợp lí.</a:t>
            </a:r>
          </a:p>
        </p:txBody>
      </p:sp>
      <p:sp>
        <p:nvSpPr>
          <p:cNvPr id="10" name="TextBox 9"/>
          <p:cNvSpPr txBox="1"/>
          <p:nvPr/>
        </p:nvSpPr>
        <p:spPr>
          <a:xfrm>
            <a:off x="5121320" y="3985353"/>
            <a:ext cx="7189414" cy="553933"/>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Phân biệt, làm đúng bài tập chính tả.</a:t>
            </a:r>
          </a:p>
        </p:txBody>
      </p:sp>
      <p:sp>
        <p:nvSpPr>
          <p:cNvPr id="11" name="TextBox 10"/>
          <p:cNvSpPr txBox="1"/>
          <p:nvPr/>
        </p:nvSpPr>
        <p:spPr>
          <a:xfrm>
            <a:off x="4514718" y="5618911"/>
            <a:ext cx="7189414" cy="553933"/>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Giữ gìn vở cẩn thận, viết chữ đúng đều nét.</a:t>
            </a:r>
          </a:p>
        </p:txBody>
      </p:sp>
      <p:sp>
        <p:nvSpPr>
          <p:cNvPr id="12" name="文本框 22">
            <a:extLst>
              <a:ext uri="{FF2B5EF4-FFF2-40B4-BE49-F238E27FC236}">
                <a16:creationId xmlns:a16="http://schemas.microsoft.com/office/drawing/2014/main" id="{0C9928D3-15CE-463A-8DD4-D2BDB8DB2C15}"/>
              </a:ext>
            </a:extLst>
          </p:cNvPr>
          <p:cNvSpPr txBox="1"/>
          <p:nvPr/>
        </p:nvSpPr>
        <p:spPr>
          <a:xfrm>
            <a:off x="19785" y="2912718"/>
            <a:ext cx="3740579"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a:ln>
                  <a:noFill/>
                </a:ln>
                <a:solidFill>
                  <a:srgbClr val="FF0000"/>
                </a:solidFill>
                <a:effectLst/>
                <a:uLnTx/>
                <a:uFillTx/>
                <a:latin typeface="Times New Roman" pitchFamily="18" charset="0"/>
                <a:ea typeface="思源黑体 CN Bold" panose="020B0800000000000000" pitchFamily="34" charset="-122"/>
                <a:cs typeface="Times New Roman" pitchFamily="18" charset="0"/>
              </a:rPr>
              <a:t>YÊU CẦU CẦN ĐẠT</a:t>
            </a:r>
            <a:endParaRPr kumimoji="0" lang="zh-CN" altLang="en-US" sz="5400" b="0" i="0" u="none" strike="noStrike" kern="1200" cap="none" spc="0" normalizeH="0" baseline="0" noProof="0" dirty="0">
              <a:ln>
                <a:noFill/>
              </a:ln>
              <a:solidFill>
                <a:srgbClr val="FF0000"/>
              </a:solidFill>
              <a:effectLst/>
              <a:uLnTx/>
              <a:uFillTx/>
              <a:latin typeface="Times New Roman" pitchFamily="18" charset="0"/>
              <a:ea typeface="思源黑体 CN Bold" panose="020B0800000000000000" pitchFamily="34" charset="-122"/>
              <a:cs typeface="Times New Roman" pitchFamily="18" charset="0"/>
            </a:endParaRPr>
          </a:p>
        </p:txBody>
      </p:sp>
    </p:spTree>
    <p:extLst>
      <p:ext uri="{BB962C8B-B14F-4D97-AF65-F5344CB8AC3E}">
        <p14:creationId xmlns:p14="http://schemas.microsoft.com/office/powerpoint/2010/main" val="3642782064"/>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56" presetClass="entr" presetSubtype="0" fill="hold" nodeType="withEffect">
                                  <p:stCondLst>
                                    <p:cond delay="0"/>
                                  </p:stCondLst>
                                  <p:iterate type="lt">
                                    <p:tmPct val="3000"/>
                                  </p:iterate>
                                  <p:childTnLst>
                                    <p:set>
                                      <p:cBhvr>
                                        <p:cTn id="14" dur="1" fill="hold">
                                          <p:stCondLst>
                                            <p:cond delay="0"/>
                                          </p:stCondLst>
                                        </p:cTn>
                                        <p:tgtEl>
                                          <p:spTgt spid="12">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12">
                                            <p:txEl>
                                              <p:pRg st="0" end="0"/>
                                            </p:txEl>
                                          </p:spTgt>
                                        </p:tgtEl>
                                        <p:attrNameLst>
                                          <p:attrName>ppt_w</p:attrName>
                                        </p:attrNameLst>
                                      </p:cBhvr>
                                    </p:anim>
                                    <p:anim by="(#ppt_w*0.50)" calcmode="lin" valueType="num">
                                      <p:cBhvr>
                                        <p:cTn id="16" dur="500" decel="50000" autoRev="1" fill="hold">
                                          <p:stCondLst>
                                            <p:cond delay="0"/>
                                          </p:stCondLst>
                                        </p:cTn>
                                        <p:tgtEl>
                                          <p:spTgt spid="12">
                                            <p:txEl>
                                              <p:pRg st="0" end="0"/>
                                            </p:txEl>
                                          </p:spTgt>
                                        </p:tgtEl>
                                        <p:attrNameLst>
                                          <p:attrName>ppt_x</p:attrName>
                                        </p:attrNameLst>
                                      </p:cBhvr>
                                    </p:anim>
                                    <p:anim from="(-#ppt_h/2)" to="(#ppt_y)" calcmode="lin" valueType="num">
                                      <p:cBhvr>
                                        <p:cTn id="17" dur="1000" fill="hold">
                                          <p:stCondLst>
                                            <p:cond delay="0"/>
                                          </p:stCondLst>
                                        </p:cTn>
                                        <p:tgtEl>
                                          <p:spTgt spid="12">
                                            <p:txEl>
                                              <p:pRg st="0" end="0"/>
                                            </p:txEl>
                                          </p:spTgt>
                                        </p:tgtEl>
                                        <p:attrNameLst>
                                          <p:attrName>ppt_y</p:attrName>
                                        </p:attrNameLst>
                                      </p:cBhvr>
                                    </p:anim>
                                    <p:animRot by="21600000">
                                      <p:cBhvr>
                                        <p:cTn id="18" dur="1000" fill="hold">
                                          <p:stCondLst>
                                            <p:cond delay="0"/>
                                          </p:stCondLst>
                                        </p:cTn>
                                        <p:tgtEl>
                                          <p:spTgt spid="12">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anim calcmode="lin" valueType="num">
                                      <p:cBhvr>
                                        <p:cTn id="24" dur="500" fill="hold"/>
                                        <p:tgtEl>
                                          <p:spTgt spid="54"/>
                                        </p:tgtEl>
                                        <p:attrNameLst>
                                          <p:attrName>style.rotation</p:attrName>
                                        </p:attrNameLst>
                                      </p:cBhvr>
                                      <p:tavLst>
                                        <p:tav tm="0">
                                          <p:val>
                                            <p:fltVal val="720"/>
                                          </p:val>
                                        </p:tav>
                                        <p:tav tm="100000">
                                          <p:val>
                                            <p:fltVal val="0"/>
                                          </p:val>
                                        </p:tav>
                                      </p:tavLst>
                                    </p:anim>
                                    <p:anim calcmode="lin" valueType="num">
                                      <p:cBhvr>
                                        <p:cTn id="25" dur="500" fill="hold"/>
                                        <p:tgtEl>
                                          <p:spTgt spid="54"/>
                                        </p:tgtEl>
                                        <p:attrNameLst>
                                          <p:attrName>ppt_h</p:attrName>
                                        </p:attrNameLst>
                                      </p:cBhvr>
                                      <p:tavLst>
                                        <p:tav tm="0">
                                          <p:val>
                                            <p:fltVal val="0"/>
                                          </p:val>
                                        </p:tav>
                                        <p:tav tm="100000">
                                          <p:val>
                                            <p:strVal val="#ppt_h"/>
                                          </p:val>
                                        </p:tav>
                                      </p:tavLst>
                                    </p:anim>
                                    <p:anim calcmode="lin" valueType="num">
                                      <p:cBhvr>
                                        <p:cTn id="26" dur="500" fill="hold"/>
                                        <p:tgtEl>
                                          <p:spTgt spid="54"/>
                                        </p:tgtEl>
                                        <p:attrNameLst>
                                          <p:attrName>ppt_w</p:attrName>
                                        </p:attrNameLst>
                                      </p:cBhvr>
                                      <p:tavLst>
                                        <p:tav tm="0">
                                          <p:val>
                                            <p:fltVal val="0"/>
                                          </p:val>
                                        </p:tav>
                                        <p:tav tm="100000">
                                          <p:val>
                                            <p:strVal val="#ppt_w"/>
                                          </p:val>
                                        </p:tav>
                                      </p:tavLst>
                                    </p:anim>
                                  </p:childTnLst>
                                </p:cTn>
                              </p:par>
                              <p:par>
                                <p:cTn id="27" presetID="6"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anim calcmode="lin" valueType="num">
                                      <p:cBhvr>
                                        <p:cTn id="35" dur="500" fill="hold"/>
                                        <p:tgtEl>
                                          <p:spTgt spid="55"/>
                                        </p:tgtEl>
                                        <p:attrNameLst>
                                          <p:attrName>style.rotation</p:attrName>
                                        </p:attrNameLst>
                                      </p:cBhvr>
                                      <p:tavLst>
                                        <p:tav tm="0">
                                          <p:val>
                                            <p:fltVal val="720"/>
                                          </p:val>
                                        </p:tav>
                                        <p:tav tm="100000">
                                          <p:val>
                                            <p:fltVal val="0"/>
                                          </p:val>
                                        </p:tav>
                                      </p:tavLst>
                                    </p:anim>
                                    <p:anim calcmode="lin" valueType="num">
                                      <p:cBhvr>
                                        <p:cTn id="36" dur="500" fill="hold"/>
                                        <p:tgtEl>
                                          <p:spTgt spid="55"/>
                                        </p:tgtEl>
                                        <p:attrNameLst>
                                          <p:attrName>ppt_h</p:attrName>
                                        </p:attrNameLst>
                                      </p:cBhvr>
                                      <p:tavLst>
                                        <p:tav tm="0">
                                          <p:val>
                                            <p:fltVal val="0"/>
                                          </p:val>
                                        </p:tav>
                                        <p:tav tm="100000">
                                          <p:val>
                                            <p:strVal val="#ppt_h"/>
                                          </p:val>
                                        </p:tav>
                                      </p:tavLst>
                                    </p:anim>
                                    <p:anim calcmode="lin" valueType="num">
                                      <p:cBhvr>
                                        <p:cTn id="37" dur="500" fill="hold"/>
                                        <p:tgtEl>
                                          <p:spTgt spid="55"/>
                                        </p:tgtEl>
                                        <p:attrNameLst>
                                          <p:attrName>ppt_w</p:attrName>
                                        </p:attrNameLst>
                                      </p:cBhvr>
                                      <p:tavLst>
                                        <p:tav tm="0">
                                          <p:val>
                                            <p:fltVal val="0"/>
                                          </p:val>
                                        </p:tav>
                                        <p:tav tm="100000">
                                          <p:val>
                                            <p:strVal val="#ppt_w"/>
                                          </p:val>
                                        </p:tav>
                                      </p:tavLst>
                                    </p:anim>
                                  </p:childTnLst>
                                </p:cTn>
                              </p:par>
                              <p:par>
                                <p:cTn id="38" presetID="6" presetClass="entr" presetSubtype="16"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anim calcmode="lin" valueType="num">
                                      <p:cBhvr>
                                        <p:cTn id="46" dur="500" fill="hold"/>
                                        <p:tgtEl>
                                          <p:spTgt spid="56"/>
                                        </p:tgtEl>
                                        <p:attrNameLst>
                                          <p:attrName>style.rotation</p:attrName>
                                        </p:attrNameLst>
                                      </p:cBhvr>
                                      <p:tavLst>
                                        <p:tav tm="0">
                                          <p:val>
                                            <p:fltVal val="720"/>
                                          </p:val>
                                        </p:tav>
                                        <p:tav tm="100000">
                                          <p:val>
                                            <p:fltVal val="0"/>
                                          </p:val>
                                        </p:tav>
                                      </p:tavLst>
                                    </p:anim>
                                    <p:anim calcmode="lin" valueType="num">
                                      <p:cBhvr>
                                        <p:cTn id="47" dur="500" fill="hold"/>
                                        <p:tgtEl>
                                          <p:spTgt spid="56"/>
                                        </p:tgtEl>
                                        <p:attrNameLst>
                                          <p:attrName>ppt_h</p:attrName>
                                        </p:attrNameLst>
                                      </p:cBhvr>
                                      <p:tavLst>
                                        <p:tav tm="0">
                                          <p:val>
                                            <p:fltVal val="0"/>
                                          </p:val>
                                        </p:tav>
                                        <p:tav tm="100000">
                                          <p:val>
                                            <p:strVal val="#ppt_h"/>
                                          </p:val>
                                        </p:tav>
                                      </p:tavLst>
                                    </p:anim>
                                    <p:anim calcmode="lin" valueType="num">
                                      <p:cBhvr>
                                        <p:cTn id="48" dur="500" fill="hold"/>
                                        <p:tgtEl>
                                          <p:spTgt spid="56"/>
                                        </p:tgtEl>
                                        <p:attrNameLst>
                                          <p:attrName>ppt_w</p:attrName>
                                        </p:attrNameLst>
                                      </p:cBhvr>
                                      <p:tavLst>
                                        <p:tav tm="0">
                                          <p:val>
                                            <p:fltVal val="0"/>
                                          </p:val>
                                        </p:tav>
                                        <p:tav tm="100000">
                                          <p:val>
                                            <p:strVal val="#ppt_w"/>
                                          </p:val>
                                        </p:tav>
                                      </p:tavLst>
                                    </p:anim>
                                  </p:childTnLst>
                                </p:cTn>
                              </p:par>
                              <p:par>
                                <p:cTn id="49" presetID="6" presetClass="entr" presetSubtype="16"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circle(in)">
                                      <p:cBhvr>
                                        <p:cTn id="51" dur="2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35" presetClass="entr" presetSubtype="0" fill="hold"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anim calcmode="lin" valueType="num">
                                      <p:cBhvr>
                                        <p:cTn id="57" dur="500" fill="hold"/>
                                        <p:tgtEl>
                                          <p:spTgt spid="57"/>
                                        </p:tgtEl>
                                        <p:attrNameLst>
                                          <p:attrName>style.rotation</p:attrName>
                                        </p:attrNameLst>
                                      </p:cBhvr>
                                      <p:tavLst>
                                        <p:tav tm="0">
                                          <p:val>
                                            <p:fltVal val="720"/>
                                          </p:val>
                                        </p:tav>
                                        <p:tav tm="100000">
                                          <p:val>
                                            <p:fltVal val="0"/>
                                          </p:val>
                                        </p:tav>
                                      </p:tavLst>
                                    </p:anim>
                                    <p:anim calcmode="lin" valueType="num">
                                      <p:cBhvr>
                                        <p:cTn id="58" dur="500" fill="hold"/>
                                        <p:tgtEl>
                                          <p:spTgt spid="57"/>
                                        </p:tgtEl>
                                        <p:attrNameLst>
                                          <p:attrName>ppt_h</p:attrName>
                                        </p:attrNameLst>
                                      </p:cBhvr>
                                      <p:tavLst>
                                        <p:tav tm="0">
                                          <p:val>
                                            <p:fltVal val="0"/>
                                          </p:val>
                                        </p:tav>
                                        <p:tav tm="100000">
                                          <p:val>
                                            <p:strVal val="#ppt_h"/>
                                          </p:val>
                                        </p:tav>
                                      </p:tavLst>
                                    </p:anim>
                                    <p:anim calcmode="lin" valueType="num">
                                      <p:cBhvr>
                                        <p:cTn id="59" dur="500" fill="hold"/>
                                        <p:tgtEl>
                                          <p:spTgt spid="57"/>
                                        </p:tgtEl>
                                        <p:attrNameLst>
                                          <p:attrName>ppt_w</p:attrName>
                                        </p:attrNameLst>
                                      </p:cBhvr>
                                      <p:tavLst>
                                        <p:tav tm="0">
                                          <p:val>
                                            <p:fltVal val="0"/>
                                          </p:val>
                                        </p:tav>
                                        <p:tav tm="100000">
                                          <p:val>
                                            <p:strVal val="#ppt_w"/>
                                          </p:val>
                                        </p:tav>
                                      </p:tavLst>
                                    </p:anim>
                                  </p:childTnLst>
                                </p:cTn>
                              </p:par>
                              <p:par>
                                <p:cTn id="60" presetID="6" presetClass="entr" presetSubtype="16"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circle(in)">
                                      <p:cBhvr>
                                        <p:cTn id="6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10384418" y="4887918"/>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8250054" y="5573456"/>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a:stretch>
            <a:fillRect/>
          </a:stretch>
        </p:blipFill>
        <p:spPr>
          <a:xfrm>
            <a:off x="5806840" y="4887918"/>
            <a:ext cx="1056732" cy="1007960"/>
          </a:xfrm>
          <a:prstGeom prst="rect">
            <a:avLst/>
          </a:prstGeom>
        </p:spPr>
      </p:pic>
      <p:pic>
        <p:nvPicPr>
          <p:cNvPr id="57" name="图片 56">
            <a:extLst>
              <a:ext uri="{FF2B5EF4-FFF2-40B4-BE49-F238E27FC236}">
                <a16:creationId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文本框 22">
            <a:extLst>
              <a:ext uri="{FF2B5EF4-FFF2-40B4-BE49-F238E27FC236}">
                <a16:creationId xmlns:a16="http://schemas.microsoft.com/office/drawing/2014/main" id="{0C9928D3-15CE-463A-8DD4-D2BDB8DB2C15}"/>
              </a:ext>
            </a:extLst>
          </p:cNvPr>
          <p:cNvSpPr txBox="1"/>
          <p:nvPr/>
        </p:nvSpPr>
        <p:spPr>
          <a:xfrm>
            <a:off x="1704108" y="2415571"/>
            <a:ext cx="8918171" cy="1569660"/>
          </a:xfrm>
          <a:prstGeom prst="rect">
            <a:avLst/>
          </a:prstGeom>
          <a:noFill/>
        </p:spPr>
        <p:txBody>
          <a:bodyPr wrap="square" rtlCol="0">
            <a:spAutoFit/>
          </a:bodyPr>
          <a:lstStyle/>
          <a:p>
            <a:pPr algn="ct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Tạm biệt và hẹn gặp lại các con </a:t>
            </a:r>
          </a:p>
          <a:p>
            <a:pPr algn="ct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trong các tiết học sau!</a:t>
            </a:r>
            <a:endParaRPr lang="zh-CN" altLang="en-US"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353615628"/>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anim calcmode="lin" valueType="num">
                                      <p:cBhvr>
                                        <p:cTn id="17" dur="500" fill="hold"/>
                                        <p:tgtEl>
                                          <p:spTgt spid="54"/>
                                        </p:tgtEl>
                                        <p:attrNameLst>
                                          <p:attrName>style.rotation</p:attrName>
                                        </p:attrNameLst>
                                      </p:cBhvr>
                                      <p:tavLst>
                                        <p:tav tm="0">
                                          <p:val>
                                            <p:fltVal val="720"/>
                                          </p:val>
                                        </p:tav>
                                        <p:tav tm="100000">
                                          <p:val>
                                            <p:fltVal val="0"/>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 calcmode="lin" valueType="num">
                                      <p:cBhvr>
                                        <p:cTn id="19" dur="500" fill="hold"/>
                                        <p:tgtEl>
                                          <p:spTgt spid="54"/>
                                        </p:tgtEl>
                                        <p:attrNameLst>
                                          <p:attrName>ppt_w</p:attrName>
                                        </p:attrNameLst>
                                      </p:cBhvr>
                                      <p:tavLst>
                                        <p:tav tm="0">
                                          <p:val>
                                            <p:fltVal val="0"/>
                                          </p:val>
                                        </p:tav>
                                        <p:tav tm="100000">
                                          <p:val>
                                            <p:strVal val="#ppt_w"/>
                                          </p:val>
                                        </p:tav>
                                      </p:tavLst>
                                    </p:anim>
                                  </p:childTnLst>
                                </p:cTn>
                              </p:par>
                            </p:childTnLst>
                          </p:cTn>
                        </p:par>
                        <p:par>
                          <p:cTn id="20" fill="hold">
                            <p:stCondLst>
                              <p:cond delay="1500"/>
                            </p:stCondLst>
                            <p:childTnLst>
                              <p:par>
                                <p:cTn id="21" presetID="35"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anim calcmode="lin" valueType="num">
                                      <p:cBhvr>
                                        <p:cTn id="24" dur="500" fill="hold"/>
                                        <p:tgtEl>
                                          <p:spTgt spid="55"/>
                                        </p:tgtEl>
                                        <p:attrNameLst>
                                          <p:attrName>style.rotation</p:attrName>
                                        </p:attrNameLst>
                                      </p:cBhvr>
                                      <p:tavLst>
                                        <p:tav tm="0">
                                          <p:val>
                                            <p:fltVal val="720"/>
                                          </p:val>
                                        </p:tav>
                                        <p:tav tm="100000">
                                          <p:val>
                                            <p:fltVal val="0"/>
                                          </p:val>
                                        </p:tav>
                                      </p:tavLst>
                                    </p:anim>
                                    <p:anim calcmode="lin" valueType="num">
                                      <p:cBhvr>
                                        <p:cTn id="25" dur="500" fill="hold"/>
                                        <p:tgtEl>
                                          <p:spTgt spid="55"/>
                                        </p:tgtEl>
                                        <p:attrNameLst>
                                          <p:attrName>ppt_h</p:attrName>
                                        </p:attrNameLst>
                                      </p:cBhvr>
                                      <p:tavLst>
                                        <p:tav tm="0">
                                          <p:val>
                                            <p:fltVal val="0"/>
                                          </p:val>
                                        </p:tav>
                                        <p:tav tm="100000">
                                          <p:val>
                                            <p:strVal val="#ppt_h"/>
                                          </p:val>
                                        </p:tav>
                                      </p:tavLst>
                                    </p:anim>
                                    <p:anim calcmode="lin" valueType="num">
                                      <p:cBhvr>
                                        <p:cTn id="26" dur="500" fill="hold"/>
                                        <p:tgtEl>
                                          <p:spTgt spid="55"/>
                                        </p:tgtEl>
                                        <p:attrNameLst>
                                          <p:attrName>ppt_w</p:attrName>
                                        </p:attrNameLst>
                                      </p:cBhvr>
                                      <p:tavLst>
                                        <p:tav tm="0">
                                          <p:val>
                                            <p:fltVal val="0"/>
                                          </p:val>
                                        </p:tav>
                                        <p:tav tm="100000">
                                          <p:val>
                                            <p:strVal val="#ppt_w"/>
                                          </p:val>
                                        </p:tav>
                                      </p:tavLst>
                                    </p:anim>
                                  </p:childTnLst>
                                </p:cTn>
                              </p:par>
                            </p:childTnLst>
                          </p:cTn>
                        </p:par>
                        <p:par>
                          <p:cTn id="27" fill="hold">
                            <p:stCondLst>
                              <p:cond delay="2000"/>
                            </p:stCondLst>
                            <p:childTnLst>
                              <p:par>
                                <p:cTn id="28" presetID="35"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anim calcmode="lin" valueType="num">
                                      <p:cBhvr>
                                        <p:cTn id="31" dur="500" fill="hold"/>
                                        <p:tgtEl>
                                          <p:spTgt spid="56"/>
                                        </p:tgtEl>
                                        <p:attrNameLst>
                                          <p:attrName>style.rotation</p:attrName>
                                        </p:attrNameLst>
                                      </p:cBhvr>
                                      <p:tavLst>
                                        <p:tav tm="0">
                                          <p:val>
                                            <p:fltVal val="720"/>
                                          </p:val>
                                        </p:tav>
                                        <p:tav tm="100000">
                                          <p:val>
                                            <p:fltVal val="0"/>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 calcmode="lin" valueType="num">
                                      <p:cBhvr>
                                        <p:cTn id="33" dur="500" fill="hold"/>
                                        <p:tgtEl>
                                          <p:spTgt spid="56"/>
                                        </p:tgtEl>
                                        <p:attrNameLst>
                                          <p:attrName>ppt_w</p:attrName>
                                        </p:attrNameLst>
                                      </p:cBhvr>
                                      <p:tavLst>
                                        <p:tav tm="0">
                                          <p:val>
                                            <p:fltVal val="0"/>
                                          </p:val>
                                        </p:tav>
                                        <p:tav tm="100000">
                                          <p:val>
                                            <p:strVal val="#ppt_w"/>
                                          </p:val>
                                        </p:tav>
                                      </p:tavLst>
                                    </p:anim>
                                  </p:childTnLst>
                                </p:cTn>
                              </p:par>
                            </p:childTnLst>
                          </p:cTn>
                        </p:par>
                        <p:par>
                          <p:cTn id="34" fill="hold">
                            <p:stCondLst>
                              <p:cond delay="2500"/>
                            </p:stCondLst>
                            <p:childTnLst>
                              <p:par>
                                <p:cTn id="35" presetID="35"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style.rotation</p:attrName>
                                        </p:attrNameLst>
                                      </p:cBhvr>
                                      <p:tavLst>
                                        <p:tav tm="0">
                                          <p:val>
                                            <p:fltVal val="720"/>
                                          </p:val>
                                        </p:tav>
                                        <p:tav tm="100000">
                                          <p:val>
                                            <p:fltVal val="0"/>
                                          </p:val>
                                        </p:tav>
                                      </p:tavLst>
                                    </p:anim>
                                    <p:anim calcmode="lin" valueType="num">
                                      <p:cBhvr>
                                        <p:cTn id="39" dur="500" fill="hold"/>
                                        <p:tgtEl>
                                          <p:spTgt spid="57"/>
                                        </p:tgtEl>
                                        <p:attrNameLst>
                                          <p:attrName>ppt_h</p:attrName>
                                        </p:attrNameLst>
                                      </p:cBhvr>
                                      <p:tavLst>
                                        <p:tav tm="0">
                                          <p:val>
                                            <p:fltVal val="0"/>
                                          </p:val>
                                        </p:tav>
                                        <p:tav tm="100000">
                                          <p:val>
                                            <p:strVal val="#ppt_h"/>
                                          </p:val>
                                        </p:tav>
                                      </p:tavLst>
                                    </p:anim>
                                    <p:anim calcmode="lin" valueType="num">
                                      <p:cBhvr>
                                        <p:cTn id="40" dur="500" fill="hold"/>
                                        <p:tgtEl>
                                          <p:spTgt spid="57"/>
                                        </p:tgtEl>
                                        <p:attrNameLst>
                                          <p:attrName>ppt_w</p:attrName>
                                        </p:attrNameLst>
                                      </p:cBhvr>
                                      <p:tavLst>
                                        <p:tav tm="0">
                                          <p:val>
                                            <p:fltVal val="0"/>
                                          </p:val>
                                        </p:tav>
                                        <p:tav tm="100000">
                                          <p:val>
                                            <p:strVal val="#ppt_w"/>
                                          </p:val>
                                        </p:tav>
                                      </p:tavLst>
                                    </p:anim>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8">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8">
                                            <p:txEl>
                                              <p:pRg st="0" end="0"/>
                                            </p:txEl>
                                          </p:spTgt>
                                        </p:tgtEl>
                                        <p:attrNameLst>
                                          <p:attrName>ppt_w</p:attrName>
                                        </p:attrNameLst>
                                      </p:cBhvr>
                                    </p:anim>
                                    <p:anim by="(#ppt_w*0.50)" calcmode="lin" valueType="num">
                                      <p:cBhvr>
                                        <p:cTn id="44" dur="500" decel="50000" autoRev="1" fill="hold">
                                          <p:stCondLst>
                                            <p:cond delay="0"/>
                                          </p:stCondLst>
                                        </p:cTn>
                                        <p:tgtEl>
                                          <p:spTgt spid="8">
                                            <p:txEl>
                                              <p:pRg st="0" end="0"/>
                                            </p:txEl>
                                          </p:spTgt>
                                        </p:tgtEl>
                                        <p:attrNameLst>
                                          <p:attrName>ppt_x</p:attrName>
                                        </p:attrNameLst>
                                      </p:cBhvr>
                                    </p:anim>
                                    <p:anim from="(-#ppt_h/2)" to="(#ppt_y)" calcmode="lin" valueType="num">
                                      <p:cBhvr>
                                        <p:cTn id="45" dur="1000" fill="hold">
                                          <p:stCondLst>
                                            <p:cond delay="0"/>
                                          </p:stCondLst>
                                        </p:cTn>
                                        <p:tgtEl>
                                          <p:spTgt spid="8">
                                            <p:txEl>
                                              <p:pRg st="0" end="0"/>
                                            </p:txEl>
                                          </p:spTgt>
                                        </p:tgtEl>
                                        <p:attrNameLst>
                                          <p:attrName>ppt_y</p:attrName>
                                        </p:attrNameLst>
                                      </p:cBhvr>
                                    </p:anim>
                                    <p:animRot by="21600000">
                                      <p:cBhvr>
                                        <p:cTn id="46" dur="1000" fill="hold">
                                          <p:stCondLst>
                                            <p:cond delay="0"/>
                                          </p:stCondLst>
                                        </p:cTn>
                                        <p:tgtEl>
                                          <p:spTgt spid="8">
                                            <p:txEl>
                                              <p:pRg st="0" end="0"/>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8">
                                            <p:txEl>
                                              <p:pRg st="1" end="1"/>
                                            </p:txEl>
                                          </p:spTgt>
                                        </p:tgtEl>
                                        <p:attrNameLst>
                                          <p:attrName>style.visibility</p:attrName>
                                        </p:attrNameLst>
                                      </p:cBhvr>
                                      <p:to>
                                        <p:strVal val="visible"/>
                                      </p:to>
                                    </p:set>
                                    <p:anim by="(-#ppt_w*2)" calcmode="lin" valueType="num">
                                      <p:cBhvr rctx="PPT">
                                        <p:cTn id="49" dur="500" autoRev="1" fill="hold">
                                          <p:stCondLst>
                                            <p:cond delay="0"/>
                                          </p:stCondLst>
                                        </p:cTn>
                                        <p:tgtEl>
                                          <p:spTgt spid="8">
                                            <p:txEl>
                                              <p:pRg st="1" end="1"/>
                                            </p:txEl>
                                          </p:spTgt>
                                        </p:tgtEl>
                                        <p:attrNameLst>
                                          <p:attrName>ppt_w</p:attrName>
                                        </p:attrNameLst>
                                      </p:cBhvr>
                                    </p:anim>
                                    <p:anim by="(#ppt_w*0.50)" calcmode="lin" valueType="num">
                                      <p:cBhvr>
                                        <p:cTn id="50" dur="500" decel="50000" autoRev="1" fill="hold">
                                          <p:stCondLst>
                                            <p:cond delay="0"/>
                                          </p:stCondLst>
                                        </p:cTn>
                                        <p:tgtEl>
                                          <p:spTgt spid="8">
                                            <p:txEl>
                                              <p:pRg st="1" end="1"/>
                                            </p:txEl>
                                          </p:spTgt>
                                        </p:tgtEl>
                                        <p:attrNameLst>
                                          <p:attrName>ppt_x</p:attrName>
                                        </p:attrNameLst>
                                      </p:cBhvr>
                                    </p:anim>
                                    <p:anim from="(-#ppt_h/2)" to="(#ppt_y)" calcmode="lin" valueType="num">
                                      <p:cBhvr>
                                        <p:cTn id="51" dur="1000" fill="hold">
                                          <p:stCondLst>
                                            <p:cond delay="0"/>
                                          </p:stCondLst>
                                        </p:cTn>
                                        <p:tgtEl>
                                          <p:spTgt spid="8">
                                            <p:txEl>
                                              <p:pRg st="1" end="1"/>
                                            </p:txEl>
                                          </p:spTgt>
                                        </p:tgtEl>
                                        <p:attrNameLst>
                                          <p:attrName>ppt_y</p:attrName>
                                        </p:attrNameLst>
                                      </p:cBhvr>
                                    </p:anim>
                                    <p:animRot by="21600000">
                                      <p:cBhvr>
                                        <p:cTn id="52" dur="1000" fill="hold">
                                          <p:stCondLst>
                                            <p:cond delay="0"/>
                                          </p:stCondLst>
                                        </p:cTn>
                                        <p:tgtEl>
                                          <p:spTgt spid="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3101116" y="515441"/>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3864620" y="2075344"/>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a:stretch>
            <a:fillRect/>
          </a:stretch>
        </p:blipFill>
        <p:spPr>
          <a:xfrm>
            <a:off x="3892979" y="3774697"/>
            <a:ext cx="1056732" cy="1007960"/>
          </a:xfrm>
          <a:prstGeom prst="rect">
            <a:avLst/>
          </a:prstGeom>
        </p:spPr>
      </p:pic>
      <p:pic>
        <p:nvPicPr>
          <p:cNvPr id="57" name="图片 56">
            <a:extLst>
              <a:ext uri="{FF2B5EF4-FFF2-40B4-BE49-F238E27FC236}">
                <a16:creationId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TextBox 7"/>
          <p:cNvSpPr txBox="1"/>
          <p:nvPr/>
        </p:nvSpPr>
        <p:spPr>
          <a:xfrm>
            <a:off x="4392986" y="742454"/>
            <a:ext cx="7189414" cy="553933"/>
          </a:xfrm>
          <a:prstGeom prst="rect">
            <a:avLst/>
          </a:prstGeom>
          <a:noFill/>
        </p:spPr>
        <p:txBody>
          <a:bodyPr wrap="square" lIns="121855" tIns="60928" rIns="121855" bIns="60928" rtlCol="0">
            <a:spAutoFit/>
          </a:bodyPr>
          <a:lstStyle/>
          <a:p>
            <a:r>
              <a:rPr lang="en-US" sz="2800" dirty="0">
                <a:solidFill>
                  <a:srgbClr val="002060"/>
                </a:solidFill>
                <a:latin typeface="Times New Roman" pitchFamily="18" charset="0"/>
                <a:ea typeface="Arial-Rounded" panose="020B0500000000000000" pitchFamily="34" charset="0"/>
                <a:cs typeface="Times New Roman" pitchFamily="18" charset="0"/>
              </a:rPr>
              <a:t>Nghe – viết chính </a:t>
            </a:r>
            <a:r>
              <a:rPr lang="en-US" sz="2800" dirty="0" err="1">
                <a:solidFill>
                  <a:srgbClr val="002060"/>
                </a:solidFill>
                <a:latin typeface="Times New Roman" pitchFamily="18" charset="0"/>
                <a:ea typeface="Arial-Rounded" panose="020B0500000000000000" pitchFamily="34" charset="0"/>
                <a:cs typeface="Times New Roman" pitchFamily="18" charset="0"/>
              </a:rPr>
              <a:t>tả</a:t>
            </a:r>
            <a:r>
              <a:rPr lang="en-US" sz="2800" dirty="0">
                <a:solidFill>
                  <a:srgbClr val="002060"/>
                </a:solidFill>
                <a:latin typeface="Times New Roman" pitchFamily="18" charset="0"/>
                <a:ea typeface="Arial-Rounded" panose="020B0500000000000000" pitchFamily="34" charset="0"/>
                <a:cs typeface="Times New Roman" pitchFamily="18" charset="0"/>
              </a:rPr>
              <a:t> 1 </a:t>
            </a:r>
            <a:r>
              <a:rPr lang="en-US" sz="2800" dirty="0" err="1">
                <a:solidFill>
                  <a:srgbClr val="002060"/>
                </a:solidFill>
                <a:latin typeface="Times New Roman" pitchFamily="18" charset="0"/>
                <a:ea typeface="Arial-Rounded" panose="020B0500000000000000" pitchFamily="34" charset="0"/>
                <a:cs typeface="Times New Roman" pitchFamily="18" charset="0"/>
              </a:rPr>
              <a:t>đoạn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văn</a:t>
            </a:r>
            <a:r>
              <a:rPr lang="en-US" sz="2800" dirty="0">
                <a:solidFill>
                  <a:srgbClr val="002060"/>
                </a:solidFill>
                <a:latin typeface="Times New Roman" pitchFamily="18" charset="0"/>
                <a:ea typeface="Arial-Rounded" panose="020B0500000000000000" pitchFamily="34" charset="0"/>
                <a:cs typeface="Times New Roman" pitchFamily="18" charset="0"/>
              </a:rPr>
              <a:t>.</a:t>
            </a:r>
          </a:p>
        </p:txBody>
      </p:sp>
      <p:sp>
        <p:nvSpPr>
          <p:cNvPr id="9" name="TextBox 8"/>
          <p:cNvSpPr txBox="1"/>
          <p:nvPr/>
        </p:nvSpPr>
        <p:spPr>
          <a:xfrm>
            <a:off x="4949711" y="2302357"/>
            <a:ext cx="7189414" cy="553933"/>
          </a:xfrm>
          <a:prstGeom prst="rect">
            <a:avLst/>
          </a:prstGeom>
          <a:noFill/>
        </p:spPr>
        <p:txBody>
          <a:bodyPr wrap="square" lIns="121855" tIns="60928" rIns="121855" bIns="60928" rtlCol="0">
            <a:spAutoFit/>
          </a:bodyPr>
          <a:lstStyle/>
          <a:p>
            <a:r>
              <a:rPr lang="en-US" sz="2800" dirty="0">
                <a:solidFill>
                  <a:srgbClr val="002060"/>
                </a:solidFill>
                <a:latin typeface="Times New Roman" pitchFamily="18" charset="0"/>
                <a:ea typeface="Arial-Rounded" panose="020B0500000000000000" pitchFamily="34" charset="0"/>
                <a:cs typeface="Times New Roman" pitchFamily="18" charset="0"/>
              </a:rPr>
              <a:t>Viết đúng chính tả, trình bày bài hợp lí.</a:t>
            </a:r>
          </a:p>
        </p:txBody>
      </p:sp>
      <p:sp>
        <p:nvSpPr>
          <p:cNvPr id="10" name="TextBox 9"/>
          <p:cNvSpPr txBox="1"/>
          <p:nvPr/>
        </p:nvSpPr>
        <p:spPr>
          <a:xfrm>
            <a:off x="5121320" y="3985353"/>
            <a:ext cx="7189414" cy="553933"/>
          </a:xfrm>
          <a:prstGeom prst="rect">
            <a:avLst/>
          </a:prstGeom>
          <a:noFill/>
        </p:spPr>
        <p:txBody>
          <a:bodyPr wrap="square" lIns="121855" tIns="60928" rIns="121855" bIns="60928" rtlCol="0">
            <a:spAutoFit/>
          </a:bodyPr>
          <a:lstStyle/>
          <a:p>
            <a:r>
              <a:rPr lang="en-US" sz="2800" dirty="0">
                <a:solidFill>
                  <a:srgbClr val="002060"/>
                </a:solidFill>
                <a:latin typeface="Times New Roman" pitchFamily="18" charset="0"/>
                <a:ea typeface="Arial-Rounded" panose="020B0500000000000000" pitchFamily="34" charset="0"/>
                <a:cs typeface="Times New Roman" pitchFamily="18" charset="0"/>
              </a:rPr>
              <a:t>Phân biệt, làm đúng bài tập chính tả.</a:t>
            </a:r>
          </a:p>
        </p:txBody>
      </p:sp>
      <p:sp>
        <p:nvSpPr>
          <p:cNvPr id="11" name="TextBox 10"/>
          <p:cNvSpPr txBox="1"/>
          <p:nvPr/>
        </p:nvSpPr>
        <p:spPr>
          <a:xfrm>
            <a:off x="4514718" y="5618911"/>
            <a:ext cx="7189414" cy="553933"/>
          </a:xfrm>
          <a:prstGeom prst="rect">
            <a:avLst/>
          </a:prstGeom>
          <a:noFill/>
        </p:spPr>
        <p:txBody>
          <a:bodyPr wrap="square" lIns="121855" tIns="60928" rIns="121855" bIns="60928" rtlCol="0">
            <a:spAutoFit/>
          </a:bodyPr>
          <a:lstStyle/>
          <a:p>
            <a:r>
              <a:rPr lang="en-US" sz="2800" dirty="0">
                <a:solidFill>
                  <a:srgbClr val="002060"/>
                </a:solidFill>
                <a:latin typeface="Times New Roman" pitchFamily="18" charset="0"/>
                <a:ea typeface="Arial-Rounded" panose="020B0500000000000000" pitchFamily="34" charset="0"/>
                <a:cs typeface="Times New Roman" pitchFamily="18" charset="0"/>
              </a:rPr>
              <a:t>Giữ gìn vở cẩn thận, viết chữ đúng đều nét.</a:t>
            </a:r>
          </a:p>
        </p:txBody>
      </p:sp>
      <p:sp>
        <p:nvSpPr>
          <p:cNvPr id="12" name="文本框 22">
            <a:extLst>
              <a:ext uri="{FF2B5EF4-FFF2-40B4-BE49-F238E27FC236}">
                <a16:creationId xmlns:a16="http://schemas.microsoft.com/office/drawing/2014/main" id="{0C9928D3-15CE-463A-8DD4-D2BDB8DB2C15}"/>
              </a:ext>
            </a:extLst>
          </p:cNvPr>
          <p:cNvSpPr txBox="1"/>
          <p:nvPr/>
        </p:nvSpPr>
        <p:spPr>
          <a:xfrm>
            <a:off x="19785" y="2912718"/>
            <a:ext cx="3740579" cy="1754326"/>
          </a:xfrm>
          <a:prstGeom prst="rect">
            <a:avLst/>
          </a:prstGeom>
          <a:noFill/>
        </p:spPr>
        <p:txBody>
          <a:bodyPr wrap="square" rtlCol="0">
            <a:spAutoFit/>
          </a:bodyPr>
          <a:lstStyle/>
          <a:p>
            <a:r>
              <a:rPr lang="en-US" altLang="zh-CN" sz="5400">
                <a:solidFill>
                  <a:srgbClr val="FF0000"/>
                </a:solidFill>
                <a:latin typeface="Times New Roman" pitchFamily="18" charset="0"/>
                <a:ea typeface="思源黑体 CN Bold" panose="020B0800000000000000" pitchFamily="34" charset="-122"/>
                <a:cs typeface="Times New Roman" pitchFamily="18" charset="0"/>
              </a:rPr>
              <a:t>YÊU CẦU CẦN ĐẠT</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spTree>
    <p:extLst>
      <p:ext uri="{BB962C8B-B14F-4D97-AF65-F5344CB8AC3E}">
        <p14:creationId xmlns:p14="http://schemas.microsoft.com/office/powerpoint/2010/main" val="3298637019"/>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56" presetClass="entr" presetSubtype="0" fill="hold" nodeType="withEffect">
                                  <p:stCondLst>
                                    <p:cond delay="0"/>
                                  </p:stCondLst>
                                  <p:iterate type="lt">
                                    <p:tmPct val="3000"/>
                                  </p:iterate>
                                  <p:childTnLst>
                                    <p:set>
                                      <p:cBhvr>
                                        <p:cTn id="14" dur="1" fill="hold">
                                          <p:stCondLst>
                                            <p:cond delay="0"/>
                                          </p:stCondLst>
                                        </p:cTn>
                                        <p:tgtEl>
                                          <p:spTgt spid="12">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12">
                                            <p:txEl>
                                              <p:pRg st="0" end="0"/>
                                            </p:txEl>
                                          </p:spTgt>
                                        </p:tgtEl>
                                        <p:attrNameLst>
                                          <p:attrName>ppt_w</p:attrName>
                                        </p:attrNameLst>
                                      </p:cBhvr>
                                    </p:anim>
                                    <p:anim by="(#ppt_w*0.50)" calcmode="lin" valueType="num">
                                      <p:cBhvr>
                                        <p:cTn id="16" dur="500" decel="50000" autoRev="1" fill="hold">
                                          <p:stCondLst>
                                            <p:cond delay="0"/>
                                          </p:stCondLst>
                                        </p:cTn>
                                        <p:tgtEl>
                                          <p:spTgt spid="12">
                                            <p:txEl>
                                              <p:pRg st="0" end="0"/>
                                            </p:txEl>
                                          </p:spTgt>
                                        </p:tgtEl>
                                        <p:attrNameLst>
                                          <p:attrName>ppt_x</p:attrName>
                                        </p:attrNameLst>
                                      </p:cBhvr>
                                    </p:anim>
                                    <p:anim from="(-#ppt_h/2)" to="(#ppt_y)" calcmode="lin" valueType="num">
                                      <p:cBhvr>
                                        <p:cTn id="17" dur="1000" fill="hold">
                                          <p:stCondLst>
                                            <p:cond delay="0"/>
                                          </p:stCondLst>
                                        </p:cTn>
                                        <p:tgtEl>
                                          <p:spTgt spid="12">
                                            <p:txEl>
                                              <p:pRg st="0" end="0"/>
                                            </p:txEl>
                                          </p:spTgt>
                                        </p:tgtEl>
                                        <p:attrNameLst>
                                          <p:attrName>ppt_y</p:attrName>
                                        </p:attrNameLst>
                                      </p:cBhvr>
                                    </p:anim>
                                    <p:animRot by="21600000">
                                      <p:cBhvr>
                                        <p:cTn id="18" dur="1000" fill="hold">
                                          <p:stCondLst>
                                            <p:cond delay="0"/>
                                          </p:stCondLst>
                                        </p:cTn>
                                        <p:tgtEl>
                                          <p:spTgt spid="12">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anim calcmode="lin" valueType="num">
                                      <p:cBhvr>
                                        <p:cTn id="24" dur="500" fill="hold"/>
                                        <p:tgtEl>
                                          <p:spTgt spid="54"/>
                                        </p:tgtEl>
                                        <p:attrNameLst>
                                          <p:attrName>style.rotation</p:attrName>
                                        </p:attrNameLst>
                                      </p:cBhvr>
                                      <p:tavLst>
                                        <p:tav tm="0">
                                          <p:val>
                                            <p:fltVal val="720"/>
                                          </p:val>
                                        </p:tav>
                                        <p:tav tm="100000">
                                          <p:val>
                                            <p:fltVal val="0"/>
                                          </p:val>
                                        </p:tav>
                                      </p:tavLst>
                                    </p:anim>
                                    <p:anim calcmode="lin" valueType="num">
                                      <p:cBhvr>
                                        <p:cTn id="25" dur="500" fill="hold"/>
                                        <p:tgtEl>
                                          <p:spTgt spid="54"/>
                                        </p:tgtEl>
                                        <p:attrNameLst>
                                          <p:attrName>ppt_h</p:attrName>
                                        </p:attrNameLst>
                                      </p:cBhvr>
                                      <p:tavLst>
                                        <p:tav tm="0">
                                          <p:val>
                                            <p:fltVal val="0"/>
                                          </p:val>
                                        </p:tav>
                                        <p:tav tm="100000">
                                          <p:val>
                                            <p:strVal val="#ppt_h"/>
                                          </p:val>
                                        </p:tav>
                                      </p:tavLst>
                                    </p:anim>
                                    <p:anim calcmode="lin" valueType="num">
                                      <p:cBhvr>
                                        <p:cTn id="26" dur="500" fill="hold"/>
                                        <p:tgtEl>
                                          <p:spTgt spid="54"/>
                                        </p:tgtEl>
                                        <p:attrNameLst>
                                          <p:attrName>ppt_w</p:attrName>
                                        </p:attrNameLst>
                                      </p:cBhvr>
                                      <p:tavLst>
                                        <p:tav tm="0">
                                          <p:val>
                                            <p:fltVal val="0"/>
                                          </p:val>
                                        </p:tav>
                                        <p:tav tm="100000">
                                          <p:val>
                                            <p:strVal val="#ppt_w"/>
                                          </p:val>
                                        </p:tav>
                                      </p:tavLst>
                                    </p:anim>
                                  </p:childTnLst>
                                </p:cTn>
                              </p:par>
                              <p:par>
                                <p:cTn id="27" presetID="6"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anim calcmode="lin" valueType="num">
                                      <p:cBhvr>
                                        <p:cTn id="35" dur="500" fill="hold"/>
                                        <p:tgtEl>
                                          <p:spTgt spid="55"/>
                                        </p:tgtEl>
                                        <p:attrNameLst>
                                          <p:attrName>style.rotation</p:attrName>
                                        </p:attrNameLst>
                                      </p:cBhvr>
                                      <p:tavLst>
                                        <p:tav tm="0">
                                          <p:val>
                                            <p:fltVal val="720"/>
                                          </p:val>
                                        </p:tav>
                                        <p:tav tm="100000">
                                          <p:val>
                                            <p:fltVal val="0"/>
                                          </p:val>
                                        </p:tav>
                                      </p:tavLst>
                                    </p:anim>
                                    <p:anim calcmode="lin" valueType="num">
                                      <p:cBhvr>
                                        <p:cTn id="36" dur="500" fill="hold"/>
                                        <p:tgtEl>
                                          <p:spTgt spid="55"/>
                                        </p:tgtEl>
                                        <p:attrNameLst>
                                          <p:attrName>ppt_h</p:attrName>
                                        </p:attrNameLst>
                                      </p:cBhvr>
                                      <p:tavLst>
                                        <p:tav tm="0">
                                          <p:val>
                                            <p:fltVal val="0"/>
                                          </p:val>
                                        </p:tav>
                                        <p:tav tm="100000">
                                          <p:val>
                                            <p:strVal val="#ppt_h"/>
                                          </p:val>
                                        </p:tav>
                                      </p:tavLst>
                                    </p:anim>
                                    <p:anim calcmode="lin" valueType="num">
                                      <p:cBhvr>
                                        <p:cTn id="37" dur="500" fill="hold"/>
                                        <p:tgtEl>
                                          <p:spTgt spid="55"/>
                                        </p:tgtEl>
                                        <p:attrNameLst>
                                          <p:attrName>ppt_w</p:attrName>
                                        </p:attrNameLst>
                                      </p:cBhvr>
                                      <p:tavLst>
                                        <p:tav tm="0">
                                          <p:val>
                                            <p:fltVal val="0"/>
                                          </p:val>
                                        </p:tav>
                                        <p:tav tm="100000">
                                          <p:val>
                                            <p:strVal val="#ppt_w"/>
                                          </p:val>
                                        </p:tav>
                                      </p:tavLst>
                                    </p:anim>
                                  </p:childTnLst>
                                </p:cTn>
                              </p:par>
                              <p:par>
                                <p:cTn id="38" presetID="6" presetClass="entr" presetSubtype="16"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anim calcmode="lin" valueType="num">
                                      <p:cBhvr>
                                        <p:cTn id="46" dur="500" fill="hold"/>
                                        <p:tgtEl>
                                          <p:spTgt spid="56"/>
                                        </p:tgtEl>
                                        <p:attrNameLst>
                                          <p:attrName>style.rotation</p:attrName>
                                        </p:attrNameLst>
                                      </p:cBhvr>
                                      <p:tavLst>
                                        <p:tav tm="0">
                                          <p:val>
                                            <p:fltVal val="720"/>
                                          </p:val>
                                        </p:tav>
                                        <p:tav tm="100000">
                                          <p:val>
                                            <p:fltVal val="0"/>
                                          </p:val>
                                        </p:tav>
                                      </p:tavLst>
                                    </p:anim>
                                    <p:anim calcmode="lin" valueType="num">
                                      <p:cBhvr>
                                        <p:cTn id="47" dur="500" fill="hold"/>
                                        <p:tgtEl>
                                          <p:spTgt spid="56"/>
                                        </p:tgtEl>
                                        <p:attrNameLst>
                                          <p:attrName>ppt_h</p:attrName>
                                        </p:attrNameLst>
                                      </p:cBhvr>
                                      <p:tavLst>
                                        <p:tav tm="0">
                                          <p:val>
                                            <p:fltVal val="0"/>
                                          </p:val>
                                        </p:tav>
                                        <p:tav tm="100000">
                                          <p:val>
                                            <p:strVal val="#ppt_h"/>
                                          </p:val>
                                        </p:tav>
                                      </p:tavLst>
                                    </p:anim>
                                    <p:anim calcmode="lin" valueType="num">
                                      <p:cBhvr>
                                        <p:cTn id="48" dur="500" fill="hold"/>
                                        <p:tgtEl>
                                          <p:spTgt spid="56"/>
                                        </p:tgtEl>
                                        <p:attrNameLst>
                                          <p:attrName>ppt_w</p:attrName>
                                        </p:attrNameLst>
                                      </p:cBhvr>
                                      <p:tavLst>
                                        <p:tav tm="0">
                                          <p:val>
                                            <p:fltVal val="0"/>
                                          </p:val>
                                        </p:tav>
                                        <p:tav tm="100000">
                                          <p:val>
                                            <p:strVal val="#ppt_w"/>
                                          </p:val>
                                        </p:tav>
                                      </p:tavLst>
                                    </p:anim>
                                  </p:childTnLst>
                                </p:cTn>
                              </p:par>
                              <p:par>
                                <p:cTn id="49" presetID="6" presetClass="entr" presetSubtype="16"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circle(in)">
                                      <p:cBhvr>
                                        <p:cTn id="51" dur="2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35" presetClass="entr" presetSubtype="0" fill="hold"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anim calcmode="lin" valueType="num">
                                      <p:cBhvr>
                                        <p:cTn id="57" dur="500" fill="hold"/>
                                        <p:tgtEl>
                                          <p:spTgt spid="57"/>
                                        </p:tgtEl>
                                        <p:attrNameLst>
                                          <p:attrName>style.rotation</p:attrName>
                                        </p:attrNameLst>
                                      </p:cBhvr>
                                      <p:tavLst>
                                        <p:tav tm="0">
                                          <p:val>
                                            <p:fltVal val="720"/>
                                          </p:val>
                                        </p:tav>
                                        <p:tav tm="100000">
                                          <p:val>
                                            <p:fltVal val="0"/>
                                          </p:val>
                                        </p:tav>
                                      </p:tavLst>
                                    </p:anim>
                                    <p:anim calcmode="lin" valueType="num">
                                      <p:cBhvr>
                                        <p:cTn id="58" dur="500" fill="hold"/>
                                        <p:tgtEl>
                                          <p:spTgt spid="57"/>
                                        </p:tgtEl>
                                        <p:attrNameLst>
                                          <p:attrName>ppt_h</p:attrName>
                                        </p:attrNameLst>
                                      </p:cBhvr>
                                      <p:tavLst>
                                        <p:tav tm="0">
                                          <p:val>
                                            <p:fltVal val="0"/>
                                          </p:val>
                                        </p:tav>
                                        <p:tav tm="100000">
                                          <p:val>
                                            <p:strVal val="#ppt_h"/>
                                          </p:val>
                                        </p:tav>
                                      </p:tavLst>
                                    </p:anim>
                                    <p:anim calcmode="lin" valueType="num">
                                      <p:cBhvr>
                                        <p:cTn id="59" dur="500" fill="hold"/>
                                        <p:tgtEl>
                                          <p:spTgt spid="57"/>
                                        </p:tgtEl>
                                        <p:attrNameLst>
                                          <p:attrName>ppt_w</p:attrName>
                                        </p:attrNameLst>
                                      </p:cBhvr>
                                      <p:tavLst>
                                        <p:tav tm="0">
                                          <p:val>
                                            <p:fltVal val="0"/>
                                          </p:val>
                                        </p:tav>
                                        <p:tav tm="100000">
                                          <p:val>
                                            <p:strVal val="#ppt_w"/>
                                          </p:val>
                                        </p:tav>
                                      </p:tavLst>
                                    </p:anim>
                                  </p:childTnLst>
                                </p:cTn>
                              </p:par>
                              <p:par>
                                <p:cTn id="60" presetID="6" presetClass="entr" presetSubtype="16"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circle(in)">
                                      <p:cBhvr>
                                        <p:cTn id="6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607" t="9720" r="7737" b="54882"/>
          <a:stretch/>
        </p:blipFill>
        <p:spPr>
          <a:xfrm>
            <a:off x="-13319" y="5781578"/>
            <a:ext cx="12211050" cy="1104900"/>
          </a:xfrm>
          <a:prstGeom prst="rect">
            <a:avLst/>
          </a:prstGeom>
        </p:spPr>
      </p:pic>
      <p:pic>
        <p:nvPicPr>
          <p:cNvPr id="6" name="图片 8"/>
          <p:cNvPicPr>
            <a:picLocks noChangeAspect="1"/>
          </p:cNvPicPr>
          <p:nvPr/>
        </p:nvPicPr>
        <p:blipFill>
          <a:blip r:embed="rId3"/>
          <a:stretch>
            <a:fillRect/>
          </a:stretch>
        </p:blipFill>
        <p:spPr>
          <a:xfrm>
            <a:off x="10786464" y="5026951"/>
            <a:ext cx="1320274" cy="1824172"/>
          </a:xfrm>
          <a:prstGeom prst="rect">
            <a:avLst/>
          </a:prstGeom>
          <a:noFill/>
          <a:ln w="9525">
            <a:noFill/>
          </a:ln>
        </p:spPr>
      </p:pic>
      <p:pic>
        <p:nvPicPr>
          <p:cNvPr id="7" name="Picture 6"/>
          <p:cNvPicPr>
            <a:picLocks noChangeAspect="1"/>
          </p:cNvPicPr>
          <p:nvPr/>
        </p:nvPicPr>
        <p:blipFill rotWithShape="1">
          <a:blip r:embed="rId4"/>
          <a:srcRect l="13436" t="84985" r="12967" b="6114"/>
          <a:stretch/>
        </p:blipFill>
        <p:spPr>
          <a:xfrm>
            <a:off x="-57151" y="23540"/>
            <a:ext cx="12249151" cy="312479"/>
          </a:xfrm>
          <a:prstGeom prst="rect">
            <a:avLst/>
          </a:prstGeom>
        </p:spPr>
      </p:pic>
      <p:pic>
        <p:nvPicPr>
          <p:cNvPr id="8" name="图片 7"/>
          <p:cNvPicPr>
            <a:picLocks noChangeAspect="1"/>
          </p:cNvPicPr>
          <p:nvPr/>
        </p:nvPicPr>
        <p:blipFill>
          <a:blip r:embed="rId5"/>
          <a:stretch>
            <a:fillRect/>
          </a:stretch>
        </p:blipFill>
        <p:spPr>
          <a:xfrm>
            <a:off x="22951" y="4954288"/>
            <a:ext cx="1508265" cy="1969498"/>
          </a:xfrm>
          <a:prstGeom prst="rect">
            <a:avLst/>
          </a:prstGeom>
          <a:noFill/>
          <a:ln w="9525">
            <a:noFill/>
          </a:ln>
        </p:spPr>
      </p:pic>
      <p:sp>
        <p:nvSpPr>
          <p:cNvPr id="10" name="TextBox 9"/>
          <p:cNvSpPr txBox="1"/>
          <p:nvPr/>
        </p:nvSpPr>
        <p:spPr>
          <a:xfrm>
            <a:off x="241288" y="259230"/>
            <a:ext cx="3099071"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 Nghe – viết</a:t>
            </a:r>
          </a:p>
        </p:txBody>
      </p:sp>
      <p:pic>
        <p:nvPicPr>
          <p:cNvPr id="11" name="图片 4">
            <a:extLst>
              <a:ext uri="{FF2B5EF4-FFF2-40B4-BE49-F238E27FC236}">
                <a16:creationId xmlns:a16="http://schemas.microsoft.com/office/drawing/2014/main" id="{1D7BF903-E6F8-4C5D-84EC-8C9BF12F5F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768" y="892051"/>
            <a:ext cx="10963068" cy="3277733"/>
          </a:xfrm>
          <a:prstGeom prst="rect">
            <a:avLst/>
          </a:prstGeom>
        </p:spPr>
      </p:pic>
      <p:pic>
        <p:nvPicPr>
          <p:cNvPr id="12" name="图片 6">
            <a:extLst>
              <a:ext uri="{FF2B5EF4-FFF2-40B4-BE49-F238E27FC236}">
                <a16:creationId xmlns:a16="http://schemas.microsoft.com/office/drawing/2014/main" id="{5B0CAB89-445F-470E-840C-54C5DA35E9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01324" y="126027"/>
            <a:ext cx="1610341" cy="1605989"/>
          </a:xfrm>
          <a:prstGeom prst="rect">
            <a:avLst/>
          </a:prstGeom>
        </p:spPr>
      </p:pic>
      <p:sp>
        <p:nvSpPr>
          <p:cNvPr id="13" name="TextBox 12"/>
          <p:cNvSpPr txBox="1"/>
          <p:nvPr/>
        </p:nvSpPr>
        <p:spPr>
          <a:xfrm>
            <a:off x="4359930" y="843630"/>
            <a:ext cx="5023913" cy="738599"/>
          </a:xfrm>
          <a:prstGeom prst="rect">
            <a:avLst/>
          </a:prstGeom>
          <a:noFill/>
        </p:spPr>
        <p:txBody>
          <a:bodyPr wrap="square" lIns="121855" tIns="60928" rIns="121855" bIns="60928" rtlCol="0">
            <a:spAutoFit/>
          </a:bodyPr>
          <a:lstStyle/>
          <a:p>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Tạm</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biệt</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cánh</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cam</a:t>
            </a:r>
          </a:p>
        </p:txBody>
      </p:sp>
      <p:grpSp>
        <p:nvGrpSpPr>
          <p:cNvPr id="15" name="Group 14">
            <a:extLst>
              <a:ext uri="{FF2B5EF4-FFF2-40B4-BE49-F238E27FC236}">
                <a16:creationId xmlns:a16="http://schemas.microsoft.com/office/drawing/2014/main" id="{8EB64A4F-2F51-48FB-A24A-ED66D4B41848}"/>
              </a:ext>
            </a:extLst>
          </p:cNvPr>
          <p:cNvGrpSpPr/>
          <p:nvPr/>
        </p:nvGrpSpPr>
        <p:grpSpPr>
          <a:xfrm>
            <a:off x="1469557" y="4371059"/>
            <a:ext cx="5552884" cy="712532"/>
            <a:chOff x="1216338" y="4241756"/>
            <a:chExt cx="5552884" cy="712532"/>
          </a:xfrm>
        </p:grpSpPr>
        <p:grpSp>
          <p:nvGrpSpPr>
            <p:cNvPr id="16" name="Group 15">
              <a:extLst>
                <a:ext uri="{FF2B5EF4-FFF2-40B4-BE49-F238E27FC236}">
                  <a16:creationId xmlns:a16="http://schemas.microsoft.com/office/drawing/2014/main" id="{D4E1F6AD-B226-4417-AAA0-726BB226B36D}"/>
                </a:ext>
              </a:extLst>
            </p:cNvPr>
            <p:cNvGrpSpPr/>
            <p:nvPr/>
          </p:nvGrpSpPr>
          <p:grpSpPr>
            <a:xfrm>
              <a:off x="1216338" y="4241756"/>
              <a:ext cx="919884" cy="712532"/>
              <a:chOff x="2485459" y="1975436"/>
              <a:chExt cx="1901631" cy="1616071"/>
            </a:xfrm>
          </p:grpSpPr>
          <p:pic>
            <p:nvPicPr>
              <p:cNvPr id="19" name="图片 6">
                <a:extLst>
                  <a:ext uri="{FF2B5EF4-FFF2-40B4-BE49-F238E27FC236}">
                    <a16:creationId xmlns:a16="http://schemas.microsoft.com/office/drawing/2014/main" id="{4ADB0063-D8EC-4297-A435-7031D795B9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901631" cy="1616071"/>
              </a:xfrm>
              <a:prstGeom prst="rect">
                <a:avLst/>
              </a:prstGeom>
            </p:spPr>
          </p:pic>
          <p:pic>
            <p:nvPicPr>
              <p:cNvPr id="20" name="图片 2">
                <a:extLst>
                  <a:ext uri="{FF2B5EF4-FFF2-40B4-BE49-F238E27FC236}">
                    <a16:creationId xmlns:a16="http://schemas.microsoft.com/office/drawing/2014/main" id="{71B60E29-B730-405A-B373-E959F22340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1" name="图片 9">
                <a:extLst>
                  <a:ext uri="{FF2B5EF4-FFF2-40B4-BE49-F238E27FC236}">
                    <a16:creationId xmlns:a16="http://schemas.microsoft.com/office/drawing/2014/main" id="{B22ABC45-D357-4CFB-B9C3-2368766CBA8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18" name="Rectangle 17">
              <a:extLst>
                <a:ext uri="{FF2B5EF4-FFF2-40B4-BE49-F238E27FC236}">
                  <a16:creationId xmlns:a16="http://schemas.microsoft.com/office/drawing/2014/main" id="{D824CF9C-C197-4BC0-B1B2-5B75A5B8957D}"/>
                </a:ext>
              </a:extLst>
            </p:cNvPr>
            <p:cNvSpPr/>
            <p:nvPr/>
          </p:nvSpPr>
          <p:spPr>
            <a:xfrm>
              <a:off x="2136222" y="4334857"/>
              <a:ext cx="4633000" cy="584775"/>
            </a:xfrm>
            <a:prstGeom prst="rect">
              <a:avLst/>
            </a:prstGeom>
          </p:spPr>
          <p:txBody>
            <a:bodyPr wrap="none">
              <a:spAutoFit/>
            </a:bodyPr>
            <a:lstStyle/>
            <a:p>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Cánh</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cam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đặc</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điểm</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grpSp>
        <p:nvGrpSpPr>
          <p:cNvPr id="22" name="Group 21">
            <a:extLst>
              <a:ext uri="{FF2B5EF4-FFF2-40B4-BE49-F238E27FC236}">
                <a16:creationId xmlns:a16="http://schemas.microsoft.com/office/drawing/2014/main" id="{8C6DAE3C-3092-4792-A3CB-422B2BFEA4DF}"/>
              </a:ext>
            </a:extLst>
          </p:cNvPr>
          <p:cNvGrpSpPr/>
          <p:nvPr/>
        </p:nvGrpSpPr>
        <p:grpSpPr>
          <a:xfrm>
            <a:off x="1667682" y="5218145"/>
            <a:ext cx="9459865" cy="742405"/>
            <a:chOff x="1555138" y="5106976"/>
            <a:chExt cx="8995633" cy="742405"/>
          </a:xfrm>
        </p:grpSpPr>
        <p:grpSp>
          <p:nvGrpSpPr>
            <p:cNvPr id="23" name="Group 22">
              <a:extLst>
                <a:ext uri="{FF2B5EF4-FFF2-40B4-BE49-F238E27FC236}">
                  <a16:creationId xmlns:a16="http://schemas.microsoft.com/office/drawing/2014/main" id="{52FF39F3-59D6-4CA6-8126-1CA99812EDDC}"/>
                </a:ext>
              </a:extLst>
            </p:cNvPr>
            <p:cNvGrpSpPr/>
            <p:nvPr/>
          </p:nvGrpSpPr>
          <p:grpSpPr>
            <a:xfrm>
              <a:off x="1555138" y="5106976"/>
              <a:ext cx="1019249" cy="742405"/>
              <a:chOff x="5056544" y="1716444"/>
              <a:chExt cx="2132700" cy="1761041"/>
            </a:xfrm>
          </p:grpSpPr>
          <p:pic>
            <p:nvPicPr>
              <p:cNvPr id="25" name="图片 11">
                <a:extLst>
                  <a:ext uri="{FF2B5EF4-FFF2-40B4-BE49-F238E27FC236}">
                    <a16:creationId xmlns:a16="http://schemas.microsoft.com/office/drawing/2014/main" id="{773AF2A2-2B1C-4FD0-B8F1-AA901AF19B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4" y="1716444"/>
                <a:ext cx="2132700" cy="1761041"/>
              </a:xfrm>
              <a:prstGeom prst="rect">
                <a:avLst/>
              </a:prstGeom>
            </p:spPr>
          </p:pic>
          <p:pic>
            <p:nvPicPr>
              <p:cNvPr id="26" name="图片 3">
                <a:extLst>
                  <a:ext uri="{FF2B5EF4-FFF2-40B4-BE49-F238E27FC236}">
                    <a16:creationId xmlns:a16="http://schemas.microsoft.com/office/drawing/2014/main" id="{88A14C84-7E1C-42DF-A741-922778CE2A6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1" y="2221919"/>
                <a:ext cx="455161" cy="736288"/>
              </a:xfrm>
              <a:prstGeom prst="rect">
                <a:avLst/>
              </a:prstGeom>
            </p:spPr>
          </p:pic>
          <p:pic>
            <p:nvPicPr>
              <p:cNvPr id="27" name="图片 5">
                <a:extLst>
                  <a:ext uri="{FF2B5EF4-FFF2-40B4-BE49-F238E27FC236}">
                    <a16:creationId xmlns:a16="http://schemas.microsoft.com/office/drawing/2014/main" id="{5489B036-6BFD-4707-AF39-8289D12329C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284658"/>
                <a:ext cx="469354" cy="792413"/>
              </a:xfrm>
              <a:prstGeom prst="rect">
                <a:avLst/>
              </a:prstGeom>
            </p:spPr>
          </p:pic>
        </p:grpSp>
        <p:sp>
          <p:nvSpPr>
            <p:cNvPr id="24" name="TextBox 23">
              <a:extLst>
                <a:ext uri="{FF2B5EF4-FFF2-40B4-BE49-F238E27FC236}">
                  <a16:creationId xmlns:a16="http://schemas.microsoft.com/office/drawing/2014/main" id="{050CE124-A425-4075-8399-F8C02C4B7958}"/>
                </a:ext>
              </a:extLst>
            </p:cNvPr>
            <p:cNvSpPr txBox="1"/>
            <p:nvPr/>
          </p:nvSpPr>
          <p:spPr>
            <a:xfrm>
              <a:off x="2477435" y="5170850"/>
              <a:ext cx="8073336" cy="615489"/>
            </a:xfrm>
            <a:prstGeom prst="rect">
              <a:avLst/>
            </a:prstGeom>
            <a:noFill/>
          </p:spPr>
          <p:txBody>
            <a:bodyPr wrap="square" lIns="121855" tIns="60928" rIns="121855" bIns="60928" rtlCol="0">
              <a:spAutoFit/>
            </a:bodyPr>
            <a:lstStyle/>
            <a:p>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Chân</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cánh</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cam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bị</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sao</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sp>
        <p:nvSpPr>
          <p:cNvPr id="5" name="Title 4">
            <a:extLst>
              <a:ext uri="{FF2B5EF4-FFF2-40B4-BE49-F238E27FC236}">
                <a16:creationId xmlns:a16="http://schemas.microsoft.com/office/drawing/2014/main" id="{C50CB3FE-1661-4B16-A20C-17975D24D53A}"/>
              </a:ext>
            </a:extLst>
          </p:cNvPr>
          <p:cNvSpPr>
            <a:spLocks noGrp="1"/>
          </p:cNvSpPr>
          <p:nvPr>
            <p:ph type="title"/>
          </p:nvPr>
        </p:nvSpPr>
        <p:spPr>
          <a:xfrm>
            <a:off x="999007" y="1612885"/>
            <a:ext cx="10151166" cy="2378810"/>
          </a:xfrm>
        </p:spPr>
        <p:txBody>
          <a:bodyPr>
            <a:normAutofit fontScale="90000"/>
          </a:bodyPr>
          <a:lstStyle/>
          <a:p>
            <a:pPr algn="just"/>
            <a:r>
              <a:rPr lang="en-US" sz="30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cam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óng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dưới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tễnh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cam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chiếc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lọ</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đầy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cam </a:t>
            </a:r>
            <a:r>
              <a:rPr lang="en-US" sz="3600" dirty="0" err="1">
                <a:latin typeface="Times New Roman" panose="02020603050405020304" pitchFamily="18" charset="0"/>
                <a:cs typeface="Times New Roman" panose="02020603050405020304" pitchFamily="18" charset="0"/>
              </a:rPr>
              <a:t>trở</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xíu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Bống</a:t>
            </a:r>
            <a:r>
              <a:rPr lang="en-US" sz="3600" dirty="0">
                <a:latin typeface="Times New Roman" panose="02020603050405020304" pitchFamily="18" charset="0"/>
                <a:cs typeface="Times New Roman" panose="02020603050405020304" pitchFamily="18" charset="0"/>
              </a:rPr>
              <a:t>.</a:t>
            </a:r>
          </a:p>
        </p:txBody>
      </p:sp>
      <p:grpSp>
        <p:nvGrpSpPr>
          <p:cNvPr id="2" name="Group 1">
            <a:extLst>
              <a:ext uri="{FF2B5EF4-FFF2-40B4-BE49-F238E27FC236}">
                <a16:creationId xmlns:a16="http://schemas.microsoft.com/office/drawing/2014/main" id="{8CE751DD-237A-4044-AA49-6C1978B5BA0F}"/>
              </a:ext>
            </a:extLst>
          </p:cNvPr>
          <p:cNvGrpSpPr/>
          <p:nvPr/>
        </p:nvGrpSpPr>
        <p:grpSpPr>
          <a:xfrm>
            <a:off x="1629659" y="6085777"/>
            <a:ext cx="10467063" cy="639574"/>
            <a:chOff x="1629659" y="6085777"/>
            <a:chExt cx="10467063" cy="639574"/>
          </a:xfrm>
        </p:grpSpPr>
        <p:grpSp>
          <p:nvGrpSpPr>
            <p:cNvPr id="28" name="Group 27">
              <a:extLst>
                <a:ext uri="{FF2B5EF4-FFF2-40B4-BE49-F238E27FC236}">
                  <a16:creationId xmlns:a16="http://schemas.microsoft.com/office/drawing/2014/main" id="{16C9F6B6-0549-4E27-8EBA-58BCEDE190D3}"/>
                </a:ext>
              </a:extLst>
            </p:cNvPr>
            <p:cNvGrpSpPr/>
            <p:nvPr/>
          </p:nvGrpSpPr>
          <p:grpSpPr>
            <a:xfrm>
              <a:off x="1629659" y="6156007"/>
              <a:ext cx="906987" cy="569344"/>
              <a:chOff x="8317164" y="2100522"/>
              <a:chExt cx="1772914" cy="1393004"/>
            </a:xfrm>
          </p:grpSpPr>
          <p:pic>
            <p:nvPicPr>
              <p:cNvPr id="29" name="图片 12">
                <a:extLst>
                  <a:ext uri="{FF2B5EF4-FFF2-40B4-BE49-F238E27FC236}">
                    <a16:creationId xmlns:a16="http://schemas.microsoft.com/office/drawing/2014/main" id="{1FF90C2C-7BC8-459D-8D43-4692EE3FA7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30" name="图片 10">
                <a:extLst>
                  <a:ext uri="{FF2B5EF4-FFF2-40B4-BE49-F238E27FC236}">
                    <a16:creationId xmlns:a16="http://schemas.microsoft.com/office/drawing/2014/main" id="{E2B761EC-DA03-4767-8E08-892813BC83C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31" name="图片 13">
                <a:extLst>
                  <a:ext uri="{FF2B5EF4-FFF2-40B4-BE49-F238E27FC236}">
                    <a16:creationId xmlns:a16="http://schemas.microsoft.com/office/drawing/2014/main" id="{808F403A-5C78-4354-BF76-DEED0422A22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2" name="TextBox 31">
              <a:extLst>
                <a:ext uri="{FF2B5EF4-FFF2-40B4-BE49-F238E27FC236}">
                  <a16:creationId xmlns:a16="http://schemas.microsoft.com/office/drawing/2014/main" id="{51D3F2FC-AEF4-4E21-A184-374D6A44B342}"/>
                </a:ext>
              </a:extLst>
            </p:cNvPr>
            <p:cNvSpPr txBox="1"/>
            <p:nvPr/>
          </p:nvSpPr>
          <p:spPr>
            <a:xfrm>
              <a:off x="2482895" y="6085777"/>
              <a:ext cx="9613827" cy="615489"/>
            </a:xfrm>
            <a:prstGeom prst="rect">
              <a:avLst/>
            </a:prstGeom>
            <a:noFill/>
          </p:spPr>
          <p:txBody>
            <a:bodyPr wrap="square" lIns="121855" tIns="60928" rIns="121855" bIns="60928" rtlCol="0">
              <a:spAutoFit/>
            </a:bodyPr>
            <a:lstStyle/>
            <a:p>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Bống</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thấy</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cánh</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cam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bị</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thương</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spTree>
    <p:extLst>
      <p:ext uri="{BB962C8B-B14F-4D97-AF65-F5344CB8AC3E}">
        <p14:creationId xmlns:p14="http://schemas.microsoft.com/office/powerpoint/2010/main" val="16282526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circle(in)">
                                      <p:cBhvr>
                                        <p:cTn id="48" dur="20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circle(in)">
                                      <p:cBhvr>
                                        <p:cTn id="53" dur="20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srcRect l="13436" r="12967"/>
          <a:stretch/>
        </p:blipFill>
        <p:spPr>
          <a:xfrm>
            <a:off x="0" y="6092786"/>
            <a:ext cx="16370573" cy="804742"/>
          </a:xfrm>
          <a:prstGeom prst="rect">
            <a:avLst/>
          </a:prstGeom>
        </p:spPr>
      </p:pic>
      <p:pic>
        <p:nvPicPr>
          <p:cNvPr id="28" name="Picture 27"/>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7" name="TextBox 6"/>
          <p:cNvSpPr txBox="1"/>
          <p:nvPr/>
        </p:nvSpPr>
        <p:spPr>
          <a:xfrm>
            <a:off x="1566928" y="2605769"/>
            <a:ext cx="9613827" cy="615489"/>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 viết cần chú ý điều gì?</a:t>
            </a:r>
          </a:p>
        </p:txBody>
      </p:sp>
      <p:sp>
        <p:nvSpPr>
          <p:cNvPr id="8" name="TextBox 7"/>
          <p:cNvSpPr txBox="1"/>
          <p:nvPr/>
        </p:nvSpPr>
        <p:spPr>
          <a:xfrm>
            <a:off x="1506002" y="1230308"/>
            <a:ext cx="11047361" cy="615489"/>
          </a:xfrm>
          <a:prstGeom prst="rect">
            <a:avLst/>
          </a:prstGeom>
          <a:noFill/>
        </p:spPr>
        <p:txBody>
          <a:bodyPr wrap="square" lIns="121855" tIns="60928" rIns="121855" bIns="60928" rtlCol="0">
            <a:spAutoFit/>
          </a:bodyPr>
          <a:lstStyle/>
          <a:p>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gồm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mấy</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0" name="TextBox 9"/>
          <p:cNvSpPr txBox="1"/>
          <p:nvPr/>
        </p:nvSpPr>
        <p:spPr>
          <a:xfrm>
            <a:off x="1506002" y="4151860"/>
            <a:ext cx="9613827" cy="1107931"/>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 từ dễ viết sai trong bài: </a:t>
            </a:r>
          </a:p>
          <a:p>
            <a:pPr algn="ct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Xanh</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biếc</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óng</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ánh</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lạc</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Bống</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tễnh</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nhỏ</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xíu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a:stretch>
            <a:fillRect/>
          </a:stretch>
        </p:blipFill>
        <p:spPr>
          <a:xfrm>
            <a:off x="53443" y="4715624"/>
            <a:ext cx="1670928" cy="2181904"/>
          </a:xfrm>
          <a:prstGeom prst="rect">
            <a:avLst/>
          </a:prstGeom>
          <a:noFill/>
          <a:ln w="9525">
            <a:noFill/>
          </a:ln>
        </p:spPr>
      </p:pic>
      <p:pic>
        <p:nvPicPr>
          <p:cNvPr id="20" name="Picture 1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53443" y="-37687"/>
            <a:ext cx="977643" cy="1232391"/>
          </a:xfrm>
          <a:prstGeom prst="rect">
            <a:avLst/>
          </a:prstGeom>
        </p:spPr>
      </p:pic>
      <p:pic>
        <p:nvPicPr>
          <p:cNvPr id="21"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grpSp>
        <p:nvGrpSpPr>
          <p:cNvPr id="23" name="Group 22"/>
          <p:cNvGrpSpPr/>
          <p:nvPr/>
        </p:nvGrpSpPr>
        <p:grpSpPr>
          <a:xfrm>
            <a:off x="709309" y="1228110"/>
            <a:ext cx="857619" cy="614181"/>
            <a:chOff x="2485459" y="1975436"/>
            <a:chExt cx="1772914" cy="1393004"/>
          </a:xfrm>
        </p:grpSpPr>
        <p:pic>
          <p:nvPicPr>
            <p:cNvPr id="25"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grpSp>
        <p:nvGrpSpPr>
          <p:cNvPr id="31" name="Group 30"/>
          <p:cNvGrpSpPr/>
          <p:nvPr/>
        </p:nvGrpSpPr>
        <p:grpSpPr>
          <a:xfrm>
            <a:off x="685280" y="2553970"/>
            <a:ext cx="847302" cy="587251"/>
            <a:chOff x="5056546" y="1975436"/>
            <a:chExt cx="1772914" cy="1393004"/>
          </a:xfrm>
        </p:grpSpPr>
        <p:pic>
          <p:nvPicPr>
            <p:cNvPr id="33"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34"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35" name="图片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grpSp>
        <p:nvGrpSpPr>
          <p:cNvPr id="38" name="Group 37"/>
          <p:cNvGrpSpPr/>
          <p:nvPr/>
        </p:nvGrpSpPr>
        <p:grpSpPr>
          <a:xfrm>
            <a:off x="685280" y="4102353"/>
            <a:ext cx="906987" cy="569344"/>
            <a:chOff x="8317164" y="2100522"/>
            <a:chExt cx="1772914" cy="1393004"/>
          </a:xfrm>
        </p:grpSpPr>
        <p:pic>
          <p:nvPicPr>
            <p:cNvPr id="40"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41"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42" name="图片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grpSp>
        <p:nvGrpSpPr>
          <p:cNvPr id="2" name="Group 1"/>
          <p:cNvGrpSpPr/>
          <p:nvPr/>
        </p:nvGrpSpPr>
        <p:grpSpPr>
          <a:xfrm>
            <a:off x="3889235" y="207166"/>
            <a:ext cx="3962993" cy="967261"/>
            <a:chOff x="3889236" y="207166"/>
            <a:chExt cx="3494976" cy="967261"/>
          </a:xfrm>
        </p:grpSpPr>
        <p:sp>
          <p:nvSpPr>
            <p:cNvPr id="36" name="Cloud Callout 35"/>
            <p:cNvSpPr/>
            <p:nvPr/>
          </p:nvSpPr>
          <p:spPr>
            <a:xfrm>
              <a:off x="3889236" y="207166"/>
              <a:ext cx="3494976"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37" name="TextBox 36"/>
            <p:cNvSpPr txBox="1"/>
            <p:nvPr/>
          </p:nvSpPr>
          <p:spPr>
            <a:xfrm>
              <a:off x="4327047" y="373839"/>
              <a:ext cx="2843009"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Lưu ý khi viết</a:t>
              </a:r>
            </a:p>
          </p:txBody>
        </p:sp>
      </p:grpSp>
      <p:sp>
        <p:nvSpPr>
          <p:cNvPr id="32" name="TextBox 31"/>
          <p:cNvSpPr txBox="1"/>
          <p:nvPr/>
        </p:nvSpPr>
        <p:spPr>
          <a:xfrm>
            <a:off x="1506002" y="1924252"/>
            <a:ext cx="11047361"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gồm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5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39" name="TextBox 38"/>
          <p:cNvSpPr txBox="1"/>
          <p:nvPr/>
        </p:nvSpPr>
        <p:spPr>
          <a:xfrm>
            <a:off x="1459351" y="3120276"/>
            <a:ext cx="10429913" cy="1107931"/>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hoa</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chữ</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đầu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giữa</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cụm</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mỗi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dấu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phẩy</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kết</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thúc</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dấu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chấm</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7630728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1000"/>
                                        <p:tgtEl>
                                          <p:spTgt spid="39"/>
                                        </p:tgtEl>
                                      </p:cBhvr>
                                    </p:animEffect>
                                    <p:anim calcmode="lin" valueType="num">
                                      <p:cBhvr>
                                        <p:cTn id="61" dur="1000" fill="hold"/>
                                        <p:tgtEl>
                                          <p:spTgt spid="39"/>
                                        </p:tgtEl>
                                        <p:attrNameLst>
                                          <p:attrName>ppt_x</p:attrName>
                                        </p:attrNameLst>
                                      </p:cBhvr>
                                      <p:tavLst>
                                        <p:tav tm="0">
                                          <p:val>
                                            <p:strVal val="#ppt_x"/>
                                          </p:val>
                                        </p:tav>
                                        <p:tav tm="100000">
                                          <p:val>
                                            <p:strVal val="#ppt_x"/>
                                          </p:val>
                                        </p:tav>
                                      </p:tavLst>
                                    </p:anim>
                                    <p:anim calcmode="lin" valueType="num">
                                      <p:cBhvr>
                                        <p:cTn id="6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
                                            <p:txEl>
                                              <p:pRg st="0" end="0"/>
                                            </p:txEl>
                                          </p:spTgt>
                                        </p:tgtEl>
                                        <p:attrNameLst>
                                          <p:attrName>style.visibility</p:attrName>
                                        </p:attrNameLst>
                                      </p:cBhvr>
                                      <p:to>
                                        <p:strVal val="visible"/>
                                      </p:to>
                                    </p:set>
                                    <p:animEffect transition="in" filter="fade">
                                      <p:cBhvr>
                                        <p:cTn id="72" dur="1000"/>
                                        <p:tgtEl>
                                          <p:spTgt spid="10">
                                            <p:txEl>
                                              <p:pRg st="0" end="0"/>
                                            </p:txEl>
                                          </p:spTgt>
                                        </p:tgtEl>
                                      </p:cBhvr>
                                    </p:animEffect>
                                    <p:anim calcmode="lin" valueType="num">
                                      <p:cBhvr>
                                        <p:cTn id="7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0">
                                            <p:txEl>
                                              <p:pRg st="1" end="1"/>
                                            </p:txEl>
                                          </p:spTgt>
                                        </p:tgtEl>
                                        <p:attrNameLst>
                                          <p:attrName>style.visibility</p:attrName>
                                        </p:attrNameLst>
                                      </p:cBhvr>
                                      <p:to>
                                        <p:strVal val="visible"/>
                                      </p:to>
                                    </p:set>
                                    <p:animEffect transition="in" filter="fade">
                                      <p:cBhvr>
                                        <p:cTn id="79" dur="1000"/>
                                        <p:tgtEl>
                                          <p:spTgt spid="10">
                                            <p:txEl>
                                              <p:pRg st="1" end="1"/>
                                            </p:txEl>
                                          </p:spTgt>
                                        </p:tgtEl>
                                      </p:cBhvr>
                                    </p:animEffect>
                                    <p:anim calcmode="lin" valueType="num">
                                      <p:cBhvr>
                                        <p:cTn id="8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8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2"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566" y="1546989"/>
            <a:ext cx="3284120" cy="3479962"/>
          </a:xfrm>
          <a:prstGeom prst="rect">
            <a:avLst/>
          </a:prstGeom>
        </p:spPr>
      </p:pic>
      <p:pic>
        <p:nvPicPr>
          <p:cNvPr id="6" name="Picture 5"/>
          <p:cNvPicPr>
            <a:picLocks noChangeAspect="1"/>
          </p:cNvPicPr>
          <p:nvPr/>
        </p:nvPicPr>
        <p:blipFill rotWithShape="1">
          <a:blip r:embed="rId3"/>
          <a:srcRect l="13436" t="84985" r="12967" b="6114"/>
          <a:stretch/>
        </p:blipFill>
        <p:spPr>
          <a:xfrm>
            <a:off x="-57151" y="0"/>
            <a:ext cx="12249151" cy="312479"/>
          </a:xfrm>
          <a:prstGeom prst="rect">
            <a:avLst/>
          </a:prstGeom>
        </p:spPr>
      </p:pic>
      <p:pic>
        <p:nvPicPr>
          <p:cNvPr id="7" name="Picture 6"/>
          <p:cNvPicPr>
            <a:picLocks noChangeAspect="1"/>
          </p:cNvPicPr>
          <p:nvPr/>
        </p:nvPicPr>
        <p:blipFill rotWithShape="1">
          <a:blip r:embed="rId4"/>
          <a:srcRect l="7607" t="9720" r="7737" b="54882"/>
          <a:stretch/>
        </p:blipFill>
        <p:spPr>
          <a:xfrm>
            <a:off x="-13319" y="5781578"/>
            <a:ext cx="12211050" cy="1104900"/>
          </a:xfrm>
          <a:prstGeom prst="rect">
            <a:avLst/>
          </a:prstGeom>
        </p:spPr>
      </p:pic>
      <p:pic>
        <p:nvPicPr>
          <p:cNvPr id="8" name="图片 7"/>
          <p:cNvPicPr>
            <a:picLocks noChangeAspect="1"/>
          </p:cNvPicPr>
          <p:nvPr/>
        </p:nvPicPr>
        <p:blipFill>
          <a:blip r:embed="rId5"/>
          <a:stretch>
            <a:fillRect/>
          </a:stretch>
        </p:blipFill>
        <p:spPr>
          <a:xfrm>
            <a:off x="22951" y="4851918"/>
            <a:ext cx="1508265" cy="1969498"/>
          </a:xfrm>
          <a:prstGeom prst="rect">
            <a:avLst/>
          </a:prstGeom>
          <a:noFill/>
          <a:ln w="9525">
            <a:noFill/>
          </a:ln>
        </p:spPr>
      </p:pic>
      <p:pic>
        <p:nvPicPr>
          <p:cNvPr id="10" name="图片 8"/>
          <p:cNvPicPr>
            <a:picLocks noChangeAspect="1"/>
          </p:cNvPicPr>
          <p:nvPr/>
        </p:nvPicPr>
        <p:blipFill>
          <a:blip r:embed="rId6"/>
          <a:stretch>
            <a:fillRect/>
          </a:stretch>
        </p:blipFill>
        <p:spPr>
          <a:xfrm>
            <a:off x="10786464" y="5026951"/>
            <a:ext cx="1320274" cy="1824172"/>
          </a:xfrm>
          <a:prstGeom prst="rect">
            <a:avLst/>
          </a:prstGeom>
          <a:noFill/>
          <a:ln w="9525">
            <a:noFill/>
          </a:ln>
        </p:spPr>
      </p:pic>
      <p:sp>
        <p:nvSpPr>
          <p:cNvPr id="11"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2"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3"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4"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5"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grpSp>
        <p:nvGrpSpPr>
          <p:cNvPr id="33" name="Group 32"/>
          <p:cNvGrpSpPr/>
          <p:nvPr/>
        </p:nvGrpSpPr>
        <p:grpSpPr>
          <a:xfrm>
            <a:off x="1899234" y="489789"/>
            <a:ext cx="5398965" cy="768270"/>
            <a:chOff x="693241" y="945059"/>
            <a:chExt cx="5398965" cy="768270"/>
          </a:xfrm>
        </p:grpSpPr>
        <p:sp>
          <p:nvSpPr>
            <p:cNvPr id="29" name="Rounded Rectangle 28"/>
            <p:cNvSpPr/>
            <p:nvPr/>
          </p:nvSpPr>
          <p:spPr>
            <a:xfrm>
              <a:off x="693241" y="945059"/>
              <a:ext cx="3220853"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itchFamily="18" charset="0"/>
                <a:cs typeface="Times New Roman" pitchFamily="18" charset="0"/>
              </a:endParaRPr>
            </a:p>
          </p:txBody>
        </p:sp>
        <p:sp>
          <p:nvSpPr>
            <p:cNvPr id="30" name="TextBox 29"/>
            <p:cNvSpPr txBox="1"/>
            <p:nvPr/>
          </p:nvSpPr>
          <p:spPr>
            <a:xfrm>
              <a:off x="693241" y="958427"/>
              <a:ext cx="5398965"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itchFamily="18" charset="0"/>
                  <a:ea typeface="Arial-Rounded" panose="020B0500000000000000" pitchFamily="34" charset="0"/>
                  <a:cs typeface="Times New Roman" pitchFamily="18" charset="0"/>
                </a:rPr>
                <a:t>Tư thế ngồi viết</a:t>
              </a:r>
            </a:p>
          </p:txBody>
        </p:sp>
      </p:grpSp>
      <p:sp>
        <p:nvSpPr>
          <p:cNvPr id="32" name="TextBox 31"/>
          <p:cNvSpPr txBox="1"/>
          <p:nvPr/>
        </p:nvSpPr>
        <p:spPr>
          <a:xfrm>
            <a:off x="777083" y="1281502"/>
            <a:ext cx="6895483" cy="4062586"/>
          </a:xfrm>
          <a:prstGeom prst="rect">
            <a:avLst/>
          </a:prstGeom>
          <a:noFill/>
        </p:spPr>
        <p:txBody>
          <a:bodyPr wrap="square" lIns="121855" tIns="60928" rIns="121855" bIns="60928" rtlCol="0">
            <a:spAutoFit/>
          </a:bodyPr>
          <a:lstStyle/>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Lưng thẳng.</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Không tì ngực xuống bàn.</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Đầu hơi cúi.</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Mắt cách vở khoảng 25-30cm.</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Tay phải cầm bút</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Tay trái tì nhẹ lên mép vở để giữ.</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Hai chân để song song thoải mái.</a:t>
            </a:r>
          </a:p>
          <a:p>
            <a:endParaRPr lang="en-US" sz="3200" b="1" dirty="0">
              <a:solidFill>
                <a:srgbClr val="00206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23973257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500"/>
                                        <p:tgtEl>
                                          <p:spTgt spid="3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fade">
                                      <p:cBhvr>
                                        <p:cTn id="22" dur="500"/>
                                        <p:tgtEl>
                                          <p:spTgt spid="3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fade">
                                      <p:cBhvr>
                                        <p:cTn id="25" dur="500"/>
                                        <p:tgtEl>
                                          <p:spTgt spid="3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3" end="3"/>
                                            </p:txEl>
                                          </p:spTgt>
                                        </p:tgtEl>
                                        <p:attrNameLst>
                                          <p:attrName>style.visibility</p:attrName>
                                        </p:attrNameLst>
                                      </p:cBhvr>
                                      <p:to>
                                        <p:strVal val="visible"/>
                                      </p:to>
                                    </p:set>
                                    <p:animEffect transition="in" filter="fade">
                                      <p:cBhvr>
                                        <p:cTn id="28" dur="500"/>
                                        <p:tgtEl>
                                          <p:spTgt spid="3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fade">
                                      <p:cBhvr>
                                        <p:cTn id="31" dur="500"/>
                                        <p:tgtEl>
                                          <p:spTgt spid="3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xEl>
                                              <p:pRg st="5" end="5"/>
                                            </p:txEl>
                                          </p:spTgt>
                                        </p:tgtEl>
                                        <p:attrNameLst>
                                          <p:attrName>style.visibility</p:attrName>
                                        </p:attrNameLst>
                                      </p:cBhvr>
                                      <p:to>
                                        <p:strVal val="visible"/>
                                      </p:to>
                                    </p:set>
                                    <p:animEffect transition="in" filter="fade">
                                      <p:cBhvr>
                                        <p:cTn id="34" dur="500"/>
                                        <p:tgtEl>
                                          <p:spTgt spid="3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fade">
                                      <p:cBhvr>
                                        <p:cTn id="37"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0BB9C1-AFDE-483D-AB0F-47346F8775A4}"/>
              </a:ext>
            </a:extLst>
          </p:cNvPr>
          <p:cNvPicPr>
            <a:picLocks noChangeAspect="1"/>
          </p:cNvPicPr>
          <p:nvPr/>
        </p:nvPicPr>
        <p:blipFill rotWithShape="1">
          <a:blip r:embed="rId2">
            <a:extLst>
              <a:ext uri="{28A0092B-C50C-407E-A947-70E740481C1C}">
                <a14:useLocalDpi xmlns:a14="http://schemas.microsoft.com/office/drawing/2010/main" val="0"/>
              </a:ext>
            </a:extLst>
          </a:blip>
          <a:srcRect r="16522"/>
          <a:stretch/>
        </p:blipFill>
        <p:spPr>
          <a:xfrm>
            <a:off x="1149791" y="309281"/>
            <a:ext cx="10629833" cy="6387353"/>
          </a:xfrm>
          <a:prstGeom prst="rect">
            <a:avLst/>
          </a:prstGeom>
        </p:spPr>
      </p:pic>
      <p:sp>
        <p:nvSpPr>
          <p:cNvPr id="3" name="TextBox 2">
            <a:extLst>
              <a:ext uri="{FF2B5EF4-FFF2-40B4-BE49-F238E27FC236}">
                <a16:creationId xmlns:a16="http://schemas.microsoft.com/office/drawing/2014/main" id="{F45A7CFF-CB3B-46DA-8FDD-4EEAF4E513FF}"/>
              </a:ext>
            </a:extLst>
          </p:cNvPr>
          <p:cNvSpPr txBox="1"/>
          <p:nvPr/>
        </p:nvSpPr>
        <p:spPr>
          <a:xfrm>
            <a:off x="1949250" y="819636"/>
            <a:ext cx="9284676" cy="584711"/>
          </a:xfrm>
          <a:prstGeom prst="rect">
            <a:avLst/>
          </a:prstGeom>
          <a:noFill/>
        </p:spPr>
        <p:txBody>
          <a:bodyPr wrap="square" lIns="121855" tIns="60928" rIns="121855" bIns="60928" rtlCol="0">
            <a:spAutoFit/>
          </a:bodyPr>
          <a:lstStyle/>
          <a:p>
            <a:r>
              <a:rPr lang="en-US" sz="3000" b="1" dirty="0" err="1">
                <a:latin typeface="HP001 4 hàng" pitchFamily="34" charset="0"/>
                <a:ea typeface="Arial-Rounded" panose="020B0500000000000000" pitchFamily="34" charset="0"/>
                <a:cs typeface="Arial-Rounded" panose="020B0500000000000000" pitchFamily="34" charset="0"/>
              </a:rPr>
              <a:t>Thứ</a:t>
            </a:r>
            <a:r>
              <a:rPr lang="en-US" sz="3000" b="1" dirty="0">
                <a:latin typeface="HP001 4 hàng" pitchFamily="34" charset="0"/>
                <a:ea typeface="Arial-Rounded" panose="020B0500000000000000" pitchFamily="34" charset="0"/>
                <a:cs typeface="Arial-Rounded" panose="020B0500000000000000" pitchFamily="34" charset="0"/>
              </a:rPr>
              <a:t> </a:t>
            </a:r>
            <a:r>
              <a:rPr lang="en-US" sz="3000" b="1" dirty="0" err="1">
                <a:latin typeface="HP001 4 hàng" pitchFamily="34" charset="0"/>
                <a:ea typeface="Arial-Rounded" panose="020B0500000000000000" pitchFamily="34" charset="0"/>
                <a:cs typeface="Arial-Rounded" panose="020B0500000000000000" pitchFamily="34" charset="0"/>
              </a:rPr>
              <a:t>năm</a:t>
            </a:r>
            <a:r>
              <a:rPr lang="en-US" sz="3000" b="1" dirty="0">
                <a:latin typeface="HP001 4 hàng" pitchFamily="34" charset="0"/>
                <a:ea typeface="Arial-Rounded" panose="020B0500000000000000" pitchFamily="34" charset="0"/>
                <a:cs typeface="Arial-Rounded" panose="020B0500000000000000" pitchFamily="34" charset="0"/>
              </a:rPr>
              <a:t> </a:t>
            </a:r>
            <a:r>
              <a:rPr lang="en-US" sz="3000" b="1" err="1">
                <a:latin typeface="HP001 4 hàng" pitchFamily="34" charset="0"/>
                <a:ea typeface="Arial-Rounded" panose="020B0500000000000000" pitchFamily="34" charset="0"/>
                <a:cs typeface="Arial-Rounded" panose="020B0500000000000000" pitchFamily="34" charset="0"/>
              </a:rPr>
              <a:t>ngày</a:t>
            </a:r>
            <a:r>
              <a:rPr lang="en-US" sz="3000" b="1">
                <a:latin typeface="HP001 4 hàng" pitchFamily="34" charset="0"/>
                <a:ea typeface="Arial-Rounded" panose="020B0500000000000000" pitchFamily="34" charset="0"/>
                <a:cs typeface="Arial-Rounded" panose="020B0500000000000000" pitchFamily="34" charset="0"/>
              </a:rPr>
              <a:t> 16 </a:t>
            </a:r>
            <a:r>
              <a:rPr lang="en-US" sz="3000" b="1" dirty="0" err="1">
                <a:latin typeface="HP001 4 hàng" pitchFamily="34" charset="0"/>
                <a:ea typeface="Arial-Rounded" panose="020B0500000000000000" pitchFamily="34" charset="0"/>
                <a:cs typeface="Arial-Rounded" panose="020B0500000000000000" pitchFamily="34" charset="0"/>
              </a:rPr>
              <a:t>tháng</a:t>
            </a:r>
            <a:r>
              <a:rPr lang="en-US" sz="3000" b="1" dirty="0">
                <a:latin typeface="HP001 4 hàng" pitchFamily="34" charset="0"/>
                <a:ea typeface="Arial-Rounded" panose="020B0500000000000000" pitchFamily="34" charset="0"/>
                <a:cs typeface="Arial-Rounded" panose="020B0500000000000000" pitchFamily="34" charset="0"/>
              </a:rPr>
              <a:t> 3 </a:t>
            </a:r>
            <a:r>
              <a:rPr lang="en-US" sz="3000" b="1" err="1">
                <a:latin typeface="HP001 4 hàng" pitchFamily="34" charset="0"/>
                <a:ea typeface="Arial-Rounded" panose="020B0500000000000000" pitchFamily="34" charset="0"/>
                <a:cs typeface="Arial-Rounded" panose="020B0500000000000000" pitchFamily="34" charset="0"/>
              </a:rPr>
              <a:t>năm</a:t>
            </a:r>
            <a:r>
              <a:rPr lang="en-US" sz="3000" b="1">
                <a:latin typeface="HP001 4 hàng" pitchFamily="34" charset="0"/>
                <a:ea typeface="Arial-Rounded" panose="020B0500000000000000" pitchFamily="34" charset="0"/>
                <a:cs typeface="Arial-Rounded" panose="020B0500000000000000" pitchFamily="34" charset="0"/>
              </a:rPr>
              <a:t> 2023</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7B615F29-536A-4E0C-AA52-9F2DEBDED88B}"/>
              </a:ext>
            </a:extLst>
          </p:cNvPr>
          <p:cNvSpPr txBox="1"/>
          <p:nvPr/>
        </p:nvSpPr>
        <p:spPr>
          <a:xfrm>
            <a:off x="4539571" y="1413171"/>
            <a:ext cx="3378632" cy="584711"/>
          </a:xfrm>
          <a:prstGeom prst="rect">
            <a:avLst/>
          </a:prstGeom>
          <a:noFill/>
        </p:spPr>
        <p:txBody>
          <a:bodyPr wrap="square" lIns="121855" tIns="60928" rIns="121855" bIns="60928" rtlCol="0">
            <a:spAutoFit/>
          </a:bodyPr>
          <a:lstStyle/>
          <a:p>
            <a:r>
              <a:rPr lang="en-US" sz="3000" b="1">
                <a:latin typeface="HP001 4 hàng" pitchFamily="34" charset="0"/>
                <a:ea typeface="Arial-Rounded" panose="020B0500000000000000" pitchFamily="34" charset="0"/>
                <a:cs typeface="Arial-Rounded" panose="020B0500000000000000" pitchFamily="34" charset="0"/>
              </a:rPr>
              <a:t>Nghe viết</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B3DE068F-2A72-4662-B2BE-53A8DD593F61}"/>
              </a:ext>
            </a:extLst>
          </p:cNvPr>
          <p:cNvSpPr txBox="1"/>
          <p:nvPr/>
        </p:nvSpPr>
        <p:spPr>
          <a:xfrm>
            <a:off x="3678797" y="1980701"/>
            <a:ext cx="3880691" cy="646266"/>
          </a:xfrm>
          <a:prstGeom prst="rect">
            <a:avLst/>
          </a:prstGeom>
          <a:noFill/>
        </p:spPr>
        <p:txBody>
          <a:bodyPr wrap="square" lIns="121855" tIns="60928" rIns="121855" bIns="60928" rtlCol="0">
            <a:spAutoFit/>
          </a:bodyPr>
          <a:lstStyle/>
          <a:p>
            <a:r>
              <a:rPr lang="en-US" sz="3400" b="1" dirty="0">
                <a:solidFill>
                  <a:srgbClr val="FF0000"/>
                </a:solidFill>
                <a:latin typeface="HP001 4 hàng" pitchFamily="34" charset="0"/>
                <a:ea typeface="Arial-Rounded" panose="020B0500000000000000" pitchFamily="34" charset="0"/>
                <a:cs typeface="Arial-Rounded" panose="020B0500000000000000" pitchFamily="34" charset="0"/>
              </a:rPr>
              <a:t> </a:t>
            </a:r>
            <a:r>
              <a:rPr lang="en-US" sz="3000" b="1" dirty="0" err="1">
                <a:solidFill>
                  <a:srgbClr val="FF0000"/>
                </a:solidFill>
                <a:latin typeface="HP001 4 hàng" pitchFamily="34" charset="0"/>
                <a:ea typeface="Arial-Rounded" panose="020B0500000000000000" pitchFamily="34" charset="0"/>
                <a:cs typeface="Arial-Rounded" panose="020B0500000000000000" pitchFamily="34" charset="0"/>
              </a:rPr>
              <a:t>Tạm</a:t>
            </a:r>
            <a:r>
              <a:rPr lang="en-US" sz="3000" b="1" dirty="0">
                <a:solidFill>
                  <a:srgbClr val="FF0000"/>
                </a:solidFill>
                <a:latin typeface="HP001 4 hàng" pitchFamily="34" charset="0"/>
                <a:ea typeface="Arial-Rounded" panose="020B0500000000000000" pitchFamily="34" charset="0"/>
                <a:cs typeface="Arial-Rounded" panose="020B0500000000000000" pitchFamily="34" charset="0"/>
              </a:rPr>
              <a:t> </a:t>
            </a:r>
            <a:r>
              <a:rPr lang="en-US" sz="3000" b="1" dirty="0" err="1">
                <a:solidFill>
                  <a:srgbClr val="FF0000"/>
                </a:solidFill>
                <a:latin typeface="HP001 4 hàng" pitchFamily="34" charset="0"/>
                <a:ea typeface="Arial-Rounded" panose="020B0500000000000000" pitchFamily="34" charset="0"/>
                <a:cs typeface="Arial-Rounded" panose="020B0500000000000000" pitchFamily="34" charset="0"/>
              </a:rPr>
              <a:t>biệt</a:t>
            </a:r>
            <a:r>
              <a:rPr lang="en-US" sz="3000" b="1" dirty="0">
                <a:solidFill>
                  <a:srgbClr val="FF0000"/>
                </a:solidFill>
                <a:latin typeface="HP001 4 hàng" pitchFamily="34" charset="0"/>
                <a:ea typeface="Arial-Rounded" panose="020B0500000000000000" pitchFamily="34" charset="0"/>
                <a:cs typeface="Arial-Rounded" panose="020B0500000000000000" pitchFamily="34" charset="0"/>
              </a:rPr>
              <a:t> </a:t>
            </a:r>
            <a:r>
              <a:rPr lang="en-US" sz="3000" b="1" dirty="0" err="1">
                <a:solidFill>
                  <a:srgbClr val="FF0000"/>
                </a:solidFill>
                <a:latin typeface="HP001 4 hàng" pitchFamily="34" charset="0"/>
                <a:ea typeface="Arial-Rounded" panose="020B0500000000000000" pitchFamily="34" charset="0"/>
                <a:cs typeface="Arial-Rounded" panose="020B0500000000000000" pitchFamily="34" charset="0"/>
              </a:rPr>
              <a:t>cánh</a:t>
            </a:r>
            <a:r>
              <a:rPr lang="en-US" sz="3000" b="1" dirty="0">
                <a:solidFill>
                  <a:srgbClr val="FF0000"/>
                </a:solidFill>
                <a:latin typeface="HP001 4 hàng" pitchFamily="34" charset="0"/>
                <a:ea typeface="Arial-Rounded" panose="020B0500000000000000" pitchFamily="34" charset="0"/>
                <a:cs typeface="Arial-Rounded" panose="020B0500000000000000" pitchFamily="34" charset="0"/>
              </a:rPr>
              <a:t> cam</a:t>
            </a:r>
          </a:p>
        </p:txBody>
      </p:sp>
      <p:sp>
        <p:nvSpPr>
          <p:cNvPr id="6" name="TextBox 5">
            <a:extLst>
              <a:ext uri="{FF2B5EF4-FFF2-40B4-BE49-F238E27FC236}">
                <a16:creationId xmlns:a16="http://schemas.microsoft.com/office/drawing/2014/main" id="{E756D133-C24C-45C5-ABA9-CEBE29DA1F92}"/>
              </a:ext>
            </a:extLst>
          </p:cNvPr>
          <p:cNvSpPr txBox="1"/>
          <p:nvPr/>
        </p:nvSpPr>
        <p:spPr>
          <a:xfrm>
            <a:off x="2513205" y="2584083"/>
            <a:ext cx="9176479" cy="615489"/>
          </a:xfrm>
          <a:prstGeom prst="rect">
            <a:avLst/>
          </a:prstGeom>
          <a:noFill/>
        </p:spPr>
        <p:txBody>
          <a:bodyPr wrap="square" lIns="121855" tIns="60928" rIns="121855" bIns="60928" rtlCol="0">
            <a:spAutoFit/>
          </a:bodyPr>
          <a:lstStyle/>
          <a:p>
            <a:r>
              <a:rPr lang="en-US" sz="2800" dirty="0">
                <a:latin typeface="Times New Roman" panose="02020603050405020304" pitchFamily="18"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Cánh</a:t>
            </a:r>
            <a:r>
              <a:rPr lang="en-US" sz="3200" b="1" dirty="0">
                <a:latin typeface="HP001 4 hàng" panose="020B0603050302020204" pitchFamily="34" charset="0"/>
                <a:cs typeface="Times New Roman" panose="02020603050405020304" pitchFamily="18" charset="0"/>
              </a:rPr>
              <a:t> cam </a:t>
            </a:r>
            <a:r>
              <a:rPr lang="en-US" sz="3200" b="1" dirty="0" err="1">
                <a:latin typeface="HP001 4 hàng" panose="020B0603050302020204" pitchFamily="34" charset="0"/>
                <a:cs typeface="Times New Roman" panose="02020603050405020304" pitchFamily="18" charset="0"/>
              </a:rPr>
              <a:t>có</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đôi</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cánh</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xanh</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biếc</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óng</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ánh</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dưới</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21EC03FC-043B-430C-B766-71D7D23EA8DF}"/>
              </a:ext>
            </a:extLst>
          </p:cNvPr>
          <p:cNvSpPr txBox="1"/>
          <p:nvPr/>
        </p:nvSpPr>
        <p:spPr>
          <a:xfrm>
            <a:off x="1958214" y="3193726"/>
            <a:ext cx="9821410" cy="615489"/>
          </a:xfrm>
          <a:prstGeom prst="rect">
            <a:avLst/>
          </a:prstGeom>
          <a:noFill/>
        </p:spPr>
        <p:txBody>
          <a:bodyPr wrap="square" lIns="121855" tIns="60928" rIns="121855" bIns="60928" rtlCol="0">
            <a:spAutoFit/>
          </a:bodyPr>
          <a:lstStyle/>
          <a:p>
            <a:r>
              <a:rPr lang="en-US" sz="3200" b="1" dirty="0" err="1">
                <a:latin typeface="HP001 4 hàng" panose="020B0603050302020204" pitchFamily="34" charset="0"/>
                <a:cs typeface="Times New Roman" panose="02020603050405020304" pitchFamily="18" charset="0"/>
              </a:rPr>
              <a:t>nắng</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mặt</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trời</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Chú</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đi</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lạc</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vào</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nhà</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Bống</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Chân</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chú</a:t>
            </a:r>
            <a:r>
              <a:rPr lang="en-US" sz="3200" b="1" dirty="0">
                <a:latin typeface="HP001 4 hàng" panose="020B0603050302020204" pitchFamily="34" charset="0"/>
                <a:cs typeface="Times New Roman" panose="02020603050405020304" pitchFamily="18" charset="0"/>
              </a:rPr>
              <a:t> </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994BC323-C605-4181-9B30-0A2517CADAC5}"/>
              </a:ext>
            </a:extLst>
          </p:cNvPr>
          <p:cNvSpPr txBox="1"/>
          <p:nvPr/>
        </p:nvSpPr>
        <p:spPr>
          <a:xfrm>
            <a:off x="1949250" y="3789256"/>
            <a:ext cx="10117832" cy="615489"/>
          </a:xfrm>
          <a:prstGeom prst="rect">
            <a:avLst/>
          </a:prstGeom>
          <a:noFill/>
        </p:spPr>
        <p:txBody>
          <a:bodyPr wrap="square" lIns="121855" tIns="60928" rIns="121855" bIns="60928" rtlCol="0">
            <a:spAutoFit/>
          </a:bodyPr>
          <a:lstStyle/>
          <a:p>
            <a:r>
              <a:rPr lang="en-US" sz="3200" b="1" dirty="0" err="1">
                <a:latin typeface="HP001 4 hàng" panose="020B0603050302020204" pitchFamily="34" charset="0"/>
                <a:cs typeface="Times New Roman" panose="02020603050405020304" pitchFamily="18" charset="0"/>
              </a:rPr>
              <a:t>bị</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thương</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bước</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đi</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tập</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tễnh</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Bống</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thương</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quá</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đặt</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cánh</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DDBA8892-665F-4AC8-BAF1-4142CE5D8D76}"/>
              </a:ext>
            </a:extLst>
          </p:cNvPr>
          <p:cNvSpPr txBox="1"/>
          <p:nvPr/>
        </p:nvSpPr>
        <p:spPr>
          <a:xfrm>
            <a:off x="1951140" y="4396880"/>
            <a:ext cx="9828483" cy="615489"/>
          </a:xfrm>
          <a:prstGeom prst="rect">
            <a:avLst/>
          </a:prstGeom>
          <a:noFill/>
        </p:spPr>
        <p:txBody>
          <a:bodyPr wrap="square" lIns="121855" tIns="60928" rIns="121855" bIns="60928" rtlCol="0">
            <a:spAutoFit/>
          </a:bodyPr>
          <a:lstStyle/>
          <a:p>
            <a:r>
              <a:rPr lang="en-US" sz="3200" b="1" dirty="0">
                <a:latin typeface="HP001 4 hàng" panose="020B0603050302020204" pitchFamily="34" charset="0"/>
                <a:cs typeface="Times New Roman" panose="02020603050405020304" pitchFamily="18" charset="0"/>
              </a:rPr>
              <a:t>cam </a:t>
            </a:r>
            <a:r>
              <a:rPr lang="en-US" sz="3200" b="1" dirty="0" err="1">
                <a:latin typeface="HP001 4 hàng" panose="020B0603050302020204" pitchFamily="34" charset="0"/>
                <a:cs typeface="Times New Roman" panose="02020603050405020304" pitchFamily="18" charset="0"/>
              </a:rPr>
              <a:t>vào</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một</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chiếc</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lọ</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nhỏ</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đựng</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đầy</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cỏ</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Từ</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ngày</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đó</a:t>
            </a:r>
            <a:r>
              <a:rPr lang="en-US" sz="3200" b="1" dirty="0">
                <a:latin typeface="HP001 4 hàng" panose="020B0603050302020204" pitchFamily="34" charset="0"/>
                <a:cs typeface="Times New Roman" panose="02020603050405020304" pitchFamily="18" charset="0"/>
              </a:rPr>
              <a:t>,</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756B027C-B1C3-451B-8249-7B95674E8AC4}"/>
              </a:ext>
            </a:extLst>
          </p:cNvPr>
          <p:cNvSpPr txBox="1"/>
          <p:nvPr/>
        </p:nvSpPr>
        <p:spPr>
          <a:xfrm>
            <a:off x="1958215" y="4986301"/>
            <a:ext cx="10510726" cy="615489"/>
          </a:xfrm>
          <a:prstGeom prst="rect">
            <a:avLst/>
          </a:prstGeom>
          <a:noFill/>
        </p:spPr>
        <p:txBody>
          <a:bodyPr wrap="square" lIns="121855" tIns="60928" rIns="121855" bIns="60928" rtlCol="0">
            <a:spAutoFit/>
          </a:bodyPr>
          <a:lstStyle/>
          <a:p>
            <a:r>
              <a:rPr lang="en-US" sz="3200" b="1" dirty="0" err="1">
                <a:latin typeface="HP001 4 hàng" panose="020B0603050302020204" pitchFamily="34" charset="0"/>
                <a:cs typeface="Times New Roman" panose="02020603050405020304" pitchFamily="18" charset="0"/>
              </a:rPr>
              <a:t>cánh</a:t>
            </a:r>
            <a:r>
              <a:rPr lang="en-US" sz="3200" b="1" dirty="0">
                <a:latin typeface="HP001 4 hàng" panose="020B0603050302020204" pitchFamily="34" charset="0"/>
                <a:cs typeface="Times New Roman" panose="02020603050405020304" pitchFamily="18" charset="0"/>
              </a:rPr>
              <a:t> cam </a:t>
            </a:r>
            <a:r>
              <a:rPr lang="en-US" sz="3200" b="1" dirty="0" err="1">
                <a:latin typeface="HP001 4 hàng" panose="020B0603050302020204" pitchFamily="34" charset="0"/>
                <a:cs typeface="Times New Roman" panose="02020603050405020304" pitchFamily="18" charset="0"/>
              </a:rPr>
              <a:t>trở</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thành</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người</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bạn</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nhỏ</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xíu</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của</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Bống</a:t>
            </a:r>
            <a:r>
              <a:rPr lang="en-US" sz="3200" b="1" dirty="0">
                <a:latin typeface="HP001 4 hàng" panose="020B0603050302020204" pitchFamily="34" charset="0"/>
                <a:cs typeface="Times New Roman" panose="02020603050405020304" pitchFamily="18" charset="0"/>
              </a:rPr>
              <a:t>.</a:t>
            </a:r>
            <a:endParaRPr lang="en-US" sz="3000" b="1" dirty="0">
              <a:latin typeface="HP001 4 hàng" pitchFamily="34" charset="0"/>
              <a:ea typeface="Arial-Rounded" panose="020B0500000000000000" pitchFamily="34" charset="0"/>
              <a:cs typeface="Arial-Rounded" panose="020B0500000000000000" pitchFamily="34" charset="0"/>
            </a:endParaRPr>
          </a:p>
        </p:txBody>
      </p:sp>
      <p:pic>
        <p:nvPicPr>
          <p:cNvPr id="14" name="Hình ảnh 13" descr="Ảnh có chứa bàn&#10;&#10;Mô tả được tạo tự động">
            <a:extLst>
              <a:ext uri="{FF2B5EF4-FFF2-40B4-BE49-F238E27FC236}">
                <a16:creationId xmlns:a16="http://schemas.microsoft.com/office/drawing/2014/main" id="{BD7C5243-228A-6B42-C8C1-18EBCE61D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12192000" cy="6934200"/>
          </a:xfrm>
          <a:prstGeom prst="rect">
            <a:avLst/>
          </a:prstGeom>
        </p:spPr>
      </p:pic>
    </p:spTree>
    <p:extLst>
      <p:ext uri="{BB962C8B-B14F-4D97-AF65-F5344CB8AC3E}">
        <p14:creationId xmlns:p14="http://schemas.microsoft.com/office/powerpoint/2010/main" val="2316893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DD557E-BBEE-4CBD-A131-CB44A653E88C}"/>
              </a:ext>
            </a:extLst>
          </p:cNvPr>
          <p:cNvSpPr txBox="1"/>
          <p:nvPr/>
        </p:nvSpPr>
        <p:spPr>
          <a:xfrm>
            <a:off x="2060295" y="162046"/>
            <a:ext cx="9911572" cy="1938992"/>
          </a:xfrm>
          <a:prstGeom prst="rect">
            <a:avLst/>
          </a:prstGeom>
          <a:noFill/>
        </p:spPr>
        <p:txBody>
          <a:bodyPr wrap="square" rtlCol="0">
            <a:spAutoFit/>
          </a:bodyPr>
          <a:lstStyle/>
          <a:p>
            <a:pPr>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Chọn</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oanh</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hoặc</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en-US" sz="4000" b="1" i="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oach</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thay</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ô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vuông</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a:defRPr/>
            </a:pPr>
            <a:endPar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B86B53E-C761-48FD-B2C3-620965A299FA}"/>
              </a:ext>
            </a:extLst>
          </p:cNvPr>
          <p:cNvSpPr txBox="1"/>
          <p:nvPr/>
        </p:nvSpPr>
        <p:spPr>
          <a:xfrm>
            <a:off x="2414052" y="3713738"/>
            <a:ext cx="2262882"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thu</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h</a:t>
            </a:r>
            <a:r>
              <a:rPr lang="en-US" sz="40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oạch</a:t>
            </a:r>
            <a:endParaRPr kumimoji="0" lang="vi-VN" sz="40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F5A8231-3793-4301-8192-206C7CCB2F4B}"/>
              </a:ext>
            </a:extLst>
          </p:cNvPr>
          <p:cNvSpPr txBox="1"/>
          <p:nvPr/>
        </p:nvSpPr>
        <p:spPr>
          <a:xfrm>
            <a:off x="7904938" y="3783562"/>
            <a:ext cx="2798039"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him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oanh</a:t>
            </a:r>
            <a:endParaRPr kumimoji="0" lang="vi-VN" sz="40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026" name="Picture 2" descr="Miền Bắc thu hoạch lúa chậm, miền Nam lúa được giá">
            <a:extLst>
              <a:ext uri="{FF2B5EF4-FFF2-40B4-BE49-F238E27FC236}">
                <a16:creationId xmlns:a16="http://schemas.microsoft.com/office/drawing/2014/main" id="{9AD90D3A-B7C3-4945-A1FA-B526F0D480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433" y="1594041"/>
            <a:ext cx="3367144" cy="2153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ỹ thuật nuôi chim Oanh">
            <a:extLst>
              <a:ext uri="{FF2B5EF4-FFF2-40B4-BE49-F238E27FC236}">
                <a16:creationId xmlns:a16="http://schemas.microsoft.com/office/drawing/2014/main" id="{A172C378-00F4-4B93-A8B4-3E3FF3480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207" y="1594041"/>
            <a:ext cx="3341802" cy="211969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82D0396-8FCD-4675-81FA-A011DA9BC0B8}"/>
              </a:ext>
            </a:extLst>
          </p:cNvPr>
          <p:cNvSpPr txBox="1"/>
          <p:nvPr/>
        </p:nvSpPr>
        <p:spPr>
          <a:xfrm>
            <a:off x="2371582" y="4945426"/>
            <a:ext cx="2262882"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mới</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t</a:t>
            </a:r>
            <a:r>
              <a:rPr lang="en-US" sz="40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oanh</a:t>
            </a:r>
            <a:endParaRPr kumimoji="0" lang="vi-VN" sz="40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C68C180B-72FB-4E93-9F73-8EAA8515F16C}"/>
              </a:ext>
            </a:extLst>
          </p:cNvPr>
          <p:cNvSpPr txBox="1"/>
          <p:nvPr/>
        </p:nvSpPr>
        <p:spPr>
          <a:xfrm>
            <a:off x="7962913" y="4900460"/>
            <a:ext cx="2740064"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a:t>
            </a:r>
            <a:r>
              <a:rPr lang="en-US" sz="40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oanh</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quanh</a:t>
            </a:r>
            <a:endParaRPr kumimoji="0" lang="vi-VN" sz="40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Rounded Rectangle 18">
            <a:extLst>
              <a:ext uri="{FF2B5EF4-FFF2-40B4-BE49-F238E27FC236}">
                <a16:creationId xmlns:a16="http://schemas.microsoft.com/office/drawing/2014/main" id="{832ADE27-9A43-DBF0-7545-F98AA5F1F970}"/>
              </a:ext>
            </a:extLst>
          </p:cNvPr>
          <p:cNvSpPr/>
          <p:nvPr/>
        </p:nvSpPr>
        <p:spPr>
          <a:xfrm>
            <a:off x="3533005" y="3854691"/>
            <a:ext cx="1143929" cy="57851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Rounded Rectangle 18">
            <a:extLst>
              <a:ext uri="{FF2B5EF4-FFF2-40B4-BE49-F238E27FC236}">
                <a16:creationId xmlns:a16="http://schemas.microsoft.com/office/drawing/2014/main" id="{34313DBE-5598-CCC0-52ED-14F2D6EC0188}"/>
              </a:ext>
            </a:extLst>
          </p:cNvPr>
          <p:cNvSpPr/>
          <p:nvPr/>
        </p:nvSpPr>
        <p:spPr>
          <a:xfrm>
            <a:off x="9149315" y="3834571"/>
            <a:ext cx="1143929" cy="57851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 name="Rounded Rectangle 18">
            <a:extLst>
              <a:ext uri="{FF2B5EF4-FFF2-40B4-BE49-F238E27FC236}">
                <a16:creationId xmlns:a16="http://schemas.microsoft.com/office/drawing/2014/main" id="{6A9C6736-81B9-C729-4ADA-9EC9713399FF}"/>
              </a:ext>
            </a:extLst>
          </p:cNvPr>
          <p:cNvSpPr/>
          <p:nvPr/>
        </p:nvSpPr>
        <p:spPr>
          <a:xfrm>
            <a:off x="3545346" y="5029835"/>
            <a:ext cx="1143929" cy="57851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 name="Rounded Rectangle 18">
            <a:extLst>
              <a:ext uri="{FF2B5EF4-FFF2-40B4-BE49-F238E27FC236}">
                <a16:creationId xmlns:a16="http://schemas.microsoft.com/office/drawing/2014/main" id="{1CCFB9F1-AB6F-C9DA-1EB4-D718E8A83798}"/>
              </a:ext>
            </a:extLst>
          </p:cNvPr>
          <p:cNvSpPr/>
          <p:nvPr/>
        </p:nvSpPr>
        <p:spPr>
          <a:xfrm>
            <a:off x="8189016" y="5010113"/>
            <a:ext cx="1143929" cy="57851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 name="Hình chữ nhật 4">
            <a:extLst>
              <a:ext uri="{FF2B5EF4-FFF2-40B4-BE49-F238E27FC236}">
                <a16:creationId xmlns:a16="http://schemas.microsoft.com/office/drawing/2014/main" id="{162F0663-0A98-EF95-69E5-4F6C14C94816}"/>
              </a:ext>
            </a:extLst>
          </p:cNvPr>
          <p:cNvSpPr/>
          <p:nvPr/>
        </p:nvSpPr>
        <p:spPr>
          <a:xfrm>
            <a:off x="10293244" y="0"/>
            <a:ext cx="1793981" cy="31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62047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2E42E4-F63C-42C3-955C-D8AE2A771D99}"/>
              </a:ext>
            </a:extLst>
          </p:cNvPr>
          <p:cNvSpPr txBox="1"/>
          <p:nvPr/>
        </p:nvSpPr>
        <p:spPr>
          <a:xfrm>
            <a:off x="908125" y="340811"/>
            <a:ext cx="11215171" cy="1938992"/>
          </a:xfrm>
          <a:prstGeom prst="rect">
            <a:avLst/>
          </a:prstGeom>
          <a:noFill/>
        </p:spPr>
        <p:txBody>
          <a:bodyPr wrap="square" rtlCol="0">
            <a:spAutoFit/>
          </a:bodyPr>
          <a:lstStyle/>
          <a:p>
            <a:pPr>
              <a:defRPr/>
            </a:pP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Chọn</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hoặc</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 </a:t>
            </a:r>
          </a:p>
          <a:p>
            <a:pPr>
              <a:defRPr/>
            </a:pPr>
            <a:r>
              <a:rPr lang="en-US" sz="4000">
                <a:latin typeface="Times New Roman" panose="02020603050405020304" pitchFamily="18" charset="0"/>
                <a:ea typeface="Arial-Rounded" panose="020B0500000000000000" pitchFamily="34" charset="0"/>
                <a:cs typeface="Times New Roman" panose="02020603050405020304" pitchFamily="18" charset="0"/>
              </a:rPr>
              <a:t>a</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ngữ</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gọi</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sự</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vật</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đầu</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bằng</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i="1" dirty="0">
                <a:latin typeface="Times New Roman" panose="02020603050405020304" pitchFamily="18" charset="0"/>
                <a:ea typeface="Arial-Rounded" panose="020B0500000000000000" pitchFamily="34" charset="0"/>
                <a:cs typeface="Times New Roman" panose="02020603050405020304" pitchFamily="18" charset="0"/>
              </a:rPr>
              <a:t>s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hoặc</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i="1" dirty="0">
                <a:latin typeface="Times New Roman" panose="02020603050405020304" pitchFamily="18" charset="0"/>
                <a:ea typeface="Arial-Rounded" panose="020B0500000000000000" pitchFamily="34" charset="0"/>
                <a:cs typeface="Times New Roman" panose="02020603050405020304" pitchFamily="18" charset="0"/>
              </a:rPr>
              <a:t>x</a:t>
            </a:r>
          </a:p>
        </p:txBody>
      </p:sp>
      <p:pic>
        <p:nvPicPr>
          <p:cNvPr id="8" name="Picture 7">
            <a:extLst>
              <a:ext uri="{FF2B5EF4-FFF2-40B4-BE49-F238E27FC236}">
                <a16:creationId xmlns:a16="http://schemas.microsoft.com/office/drawing/2014/main" id="{D69D2201-A2D7-E7F2-279C-7153BB7DF8BF}"/>
              </a:ext>
            </a:extLst>
          </p:cNvPr>
          <p:cNvPicPr>
            <a:picLocks noChangeAspect="1"/>
          </p:cNvPicPr>
          <p:nvPr/>
        </p:nvPicPr>
        <p:blipFill rotWithShape="1">
          <a:blip r:embed="rId2"/>
          <a:srcRect l="72847" t="23988" r="5078" b="24567"/>
          <a:stretch/>
        </p:blipFill>
        <p:spPr>
          <a:xfrm>
            <a:off x="9734550" y="2181225"/>
            <a:ext cx="1905000" cy="1695450"/>
          </a:xfrm>
          <a:prstGeom prst="rect">
            <a:avLst/>
          </a:prstGeom>
        </p:spPr>
      </p:pic>
      <p:pic>
        <p:nvPicPr>
          <p:cNvPr id="10" name="Picture 9">
            <a:extLst>
              <a:ext uri="{FF2B5EF4-FFF2-40B4-BE49-F238E27FC236}">
                <a16:creationId xmlns:a16="http://schemas.microsoft.com/office/drawing/2014/main" id="{FD597A0A-B498-92E3-2256-97FA6F970547}"/>
              </a:ext>
            </a:extLst>
          </p:cNvPr>
          <p:cNvPicPr>
            <a:picLocks noChangeAspect="1"/>
          </p:cNvPicPr>
          <p:nvPr/>
        </p:nvPicPr>
        <p:blipFill rotWithShape="1">
          <a:blip r:embed="rId2"/>
          <a:srcRect l="5960" t="23988" r="71744" b="24567"/>
          <a:stretch/>
        </p:blipFill>
        <p:spPr>
          <a:xfrm>
            <a:off x="685799" y="2181225"/>
            <a:ext cx="1924050" cy="1695450"/>
          </a:xfrm>
          <a:prstGeom prst="rect">
            <a:avLst/>
          </a:prstGeom>
        </p:spPr>
      </p:pic>
      <p:pic>
        <p:nvPicPr>
          <p:cNvPr id="11" name="Picture 10">
            <a:extLst>
              <a:ext uri="{FF2B5EF4-FFF2-40B4-BE49-F238E27FC236}">
                <a16:creationId xmlns:a16="http://schemas.microsoft.com/office/drawing/2014/main" id="{54F33C9C-7F9B-831E-DC00-EF875BA8F66B}"/>
              </a:ext>
            </a:extLst>
          </p:cNvPr>
          <p:cNvPicPr>
            <a:picLocks noChangeAspect="1"/>
          </p:cNvPicPr>
          <p:nvPr/>
        </p:nvPicPr>
        <p:blipFill rotWithShape="1">
          <a:blip r:embed="rId2"/>
          <a:srcRect l="28366" t="23988" r="49780" b="24567"/>
          <a:stretch/>
        </p:blipFill>
        <p:spPr>
          <a:xfrm>
            <a:off x="3395661" y="2181225"/>
            <a:ext cx="1885951" cy="1695450"/>
          </a:xfrm>
          <a:prstGeom prst="rect">
            <a:avLst/>
          </a:prstGeom>
        </p:spPr>
      </p:pic>
      <p:pic>
        <p:nvPicPr>
          <p:cNvPr id="12" name="Picture 11">
            <a:extLst>
              <a:ext uri="{FF2B5EF4-FFF2-40B4-BE49-F238E27FC236}">
                <a16:creationId xmlns:a16="http://schemas.microsoft.com/office/drawing/2014/main" id="{9A5D861A-7566-D3E8-9D42-9ECEF769DEFF}"/>
              </a:ext>
            </a:extLst>
          </p:cNvPr>
          <p:cNvPicPr>
            <a:picLocks noChangeAspect="1"/>
          </p:cNvPicPr>
          <p:nvPr/>
        </p:nvPicPr>
        <p:blipFill rotWithShape="1">
          <a:blip r:embed="rId2"/>
          <a:srcRect l="50662" t="23988" r="27704" b="24567"/>
          <a:stretch/>
        </p:blipFill>
        <p:spPr>
          <a:xfrm>
            <a:off x="6574630" y="2181225"/>
            <a:ext cx="1866901" cy="1695450"/>
          </a:xfrm>
          <a:prstGeom prst="rect">
            <a:avLst/>
          </a:prstGeom>
        </p:spPr>
      </p:pic>
      <p:sp>
        <p:nvSpPr>
          <p:cNvPr id="13" name="Rounded Rectangle 6">
            <a:extLst>
              <a:ext uri="{FF2B5EF4-FFF2-40B4-BE49-F238E27FC236}">
                <a16:creationId xmlns:a16="http://schemas.microsoft.com/office/drawing/2014/main" id="{21E5A819-CCE7-AE03-90EB-135389A8636A}"/>
              </a:ext>
            </a:extLst>
          </p:cNvPr>
          <p:cNvSpPr/>
          <p:nvPr/>
        </p:nvSpPr>
        <p:spPr>
          <a:xfrm>
            <a:off x="685799" y="4251303"/>
            <a:ext cx="1700418" cy="771525"/>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FF0000"/>
                </a:solidFill>
                <a:latin typeface="Times New Roman" panose="02020603050405020304" pitchFamily="18" charset="0"/>
                <a:cs typeface="Times New Roman" panose="02020603050405020304" pitchFamily="18" charset="0"/>
              </a:rPr>
              <a:t>ốc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sên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4" name="Rounded Rectangle 7">
            <a:extLst>
              <a:ext uri="{FF2B5EF4-FFF2-40B4-BE49-F238E27FC236}">
                <a16:creationId xmlns:a16="http://schemas.microsoft.com/office/drawing/2014/main" id="{8F58C3A1-5A83-DD73-C14A-D7F2AC8323A0}"/>
              </a:ext>
            </a:extLst>
          </p:cNvPr>
          <p:cNvSpPr/>
          <p:nvPr/>
        </p:nvSpPr>
        <p:spPr>
          <a:xfrm>
            <a:off x="3438117" y="4275921"/>
            <a:ext cx="1657758" cy="771525"/>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FF0000"/>
                </a:solidFill>
                <a:latin typeface="Times New Roman" panose="02020603050405020304" pitchFamily="18" charset="0"/>
                <a:cs typeface="Times New Roman" panose="02020603050405020304" pitchFamily="18" charset="0"/>
              </a:rPr>
              <a:t>xấu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hổ</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5" name="Rounded Rectangle 8">
            <a:extLst>
              <a:ext uri="{FF2B5EF4-FFF2-40B4-BE49-F238E27FC236}">
                <a16:creationId xmlns:a16="http://schemas.microsoft.com/office/drawing/2014/main" id="{9A03F6B7-8165-1DB7-3D2F-D3832FD6D4D9}"/>
              </a:ext>
            </a:extLst>
          </p:cNvPr>
          <p:cNvSpPr/>
          <p:nvPr/>
        </p:nvSpPr>
        <p:spPr>
          <a:xfrm>
            <a:off x="6426788" y="4251304"/>
            <a:ext cx="1967118" cy="771525"/>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FF0000"/>
                </a:solidFill>
                <a:latin typeface="Times New Roman" panose="02020603050405020304" pitchFamily="18" charset="0"/>
                <a:cs typeface="Times New Roman" panose="02020603050405020304" pitchFamily="18" charset="0"/>
              </a:rPr>
              <a:t>con </a:t>
            </a:r>
            <a:r>
              <a:rPr lang="en-US" sz="3600" b="1" dirty="0" err="1">
                <a:solidFill>
                  <a:srgbClr val="FF0000"/>
                </a:solidFill>
                <a:latin typeface="Times New Roman" panose="02020603050405020304" pitchFamily="18" charset="0"/>
                <a:cs typeface="Times New Roman" panose="02020603050405020304" pitchFamily="18" charset="0"/>
              </a:rPr>
              <a:t>sâu</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6" name="Rounded Rectangle 9">
            <a:extLst>
              <a:ext uri="{FF2B5EF4-FFF2-40B4-BE49-F238E27FC236}">
                <a16:creationId xmlns:a16="http://schemas.microsoft.com/office/drawing/2014/main" id="{337ABBED-2B6B-32E0-3AD7-659A05902CA5}"/>
              </a:ext>
            </a:extLst>
          </p:cNvPr>
          <p:cNvSpPr/>
          <p:nvPr/>
        </p:nvSpPr>
        <p:spPr>
          <a:xfrm>
            <a:off x="9115016" y="4251304"/>
            <a:ext cx="2781708" cy="771525"/>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FF0000"/>
                </a:solidFill>
                <a:latin typeface="Times New Roman" panose="02020603050405020304" pitchFamily="18" charset="0"/>
                <a:cs typeface="Times New Roman" panose="02020603050405020304" pitchFamily="18" charset="0"/>
              </a:rPr>
              <a:t>xương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rồng</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4" name="Hình chữ nhật 3">
            <a:extLst>
              <a:ext uri="{FF2B5EF4-FFF2-40B4-BE49-F238E27FC236}">
                <a16:creationId xmlns:a16="http://schemas.microsoft.com/office/drawing/2014/main" id="{96B8856A-A9DD-D5C5-E01F-FC601E2DDED6}"/>
              </a:ext>
            </a:extLst>
          </p:cNvPr>
          <p:cNvSpPr/>
          <p:nvPr/>
        </p:nvSpPr>
        <p:spPr>
          <a:xfrm>
            <a:off x="10329315" y="55061"/>
            <a:ext cx="1793981" cy="31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9834814"/>
      </p:ext>
    </p:extLst>
  </p:cSld>
  <p:clrMapOvr>
    <a:masterClrMapping/>
  </p:clrMapOvr>
  <mc:AlternateContent xmlns:mc="http://schemas.openxmlformats.org/markup-compatibility/2006" xmlns:p14="http://schemas.microsoft.com/office/powerpoint/2010/main">
    <mc:Choice Requires="p14">
      <p:transition spd="slow" p14:dur="15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9F8F95-BF8C-4E77-15AE-005F481AD525}"/>
              </a:ext>
            </a:extLst>
          </p:cNvPr>
          <p:cNvSpPr txBox="1"/>
          <p:nvPr/>
        </p:nvSpPr>
        <p:spPr>
          <a:xfrm>
            <a:off x="548638" y="1334731"/>
            <a:ext cx="11395711" cy="707886"/>
          </a:xfrm>
          <a:prstGeom prst="rect">
            <a:avLst/>
          </a:prstGeom>
          <a:noFill/>
        </p:spPr>
        <p:txBody>
          <a:bodyPr wrap="square" rtlCol="0">
            <a:spAutoFit/>
          </a:bodyPr>
          <a:lstStyle/>
          <a:p>
            <a:pPr algn="just"/>
            <a:r>
              <a:rPr lang="en-US" sz="4000" b="1" dirty="0">
                <a:solidFill>
                  <a:srgbClr val="0000CC"/>
                </a:solidFill>
                <a:latin typeface="Times New Roman" panose="02020603050405020304" pitchFamily="18" charset="0"/>
                <a:cs typeface="Times New Roman" panose="02020603050405020304" pitchFamily="18" charset="0"/>
              </a:rPr>
              <a:t>3. b) </a:t>
            </a:r>
            <a:r>
              <a:rPr lang="en-US" sz="4000" b="1" dirty="0" err="1">
                <a:solidFill>
                  <a:srgbClr val="0000CC"/>
                </a:solidFill>
                <a:latin typeface="Times New Roman" panose="02020603050405020304" pitchFamily="18" charset="0"/>
                <a:cs typeface="Times New Roman" panose="02020603050405020304" pitchFamily="18" charset="0"/>
              </a:rPr>
              <a:t>Chọn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dấu</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hỏi</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hoặc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dấu</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ngã</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cho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chữ</a:t>
            </a:r>
            <a:r>
              <a:rPr lang="en-US" sz="4000" b="1" dirty="0">
                <a:solidFill>
                  <a:srgbClr val="0000CC"/>
                </a:solidFill>
                <a:latin typeface="Times New Roman" panose="02020603050405020304" pitchFamily="18" charset="0"/>
                <a:cs typeface="Times New Roman" panose="02020603050405020304" pitchFamily="18" charset="0"/>
              </a:rPr>
              <a:t> in </a:t>
            </a:r>
            <a:r>
              <a:rPr lang="en-US" sz="4000" b="1" dirty="0" err="1">
                <a:solidFill>
                  <a:srgbClr val="0000CC"/>
                </a:solidFill>
                <a:latin typeface="Times New Roman" panose="02020603050405020304" pitchFamily="18" charset="0"/>
                <a:cs typeface="Times New Roman" panose="02020603050405020304" pitchFamily="18" charset="0"/>
              </a:rPr>
              <a:t>đậm</a:t>
            </a:r>
            <a:endParaRPr lang="en-US" sz="4000" b="1" i="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3669D39-1C78-C4EC-FF54-8B42B1D55F7F}"/>
              </a:ext>
            </a:extLst>
          </p:cNvPr>
          <p:cNvSpPr txBox="1"/>
          <p:nvPr/>
        </p:nvSpPr>
        <p:spPr>
          <a:xfrm>
            <a:off x="710562" y="2759214"/>
            <a:ext cx="3128012" cy="707886"/>
          </a:xfrm>
          <a:prstGeom prst="rect">
            <a:avLst/>
          </a:prstGeom>
          <a:noFill/>
        </p:spPr>
        <p:txBody>
          <a:bodyPr wrap="square" rtlCol="0">
            <a:spAutoFit/>
          </a:bodyPr>
          <a:lstStyle/>
          <a:p>
            <a:pPr algn="just"/>
            <a:r>
              <a:rPr lang="en-US" sz="4000" dirty="0" err="1">
                <a:solidFill>
                  <a:srgbClr val="0000CC"/>
                </a:solidFill>
                <a:latin typeface="Times New Roman" panose="02020603050405020304" pitchFamily="18" charset="0"/>
                <a:cs typeface="Times New Roman" panose="02020603050405020304" pitchFamily="18" charset="0"/>
              </a:rPr>
              <a:t>Nhát</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như</a:t>
            </a:r>
            <a:r>
              <a:rPr lang="en-US" sz="4000"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tho</a:t>
            </a:r>
            <a:endParaRPr lang="en-US" sz="4000" b="1" i="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5A359FF-791A-6C01-740E-2461EF359881}"/>
              </a:ext>
            </a:extLst>
          </p:cNvPr>
          <p:cNvSpPr txBox="1"/>
          <p:nvPr/>
        </p:nvSpPr>
        <p:spPr>
          <a:xfrm>
            <a:off x="4737736" y="2759214"/>
            <a:ext cx="3625212" cy="707886"/>
          </a:xfrm>
          <a:prstGeom prst="rect">
            <a:avLst/>
          </a:prstGeom>
          <a:noFill/>
        </p:spPr>
        <p:txBody>
          <a:bodyPr wrap="square" rtlCol="0">
            <a:spAutoFit/>
          </a:bodyPr>
          <a:lstStyle/>
          <a:p>
            <a:pPr algn="just"/>
            <a:r>
              <a:rPr lang="en-US" sz="4000" b="1" dirty="0" err="1">
                <a:solidFill>
                  <a:srgbClr val="0000CC"/>
                </a:solidFill>
                <a:latin typeface="Times New Roman" panose="02020603050405020304" pitchFamily="18" charset="0"/>
                <a:cs typeface="Times New Roman" panose="02020603050405020304" pitchFamily="18" charset="0"/>
              </a:rPr>
              <a:t>Khoe</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như</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trâu</a:t>
            </a:r>
            <a:endParaRPr lang="en-US" sz="4000"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47B29DD-0085-218C-73CA-C7C00316BF86}"/>
              </a:ext>
            </a:extLst>
          </p:cNvPr>
          <p:cNvSpPr txBox="1"/>
          <p:nvPr/>
        </p:nvSpPr>
        <p:spPr>
          <a:xfrm>
            <a:off x="8816337" y="2759214"/>
            <a:ext cx="3128012" cy="707886"/>
          </a:xfrm>
          <a:prstGeom prst="rect">
            <a:avLst/>
          </a:prstGeom>
          <a:noFill/>
        </p:spPr>
        <p:txBody>
          <a:bodyPr wrap="square" rtlCol="0">
            <a:spAutoFit/>
          </a:bodyPr>
          <a:lstStyle/>
          <a:p>
            <a:pPr algn="just"/>
            <a:r>
              <a:rPr lang="en-US" sz="4000" b="1" dirty="0" err="1">
                <a:solidFill>
                  <a:srgbClr val="0000CC"/>
                </a:solidFill>
                <a:latin typeface="Times New Roman" panose="02020603050405020304" pitchFamily="18" charset="0"/>
                <a:cs typeface="Times New Roman" panose="02020603050405020304" pitchFamily="18" charset="0"/>
              </a:rPr>
              <a:t>Dư</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như</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hổ</a:t>
            </a:r>
            <a:endParaRPr lang="en-US" sz="4000" i="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B78CEFF-3942-C724-840E-AA0E5ED7CDAE}"/>
              </a:ext>
            </a:extLst>
          </p:cNvPr>
          <p:cNvSpPr txBox="1"/>
          <p:nvPr/>
        </p:nvSpPr>
        <p:spPr>
          <a:xfrm>
            <a:off x="710562" y="2759214"/>
            <a:ext cx="3128012" cy="707886"/>
          </a:xfrm>
          <a:prstGeom prst="rect">
            <a:avLst/>
          </a:prstGeom>
          <a:noFill/>
        </p:spPr>
        <p:txBody>
          <a:bodyPr wrap="square" rtlCol="0">
            <a:spAutoFit/>
          </a:bodyPr>
          <a:lstStyle/>
          <a:p>
            <a:pPr algn="just"/>
            <a:r>
              <a:rPr lang="en-US" sz="4000" dirty="0" err="1">
                <a:solidFill>
                  <a:srgbClr val="0000CC"/>
                </a:solidFill>
                <a:latin typeface="Times New Roman" panose="02020603050405020304" pitchFamily="18" charset="0"/>
                <a:cs typeface="Times New Roman" panose="02020603050405020304" pitchFamily="18" charset="0"/>
              </a:rPr>
              <a:t>Nhát</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như</a:t>
            </a:r>
            <a:r>
              <a:rPr lang="en-US" sz="4000"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thỏ</a:t>
            </a:r>
            <a:endParaRPr lang="en-US" sz="4000" b="1" i="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E44601D-9AA2-D1EC-C3B4-57A96EA9BB5B}"/>
              </a:ext>
            </a:extLst>
          </p:cNvPr>
          <p:cNvSpPr txBox="1"/>
          <p:nvPr/>
        </p:nvSpPr>
        <p:spPr>
          <a:xfrm>
            <a:off x="4737736" y="2759214"/>
            <a:ext cx="3625212" cy="707886"/>
          </a:xfrm>
          <a:prstGeom prst="rect">
            <a:avLst/>
          </a:prstGeom>
          <a:noFill/>
        </p:spPr>
        <p:txBody>
          <a:bodyPr wrap="square" rtlCol="0">
            <a:spAutoFit/>
          </a:bodyPr>
          <a:lstStyle/>
          <a:p>
            <a:pPr algn="just"/>
            <a:r>
              <a:rPr lang="en-US" sz="4000" b="1" dirty="0" err="1">
                <a:solidFill>
                  <a:srgbClr val="FF0000"/>
                </a:solidFill>
                <a:latin typeface="Times New Roman" panose="02020603050405020304" pitchFamily="18" charset="0"/>
                <a:cs typeface="Times New Roman" panose="02020603050405020304" pitchFamily="18" charset="0"/>
              </a:rPr>
              <a:t>Khỏe</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như</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trâu</a:t>
            </a:r>
            <a:endParaRPr lang="en-US" sz="4000"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C18D75A-650E-0200-12F8-E52BB9370ACC}"/>
              </a:ext>
            </a:extLst>
          </p:cNvPr>
          <p:cNvSpPr txBox="1"/>
          <p:nvPr/>
        </p:nvSpPr>
        <p:spPr>
          <a:xfrm>
            <a:off x="8816337" y="2759214"/>
            <a:ext cx="3128012" cy="707886"/>
          </a:xfrm>
          <a:prstGeom prst="rect">
            <a:avLst/>
          </a:prstGeom>
          <a:noFill/>
        </p:spPr>
        <p:txBody>
          <a:bodyPr wrap="square" rtlCol="0">
            <a:spAutoFit/>
          </a:bodyPr>
          <a:lstStyle/>
          <a:p>
            <a:pPr algn="just"/>
            <a:r>
              <a:rPr lang="en-US" sz="4000" b="1" dirty="0" err="1">
                <a:solidFill>
                  <a:srgbClr val="FF0000"/>
                </a:solidFill>
                <a:latin typeface="Times New Roman" panose="02020603050405020304" pitchFamily="18" charset="0"/>
                <a:cs typeface="Times New Roman" panose="02020603050405020304" pitchFamily="18" charset="0"/>
              </a:rPr>
              <a:t>Dữ</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như</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hổ</a:t>
            </a:r>
            <a:endParaRPr lang="en-US" sz="4000" i="1" dirty="0">
              <a:latin typeface="Times New Roman" panose="02020603050405020304" pitchFamily="18" charset="0"/>
              <a:cs typeface="Times New Roman" panose="02020603050405020304" pitchFamily="18" charset="0"/>
            </a:endParaRPr>
          </a:p>
        </p:txBody>
      </p:sp>
      <p:sp>
        <p:nvSpPr>
          <p:cNvPr id="9" name="Hình chữ nhật 8">
            <a:extLst>
              <a:ext uri="{FF2B5EF4-FFF2-40B4-BE49-F238E27FC236}">
                <a16:creationId xmlns:a16="http://schemas.microsoft.com/office/drawing/2014/main" id="{6CE95F1F-EED5-FC45-3821-DBDF7E74F2C1}"/>
              </a:ext>
            </a:extLst>
          </p:cNvPr>
          <p:cNvSpPr/>
          <p:nvPr/>
        </p:nvSpPr>
        <p:spPr>
          <a:xfrm>
            <a:off x="10329315" y="55061"/>
            <a:ext cx="1793981" cy="31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3440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wipe(left)">
                                      <p:cBhvr>
                                        <p:cTn id="3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527</Words>
  <Application>Microsoft Office PowerPoint</Application>
  <PresentationFormat>Màn hình rộng</PresentationFormat>
  <Paragraphs>74</Paragraphs>
  <Slides>12</Slides>
  <Notes>5</Notes>
  <HiddenSlides>0</HiddenSlides>
  <MMClips>0</MMClips>
  <ScaleCrop>false</ScaleCrop>
  <HeadingPairs>
    <vt:vector size="6" baseType="variant">
      <vt:variant>
        <vt:lpstr>Phông được Dùng</vt:lpstr>
      </vt:variant>
      <vt:variant>
        <vt:i4>9</vt:i4>
      </vt:variant>
      <vt:variant>
        <vt:lpstr>Chủ đề</vt:lpstr>
      </vt:variant>
      <vt:variant>
        <vt:i4>2</vt:i4>
      </vt:variant>
      <vt:variant>
        <vt:lpstr>Tiêu đề Bản chiếu</vt:lpstr>
      </vt:variant>
      <vt:variant>
        <vt:i4>12</vt:i4>
      </vt:variant>
    </vt:vector>
  </HeadingPairs>
  <TitlesOfParts>
    <vt:vector size="23" baseType="lpstr">
      <vt:lpstr>等线</vt:lpstr>
      <vt:lpstr>等线 Light</vt:lpstr>
      <vt:lpstr>Arial</vt:lpstr>
      <vt:lpstr>Arial Rounded MT Bold</vt:lpstr>
      <vt:lpstr>Arial-Rounded</vt:lpstr>
      <vt:lpstr>Calibri</vt:lpstr>
      <vt:lpstr>HP001 4 hàng</vt:lpstr>
      <vt:lpstr>iCiel Cadena</vt:lpstr>
      <vt:lpstr>Times New Roman</vt:lpstr>
      <vt:lpstr>千图网拥有20W+精美PPT模板 更多PPT模板下载至：www.58pic.com/office/ppt​​</vt:lpstr>
      <vt:lpstr>Office 主题​​</vt:lpstr>
      <vt:lpstr>Bản trình bày PowerPoint</vt:lpstr>
      <vt:lpstr>Bản trình bày PowerPoint</vt:lpstr>
      <vt:lpstr>     Cánh cam có đôi cánh xanh biếc, óng ánh dưới nắng mặt trời. Chú đi lạc vào nhà Bống. Chân chú bị thương, bước đi tập tễnh. Bống thương quá, đặt cánh cam vào một chiếc lọ nhỏ đựng đầy cỏ. Từ ngày đó, cánh cam trở thành người bạn nhỏ xíu của Bống.</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Windows 10</cp:lastModifiedBy>
  <cp:revision>36</cp:revision>
  <dcterms:created xsi:type="dcterms:W3CDTF">2021-08-01T08:27:13Z</dcterms:created>
  <dcterms:modified xsi:type="dcterms:W3CDTF">2023-03-16T01:42:41Z</dcterms:modified>
</cp:coreProperties>
</file>