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1" r:id="rId3"/>
  </p:sldMasterIdLst>
  <p:notesMasterIdLst>
    <p:notesMasterId r:id="rId16"/>
  </p:notesMasterIdLst>
  <p:sldIdLst>
    <p:sldId id="369" r:id="rId4"/>
    <p:sldId id="270" r:id="rId5"/>
    <p:sldId id="340" r:id="rId6"/>
    <p:sldId id="371" r:id="rId7"/>
    <p:sldId id="362" r:id="rId8"/>
    <p:sldId id="363" r:id="rId9"/>
    <p:sldId id="370" r:id="rId10"/>
    <p:sldId id="337" r:id="rId11"/>
    <p:sldId id="365" r:id="rId12"/>
    <p:sldId id="366" r:id="rId13"/>
    <p:sldId id="372" r:id="rId14"/>
    <p:sldId id="2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06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645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7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33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25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600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>
                <a:solidFill>
                  <a:prstClr val="black"/>
                </a:solidFill>
              </a:rPr>
              <a:pPr/>
              <a:t>2023/3/10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21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14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23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173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757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082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087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240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60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290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379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625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5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03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54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94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55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404014" y="3252035"/>
            <a:ext cx="1116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Cỏ non cười rồi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/ngh, tr/ch, êt/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25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4651033" y="1249832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35299" y="5398771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tr 58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3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C1FA98-EF92-37E4-4C05-E5D2D526A666}"/>
              </a:ext>
            </a:extLst>
          </p:cNvPr>
          <p:cNvSpPr txBox="1"/>
          <p:nvPr/>
        </p:nvSpPr>
        <p:spPr>
          <a:xfrm>
            <a:off x="1141680" y="951717"/>
            <a:ext cx="8167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kêu uôm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ao chuôm đầy nước.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C617B27-9D52-4AF7-B673-35F12D9F0C65}"/>
              </a:ext>
            </a:extLst>
          </p:cNvPr>
          <p:cNvSpPr/>
          <p:nvPr/>
        </p:nvSpPr>
        <p:spPr>
          <a:xfrm>
            <a:off x="3281705" y="1894719"/>
            <a:ext cx="577379" cy="4425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350FB-D657-7204-22F0-D5D43C7AA343}"/>
              </a:ext>
            </a:extLst>
          </p:cNvPr>
          <p:cNvSpPr txBox="1"/>
          <p:nvPr/>
        </p:nvSpPr>
        <p:spPr>
          <a:xfrm>
            <a:off x="3334977" y="1820565"/>
            <a:ext cx="66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CAC73156-DF74-08C9-27D7-8714453D401F}"/>
              </a:ext>
            </a:extLst>
          </p:cNvPr>
          <p:cNvSpPr/>
          <p:nvPr/>
        </p:nvSpPr>
        <p:spPr>
          <a:xfrm>
            <a:off x="1426556" y="2601893"/>
            <a:ext cx="789455" cy="4446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15B712DD-17A3-F39D-FC62-EEAF4DB7D571}"/>
              </a:ext>
            </a:extLst>
          </p:cNvPr>
          <p:cNvSpPr/>
          <p:nvPr/>
        </p:nvSpPr>
        <p:spPr>
          <a:xfrm>
            <a:off x="4842116" y="3319257"/>
            <a:ext cx="767091" cy="4761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DD31AC-8642-6C2A-D17B-3E4C6F6C5965}"/>
              </a:ext>
            </a:extLst>
          </p:cNvPr>
          <p:cNvSpPr txBox="1"/>
          <p:nvPr/>
        </p:nvSpPr>
        <p:spPr>
          <a:xfrm>
            <a:off x="1426556" y="2550908"/>
            <a:ext cx="92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085A0E-4F96-880E-D4C5-42D0C17DFBBC}"/>
              </a:ext>
            </a:extLst>
          </p:cNvPr>
          <p:cNvSpPr txBox="1"/>
          <p:nvPr/>
        </p:nvSpPr>
        <p:spPr>
          <a:xfrm>
            <a:off x="4739696" y="3304161"/>
            <a:ext cx="97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3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9" grpId="0" animBg="1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- viết chính tả một đoạn ngắn trong bài 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 non cười rồi.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 bày đúng đoạn văn, biết viết hoa chữ cái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tên bài và chữ cái đầu các câu văn.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 bài tập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 tả phân biệt ng/ngh; tr/ch hoặc êt/êch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913496" y="1749489"/>
            <a:ext cx="2198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- viết chính tả một đoạn ngắn trong bài 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 non cười rồi.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Trình bày đúng đoạn văn, biết viết hoa chữ cái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tên bài và chữ cái đầu các câu văn.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 bài tập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 tả phân biệt ng/ngh; tr/ch hoặc êt/êch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913496" y="1749489"/>
            <a:ext cx="2198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9" y="945060"/>
            <a:ext cx="8335552" cy="4013822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14" y="-16847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0" y="843630"/>
            <a:ext cx="393102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 non cười rồi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44710" y="1754373"/>
            <a:ext cx="799464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Én nâu gọi các bạn của mình đến. Suốt đêm, cả đàn đi tìm cỏ khô tết thành dòng chữ: “Không giẫm chân lên cỏ!”, rồi đặt trên bãi cỏ. Xong việc, én nâu tươi cười bảo cỏ non: </a:t>
            </a:r>
          </a:p>
          <a:p>
            <a:pPr lvl="0">
              <a:defRPr/>
            </a:pPr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Từ nay em yên tâm rồi. Không còn ai giẫm lên em nữa đâu.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64A4F-2F51-48FB-A24A-ED66D4B41848}"/>
              </a:ext>
            </a:extLst>
          </p:cNvPr>
          <p:cNvGrpSpPr/>
          <p:nvPr/>
        </p:nvGrpSpPr>
        <p:grpSpPr>
          <a:xfrm>
            <a:off x="1469557" y="5126433"/>
            <a:ext cx="6208511" cy="712532"/>
            <a:chOff x="1216338" y="4241756"/>
            <a:chExt cx="6208511" cy="7125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4E1F6AD-B226-4417-AAA0-726BB226B36D}"/>
                </a:ext>
              </a:extLst>
            </p:cNvPr>
            <p:cNvGrpSpPr/>
            <p:nvPr/>
          </p:nvGrpSpPr>
          <p:grpSpPr>
            <a:xfrm>
              <a:off x="1216338" y="4241756"/>
              <a:ext cx="919884" cy="712532"/>
              <a:chOff x="2485459" y="1975436"/>
              <a:chExt cx="1901631" cy="1616071"/>
            </a:xfrm>
          </p:grpSpPr>
          <p:pic>
            <p:nvPicPr>
              <p:cNvPr id="19" name="图片 6">
                <a:extLst>
                  <a:ext uri="{FF2B5EF4-FFF2-40B4-BE49-F238E27FC236}">
                    <a16:creationId xmlns:a16="http://schemas.microsoft.com/office/drawing/2014/main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901631" cy="1616071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:a16="http://schemas.microsoft.com/office/drawing/2014/main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24CF9C-C197-4BC0-B1B2-5B75A5B8957D}"/>
                </a:ext>
              </a:extLst>
            </p:cNvPr>
            <p:cNvSpPr/>
            <p:nvPr/>
          </p:nvSpPr>
          <p:spPr>
            <a:xfrm>
              <a:off x="2136222" y="4268597"/>
              <a:ext cx="52886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 cỏ non, chim én đã làm gì?</a:t>
              </a: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3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chính tả có những chữ nào viết hoa?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Suốt, giẫm chân, xong việc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39629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284300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459351" y="3120276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CA4FD8A-AB78-DE06-D3A6-7E6352935DCC}"/>
              </a:ext>
            </a:extLst>
          </p:cNvPr>
          <p:cNvSpPr txBox="1"/>
          <p:nvPr/>
        </p:nvSpPr>
        <p:spPr>
          <a:xfrm>
            <a:off x="1707436" y="1811578"/>
            <a:ext cx="10007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chữ cái đầu tên bài và chữ cái đầu các câu văn.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5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2BD9B5C-674F-51C4-CEF8-E6AD8236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18" y="2588751"/>
            <a:ext cx="4014180" cy="40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0D409C-4038-F72C-094A-39A426117661}"/>
              </a:ext>
            </a:extLst>
          </p:cNvPr>
          <p:cNvSpPr txBox="1"/>
          <p:nvPr/>
        </p:nvSpPr>
        <p:spPr>
          <a:xfrm>
            <a:off x="2939545" y="1846240"/>
            <a:ext cx="6515754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viết bài vào vở ô li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35D262-4153-6523-19F0-152D5A800335}"/>
              </a:ext>
            </a:extLst>
          </p:cNvPr>
          <p:cNvSpPr txBox="1"/>
          <p:nvPr/>
        </p:nvSpPr>
        <p:spPr>
          <a:xfrm>
            <a:off x="3514509" y="1310160"/>
            <a:ext cx="53658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3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631751-9619-5030-E67B-C260250D8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714404" y="235323"/>
            <a:ext cx="10629833" cy="638735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F330DA-23FC-3C0F-3FCE-7E5CF4AB3DF3}"/>
              </a:ext>
            </a:extLst>
          </p:cNvPr>
          <p:cNvSpPr txBox="1"/>
          <p:nvPr/>
        </p:nvSpPr>
        <p:spPr>
          <a:xfrm>
            <a:off x="4120615" y="133003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viết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913A358-97B3-7FF8-060A-13AC50CB995C}"/>
              </a:ext>
            </a:extLst>
          </p:cNvPr>
          <p:cNvSpPr txBox="1"/>
          <p:nvPr/>
        </p:nvSpPr>
        <p:spPr>
          <a:xfrm>
            <a:off x="3484008" y="191213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 non cười rồi</a:t>
            </a:r>
            <a:endParaRPr lang="en-US" sz="320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67D41CE-770B-1661-22DC-67B32087441A}"/>
              </a:ext>
            </a:extLst>
          </p:cNvPr>
          <p:cNvSpPr txBox="1"/>
          <p:nvPr/>
        </p:nvSpPr>
        <p:spPr>
          <a:xfrm>
            <a:off x="1438275" y="2542767"/>
            <a:ext cx="9715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 nâu gọi các bạn của mình đến. Suốt đêm, cả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DE0EFFB-E0D5-864F-51F8-B7E89364A0B9}"/>
              </a:ext>
            </a:extLst>
          </p:cNvPr>
          <p:cNvSpPr txBox="1"/>
          <p:nvPr/>
        </p:nvSpPr>
        <p:spPr>
          <a:xfrm>
            <a:off x="1571654" y="3145031"/>
            <a:ext cx="10210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đi tìm cỏ khô tết thành dòng chữ:“Không giẫm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F33099B-F837-138C-B511-846A372F75B3}"/>
              </a:ext>
            </a:extLst>
          </p:cNvPr>
          <p:cNvSpPr txBox="1"/>
          <p:nvPr/>
        </p:nvSpPr>
        <p:spPr>
          <a:xfrm>
            <a:off x="971544" y="3727132"/>
            <a:ext cx="10115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 lên cỏ!”, rồi đặt trên bãi cỏ. Xong việc, én nâu </a:t>
            </a:r>
            <a:endParaRPr lang="en-US" sz="28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027A9BD-6110-8D18-AC7C-DBD0A9E37213}"/>
              </a:ext>
            </a:extLst>
          </p:cNvPr>
          <p:cNvSpPr txBox="1"/>
          <p:nvPr/>
        </p:nvSpPr>
        <p:spPr>
          <a:xfrm>
            <a:off x="971543" y="4326722"/>
            <a:ext cx="101155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 cười bảo cỏ non: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4971A8B-4695-88A0-A54C-7FF23F2783F8}"/>
              </a:ext>
            </a:extLst>
          </p:cNvPr>
          <p:cNvSpPr txBox="1"/>
          <p:nvPr/>
        </p:nvSpPr>
        <p:spPr>
          <a:xfrm>
            <a:off x="1790737" y="4932398"/>
            <a:ext cx="9553499" cy="595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nay em yên tâm rồi. Không còn ai giẫm lên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DCA3648-3965-2777-E89F-F3C327F44629}"/>
              </a:ext>
            </a:extLst>
          </p:cNvPr>
          <p:cNvSpPr txBox="1"/>
          <p:nvPr/>
        </p:nvSpPr>
        <p:spPr>
          <a:xfrm>
            <a:off x="1571654" y="5514788"/>
            <a:ext cx="9282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nữa đâu.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77A4AD4-918F-E4A5-B9FC-213DA4D23332}"/>
              </a:ext>
            </a:extLst>
          </p:cNvPr>
          <p:cNvSpPr txBox="1"/>
          <p:nvPr/>
        </p:nvSpPr>
        <p:spPr>
          <a:xfrm>
            <a:off x="1571653" y="738114"/>
            <a:ext cx="7353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ngày 9 tháng 3 năm 2023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Hình ảnh 5" descr="Ảnh có chứa bàn&#10;&#10;Mô tả được tạo tự động">
            <a:extLst>
              <a:ext uri="{FF2B5EF4-FFF2-40B4-BE49-F238E27FC236}">
                <a16:creationId xmlns:a16="http://schemas.microsoft.com/office/drawing/2014/main" id="{3770B270-4F6A-2A19-98C2-7593E80F1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675" cy="693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2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DA25BA-911D-53BE-1FD2-EB2DD31AC523}"/>
              </a:ext>
            </a:extLst>
          </p:cNvPr>
          <p:cNvSpPr txBox="1"/>
          <p:nvPr/>
        </p:nvSpPr>
        <p:spPr>
          <a:xfrm>
            <a:off x="1362990" y="810252"/>
            <a:ext cx="9214340" cy="215480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9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900">
                <a:latin typeface="Times New Roman" panose="02020603050405020304" pitchFamily="18" charset="0"/>
                <a:cs typeface="Times New Roman" panose="02020603050405020304" pitchFamily="18" charset="0"/>
              </a:rPr>
              <a:t> cỏ, lóng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E680B2F-96AA-52D5-7D07-9FC2235D178D}"/>
              </a:ext>
            </a:extLst>
          </p:cNvPr>
          <p:cNvSpPr/>
          <p:nvPr/>
        </p:nvSpPr>
        <p:spPr>
          <a:xfrm>
            <a:off x="4690487" y="1728402"/>
            <a:ext cx="744597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B7CA8-D3E2-DF96-E3B5-53388C414045}"/>
              </a:ext>
            </a:extLst>
          </p:cNvPr>
          <p:cNvSpPr txBox="1"/>
          <p:nvPr/>
        </p:nvSpPr>
        <p:spPr>
          <a:xfrm>
            <a:off x="4652548" y="1622997"/>
            <a:ext cx="1253790" cy="59283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endParaRPr lang="en-US" sz="2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DC665D5D-918F-7834-D821-3423F8618F7B}"/>
              </a:ext>
            </a:extLst>
          </p:cNvPr>
          <p:cNvSpPr/>
          <p:nvPr/>
        </p:nvSpPr>
        <p:spPr>
          <a:xfrm>
            <a:off x="3632641" y="2383041"/>
            <a:ext cx="548478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C06B57-2882-C533-61A1-439C7E7D21E2}"/>
              </a:ext>
            </a:extLst>
          </p:cNvPr>
          <p:cNvSpPr txBox="1"/>
          <p:nvPr/>
        </p:nvSpPr>
        <p:spPr>
          <a:xfrm>
            <a:off x="3624169" y="2290296"/>
            <a:ext cx="848647" cy="60822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960F7-2E1D-3C6E-8006-22BA8F9F84F0}"/>
              </a:ext>
            </a:extLst>
          </p:cNvPr>
          <p:cNvSpPr txBox="1"/>
          <p:nvPr/>
        </p:nvSpPr>
        <p:spPr>
          <a:xfrm>
            <a:off x="1834965" y="1001465"/>
            <a:ext cx="113918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Cây đào  trước cửa lim dim mắt cười.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Đỗ Quang Huỳnh)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EA728E95-7282-9054-247A-2A53B3A78E4D}"/>
              </a:ext>
            </a:extLst>
          </p:cNvPr>
          <p:cNvSpPr/>
          <p:nvPr/>
        </p:nvSpPr>
        <p:spPr>
          <a:xfrm>
            <a:off x="6214300" y="1991781"/>
            <a:ext cx="514663" cy="4082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2724E-47C7-9772-2462-C49F317318B7}"/>
              </a:ext>
            </a:extLst>
          </p:cNvPr>
          <p:cNvSpPr txBox="1"/>
          <p:nvPr/>
        </p:nvSpPr>
        <p:spPr>
          <a:xfrm>
            <a:off x="6214300" y="1894719"/>
            <a:ext cx="789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31C20C0B-83AA-D259-F13F-486315A269C8}"/>
              </a:ext>
            </a:extLst>
          </p:cNvPr>
          <p:cNvSpPr/>
          <p:nvPr/>
        </p:nvSpPr>
        <p:spPr>
          <a:xfrm>
            <a:off x="8185286" y="2737371"/>
            <a:ext cx="468570" cy="4057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B8DD7DA7-9FCE-C5C7-4726-492D635437E7}"/>
              </a:ext>
            </a:extLst>
          </p:cNvPr>
          <p:cNvSpPr/>
          <p:nvPr/>
        </p:nvSpPr>
        <p:spPr>
          <a:xfrm>
            <a:off x="6030656" y="3465997"/>
            <a:ext cx="532324" cy="4109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2D888E-3B6E-9DDB-0732-68429C208927}"/>
              </a:ext>
            </a:extLst>
          </p:cNvPr>
          <p:cNvSpPr txBox="1"/>
          <p:nvPr/>
        </p:nvSpPr>
        <p:spPr>
          <a:xfrm>
            <a:off x="8128135" y="2633322"/>
            <a:ext cx="742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44D2A5-2424-C9CB-0A03-F74E283B5717}"/>
              </a:ext>
            </a:extLst>
          </p:cNvPr>
          <p:cNvSpPr txBox="1"/>
          <p:nvPr/>
        </p:nvSpPr>
        <p:spPr>
          <a:xfrm>
            <a:off x="6161345" y="3354925"/>
            <a:ext cx="10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3CC027B-7294-0E63-B38C-A270FDB4D836}"/>
              </a:ext>
            </a:extLst>
          </p:cNvPr>
          <p:cNvSpPr/>
          <p:nvPr/>
        </p:nvSpPr>
        <p:spPr>
          <a:xfrm>
            <a:off x="3808912" y="4149771"/>
            <a:ext cx="441565" cy="4148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48A80A-0255-A3B2-2FFA-55C4F3E9928A}"/>
              </a:ext>
            </a:extLst>
          </p:cNvPr>
          <p:cNvSpPr txBox="1"/>
          <p:nvPr/>
        </p:nvSpPr>
        <p:spPr>
          <a:xfrm>
            <a:off x="3863755" y="4079582"/>
            <a:ext cx="10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  <p:bldP spid="8" grpId="0"/>
      <p:bldP spid="10" grpId="0" animBg="1"/>
      <p:bldP spid="11" grpId="0" animBg="1"/>
      <p:bldP spid="19" grpId="0"/>
      <p:bldP spid="22" grpId="0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605</Words>
  <Application>Microsoft Office PowerPoint</Application>
  <PresentationFormat>Màn hình rộng</PresentationFormat>
  <Paragraphs>81</Paragraphs>
  <Slides>12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12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HP001 4 hàng</vt:lpstr>
      <vt:lpstr>iCiel Cadena</vt:lpstr>
      <vt:lpstr>Times New Roman</vt:lpstr>
      <vt:lpstr>Office Theme</vt:lpstr>
      <vt:lpstr>3_Office 主题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Windows 10</cp:lastModifiedBy>
  <cp:revision>111</cp:revision>
  <dcterms:created xsi:type="dcterms:W3CDTF">2021-07-13T00:48:11Z</dcterms:created>
  <dcterms:modified xsi:type="dcterms:W3CDTF">2023-03-10T01:25:07Z</dcterms:modified>
</cp:coreProperties>
</file>