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18" r:id="rId3"/>
    <p:sldId id="270" r:id="rId4"/>
    <p:sldId id="340" r:id="rId5"/>
    <p:sldId id="337" r:id="rId6"/>
    <p:sldId id="319" r:id="rId7"/>
    <p:sldId id="2007577135" r:id="rId8"/>
    <p:sldId id="2007577138" r:id="rId9"/>
    <p:sldId id="2007577133" r:id="rId10"/>
    <p:sldId id="2007577136" r:id="rId11"/>
    <p:sldId id="2007577137" r:id="rId12"/>
    <p:sldId id="264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36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Bờ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tre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đón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khách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51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13496" y="1749489"/>
            <a:ext cx="219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690107" y="2959390"/>
            <a:ext cx="7225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đầu.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13496" y="1749489"/>
            <a:ext cx="219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8" y="945059"/>
            <a:ext cx="8684209" cy="41817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73" y="12602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0" y="843630"/>
            <a:ext cx="393102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5867" y="1457382"/>
            <a:ext cx="31625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469557" y="5126433"/>
            <a:ext cx="6766356" cy="712532"/>
            <a:chOff x="1216338" y="4241756"/>
            <a:chExt cx="6766356" cy="7125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712532"/>
              <a:chOff x="2485459" y="1975436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268597"/>
              <a:ext cx="58464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DAE3C-3092-4792-A3CB-422B2BFEA4DF}"/>
              </a:ext>
            </a:extLst>
          </p:cNvPr>
          <p:cNvGrpSpPr/>
          <p:nvPr/>
        </p:nvGrpSpPr>
        <p:grpSpPr>
          <a:xfrm>
            <a:off x="1667682" y="5825355"/>
            <a:ext cx="9459865" cy="771295"/>
            <a:chOff x="1555138" y="5078086"/>
            <a:chExt cx="8995633" cy="77129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0CE124-A425-4075-8399-F8C02C4B7958}"/>
                </a:ext>
              </a:extLst>
            </p:cNvPr>
            <p:cNvSpPr txBox="1"/>
            <p:nvPr/>
          </p:nvSpPr>
          <p:spPr>
            <a:xfrm>
              <a:off x="2477435" y="5078086"/>
              <a:ext cx="8073336" cy="55393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đó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52E23AC-0F0E-4DC9-80A9-CE1161644C68}"/>
              </a:ext>
            </a:extLst>
          </p:cNvPr>
          <p:cNvSpPr/>
          <p:nvPr/>
        </p:nvSpPr>
        <p:spPr>
          <a:xfrm>
            <a:off x="6139065" y="1829531"/>
            <a:ext cx="3931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9351" y="3120276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1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1917345" y="819325"/>
            <a:ext cx="928467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2023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4529836" y="1407897"/>
            <a:ext cx="337863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E068F-2A72-4662-B2BE-53A8DD593F61}"/>
              </a:ext>
            </a:extLst>
          </p:cNvPr>
          <p:cNvSpPr txBox="1"/>
          <p:nvPr/>
        </p:nvSpPr>
        <p:spPr>
          <a:xfrm>
            <a:off x="3734208" y="1973448"/>
            <a:ext cx="3880691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864789" y="2615909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863086" y="3203251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854124" y="380332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849271" y="4403397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3FB72-298D-4827-9B28-FB73389D4685}"/>
              </a:ext>
            </a:extLst>
          </p:cNvPr>
          <p:cNvSpPr txBox="1"/>
          <p:nvPr/>
        </p:nvSpPr>
        <p:spPr>
          <a:xfrm>
            <a:off x="3863840" y="500775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8E9A0-2142-434A-ACC4-49D7FDE8A852}"/>
              </a:ext>
            </a:extLst>
          </p:cNvPr>
          <p:cNvSpPr txBox="1"/>
          <p:nvPr/>
        </p:nvSpPr>
        <p:spPr>
          <a:xfrm>
            <a:off x="3876263" y="559747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Hình ảnh 12" descr="Ảnh có chứa văn bản, biên lai&#10;&#10;Mô tả được tạo tự động">
            <a:extLst>
              <a:ext uri="{FF2B5EF4-FFF2-40B4-BE49-F238E27FC236}">
                <a16:creationId xmlns:a16="http://schemas.microsoft.com/office/drawing/2014/main" id="{459BF17F-0A4E-9F87-D361-DD1AD6421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74"/>
            <a:ext cx="13858874" cy="7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300" y="73917"/>
            <a:ext cx="11512925" cy="6917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3876263" y="808775"/>
            <a:ext cx="337863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chơi im lặng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E068F-2A72-4662-B2BE-53A8DD593F61}"/>
              </a:ext>
            </a:extLst>
          </p:cNvPr>
          <p:cNvSpPr txBox="1"/>
          <p:nvPr/>
        </p:nvSpPr>
        <p:spPr>
          <a:xfrm>
            <a:off x="3724683" y="1371145"/>
            <a:ext cx="3880691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bác bồ nông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864789" y="2615909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như tượng đá.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863086" y="3203251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chú bói cá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854124" y="380332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 xuống cành mềm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849271" y="4403397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vụt bay lên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3FB72-298D-4827-9B28-FB73389D4685}"/>
              </a:ext>
            </a:extLst>
          </p:cNvPr>
          <p:cNvSpPr txBox="1"/>
          <p:nvPr/>
        </p:nvSpPr>
        <p:spPr>
          <a:xfrm>
            <a:off x="3863840" y="500775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 vào chỗ cũ.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8E9A0-2142-434A-ACC4-49D7FDE8A852}"/>
              </a:ext>
            </a:extLst>
          </p:cNvPr>
          <p:cNvSpPr txBox="1"/>
          <p:nvPr/>
        </p:nvSpPr>
        <p:spPr>
          <a:xfrm>
            <a:off x="3876263" y="5597474"/>
            <a:ext cx="49841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F00FF7D-FE0A-7EB3-B57B-474DFF9E1A07}"/>
              </a:ext>
            </a:extLst>
          </p:cNvPr>
          <p:cNvSpPr txBox="1"/>
          <p:nvPr/>
        </p:nvSpPr>
        <p:spPr>
          <a:xfrm>
            <a:off x="3724682" y="1971899"/>
            <a:ext cx="483829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nhìn mênh mông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Hình ảnh 12" descr="Ảnh có chứa bàn&#10;&#10;Mô tả được tạo tự động">
            <a:extLst>
              <a:ext uri="{FF2B5EF4-FFF2-40B4-BE49-F238E27FC236}">
                <a16:creationId xmlns:a16="http://schemas.microsoft.com/office/drawing/2014/main" id="{45ED5529-3F86-2F6D-6AA7-BCC9B0C4E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15" y="36609"/>
            <a:ext cx="12296515" cy="69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91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2678950" y="98770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1854846" y="1676537"/>
            <a:ext cx="8862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Trần Đăng khoa)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7075D2-B86D-4BA3-9CF5-81A8EA6C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8" y="3413453"/>
            <a:ext cx="5466644" cy="3084749"/>
          </a:xfrm>
          <a:prstGeom prst="rect">
            <a:avLst/>
          </a:prstGeom>
        </p:spPr>
      </p:pic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3792F3D9-82E1-913A-DF86-05FCC514E4CA}"/>
              </a:ext>
            </a:extLst>
          </p:cNvPr>
          <p:cNvSpPr/>
          <p:nvPr/>
        </p:nvSpPr>
        <p:spPr>
          <a:xfrm>
            <a:off x="3715985" y="1136579"/>
            <a:ext cx="288131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6B3C1E20-A6D9-5E07-2C68-DF5A5AC4C01F}"/>
              </a:ext>
            </a:extLst>
          </p:cNvPr>
          <p:cNvSpPr/>
          <p:nvPr/>
        </p:nvSpPr>
        <p:spPr>
          <a:xfrm>
            <a:off x="2057830" y="1779192"/>
            <a:ext cx="404979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F0DE3BE0-D554-FA88-B4E3-48729D566BB6}"/>
              </a:ext>
            </a:extLst>
          </p:cNvPr>
          <p:cNvSpPr/>
          <p:nvPr/>
        </p:nvSpPr>
        <p:spPr>
          <a:xfrm>
            <a:off x="4929021" y="1787724"/>
            <a:ext cx="404979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CC66F9E-9DDB-5839-7D6E-3254D66A7C4F}"/>
              </a:ext>
            </a:extLst>
          </p:cNvPr>
          <p:cNvSpPr/>
          <p:nvPr/>
        </p:nvSpPr>
        <p:spPr>
          <a:xfrm>
            <a:off x="10306050" y="64434"/>
            <a:ext cx="176459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1437443" y="162046"/>
            <a:ext cx="991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871578" y="1585125"/>
            <a:ext cx="925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1873898" y="2239578"/>
            <a:ext cx="8862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A1ABFD-63FD-4788-9859-B08BF8D4E9A0}"/>
              </a:ext>
            </a:extLst>
          </p:cNvPr>
          <p:cNvSpPr txBox="1"/>
          <p:nvPr/>
        </p:nvSpPr>
        <p:spPr>
          <a:xfrm>
            <a:off x="1844154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70605-7A22-4F3E-81FF-1915C4D3C262}"/>
              </a:ext>
            </a:extLst>
          </p:cNvPr>
          <p:cNvSpPr txBox="1"/>
          <p:nvPr/>
        </p:nvSpPr>
        <p:spPr>
          <a:xfrm>
            <a:off x="1893777" y="2935318"/>
            <a:ext cx="8862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ĩu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8CD5DC1D-1A1C-E1FF-A435-B3FEFCE5823B}"/>
              </a:ext>
            </a:extLst>
          </p:cNvPr>
          <p:cNvSpPr/>
          <p:nvPr/>
        </p:nvSpPr>
        <p:spPr>
          <a:xfrm>
            <a:off x="3068285" y="1598392"/>
            <a:ext cx="551215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234AE854-45E5-E537-428B-F2CC6D4B8049}"/>
              </a:ext>
            </a:extLst>
          </p:cNvPr>
          <p:cNvSpPr/>
          <p:nvPr/>
        </p:nvSpPr>
        <p:spPr>
          <a:xfrm>
            <a:off x="4458936" y="2300914"/>
            <a:ext cx="446440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A7188AC1-3A5F-9EA5-4106-DAA304762042}"/>
              </a:ext>
            </a:extLst>
          </p:cNvPr>
          <p:cNvSpPr/>
          <p:nvPr/>
        </p:nvSpPr>
        <p:spPr>
          <a:xfrm>
            <a:off x="6897336" y="3000005"/>
            <a:ext cx="408340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78F84-BA0B-899C-BC23-A391CC62C527}"/>
              </a:ext>
            </a:extLst>
          </p:cNvPr>
          <p:cNvSpPr txBox="1"/>
          <p:nvPr/>
        </p:nvSpPr>
        <p:spPr>
          <a:xfrm>
            <a:off x="1844154" y="3700735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600" i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F0166-2DE5-6078-7D92-2DA597299DB0}"/>
              </a:ext>
            </a:extLst>
          </p:cNvPr>
          <p:cNvSpPr txBox="1"/>
          <p:nvPr/>
        </p:nvSpPr>
        <p:spPr>
          <a:xfrm>
            <a:off x="1844154" y="4360988"/>
            <a:ext cx="925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 thược d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ược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nở rực rỡ trong vườn.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950D4909-BB86-063A-EA00-63647AA06717}"/>
              </a:ext>
            </a:extLst>
          </p:cNvPr>
          <p:cNvSpPr/>
          <p:nvPr/>
        </p:nvSpPr>
        <p:spPr>
          <a:xfrm>
            <a:off x="4458936" y="4567414"/>
            <a:ext cx="722664" cy="34632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47FD9-8384-B573-2F37-E399D6C057E2}"/>
              </a:ext>
            </a:extLst>
          </p:cNvPr>
          <p:cNvSpPr txBox="1"/>
          <p:nvPr/>
        </p:nvSpPr>
        <p:spPr>
          <a:xfrm>
            <a:off x="1871578" y="5003894"/>
            <a:ext cx="925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Những hàng liễu rủ th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 bên hồ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F829369-A8B8-0F21-CAB8-7BED8AF40D57}"/>
              </a:ext>
            </a:extLst>
          </p:cNvPr>
          <p:cNvSpPr/>
          <p:nvPr/>
        </p:nvSpPr>
        <p:spPr>
          <a:xfrm>
            <a:off x="6295545" y="5147339"/>
            <a:ext cx="722664" cy="34632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8499F9-D780-132C-B542-A3BF17259AF9}"/>
              </a:ext>
            </a:extLst>
          </p:cNvPr>
          <p:cNvSpPr txBox="1"/>
          <p:nvPr/>
        </p:nvSpPr>
        <p:spPr>
          <a:xfrm>
            <a:off x="1844154" y="5683428"/>
            <a:ext cx="925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ngập mênh mông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AD749B1-D23D-8E6E-97D3-3F00F1454ACF}"/>
              </a:ext>
            </a:extLst>
          </p:cNvPr>
          <p:cNvSpPr/>
          <p:nvPr/>
        </p:nvSpPr>
        <p:spPr>
          <a:xfrm>
            <a:off x="2500830" y="5880131"/>
            <a:ext cx="722664" cy="34632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330766E7-5AE6-B0D8-4A01-83B935CE79DE}"/>
              </a:ext>
            </a:extLst>
          </p:cNvPr>
          <p:cNvSpPr/>
          <p:nvPr/>
        </p:nvSpPr>
        <p:spPr>
          <a:xfrm>
            <a:off x="10306050" y="64434"/>
            <a:ext cx="1764590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553</Words>
  <Application>Microsoft Office PowerPoint</Application>
  <PresentationFormat>Màn hình rộng</PresentationFormat>
  <Paragraphs>90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Arial</vt:lpstr>
      <vt:lpstr>Arial Rounded MT Bold</vt:lpstr>
      <vt:lpstr>Arial-Rounded</vt:lpstr>
      <vt:lpstr>Calibri</vt:lpstr>
      <vt:lpstr>HP001 4 hàng</vt:lpstr>
      <vt:lpstr>iCiel Cadena</vt:lpstr>
      <vt:lpstr>Times New Roman</vt:lpstr>
      <vt:lpstr>千图网拥有20W+精美PPT模板 更多PPT模板下载至：www.58pic.com/office/ppt​​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38</cp:revision>
  <dcterms:created xsi:type="dcterms:W3CDTF">2021-08-01T08:27:13Z</dcterms:created>
  <dcterms:modified xsi:type="dcterms:W3CDTF">2023-03-02T02:31:12Z</dcterms:modified>
</cp:coreProperties>
</file>