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256" r:id="rId3"/>
    <p:sldId id="521" r:id="rId4"/>
    <p:sldId id="257" r:id="rId5"/>
    <p:sldId id="259" r:id="rId6"/>
    <p:sldId id="278" r:id="rId7"/>
    <p:sldId id="283" r:id="rId8"/>
    <p:sldId id="284" r:id="rId9"/>
    <p:sldId id="279" r:id="rId10"/>
    <p:sldId id="542" r:id="rId11"/>
    <p:sldId id="54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62" d="100"/>
          <a:sy n="62" d="100"/>
        </p:scale>
        <p:origin x="6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03/09/2023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Chỉ và nói được tên các bộ phận chính của cơ quan hô hấp trên sơ đồ, hình vẽ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chức năng của cơ quan hô hấp.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47762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48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48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</a:p>
          <a:p>
            <a:r>
              <a:rPr lang="vi-VN" sz="48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vi-VN" sz="48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 HẤP</a:t>
            </a:r>
            <a:r>
              <a:rPr lang="en-US" sz="48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(Tiết1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54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4245429" y="0"/>
            <a:ext cx="7946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44" y="6424025"/>
            <a:ext cx="1690255" cy="2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Chỉ và nói được tên các bộ phận chính của cơ quan hô hấp trên sơ đồ, hình vẽ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chức năng của cơ quan hô hấp.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cơ quan nào thực hiện hoạt động thở không?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161" y="6525491"/>
            <a:ext cx="1540816" cy="3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dưới đây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chỉ và nói tên các bộ phận chính của cơ quan hô hấp.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36727" y="6504678"/>
            <a:ext cx="1759528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đặt tay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lên ngực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thực hiện động tác hít thở sâu bằng mũi, cho biết lồng ngực thay đổi như thế nào khi hít vào và thở ra.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hơn. Khi thở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xẹp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3" y="6322765"/>
            <a:ext cx="1593272" cy="3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nào thể hiện hoạt động hít vào? Hình nào thể hiện hoạt động thở ra? Vì sao em biết?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0455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Hít vào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277914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 có chức năng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3" y="6322765"/>
            <a:ext cx="1593272" cy="3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864" y="6446520"/>
            <a:ext cx="1600717" cy="3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47" y="6421206"/>
            <a:ext cx="1612374" cy="2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347</Words>
  <Application>Microsoft Office PowerPoint</Application>
  <PresentationFormat>Màn hình rộng</PresentationFormat>
  <Paragraphs>38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60</cp:revision>
  <dcterms:created xsi:type="dcterms:W3CDTF">2021-06-02T02:35:09Z</dcterms:created>
  <dcterms:modified xsi:type="dcterms:W3CDTF">2023-03-09T08:19:02Z</dcterms:modified>
</cp:coreProperties>
</file>