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2" r:id="rId3"/>
    <p:sldMasterId id="2147483704" r:id="rId4"/>
    <p:sldMasterId id="2147483716" r:id="rId5"/>
    <p:sldMasterId id="2147483730" r:id="rId6"/>
    <p:sldMasterId id="2147483756" r:id="rId7"/>
    <p:sldMasterId id="2147483762" r:id="rId8"/>
    <p:sldMasterId id="2147483776" r:id="rId9"/>
  </p:sldMasterIdLst>
  <p:notesMasterIdLst>
    <p:notesMasterId r:id="rId32"/>
  </p:notesMasterIdLst>
  <p:sldIdLst>
    <p:sldId id="474" r:id="rId10"/>
    <p:sldId id="11088404" r:id="rId11"/>
    <p:sldId id="258" r:id="rId12"/>
    <p:sldId id="284" r:id="rId13"/>
    <p:sldId id="2007577170" r:id="rId14"/>
    <p:sldId id="11088405" r:id="rId15"/>
    <p:sldId id="526" r:id="rId16"/>
    <p:sldId id="11088409" r:id="rId17"/>
    <p:sldId id="11088410" r:id="rId18"/>
    <p:sldId id="11088411" r:id="rId19"/>
    <p:sldId id="288" r:id="rId20"/>
    <p:sldId id="295" r:id="rId21"/>
    <p:sldId id="327" r:id="rId22"/>
    <p:sldId id="11088406" r:id="rId23"/>
    <p:sldId id="11088398" r:id="rId24"/>
    <p:sldId id="11088413" r:id="rId25"/>
    <p:sldId id="11088414" r:id="rId26"/>
    <p:sldId id="11088415" r:id="rId27"/>
    <p:sldId id="11088416" r:id="rId28"/>
    <p:sldId id="2007577169" r:id="rId29"/>
    <p:sldId id="2007577173" r:id="rId30"/>
    <p:sldId id="20075771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2BA-09A3-4E38-815D-C7F6912E06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9F05-DD04-4D96-BA9B-C3F47DA4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12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5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7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7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9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6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62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855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793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5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62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5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5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991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0613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8004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48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357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80138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03/02/2023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31674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8649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8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3903" y="3006461"/>
            <a:ext cx="410576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việc làm có lợi cho cơ quan vận động?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6094" y="193746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3269" y="2636537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3269" y="3302964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3269" y="398540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0729" y="2546589"/>
            <a:ext cx="3798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 đã thực hiện được những việc làm nào?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5067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6945D8-4E34-4335-A743-B1EE6A33155C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sau và giải thích vì sao tay bạn Minh phải b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0DB00-4B88-4BB2-BF0F-0C6B0811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1556873"/>
            <a:ext cx="3463023" cy="512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3F00A-A2F6-4EB2-9C02-35EFBD9D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692" y="2030110"/>
            <a:ext cx="3913345" cy="4359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FEC6C-87D6-4CF2-B516-5D28EFD4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72" y="2030110"/>
            <a:ext cx="4000294" cy="4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014562"/>
            <a:ext cx="9226828" cy="4864380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34E286F2-A59C-4CC5-BE78-169752D54AB7}"/>
              </a:ext>
            </a:extLst>
          </p:cNvPr>
          <p:cNvSpPr txBox="1"/>
          <p:nvPr/>
        </p:nvSpPr>
        <p:spPr>
          <a:xfrm>
            <a:off x="2082603" y="2093500"/>
            <a:ext cx="802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white"/>
                </a:solidFill>
                <a:latin typeface="+mj-lt"/>
              </a:rPr>
              <a:t>2. Theo em, cần chú ý điều gì khi chơi thể thao để bảo vệ cơ quan vận động?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way&#10;&#10;Description automatically generated">
            <a:extLst>
              <a:ext uri="{FF2B5EF4-FFF2-40B4-BE49-F238E27FC236}">
                <a16:creationId xmlns:a16="http://schemas.microsoft.com/office/drawing/2014/main" id="{ED7E527C-DD25-46CF-86A1-EF053ACD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4" y="121920"/>
            <a:ext cx="7620000" cy="5334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920239" y="5623560"/>
            <a:ext cx="8515351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2815590" y="5623560"/>
            <a:ext cx="636270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id="{5A9F8C27-FDE8-4E93-9941-E0865B71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0" y="289292"/>
            <a:ext cx="7437120" cy="4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291590" y="5623560"/>
            <a:ext cx="962406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sky, ground, outdoor, athletic game&#10;&#10;Description automatically generated">
            <a:extLst>
              <a:ext uri="{FF2B5EF4-FFF2-40B4-BE49-F238E27FC236}">
                <a16:creationId xmlns:a16="http://schemas.microsoft.com/office/drawing/2014/main" id="{D0A96A22-CC8A-4E89-92FE-4FD7BD525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137160"/>
            <a:ext cx="8423910" cy="53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id="{576E75F2-6C30-4050-8763-DD955027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pic>
        <p:nvPicPr>
          <p:cNvPr id="3" name="Walking Walking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3925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Hôm nay em được biết thêm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được điều gì qua bài học?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3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1.11111E-6 L -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92" y="1083464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723580" y="2224746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HS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sóc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591412" y="3557554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333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752922" y="3877361"/>
            <a:ext cx="46861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989692" y="1432326"/>
            <a:ext cx="6910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59BA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 ngã cơ quan nào dễ bị thương nhất?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F05E6-BAE8-7C4D-92B6-E6FCAE2BBBE3}"/>
              </a:ext>
            </a:extLst>
          </p:cNvPr>
          <p:cNvSpPr txBox="1"/>
          <p:nvPr/>
        </p:nvSpPr>
        <p:spPr>
          <a:xfrm>
            <a:off x="5143017" y="381965"/>
            <a:ext cx="7048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SÓC, BẢO </a:t>
            </a: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</a:t>
            </a: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VẬN ĐỘNG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 descr="Kids Playing Football Cartoon Vector Illustration">
            <a:extLst>
              <a:ext uri="{FF2B5EF4-FFF2-40B4-BE49-F238E27FC236}">
                <a16:creationId xmlns:a16="http://schemas.microsoft.com/office/drawing/2014/main" id="{8E55D153-A141-B847-B1DD-FFDE4146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140778" y="3193005"/>
            <a:ext cx="5177742" cy="3664995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D27E0-DDFF-1F4F-9C60-C48A297C5927}"/>
              </a:ext>
            </a:extLst>
          </p:cNvPr>
          <p:cNvSpPr txBox="1"/>
          <p:nvPr/>
        </p:nvSpPr>
        <p:spPr>
          <a:xfrm>
            <a:off x="874582" y="2199189"/>
            <a:ext cx="3338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874D6-F7E4-384E-965D-50A320EDE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013" b="1286"/>
          <a:stretch/>
        </p:blipFill>
        <p:spPr>
          <a:xfrm>
            <a:off x="727722" y="4563501"/>
            <a:ext cx="5800400" cy="1942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29649" y="6505617"/>
            <a:ext cx="1652584" cy="2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92" y="1083464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723580" y="2224746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591412" y="3557554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9623" y="3006461"/>
            <a:ext cx="3974316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+mj-lt"/>
              </a:rPr>
              <a:t>Quan </a:t>
            </a:r>
            <a:r>
              <a:rPr lang="vi-VN" sz="3600">
                <a:solidFill>
                  <a:prstClr val="black"/>
                </a:solidFill>
                <a:latin typeface="+mj-lt"/>
              </a:rPr>
              <a:t>sát 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600">
                <a:solidFill>
                  <a:prstClr val="black"/>
                </a:solidFill>
                <a:latin typeface="+mj-lt"/>
              </a:rPr>
              <a:t>hình </a:t>
            </a:r>
            <a:r>
              <a:rPr lang="vi-VN" sz="3600" dirty="0">
                <a:solidFill>
                  <a:prstClr val="black"/>
                </a:solidFill>
                <a:latin typeface="+mj-lt"/>
              </a:rPr>
              <a:t>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字魂59号-创粗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5" y="1503045"/>
            <a:ext cx="5965459" cy="298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CA7A2-D4D9-44FC-BFEF-CACA1AC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864" y="1325704"/>
            <a:ext cx="5507836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599441" y="4281996"/>
            <a:ext cx="5740400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chơi cầu l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07" y="180531"/>
            <a:ext cx="9726664" cy="4101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6615699" y="4281996"/>
            <a:ext cx="5119102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960388" y="486492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6400801" y="478364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7259E-CF13-4C91-B540-4762B994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1" y="170497"/>
            <a:ext cx="9464040" cy="4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359</Words>
  <Application>Microsoft Office PowerPoint</Application>
  <PresentationFormat>Màn hình rộng</PresentationFormat>
  <Paragraphs>46</Paragraphs>
  <Slides>22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22</vt:i4>
      </vt:variant>
    </vt:vector>
  </HeadingPairs>
  <TitlesOfParts>
    <vt:vector size="42" baseType="lpstr">
      <vt:lpstr>等线</vt:lpstr>
      <vt:lpstr>等线 Light</vt:lpstr>
      <vt:lpstr>Microsoft YaHei</vt:lpstr>
      <vt:lpstr>Arial</vt:lpstr>
      <vt:lpstr>Averta Std CY Bold</vt:lpstr>
      <vt:lpstr>Calibri</vt:lpstr>
      <vt:lpstr>Calibri Light</vt:lpstr>
      <vt:lpstr>Quicksand Medium</vt:lpstr>
      <vt:lpstr>Times New Roman</vt:lpstr>
      <vt:lpstr>UTM Cookies</vt:lpstr>
      <vt:lpstr>字魂59号-创粗黑</vt:lpstr>
      <vt:lpstr>Hoạt động</vt:lpstr>
      <vt:lpstr>3_Office Theme</vt:lpstr>
      <vt:lpstr>Office 主题​​</vt:lpstr>
      <vt:lpstr>1_Office 主题​​</vt:lpstr>
      <vt:lpstr>5_Office Theme</vt:lpstr>
      <vt:lpstr>Office Theme</vt:lpstr>
      <vt:lpstr>1_Hoạt động</vt:lpstr>
      <vt:lpstr>3_Office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26</cp:revision>
  <dcterms:created xsi:type="dcterms:W3CDTF">2021-07-03T08:04:49Z</dcterms:created>
  <dcterms:modified xsi:type="dcterms:W3CDTF">2023-03-02T02:23:53Z</dcterms:modified>
</cp:coreProperties>
</file>