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18" r:id="rId2"/>
    <p:sldId id="270" r:id="rId3"/>
    <p:sldId id="340" r:id="rId4"/>
    <p:sldId id="337" r:id="rId5"/>
    <p:sldId id="319" r:id="rId6"/>
    <p:sldId id="332" r:id="rId7"/>
    <p:sldId id="2007577135" r:id="rId8"/>
    <p:sldId id="2007577136" r:id="rId9"/>
    <p:sldId id="2007577137" r:id="rId10"/>
    <p:sldId id="29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1A894F9-7D77-4D56-8E71-2B86D2F0088B}">
          <p14:sldIdLst>
            <p14:sldId id="318"/>
            <p14:sldId id="270"/>
            <p14:sldId id="340"/>
            <p14:sldId id="337"/>
            <p14:sldId id="319"/>
            <p14:sldId id="332"/>
            <p14:sldId id="2007577135"/>
            <p14:sldId id="2007577136"/>
            <p14:sldId id="2007577137"/>
            <p14:sldId id="29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6" autoAdjust="0"/>
    <p:restoredTop sz="97691" autoAdjust="0"/>
  </p:normalViewPr>
  <p:slideViewPr>
    <p:cSldViewPr snapToGrid="0">
      <p:cViewPr varScale="1">
        <p:scale>
          <a:sx n="62" d="100"/>
          <a:sy n="62" d="100"/>
        </p:scale>
        <p:origin x="916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94A46-C361-4976-8C31-F67C521657BB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A2D2D-9BBB-4508-A88F-DA72A7697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3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07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083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DBDD7E-4556-4079-8080-E565B7CC2D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6497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3558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6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0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70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4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6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1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7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5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0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0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emf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0.png"/><Relationship Id="rId3" Type="http://schemas.openxmlformats.org/officeDocument/2006/relationships/image" Target="../media/image8.png"/><Relationship Id="rId7" Type="http://schemas.openxmlformats.org/officeDocument/2006/relationships/image" Target="../media/image9.emf"/><Relationship Id="rId12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16.png"/><Relationship Id="rId4" Type="http://schemas.openxmlformats.org/officeDocument/2006/relationships/image" Target="../media/image11.emf"/><Relationship Id="rId9" Type="http://schemas.openxmlformats.org/officeDocument/2006/relationships/image" Target="../media/image15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11.emf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66D3825-4332-4B7D-8C1A-56B25B40C2D9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972E46D-801C-478B-84E2-279D597810AE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6EFF4F86-F9EB-41FA-B349-4013F6285245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ADEBE5D5-D1F2-40FA-BDBF-9BDF6D13E5E5}"/>
              </a:ext>
            </a:extLst>
          </p:cNvPr>
          <p:cNvSpPr txBox="1"/>
          <p:nvPr/>
        </p:nvSpPr>
        <p:spPr>
          <a:xfrm>
            <a:off x="1922883" y="991151"/>
            <a:ext cx="16611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</a:t>
            </a:r>
            <a:endParaRPr lang="zh-CN" altLang="en-US" sz="4800" b="1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5536387" y="1365944"/>
            <a:ext cx="1691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id="{EEC9C8C1-0C79-413E-BAA9-97ED57DE33F1}"/>
              </a:ext>
            </a:extLst>
          </p:cNvPr>
          <p:cNvSpPr txBox="1"/>
          <p:nvPr/>
        </p:nvSpPr>
        <p:spPr>
          <a:xfrm>
            <a:off x="404014" y="3252035"/>
            <a:ext cx="111653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Mùa</a:t>
            </a:r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vàng</a:t>
            </a:r>
            <a:endParaRPr lang="en-US" altLang="zh-CN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  <a:p>
            <a:pPr algn="ctr"/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Phân</a:t>
            </a:r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biệt</a:t>
            </a:r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: ng/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ngh</a:t>
            </a:r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, r/d/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gi</a:t>
            </a:r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,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ưc</a:t>
            </a:r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/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ưt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24685"/>
            <a:ext cx="12249151" cy="804742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466D3825-4332-4B7D-8C1A-56B25B40C2D9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21" name="Rectangle: Top Corners Rounded 5">
              <a:extLst>
                <a:ext uri="{FF2B5EF4-FFF2-40B4-BE49-F238E27FC236}">
                  <a16:creationId xmlns:a16="http://schemas.microsoft.com/office/drawing/2014/main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6">
              <a:extLst>
                <a:ext uri="{FF2B5EF4-FFF2-40B4-BE49-F238E27FC236}">
                  <a16:creationId xmlns:a16="http://schemas.microsoft.com/office/drawing/2014/main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6972E46D-801C-478B-84E2-279D597810AE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27" name="Oval 26">
            <a:extLst>
              <a:ext uri="{FF2B5EF4-FFF2-40B4-BE49-F238E27FC236}">
                <a16:creationId xmlns:a16="http://schemas.microsoft.com/office/drawing/2014/main" id="{6EFF4F86-F9EB-41FA-B349-4013F6285245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文本框 22">
            <a:extLst>
              <a:ext uri="{FF2B5EF4-FFF2-40B4-BE49-F238E27FC236}">
                <a16:creationId xmlns:a16="http://schemas.microsoft.com/office/drawing/2014/main" id="{ADEBE5D5-D1F2-40FA-BDBF-9BDF6D13E5E5}"/>
              </a:ext>
            </a:extLst>
          </p:cNvPr>
          <p:cNvSpPr txBox="1"/>
          <p:nvPr/>
        </p:nvSpPr>
        <p:spPr>
          <a:xfrm>
            <a:off x="1860884" y="881999"/>
            <a:ext cx="16683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Tuần</a:t>
            </a: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21</a:t>
            </a:r>
            <a:endParaRPr lang="zh-CN" altLang="en-US" sz="4800" b="1" dirty="0">
              <a:solidFill>
                <a:schemeClr val="bg1"/>
              </a:solidFill>
              <a:effectLst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24685"/>
            <a:ext cx="12249151" cy="804742"/>
          </a:xfrm>
          <a:prstGeom prst="rect">
            <a:avLst/>
          </a:prstGeom>
        </p:spPr>
      </p:pic>
      <p:sp>
        <p:nvSpPr>
          <p:cNvPr id="31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4651033" y="1249832"/>
            <a:ext cx="45510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NGHE VIẾT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6773779" y="5310277"/>
            <a:ext cx="3633538" cy="8847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>
                <a:latin typeface="Times New Roman" pitchFamily="18" charset="0"/>
                <a:cs typeface="Times New Roman" pitchFamily="18" charset="0"/>
              </a:rPr>
              <a:t>SGK tr. 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27</a:t>
            </a:r>
            <a:endParaRPr lang="vi-VN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93133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4418" y="4887918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0054" y="5573456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840" y="4887918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704108" y="2415571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Tạm biệt và hẹn gặp lại các con </a:t>
            </a:r>
          </a:p>
          <a:p>
            <a:pPr algn="ctr"/>
            <a:r>
              <a:rPr lang="en-US" altLang="zh-CN" sz="48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trong các tiết học sau!</a:t>
            </a:r>
            <a:endParaRPr lang="zh-CN" altLang="en-US" sz="48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1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2608" y="609242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4620" y="2075344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979" y="3774697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55839" y="662016"/>
            <a:ext cx="8354895" cy="100796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Viết đúng chính tả một đoạn văn ngắn bài </a:t>
            </a:r>
            <a:r>
              <a:rPr lang="en-US" sz="2800" b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Mùa vàng</a:t>
            </a:r>
            <a:r>
              <a:rPr lang="en-US" sz="28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theo hình thức nghe – viết</a:t>
            </a:r>
            <a:r>
              <a:rPr lang="vi-VN" sz="28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49711" y="2302357"/>
            <a:ext cx="718941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 đúng chính tả, trình bày bài hợp lí.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21320" y="3985353"/>
            <a:ext cx="718941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Phân biệt, làm đúng bài tập chính tả.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14718" y="5618911"/>
            <a:ext cx="718941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Giữ gìn vở cẩn thận, viết chữ đúng đều nét.</a:t>
            </a:r>
          </a:p>
        </p:txBody>
      </p:sp>
      <p:sp>
        <p:nvSpPr>
          <p:cNvPr id="12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 rot="20099163">
            <a:off x="19785" y="2912718"/>
            <a:ext cx="37405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YÊU CẦU CẦN ĐẠT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63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95428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241288" y="25923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Nghe – viết</a:t>
            </a: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68" y="945059"/>
            <a:ext cx="10080696" cy="3277733"/>
          </a:xfrm>
          <a:prstGeom prst="rect">
            <a:avLst/>
          </a:prstGeom>
        </p:spPr>
      </p:pic>
      <p:pic>
        <p:nvPicPr>
          <p:cNvPr id="12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297" y="126027"/>
            <a:ext cx="1320275" cy="131670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359931" y="937759"/>
            <a:ext cx="5286892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Mùa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58129" y="1551511"/>
            <a:ext cx="9630073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000" b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sản phẩm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hoạch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nông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dân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cày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bừa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gieo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ươm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mầm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mưa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hạn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hán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mồ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hôi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chăm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sóc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vườn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ruộng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Nhờ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lớn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dần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ra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kết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trái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chín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rộ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B64A4F-2F51-48FB-A24A-ED66D4B41848}"/>
              </a:ext>
            </a:extLst>
          </p:cNvPr>
          <p:cNvGrpSpPr/>
          <p:nvPr/>
        </p:nvGrpSpPr>
        <p:grpSpPr>
          <a:xfrm>
            <a:off x="1531216" y="4314597"/>
            <a:ext cx="9018645" cy="1077218"/>
            <a:chOff x="1216338" y="4268597"/>
            <a:chExt cx="9018645" cy="1077218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4E1F6AD-B226-4417-AAA0-726BB226B36D}"/>
                </a:ext>
              </a:extLst>
            </p:cNvPr>
            <p:cNvGrpSpPr/>
            <p:nvPr/>
          </p:nvGrpSpPr>
          <p:grpSpPr>
            <a:xfrm>
              <a:off x="1216338" y="4328840"/>
              <a:ext cx="919884" cy="712532"/>
              <a:chOff x="2485459" y="2172950"/>
              <a:chExt cx="1901631" cy="1616071"/>
            </a:xfrm>
          </p:grpSpPr>
          <p:pic>
            <p:nvPicPr>
              <p:cNvPr id="19" name="图片 6">
                <a:extLst>
                  <a:ext uri="{FF2B5EF4-FFF2-40B4-BE49-F238E27FC236}">
                    <a16:creationId xmlns:a16="http://schemas.microsoft.com/office/drawing/2014/main" id="{4ADB0063-D8EC-4297-A435-7031D795B9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2172950"/>
                <a:ext cx="1901631" cy="1616071"/>
              </a:xfrm>
              <a:prstGeom prst="rect">
                <a:avLst/>
              </a:prstGeom>
            </p:spPr>
          </p:pic>
          <p:pic>
            <p:nvPicPr>
              <p:cNvPr id="20" name="图片 2">
                <a:extLst>
                  <a:ext uri="{FF2B5EF4-FFF2-40B4-BE49-F238E27FC236}">
                    <a16:creationId xmlns:a16="http://schemas.microsoft.com/office/drawing/2014/main" id="{71B60E29-B730-405A-B373-E959F22340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5" y="2641864"/>
                <a:ext cx="341349" cy="792413"/>
              </a:xfrm>
              <a:prstGeom prst="rect">
                <a:avLst/>
              </a:prstGeom>
            </p:spPr>
          </p:pic>
          <p:pic>
            <p:nvPicPr>
              <p:cNvPr id="21" name="图片 9">
                <a:extLst>
                  <a:ext uri="{FF2B5EF4-FFF2-40B4-BE49-F238E27FC236}">
                    <a16:creationId xmlns:a16="http://schemas.microsoft.com/office/drawing/2014/main" id="{B22ABC45-D357-4CFB-B9C3-2368766CBA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6" y="2594647"/>
                <a:ext cx="596040" cy="841269"/>
              </a:xfrm>
              <a:prstGeom prst="rect">
                <a:avLst/>
              </a:prstGeom>
            </p:spPr>
          </p:pic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824CF9C-C197-4BC0-B1B2-5B75A5B8957D}"/>
                </a:ext>
              </a:extLst>
            </p:cNvPr>
            <p:cNvSpPr/>
            <p:nvPr/>
          </p:nvSpPr>
          <p:spPr>
            <a:xfrm>
              <a:off x="2136223" y="4268597"/>
              <a:ext cx="8098760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tên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những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công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việc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ng</a:t>
              </a:r>
              <a:r>
                <a:rPr lang="vi-VN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ư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ời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nông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dân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phải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làm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để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mùa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thu</a:t>
              </a:r>
              <a:r>
                <a:rPr lang="en-US" sz="3200" b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hoạch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506B16CA-EE6B-787D-4253-7E35D522915B}"/>
              </a:ext>
            </a:extLst>
          </p:cNvPr>
          <p:cNvSpPr txBox="1"/>
          <p:nvPr/>
        </p:nvSpPr>
        <p:spPr>
          <a:xfrm>
            <a:off x="2451100" y="5306489"/>
            <a:ext cx="85011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Cày bừa, gieo hạt, ươm mầm, chăm sóc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33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66928" y="2605769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 viết cần chú ý điều gì?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6002" y="123030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 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văn có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mấy câu?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06002" y="4151860"/>
            <a:ext cx="9613827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 từ dễ viết sai trong bài: </a:t>
            </a:r>
          </a:p>
          <a:p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gieo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ruộng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,...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09309" y="122811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85280" y="2553970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85280" y="4102353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89235" y="207166"/>
            <a:ext cx="3962993" cy="967261"/>
            <a:chOff x="3889236" y="207166"/>
            <a:chExt cx="3494976" cy="967261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7" y="373839"/>
              <a:ext cx="2843009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Lưu ý khi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506002" y="1924252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Đoạn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văn có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 câu.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357752" y="3178333"/>
            <a:ext cx="10429913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Khi viết chú ý viết đúng chính tả, các dấu ngắt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thúc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chấm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307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2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66" y="1546989"/>
            <a:ext cx="3284120" cy="3479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899234" y="489789"/>
            <a:ext cx="5398965" cy="768270"/>
            <a:chOff x="693241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241" y="958427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777083" y="1281502"/>
            <a:ext cx="6895483" cy="406258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Lưng thẳng.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 tì ngực xuống bàn.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 hơi cúi.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Mắt cách vở khoảng 25-30cm.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 phải cầm bút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 trái tì nhẹ lên mép vở để giữ.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 chân để song song thoải mái.</a:t>
            </a:r>
          </a:p>
          <a:p>
            <a:endParaRPr lang="en-US" sz="32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32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05547" y="1161749"/>
            <a:ext cx="3378632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- viết</a:t>
            </a:r>
            <a:endParaRPr lang="en-US" sz="34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64791" y="1816882"/>
            <a:ext cx="3880691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36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endParaRPr lang="en-US" sz="3600" b="1" dirty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86810" y="2526892"/>
            <a:ext cx="100372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sản phẩm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hoạch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nông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dân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3200" b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endParaRPr lang="en-US" sz="34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28402" y="3190541"/>
            <a:ext cx="111747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en-US" sz="3200" b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 rất nhiều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cày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bừa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gieo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hạt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ươm </a:t>
            </a:r>
            <a:endParaRPr lang="en-US" sz="34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12670" y="3868671"/>
            <a:ext cx="106793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en-US" sz="3200" b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mầm. Rồi mưa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hạn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hán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đổ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mồ</a:t>
            </a:r>
            <a:r>
              <a:rPr lang="en-US" sz="3200" b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hôi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12670" y="4532091"/>
            <a:ext cx="108776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en-US" sz="3200" b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 sóc vườn cây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ruộng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b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lớn</a:t>
            </a:r>
            <a:endParaRPr lang="en-US" sz="3200" b="1" dirty="0"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523343" y="5210221"/>
            <a:ext cx="75384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/>
            <a:r>
              <a:rPr lang="en-US" sz="3200" b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dần, ra hoa kết trái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50615A-415E-457C-88EF-34EF02DF8619}"/>
              </a:ext>
            </a:extLst>
          </p:cNvPr>
          <p:cNvSpPr txBox="1"/>
          <p:nvPr/>
        </p:nvSpPr>
        <p:spPr>
          <a:xfrm>
            <a:off x="1938497" y="474002"/>
            <a:ext cx="9284676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400" b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9 </a:t>
            </a:r>
            <a:r>
              <a:rPr lang="en-US" sz="34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tháng</a:t>
            </a:r>
            <a:r>
              <a:rPr lang="en-US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</a:t>
            </a:r>
            <a:r>
              <a:rPr lang="en-US" sz="3400" b="1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3400" b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2023</a:t>
            </a:r>
            <a:endParaRPr lang="en-US" sz="34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Hình ảnh 2" descr="Ảnh có chứa văn bản, biên lai, tài liệu&#10;&#10;Mô tả được tạo tự động">
            <a:extLst>
              <a:ext uri="{FF2B5EF4-FFF2-40B4-BE49-F238E27FC236}">
                <a16:creationId xmlns:a16="http://schemas.microsoft.com/office/drawing/2014/main" id="{B4465B8A-D260-966C-8C57-53A18BB6B4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357"/>
            <a:ext cx="12224084" cy="691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82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8" grpId="0"/>
      <p:bldP spid="20" grpId="0"/>
      <p:bldP spid="21" grpId="0"/>
      <p:bldP spid="22" grpId="0"/>
      <p:bldP spid="23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DD557E-BBEE-4CBD-A131-CB44A653E88C}"/>
              </a:ext>
            </a:extLst>
          </p:cNvPr>
          <p:cNvSpPr txBox="1"/>
          <p:nvPr/>
        </p:nvSpPr>
        <p:spPr>
          <a:xfrm>
            <a:off x="697292" y="271881"/>
            <a:ext cx="11338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ng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ô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vuông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86B53E-C761-48FD-B2C3-620965A299FA}"/>
              </a:ext>
            </a:extLst>
          </p:cNvPr>
          <p:cNvSpPr txBox="1"/>
          <p:nvPr/>
        </p:nvSpPr>
        <p:spPr>
          <a:xfrm>
            <a:off x="2100255" y="1195679"/>
            <a:ext cx="9258571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Cuốc con về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Trong đầm sen bát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Lá xanh xòe ô che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Hoa đưa hương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ngạt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Nguyễn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hương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8" descr="0083">
            <a:extLst>
              <a:ext uri="{FF2B5EF4-FFF2-40B4-BE49-F238E27FC236}">
                <a16:creationId xmlns:a16="http://schemas.microsoft.com/office/drawing/2014/main" id="{0EAA1D44-F4D2-410E-9662-6DA0BCED1D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7051" y="1284398"/>
            <a:ext cx="916245" cy="656287"/>
          </a:xfrm>
          <a:prstGeom prst="rect">
            <a:avLst/>
          </a:prstGeom>
        </p:spPr>
      </p:pic>
      <p:pic>
        <p:nvPicPr>
          <p:cNvPr id="6" name="Content Placeholder 8" descr="0083">
            <a:extLst>
              <a:ext uri="{FF2B5EF4-FFF2-40B4-BE49-F238E27FC236}">
                <a16:creationId xmlns:a16="http://schemas.microsoft.com/office/drawing/2014/main" id="{A2DC2B1B-3872-4143-9F37-88D9976937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026254"/>
            <a:ext cx="971830" cy="59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20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3A33DF-D310-49A8-940B-7C603510C9B2}"/>
              </a:ext>
            </a:extLst>
          </p:cNvPr>
          <p:cNvSpPr txBox="1"/>
          <p:nvPr/>
        </p:nvSpPr>
        <p:spPr>
          <a:xfrm>
            <a:off x="1594624" y="194026"/>
            <a:ext cx="10176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 </a:t>
            </a:r>
            <a:r>
              <a:rPr kumimoji="0" lang="en-US" sz="40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0057C9-3F54-4F2D-AC88-29E37D9D3EB4}"/>
              </a:ext>
            </a:extLst>
          </p:cNvPr>
          <p:cNvSpPr txBox="1"/>
          <p:nvPr/>
        </p:nvSpPr>
        <p:spPr>
          <a:xfrm>
            <a:off x="1900767" y="903249"/>
            <a:ext cx="8363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r, d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ô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0F4C5C-8088-4F72-9A0C-6CFADDD181D4}"/>
              </a:ext>
            </a:extLst>
          </p:cNvPr>
          <p:cNvSpPr txBox="1"/>
          <p:nvPr/>
        </p:nvSpPr>
        <p:spPr>
          <a:xfrm>
            <a:off x="2452257" y="1580070"/>
            <a:ext cx="836341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Mưa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gi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ăng trên đồng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Uốn mềm ngọn lúa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Hoa xoan theo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gi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ó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R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ải 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tím mặt 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( </a:t>
            </a:r>
            <a:r>
              <a:rPr lang="en-US" sz="4000" b="1" i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4000" b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Nguyễn Bao</a:t>
            </a:r>
            <a:r>
              <a:rPr lang="en-US" sz="400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Content Placeholder 8" descr="0083">
            <a:extLst>
              <a:ext uri="{FF2B5EF4-FFF2-40B4-BE49-F238E27FC236}">
                <a16:creationId xmlns:a16="http://schemas.microsoft.com/office/drawing/2014/main" id="{50AF424D-BE17-49BF-9664-AC09AC44A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0785" y="1762298"/>
            <a:ext cx="469200" cy="565266"/>
          </a:xfrm>
          <a:prstGeom prst="rect">
            <a:avLst/>
          </a:prstGeom>
        </p:spPr>
      </p:pic>
      <p:pic>
        <p:nvPicPr>
          <p:cNvPr id="8" name="Content Placeholder 8" descr="0083">
            <a:extLst>
              <a:ext uri="{FF2B5EF4-FFF2-40B4-BE49-F238E27FC236}">
                <a16:creationId xmlns:a16="http://schemas.microsoft.com/office/drawing/2014/main" id="{D672A125-FED1-4C27-817B-F183EF3E0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377" y="2962201"/>
            <a:ext cx="511123" cy="571558"/>
          </a:xfrm>
          <a:prstGeom prst="rect">
            <a:avLst/>
          </a:prstGeom>
        </p:spPr>
      </p:pic>
      <p:pic>
        <p:nvPicPr>
          <p:cNvPr id="11" name="Content Placeholder 8" descr="0083">
            <a:extLst>
              <a:ext uri="{FF2B5EF4-FFF2-40B4-BE49-F238E27FC236}">
                <a16:creationId xmlns:a16="http://schemas.microsoft.com/office/drawing/2014/main" id="{F8DC9E25-E9E2-44C8-90C0-A5E5AB2BE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257" y="3563057"/>
            <a:ext cx="423391" cy="57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49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2608" y="609242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4620" y="2075344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979" y="3774697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55839" y="662016"/>
            <a:ext cx="8354895" cy="100796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Viết đúng chính tả một đoạn văn ngắn bài </a:t>
            </a:r>
            <a:r>
              <a:rPr lang="en-US" sz="2800" b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Mùa vàng</a:t>
            </a:r>
            <a:r>
              <a:rPr lang="en-US" sz="28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theo hình thức nghe – viết</a:t>
            </a:r>
            <a:r>
              <a:rPr lang="vi-VN" sz="28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49711" y="2302357"/>
            <a:ext cx="718941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 đúng chính tả, trình bày bài hợp lí.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21320" y="3985353"/>
            <a:ext cx="718941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Phân biệt, làm đúng bài tập chính tả.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14718" y="5618911"/>
            <a:ext cx="718941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Giữ gìn vở cẩn thận, viết chữ đúng đều nét.</a:t>
            </a:r>
          </a:p>
        </p:txBody>
      </p:sp>
      <p:sp>
        <p:nvSpPr>
          <p:cNvPr id="12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 rot="20099163">
            <a:off x="19785" y="2912718"/>
            <a:ext cx="37405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YÊU CẦU CẦN ĐẠT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39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1547</TotalTime>
  <Words>540</Words>
  <Application>Microsoft Office PowerPoint</Application>
  <PresentationFormat>Màn hình rộng</PresentationFormat>
  <Paragraphs>68</Paragraphs>
  <Slides>10</Slides>
  <Notes>5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8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10</vt:i4>
      </vt:variant>
    </vt:vector>
  </HeadingPairs>
  <TitlesOfParts>
    <vt:vector size="19" baseType="lpstr">
      <vt:lpstr>Arial</vt:lpstr>
      <vt:lpstr>Arial Rounded MT Bold</vt:lpstr>
      <vt:lpstr>Arial-Rounded</vt:lpstr>
      <vt:lpstr>Calibri</vt:lpstr>
      <vt:lpstr>Calibri Light</vt:lpstr>
      <vt:lpstr>HP001 4 hàng</vt:lpstr>
      <vt:lpstr>iCiel Cadena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Windows 10</cp:lastModifiedBy>
  <cp:revision>220</cp:revision>
  <dcterms:created xsi:type="dcterms:W3CDTF">2021-06-02T14:23:54Z</dcterms:created>
  <dcterms:modified xsi:type="dcterms:W3CDTF">2023-02-09T07:45:59Z</dcterms:modified>
</cp:coreProperties>
</file>