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18" r:id="rId2"/>
    <p:sldId id="2007577150" r:id="rId3"/>
    <p:sldId id="340" r:id="rId4"/>
    <p:sldId id="337" r:id="rId5"/>
    <p:sldId id="319" r:id="rId6"/>
    <p:sldId id="332" r:id="rId7"/>
    <p:sldId id="342" r:id="rId8"/>
    <p:sldId id="353" r:id="rId9"/>
    <p:sldId id="2007577152" r:id="rId10"/>
    <p:sldId id="34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6" autoAdjust="0"/>
    <p:restoredTop sz="97691" autoAdjust="0"/>
  </p:normalViewPr>
  <p:slideViewPr>
    <p:cSldViewPr snapToGrid="0">
      <p:cViewPr varScale="1">
        <p:scale>
          <a:sx n="62" d="100"/>
          <a:sy n="62" d="100"/>
        </p:scale>
        <p:origin x="916"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94A46-C361-4976-8C31-F67C521657BB}" type="datetimeFigureOut">
              <a:rPr lang="en-US" smtClean="0"/>
              <a:t>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DA2D2D-9BBB-4508-A88F-DA72A7697DAF}" type="slidenum">
              <a:rPr lang="en-US" smtClean="0"/>
              <a:t>‹#›</a:t>
            </a:fld>
            <a:endParaRPr lang="en-US"/>
          </a:p>
        </p:txBody>
      </p:sp>
    </p:spTree>
    <p:extLst>
      <p:ext uri="{BB962C8B-B14F-4D97-AF65-F5344CB8AC3E}">
        <p14:creationId xmlns:p14="http://schemas.microsoft.com/office/powerpoint/2010/main" val="1622231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1</a:t>
            </a:fld>
            <a:endParaRPr lang="zh-CN" altLang="en-US"/>
          </a:p>
        </p:txBody>
      </p:sp>
    </p:spTree>
    <p:extLst>
      <p:ext uri="{BB962C8B-B14F-4D97-AF65-F5344CB8AC3E}">
        <p14:creationId xmlns:p14="http://schemas.microsoft.com/office/powerpoint/2010/main" val="2468079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10</a:t>
            </a:fld>
            <a:endParaRPr lang="zh-CN" altLang="en-US"/>
          </a:p>
        </p:txBody>
      </p:sp>
    </p:spTree>
    <p:extLst>
      <p:ext uri="{BB962C8B-B14F-4D97-AF65-F5344CB8AC3E}">
        <p14:creationId xmlns:p14="http://schemas.microsoft.com/office/powerpoint/2010/main" val="3668547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78F2A3-D581-48CC-BEE3-0982EB8DB330}" type="datetimeFigureOut">
              <a:rPr lang="en-US" smtClean="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1299469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1520401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379324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1094370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78F2A3-D581-48CC-BEE3-0982EB8DB330}" type="datetimeFigureOut">
              <a:rPr lang="en-US" smtClean="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3432547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78F2A3-D581-48CC-BEE3-0982EB8DB330}" type="datetimeFigureOut">
              <a:rPr lang="en-US" smtClean="0"/>
              <a:t>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2169664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78F2A3-D581-48CC-BEE3-0982EB8DB330}" type="datetimeFigureOut">
              <a:rPr lang="en-US" smtClean="0"/>
              <a:t>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4093214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78F2A3-D581-48CC-BEE3-0982EB8DB330}" type="datetimeFigureOut">
              <a:rPr lang="en-US" smtClean="0"/>
              <a:t>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2785973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78F2A3-D581-48CC-BEE3-0982EB8DB330}" type="datetimeFigureOut">
              <a:rPr lang="en-US" smtClean="0"/>
              <a:t>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818751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78F2A3-D581-48CC-BEE3-0982EB8DB330}" type="datetimeFigureOut">
              <a:rPr lang="en-US" smtClean="0"/>
              <a:t>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2097403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78F2A3-D581-48CC-BEE3-0982EB8DB330}" type="datetimeFigureOut">
              <a:rPr lang="en-US" smtClean="0"/>
              <a:t>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3397103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8F2A3-D581-48CC-BEE3-0982EB8DB330}" type="datetimeFigureOut">
              <a:rPr lang="en-US" smtClean="0"/>
              <a:t>2/3/2023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8C058-2AB2-4F66-8B3A-4DA10EBC1D05}" type="slidenum">
              <a:rPr lang="en-US" smtClean="0"/>
              <a:t>‹#›</a:t>
            </a:fld>
            <a:endParaRPr lang="en-US"/>
          </a:p>
        </p:txBody>
      </p:sp>
    </p:spTree>
    <p:extLst>
      <p:ext uri="{BB962C8B-B14F-4D97-AF65-F5344CB8AC3E}">
        <p14:creationId xmlns:p14="http://schemas.microsoft.com/office/powerpoint/2010/main" val="194001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emf"/><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emf"/><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7.emf"/><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14.png"/><Relationship Id="rId4" Type="http://schemas.openxmlformats.org/officeDocument/2006/relationships/image" Target="../media/image9.emf"/><Relationship Id="rId9" Type="http://schemas.openxmlformats.org/officeDocument/2006/relationships/image" Target="../media/image13.pn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9.emf"/><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66D3825-4332-4B7D-8C1A-56B25B40C2D9}"/>
              </a:ext>
            </a:extLst>
          </p:cNvPr>
          <p:cNvGrpSpPr/>
          <p:nvPr/>
        </p:nvGrpSpPr>
        <p:grpSpPr>
          <a:xfrm>
            <a:off x="0" y="0"/>
            <a:ext cx="12192000" cy="2067871"/>
            <a:chOff x="0" y="-127504"/>
            <a:chExt cx="12192000" cy="1361807"/>
          </a:xfrm>
        </p:grpSpPr>
        <p:sp>
          <p:nvSpPr>
            <p:cNvPr id="6" name="Rectangle: Top Corners Rounded 5">
              <a:extLst>
                <a:ext uri="{FF2B5EF4-FFF2-40B4-BE49-F238E27FC236}">
                  <a16:creationId xmlns:a16="http://schemas.microsoft.com/office/drawing/2014/main" id="{71214D57-23E5-48C7-A3A5-78A36B9CEB16}"/>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Top Corners Rounded 6">
              <a:extLst>
                <a:ext uri="{FF2B5EF4-FFF2-40B4-BE49-F238E27FC236}">
                  <a16:creationId xmlns:a16="http://schemas.microsoft.com/office/drawing/2014/main" id="{7E3EEB88-F142-4A0F-845C-8237F84C4BEA}"/>
                </a:ext>
              </a:extLst>
            </p:cNvPr>
            <p:cNvSpPr/>
            <p:nvPr/>
          </p:nvSpPr>
          <p:spPr>
            <a:xfrm rot="10800000">
              <a:off x="0" y="-127504"/>
              <a:ext cx="12192000" cy="1169581"/>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F158C314-3395-49B5-91FF-98CEF0A66F49}"/>
              </a:ext>
            </a:extLst>
          </p:cNvPr>
          <p:cNvPicPr>
            <a:picLocks noChangeAspect="1"/>
          </p:cNvPicPr>
          <p:nvPr/>
        </p:nvPicPr>
        <p:blipFill rotWithShape="1">
          <a:blip r:embed="rId3"/>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grpSp>
        <p:nvGrpSpPr>
          <p:cNvPr id="9" name="Group 8">
            <a:extLst>
              <a:ext uri="{FF2B5EF4-FFF2-40B4-BE49-F238E27FC236}">
                <a16:creationId xmlns:a16="http://schemas.microsoft.com/office/drawing/2014/main" id="{6972E46D-801C-478B-84E2-279D597810AE}"/>
              </a:ext>
            </a:extLst>
          </p:cNvPr>
          <p:cNvGrpSpPr/>
          <p:nvPr/>
        </p:nvGrpSpPr>
        <p:grpSpPr>
          <a:xfrm>
            <a:off x="404014" y="588766"/>
            <a:ext cx="2236024" cy="3156219"/>
            <a:chOff x="299812" y="247841"/>
            <a:chExt cx="2236024" cy="2204862"/>
          </a:xfrm>
        </p:grpSpPr>
        <p:pic>
          <p:nvPicPr>
            <p:cNvPr id="12" name="Picture 11">
              <a:extLst>
                <a:ext uri="{FF2B5EF4-FFF2-40B4-BE49-F238E27FC236}">
                  <a16:creationId xmlns:a16="http://schemas.microsoft.com/office/drawing/2014/main" id="{BC413320-9252-47B5-B9DD-5B55D64D5FC3}"/>
                </a:ext>
              </a:extLst>
            </p:cNvPr>
            <p:cNvPicPr>
              <a:picLocks noChangeAspect="1"/>
            </p:cNvPicPr>
            <p:nvPr/>
          </p:nvPicPr>
          <p:blipFill rotWithShape="1">
            <a:blip r:embed="rId4"/>
            <a:srcRect r="32937"/>
            <a:stretch/>
          </p:blipFill>
          <p:spPr>
            <a:xfrm>
              <a:off x="299812" y="361594"/>
              <a:ext cx="2150557" cy="2091109"/>
            </a:xfrm>
            <a:prstGeom prst="rect">
              <a:avLst/>
            </a:prstGeom>
          </p:spPr>
        </p:pic>
        <p:pic>
          <p:nvPicPr>
            <p:cNvPr id="13" name="Picture 12">
              <a:extLst>
                <a:ext uri="{FF2B5EF4-FFF2-40B4-BE49-F238E27FC236}">
                  <a16:creationId xmlns:a16="http://schemas.microsoft.com/office/drawing/2014/main" id="{BE789AD6-AB81-402D-941C-26F77BF1A459}"/>
                </a:ext>
              </a:extLst>
            </p:cNvPr>
            <p:cNvPicPr>
              <a:picLocks noChangeAspect="1"/>
            </p:cNvPicPr>
            <p:nvPr/>
          </p:nvPicPr>
          <p:blipFill rotWithShape="1">
            <a:blip r:embed="rId5"/>
            <a:srcRect r="34344"/>
            <a:stretch/>
          </p:blipFill>
          <p:spPr>
            <a:xfrm>
              <a:off x="518441" y="247841"/>
              <a:ext cx="2017395" cy="2091109"/>
            </a:xfrm>
            <a:prstGeom prst="rect">
              <a:avLst/>
            </a:prstGeom>
          </p:spPr>
        </p:pic>
      </p:grpSp>
      <p:sp>
        <p:nvSpPr>
          <p:cNvPr id="14" name="Oval 13">
            <a:extLst>
              <a:ext uri="{FF2B5EF4-FFF2-40B4-BE49-F238E27FC236}">
                <a16:creationId xmlns:a16="http://schemas.microsoft.com/office/drawing/2014/main" id="{6EFF4F86-F9EB-41FA-B349-4013F6285245}"/>
              </a:ext>
            </a:extLst>
          </p:cNvPr>
          <p:cNvSpPr/>
          <p:nvPr/>
        </p:nvSpPr>
        <p:spPr>
          <a:xfrm>
            <a:off x="1688466" y="650863"/>
            <a:ext cx="2017395" cy="2017395"/>
          </a:xfrm>
          <a:prstGeom prst="ellipse">
            <a:avLst/>
          </a:prstGeom>
          <a:solidFill>
            <a:srgbClr val="29A8FF"/>
          </a:solidFill>
          <a:ln>
            <a:noFill/>
          </a:ln>
          <a:effectLst>
            <a:outerShdw blurRad="165100" dist="304800" dir="7920000" sx="99000" sy="99000" algn="ctr">
              <a:srgbClr val="29A8FF">
                <a:alpha val="42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文本框 22">
            <a:extLst>
              <a:ext uri="{FF2B5EF4-FFF2-40B4-BE49-F238E27FC236}">
                <a16:creationId xmlns:a16="http://schemas.microsoft.com/office/drawing/2014/main" id="{ADEBE5D5-D1F2-40FA-BDBF-9BDF6D13E5E5}"/>
              </a:ext>
            </a:extLst>
          </p:cNvPr>
          <p:cNvSpPr txBox="1"/>
          <p:nvPr/>
        </p:nvSpPr>
        <p:spPr>
          <a:xfrm>
            <a:off x="1922883" y="991151"/>
            <a:ext cx="1661103" cy="1569660"/>
          </a:xfrm>
          <a:prstGeom prst="rect">
            <a:avLst/>
          </a:prstGeom>
          <a:noFill/>
        </p:spPr>
        <p:txBody>
          <a:bodyPr wrap="square" rtlCol="0">
            <a:spAutoFit/>
          </a:bodyPr>
          <a:lstStyle/>
          <a:p>
            <a:pPr algn="ctr"/>
            <a:r>
              <a:rPr lang="en-US" altLang="zh-CN" sz="4800" b="1" dirty="0">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rPr>
              <a:t>Tuần</a:t>
            </a:r>
          </a:p>
          <a:p>
            <a:pPr algn="ctr"/>
            <a:r>
              <a:rPr lang="en-US" altLang="zh-CN" sz="4800" b="1" dirty="0">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rPr>
              <a:t>6</a:t>
            </a:r>
            <a:endParaRPr lang="zh-CN" altLang="en-US" sz="4800" b="1" dirty="0">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endParaRPr>
          </a:p>
        </p:txBody>
      </p:sp>
      <p:sp>
        <p:nvSpPr>
          <p:cNvPr id="16" name="文本框 22">
            <a:extLst>
              <a:ext uri="{FF2B5EF4-FFF2-40B4-BE49-F238E27FC236}">
                <a16:creationId xmlns:a16="http://schemas.microsoft.com/office/drawing/2014/main" id="{0C9928D3-15CE-463A-8DD4-D2BDB8DB2C15}"/>
              </a:ext>
            </a:extLst>
          </p:cNvPr>
          <p:cNvSpPr txBox="1"/>
          <p:nvPr/>
        </p:nvSpPr>
        <p:spPr>
          <a:xfrm>
            <a:off x="5536387" y="1365944"/>
            <a:ext cx="1691401" cy="923330"/>
          </a:xfrm>
          <a:prstGeom prst="rect">
            <a:avLst/>
          </a:prstGeom>
          <a:noFill/>
        </p:spPr>
        <p:txBody>
          <a:bodyPr wrap="square" rtlCol="0">
            <a:spAutoFit/>
          </a:bodyPr>
          <a:lstStyle/>
          <a:p>
            <a:r>
              <a:rPr lang="en-US" altLang="zh-CN" sz="5400" dirty="0">
                <a:solidFill>
                  <a:srgbClr val="FF0000"/>
                </a:solidFill>
                <a:latin typeface="iCiel Cadena" panose="02000503000000020004" pitchFamily="2" charset="0"/>
                <a:ea typeface="思源黑体 CN Bold" panose="020B0800000000000000" pitchFamily="34" charset="-122"/>
              </a:rPr>
              <a:t>VIẾT</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sp>
        <p:nvSpPr>
          <p:cNvPr id="17" name="文本框 22">
            <a:extLst>
              <a:ext uri="{FF2B5EF4-FFF2-40B4-BE49-F238E27FC236}">
                <a16:creationId xmlns:a16="http://schemas.microsoft.com/office/drawing/2014/main" id="{EEC9C8C1-0C79-413E-BAA9-97ED57DE33F1}"/>
              </a:ext>
            </a:extLst>
          </p:cNvPr>
          <p:cNvSpPr txBox="1"/>
          <p:nvPr/>
        </p:nvSpPr>
        <p:spPr>
          <a:xfrm>
            <a:off x="404014" y="3252035"/>
            <a:ext cx="11165343" cy="1754326"/>
          </a:xfrm>
          <a:prstGeom prst="rect">
            <a:avLst/>
          </a:prstGeom>
          <a:noFill/>
        </p:spPr>
        <p:txBody>
          <a:bodyPr wrap="square" rtlCol="0">
            <a:spAutoFit/>
          </a:bodyPr>
          <a:lstStyle/>
          <a:p>
            <a:pPr algn="ctr"/>
            <a:r>
              <a:rPr lang="en-US" altLang="zh-CN" sz="5400">
                <a:solidFill>
                  <a:srgbClr val="FF0000"/>
                </a:solidFill>
                <a:latin typeface="Times New Roman" pitchFamily="18" charset="0"/>
                <a:ea typeface="思源黑体 CN Bold" panose="020B0800000000000000" pitchFamily="34" charset="-122"/>
                <a:cs typeface="Times New Roman" pitchFamily="18" charset="0"/>
              </a:rPr>
              <a:t>Tết đến rồi</a:t>
            </a:r>
            <a:endParaRPr lang="en-US" altLang="zh-CN" sz="5400" dirty="0">
              <a:solidFill>
                <a:srgbClr val="FF0000"/>
              </a:solidFill>
              <a:latin typeface="Times New Roman" pitchFamily="18" charset="0"/>
              <a:ea typeface="思源黑体 CN Bold" panose="020B0800000000000000" pitchFamily="34" charset="-122"/>
              <a:cs typeface="Times New Roman" pitchFamily="18" charset="0"/>
            </a:endParaRPr>
          </a:p>
          <a:p>
            <a:pPr algn="ctr"/>
            <a:r>
              <a:rPr lang="en-US" altLang="zh-CN" sz="5400" dirty="0" err="1">
                <a:solidFill>
                  <a:srgbClr val="FF0000"/>
                </a:solidFill>
                <a:latin typeface="Times New Roman" pitchFamily="18" charset="0"/>
                <a:ea typeface="思源黑体 CN Bold" panose="020B0800000000000000" pitchFamily="34" charset="-122"/>
                <a:cs typeface="Times New Roman" pitchFamily="18" charset="0"/>
              </a:rPr>
              <a:t>Phân</a:t>
            </a:r>
            <a:r>
              <a:rPr lang="en-US" altLang="zh-CN" sz="5400" dirty="0">
                <a:solidFill>
                  <a:srgbClr val="FF0000"/>
                </a:solidFill>
                <a:latin typeface="Times New Roman" pitchFamily="18" charset="0"/>
                <a:ea typeface="思源黑体 CN Bold" panose="020B0800000000000000" pitchFamily="34" charset="-122"/>
                <a:cs typeface="Times New Roman" pitchFamily="18" charset="0"/>
              </a:rPr>
              <a:t> </a:t>
            </a:r>
            <a:r>
              <a:rPr lang="en-US" altLang="zh-CN" sz="5400" dirty="0" err="1">
                <a:solidFill>
                  <a:srgbClr val="FF0000"/>
                </a:solidFill>
                <a:latin typeface="Times New Roman" pitchFamily="18" charset="0"/>
                <a:ea typeface="思源黑体 CN Bold" panose="020B0800000000000000" pitchFamily="34" charset="-122"/>
                <a:cs typeface="Times New Roman" pitchFamily="18" charset="0"/>
              </a:rPr>
              <a:t>biệt</a:t>
            </a:r>
            <a:r>
              <a:rPr lang="en-US" altLang="zh-CN" sz="5400">
                <a:solidFill>
                  <a:srgbClr val="FF0000"/>
                </a:solidFill>
                <a:latin typeface="Times New Roman" pitchFamily="18" charset="0"/>
                <a:ea typeface="思源黑体 CN Bold" panose="020B0800000000000000" pitchFamily="34" charset="-122"/>
                <a:cs typeface="Times New Roman" pitchFamily="18" charset="0"/>
              </a:rPr>
              <a:t>: g/gh, s/x, uc/ut</a:t>
            </a:r>
            <a:endParaRPr lang="zh-CN" altLang="en-US" sz="5400" dirty="0">
              <a:solidFill>
                <a:srgbClr val="FF0000"/>
              </a:solidFill>
              <a:latin typeface="Times New Roman" pitchFamily="18" charset="0"/>
              <a:ea typeface="思源黑体 CN Bold" panose="020B0800000000000000" pitchFamily="34" charset="-122"/>
              <a:cs typeface="Times New Roman" pitchFamily="18" charset="0"/>
            </a:endParaRPr>
          </a:p>
        </p:txBody>
      </p:sp>
      <p:pic>
        <p:nvPicPr>
          <p:cNvPr id="19" name="Picture 18">
            <a:extLst>
              <a:ext uri="{FF2B5EF4-FFF2-40B4-BE49-F238E27FC236}">
                <a16:creationId xmlns:a16="http://schemas.microsoft.com/office/drawing/2014/main" id="{4270BCF1-6167-44FF-9DE8-E1F136F334B6}"/>
              </a:ext>
            </a:extLst>
          </p:cNvPr>
          <p:cNvPicPr>
            <a:picLocks noChangeAspect="1"/>
          </p:cNvPicPr>
          <p:nvPr/>
        </p:nvPicPr>
        <p:blipFill rotWithShape="1">
          <a:blip r:embed="rId6">
            <a:duotone>
              <a:prstClr val="black"/>
              <a:schemeClr val="accent1">
                <a:tint val="45000"/>
                <a:satMod val="400000"/>
              </a:schemeClr>
            </a:duotone>
            <a:extLst>
              <a:ext uri="{BEBA8EAE-BF5A-486C-A8C5-ECC9F3942E4B}">
                <a14:imgProps xmlns:a14="http://schemas.microsoft.com/office/drawing/2010/main">
                  <a14:imgLayer r:embed="rId7">
                    <a14:imgEffect>
                      <a14:brightnessContrast bright="20000"/>
                    </a14:imgEffect>
                  </a14:imgLayer>
                </a14:imgProps>
              </a:ext>
            </a:extLst>
          </a:blip>
          <a:srcRect l="13436" r="12967"/>
          <a:stretch/>
        </p:blipFill>
        <p:spPr>
          <a:xfrm>
            <a:off x="0" y="6124685"/>
            <a:ext cx="12249151" cy="804742"/>
          </a:xfrm>
          <a:prstGeom prst="rect">
            <a:avLst/>
          </a:prstGeom>
        </p:spPr>
      </p:pic>
      <p:grpSp>
        <p:nvGrpSpPr>
          <p:cNvPr id="20" name="Group 19">
            <a:extLst>
              <a:ext uri="{FF2B5EF4-FFF2-40B4-BE49-F238E27FC236}">
                <a16:creationId xmlns:a16="http://schemas.microsoft.com/office/drawing/2014/main" id="{466D3825-4332-4B7D-8C1A-56B25B40C2D9}"/>
              </a:ext>
            </a:extLst>
          </p:cNvPr>
          <p:cNvGrpSpPr/>
          <p:nvPr/>
        </p:nvGrpSpPr>
        <p:grpSpPr>
          <a:xfrm>
            <a:off x="0" y="0"/>
            <a:ext cx="12192000" cy="2067871"/>
            <a:chOff x="0" y="-127504"/>
            <a:chExt cx="12192000" cy="1361807"/>
          </a:xfrm>
        </p:grpSpPr>
        <p:sp>
          <p:nvSpPr>
            <p:cNvPr id="21" name="Rectangle: Top Corners Rounded 5">
              <a:extLst>
                <a:ext uri="{FF2B5EF4-FFF2-40B4-BE49-F238E27FC236}">
                  <a16:creationId xmlns:a16="http://schemas.microsoft.com/office/drawing/2014/main" id="{71214D57-23E5-48C7-A3A5-78A36B9CEB16}"/>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Top Corners Rounded 6">
              <a:extLst>
                <a:ext uri="{FF2B5EF4-FFF2-40B4-BE49-F238E27FC236}">
                  <a16:creationId xmlns:a16="http://schemas.microsoft.com/office/drawing/2014/main" id="{7E3EEB88-F142-4A0F-845C-8237F84C4BEA}"/>
                </a:ext>
              </a:extLst>
            </p:cNvPr>
            <p:cNvSpPr/>
            <p:nvPr/>
          </p:nvSpPr>
          <p:spPr>
            <a:xfrm rot="10800000">
              <a:off x="0" y="-127504"/>
              <a:ext cx="12192000" cy="1169581"/>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22">
            <a:extLst>
              <a:ext uri="{FF2B5EF4-FFF2-40B4-BE49-F238E27FC236}">
                <a16:creationId xmlns:a16="http://schemas.microsoft.com/office/drawing/2014/main" id="{F158C314-3395-49B5-91FF-98CEF0A66F49}"/>
              </a:ext>
            </a:extLst>
          </p:cNvPr>
          <p:cNvPicPr>
            <a:picLocks noChangeAspect="1"/>
          </p:cNvPicPr>
          <p:nvPr/>
        </p:nvPicPr>
        <p:blipFill rotWithShape="1">
          <a:blip r:embed="rId3"/>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grpSp>
        <p:nvGrpSpPr>
          <p:cNvPr id="24" name="Group 23">
            <a:extLst>
              <a:ext uri="{FF2B5EF4-FFF2-40B4-BE49-F238E27FC236}">
                <a16:creationId xmlns:a16="http://schemas.microsoft.com/office/drawing/2014/main" id="{6972E46D-801C-478B-84E2-279D597810AE}"/>
              </a:ext>
            </a:extLst>
          </p:cNvPr>
          <p:cNvGrpSpPr/>
          <p:nvPr/>
        </p:nvGrpSpPr>
        <p:grpSpPr>
          <a:xfrm>
            <a:off x="404014" y="588766"/>
            <a:ext cx="2236024" cy="3156219"/>
            <a:chOff x="299812" y="247841"/>
            <a:chExt cx="2236024" cy="2204862"/>
          </a:xfrm>
        </p:grpSpPr>
        <p:pic>
          <p:nvPicPr>
            <p:cNvPr id="25" name="Picture 24">
              <a:extLst>
                <a:ext uri="{FF2B5EF4-FFF2-40B4-BE49-F238E27FC236}">
                  <a16:creationId xmlns:a16="http://schemas.microsoft.com/office/drawing/2014/main" id="{BC413320-9252-47B5-B9DD-5B55D64D5FC3}"/>
                </a:ext>
              </a:extLst>
            </p:cNvPr>
            <p:cNvPicPr>
              <a:picLocks noChangeAspect="1"/>
            </p:cNvPicPr>
            <p:nvPr/>
          </p:nvPicPr>
          <p:blipFill rotWithShape="1">
            <a:blip r:embed="rId4"/>
            <a:srcRect r="32937"/>
            <a:stretch/>
          </p:blipFill>
          <p:spPr>
            <a:xfrm>
              <a:off x="299812" y="361594"/>
              <a:ext cx="2150557" cy="2091109"/>
            </a:xfrm>
            <a:prstGeom prst="rect">
              <a:avLst/>
            </a:prstGeom>
          </p:spPr>
        </p:pic>
        <p:pic>
          <p:nvPicPr>
            <p:cNvPr id="26" name="Picture 25">
              <a:extLst>
                <a:ext uri="{FF2B5EF4-FFF2-40B4-BE49-F238E27FC236}">
                  <a16:creationId xmlns:a16="http://schemas.microsoft.com/office/drawing/2014/main" id="{BE789AD6-AB81-402D-941C-26F77BF1A459}"/>
                </a:ext>
              </a:extLst>
            </p:cNvPr>
            <p:cNvPicPr>
              <a:picLocks noChangeAspect="1"/>
            </p:cNvPicPr>
            <p:nvPr/>
          </p:nvPicPr>
          <p:blipFill rotWithShape="1">
            <a:blip r:embed="rId5"/>
            <a:srcRect r="34344"/>
            <a:stretch/>
          </p:blipFill>
          <p:spPr>
            <a:xfrm>
              <a:off x="518441" y="247841"/>
              <a:ext cx="2017395" cy="2091109"/>
            </a:xfrm>
            <a:prstGeom prst="rect">
              <a:avLst/>
            </a:prstGeom>
          </p:spPr>
        </p:pic>
      </p:grpSp>
      <p:sp>
        <p:nvSpPr>
          <p:cNvPr id="27" name="Oval 26">
            <a:extLst>
              <a:ext uri="{FF2B5EF4-FFF2-40B4-BE49-F238E27FC236}">
                <a16:creationId xmlns:a16="http://schemas.microsoft.com/office/drawing/2014/main" id="{6EFF4F86-F9EB-41FA-B349-4013F6285245}"/>
              </a:ext>
            </a:extLst>
          </p:cNvPr>
          <p:cNvSpPr/>
          <p:nvPr/>
        </p:nvSpPr>
        <p:spPr>
          <a:xfrm>
            <a:off x="1688466" y="650863"/>
            <a:ext cx="2017395" cy="2017395"/>
          </a:xfrm>
          <a:prstGeom prst="ellipse">
            <a:avLst/>
          </a:prstGeom>
          <a:solidFill>
            <a:srgbClr val="29A8FF"/>
          </a:solidFill>
          <a:ln>
            <a:noFill/>
          </a:ln>
          <a:effectLst>
            <a:outerShdw blurRad="165100" dist="304800" dir="7920000" sx="99000" sy="99000" algn="ctr">
              <a:srgbClr val="29A8FF">
                <a:alpha val="42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文本框 22">
            <a:extLst>
              <a:ext uri="{FF2B5EF4-FFF2-40B4-BE49-F238E27FC236}">
                <a16:creationId xmlns:a16="http://schemas.microsoft.com/office/drawing/2014/main" id="{ADEBE5D5-D1F2-40FA-BDBF-9BDF6D13E5E5}"/>
              </a:ext>
            </a:extLst>
          </p:cNvPr>
          <p:cNvSpPr txBox="1"/>
          <p:nvPr/>
        </p:nvSpPr>
        <p:spPr>
          <a:xfrm>
            <a:off x="1860884" y="881999"/>
            <a:ext cx="1668379" cy="1569660"/>
          </a:xfrm>
          <a:prstGeom prst="rect">
            <a:avLst/>
          </a:prstGeom>
          <a:noFill/>
        </p:spPr>
        <p:txBody>
          <a:bodyPr wrap="square" rtlCol="0">
            <a:spAutoFit/>
          </a:bodyPr>
          <a:lstStyle/>
          <a:p>
            <a:pPr algn="ctr"/>
            <a:r>
              <a:rPr lang="en-US" altLang="zh-CN" sz="4800" b="1" dirty="0">
                <a:solidFill>
                  <a:schemeClr val="bg1"/>
                </a:solidFill>
                <a:effectLst/>
                <a:latin typeface="Times New Roman" pitchFamily="18" charset="0"/>
                <a:ea typeface="Arial-Rounded" panose="020B0500000000000000" pitchFamily="34" charset="0"/>
                <a:cs typeface="Times New Roman" pitchFamily="18" charset="0"/>
              </a:rPr>
              <a:t>Tuần</a:t>
            </a:r>
          </a:p>
          <a:p>
            <a:pPr algn="ctr"/>
            <a:r>
              <a:rPr lang="en-US" altLang="zh-CN" sz="4800" b="1">
                <a:solidFill>
                  <a:schemeClr val="bg1"/>
                </a:solidFill>
                <a:latin typeface="Times New Roman" pitchFamily="18" charset="0"/>
                <a:ea typeface="Arial-Rounded" panose="020B0500000000000000" pitchFamily="34" charset="0"/>
                <a:cs typeface="Times New Roman" pitchFamily="18" charset="0"/>
              </a:rPr>
              <a:t>20</a:t>
            </a:r>
            <a:endParaRPr lang="zh-CN" altLang="en-US" sz="4800" b="1" dirty="0">
              <a:solidFill>
                <a:schemeClr val="bg1"/>
              </a:solidFill>
              <a:effectLst/>
              <a:latin typeface="Times New Roman" pitchFamily="18" charset="0"/>
              <a:ea typeface="Arial-Rounded" panose="020B0500000000000000" pitchFamily="34" charset="0"/>
              <a:cs typeface="Times New Roman" pitchFamily="18" charset="0"/>
            </a:endParaRPr>
          </a:p>
        </p:txBody>
      </p:sp>
      <p:pic>
        <p:nvPicPr>
          <p:cNvPr id="30" name="Picture 29">
            <a:extLst>
              <a:ext uri="{FF2B5EF4-FFF2-40B4-BE49-F238E27FC236}">
                <a16:creationId xmlns:a16="http://schemas.microsoft.com/office/drawing/2014/main" id="{4270BCF1-6167-44FF-9DE8-E1F136F334B6}"/>
              </a:ext>
            </a:extLst>
          </p:cNvPr>
          <p:cNvPicPr>
            <a:picLocks noChangeAspect="1"/>
          </p:cNvPicPr>
          <p:nvPr/>
        </p:nvPicPr>
        <p:blipFill rotWithShape="1">
          <a:blip r:embed="rId6">
            <a:duotone>
              <a:prstClr val="black"/>
              <a:schemeClr val="accent1">
                <a:tint val="45000"/>
                <a:satMod val="400000"/>
              </a:schemeClr>
            </a:duotone>
            <a:extLst>
              <a:ext uri="{BEBA8EAE-BF5A-486C-A8C5-ECC9F3942E4B}">
                <a14:imgProps xmlns:a14="http://schemas.microsoft.com/office/drawing/2010/main">
                  <a14:imgLayer r:embed="rId7">
                    <a14:imgEffect>
                      <a14:brightnessContrast bright="20000"/>
                    </a14:imgEffect>
                  </a14:imgLayer>
                </a14:imgProps>
              </a:ext>
            </a:extLst>
          </a:blip>
          <a:srcRect l="13436" r="12967"/>
          <a:stretch/>
        </p:blipFill>
        <p:spPr>
          <a:xfrm>
            <a:off x="0" y="6124685"/>
            <a:ext cx="12249151" cy="804742"/>
          </a:xfrm>
          <a:prstGeom prst="rect">
            <a:avLst/>
          </a:prstGeom>
        </p:spPr>
      </p:pic>
      <p:sp>
        <p:nvSpPr>
          <p:cNvPr id="31" name="文本框 22">
            <a:extLst>
              <a:ext uri="{FF2B5EF4-FFF2-40B4-BE49-F238E27FC236}">
                <a16:creationId xmlns:a16="http://schemas.microsoft.com/office/drawing/2014/main" id="{0C9928D3-15CE-463A-8DD4-D2BDB8DB2C15}"/>
              </a:ext>
            </a:extLst>
          </p:cNvPr>
          <p:cNvSpPr txBox="1"/>
          <p:nvPr/>
        </p:nvSpPr>
        <p:spPr>
          <a:xfrm>
            <a:off x="4651033" y="1249832"/>
            <a:ext cx="4551042" cy="923330"/>
          </a:xfrm>
          <a:prstGeom prst="rect">
            <a:avLst/>
          </a:prstGeom>
          <a:noFill/>
        </p:spPr>
        <p:txBody>
          <a:bodyPr wrap="square" rtlCol="0">
            <a:spAutoFit/>
          </a:bodyPr>
          <a:lstStyle/>
          <a:p>
            <a:r>
              <a:rPr lang="en-US" altLang="zh-CN" sz="5400">
                <a:solidFill>
                  <a:srgbClr val="FF0000"/>
                </a:solidFill>
                <a:latin typeface="Times New Roman" pitchFamily="18" charset="0"/>
                <a:ea typeface="思源黑体 CN Bold" panose="020B0800000000000000" pitchFamily="34" charset="-122"/>
                <a:cs typeface="Times New Roman" pitchFamily="18" charset="0"/>
              </a:rPr>
              <a:t>NGHE VIẾT</a:t>
            </a:r>
            <a:endParaRPr lang="zh-CN" altLang="en-US" sz="5400" dirty="0">
              <a:solidFill>
                <a:srgbClr val="FF0000"/>
              </a:solidFill>
              <a:latin typeface="Times New Roman" pitchFamily="18" charset="0"/>
              <a:ea typeface="思源黑体 CN Bold" panose="020B0800000000000000" pitchFamily="34" charset="-122"/>
              <a:cs typeface="Times New Roman" pitchFamily="18" charset="0"/>
            </a:endParaRPr>
          </a:p>
        </p:txBody>
      </p:sp>
      <p:sp>
        <p:nvSpPr>
          <p:cNvPr id="29" name="Title 1"/>
          <p:cNvSpPr txBox="1">
            <a:spLocks/>
          </p:cNvSpPr>
          <p:nvPr/>
        </p:nvSpPr>
        <p:spPr>
          <a:xfrm>
            <a:off x="6773779" y="5310277"/>
            <a:ext cx="3633538" cy="8847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a:latin typeface="Times New Roman" pitchFamily="18" charset="0"/>
                <a:cs typeface="Times New Roman" pitchFamily="18" charset="0"/>
              </a:rPr>
              <a:t>SGK tr.20</a:t>
            </a:r>
            <a:endParaRPr lang="vi-VN" sz="4800" dirty="0">
              <a:latin typeface="Times New Roman" pitchFamily="18" charset="0"/>
              <a:cs typeface="Times New Roman" pitchFamily="18" charset="0"/>
            </a:endParaRPr>
          </a:p>
        </p:txBody>
      </p:sp>
    </p:spTree>
    <p:extLst>
      <p:ext uri="{BB962C8B-B14F-4D97-AF65-F5344CB8AC3E}">
        <p14:creationId xmlns:p14="http://schemas.microsoft.com/office/powerpoint/2010/main" val="47993133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15">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5">
                                            <p:txEl>
                                              <p:pRg st="0" end="0"/>
                                            </p:txEl>
                                          </p:spTgt>
                                        </p:tgtEl>
                                        <p:attrNameLst>
                                          <p:attrName>ppt_w</p:attrName>
                                        </p:attrNameLst>
                                      </p:cBhvr>
                                    </p:anim>
                                    <p:anim by="(#ppt_w*0.50)" calcmode="lin" valueType="num">
                                      <p:cBhvr>
                                        <p:cTn id="8" dur="500" decel="50000" autoRev="1" fill="hold">
                                          <p:stCondLst>
                                            <p:cond delay="0"/>
                                          </p:stCondLst>
                                        </p:cTn>
                                        <p:tgtEl>
                                          <p:spTgt spid="15">
                                            <p:txEl>
                                              <p:pRg st="0" end="0"/>
                                            </p:txEl>
                                          </p:spTgt>
                                        </p:tgtEl>
                                        <p:attrNameLst>
                                          <p:attrName>ppt_x</p:attrName>
                                        </p:attrNameLst>
                                      </p:cBhvr>
                                    </p:anim>
                                    <p:anim from="(-#ppt_h/2)" to="(#ppt_y)" calcmode="lin" valueType="num">
                                      <p:cBhvr>
                                        <p:cTn id="9" dur="1000" fill="hold">
                                          <p:stCondLst>
                                            <p:cond delay="0"/>
                                          </p:stCondLst>
                                        </p:cTn>
                                        <p:tgtEl>
                                          <p:spTgt spid="15">
                                            <p:txEl>
                                              <p:pRg st="0" end="0"/>
                                            </p:txEl>
                                          </p:spTgt>
                                        </p:tgtEl>
                                        <p:attrNameLst>
                                          <p:attrName>ppt_y</p:attrName>
                                        </p:attrNameLst>
                                      </p:cBhvr>
                                    </p:anim>
                                    <p:animRot by="21600000">
                                      <p:cBhvr>
                                        <p:cTn id="10" dur="1000" fill="hold">
                                          <p:stCondLst>
                                            <p:cond delay="0"/>
                                          </p:stCondLst>
                                        </p:cTn>
                                        <p:tgtEl>
                                          <p:spTgt spid="15">
                                            <p:txEl>
                                              <p:pRg st="0" end="0"/>
                                            </p:txEl>
                                          </p:spTgt>
                                        </p:tgtEl>
                                        <p:attrNameLst>
                                          <p:attrName>r</p:attrName>
                                        </p:attrNameLst>
                                      </p:cBhvr>
                                    </p:animRot>
                                  </p:childTnLst>
                                </p:cTn>
                              </p:par>
                              <p:par>
                                <p:cTn id="11" presetID="56" presetClass="entr" presetSubtype="0" fill="hold" nodeType="withEffect">
                                  <p:stCondLst>
                                    <p:cond delay="0"/>
                                  </p:stCondLst>
                                  <p:iterate type="lt">
                                    <p:tmPct val="3000"/>
                                  </p:iterate>
                                  <p:childTnLst>
                                    <p:set>
                                      <p:cBhvr>
                                        <p:cTn id="12" dur="1" fill="hold">
                                          <p:stCondLst>
                                            <p:cond delay="0"/>
                                          </p:stCondLst>
                                        </p:cTn>
                                        <p:tgtEl>
                                          <p:spTgt spid="15">
                                            <p:txEl>
                                              <p:pRg st="1" end="1"/>
                                            </p:txEl>
                                          </p:spTgt>
                                        </p:tgtEl>
                                        <p:attrNameLst>
                                          <p:attrName>style.visibility</p:attrName>
                                        </p:attrNameLst>
                                      </p:cBhvr>
                                      <p:to>
                                        <p:strVal val="visible"/>
                                      </p:to>
                                    </p:set>
                                    <p:anim by="(-#ppt_w*2)" calcmode="lin" valueType="num">
                                      <p:cBhvr rctx="PPT">
                                        <p:cTn id="13" dur="500" autoRev="1" fill="hold">
                                          <p:stCondLst>
                                            <p:cond delay="0"/>
                                          </p:stCondLst>
                                        </p:cTn>
                                        <p:tgtEl>
                                          <p:spTgt spid="15">
                                            <p:txEl>
                                              <p:pRg st="1" end="1"/>
                                            </p:txEl>
                                          </p:spTgt>
                                        </p:tgtEl>
                                        <p:attrNameLst>
                                          <p:attrName>ppt_w</p:attrName>
                                        </p:attrNameLst>
                                      </p:cBhvr>
                                    </p:anim>
                                    <p:anim by="(#ppt_w*0.50)" calcmode="lin" valueType="num">
                                      <p:cBhvr>
                                        <p:cTn id="14" dur="500" decel="50000" autoRev="1" fill="hold">
                                          <p:stCondLst>
                                            <p:cond delay="0"/>
                                          </p:stCondLst>
                                        </p:cTn>
                                        <p:tgtEl>
                                          <p:spTgt spid="15">
                                            <p:txEl>
                                              <p:pRg st="1" end="1"/>
                                            </p:txEl>
                                          </p:spTgt>
                                        </p:tgtEl>
                                        <p:attrNameLst>
                                          <p:attrName>ppt_x</p:attrName>
                                        </p:attrNameLst>
                                      </p:cBhvr>
                                    </p:anim>
                                    <p:anim from="(-#ppt_h/2)" to="(#ppt_y)" calcmode="lin" valueType="num">
                                      <p:cBhvr>
                                        <p:cTn id="15" dur="1000" fill="hold">
                                          <p:stCondLst>
                                            <p:cond delay="0"/>
                                          </p:stCondLst>
                                        </p:cTn>
                                        <p:tgtEl>
                                          <p:spTgt spid="15">
                                            <p:txEl>
                                              <p:pRg st="1" end="1"/>
                                            </p:txEl>
                                          </p:spTgt>
                                        </p:tgtEl>
                                        <p:attrNameLst>
                                          <p:attrName>ppt_y</p:attrName>
                                        </p:attrNameLst>
                                      </p:cBhvr>
                                    </p:anim>
                                    <p:animRot by="21600000">
                                      <p:cBhvr>
                                        <p:cTn id="16" dur="1000" fill="hold">
                                          <p:stCondLst>
                                            <p:cond delay="0"/>
                                          </p:stCondLst>
                                        </p:cTn>
                                        <p:tgtEl>
                                          <p:spTgt spid="15">
                                            <p:txEl>
                                              <p:pRg st="1" end="1"/>
                                            </p:txEl>
                                          </p:spTgt>
                                        </p:tgtEl>
                                        <p:attrNameLst>
                                          <p:attrName>r</p:attrName>
                                        </p:attrNameLst>
                                      </p:cBhvr>
                                    </p:animRot>
                                  </p:childTnLst>
                                </p:cTn>
                              </p:par>
                              <p:par>
                                <p:cTn id="17" presetID="56" presetClass="entr" presetSubtype="0" fill="hold" nodeType="withEffect">
                                  <p:stCondLst>
                                    <p:cond delay="0"/>
                                  </p:stCondLst>
                                  <p:iterate type="lt">
                                    <p:tmPct val="3000"/>
                                  </p:iterate>
                                  <p:childTnLst>
                                    <p:set>
                                      <p:cBhvr>
                                        <p:cTn id="18" dur="1" fill="hold">
                                          <p:stCondLst>
                                            <p:cond delay="0"/>
                                          </p:stCondLst>
                                        </p:cTn>
                                        <p:tgtEl>
                                          <p:spTgt spid="16">
                                            <p:txEl>
                                              <p:pRg st="0" end="0"/>
                                            </p:txEl>
                                          </p:spTgt>
                                        </p:tgtEl>
                                        <p:attrNameLst>
                                          <p:attrName>style.visibility</p:attrName>
                                        </p:attrNameLst>
                                      </p:cBhvr>
                                      <p:to>
                                        <p:strVal val="visible"/>
                                      </p:to>
                                    </p:set>
                                    <p:anim by="(-#ppt_w*2)" calcmode="lin" valueType="num">
                                      <p:cBhvr rctx="PPT">
                                        <p:cTn id="19" dur="500" autoRev="1" fill="hold">
                                          <p:stCondLst>
                                            <p:cond delay="0"/>
                                          </p:stCondLst>
                                        </p:cTn>
                                        <p:tgtEl>
                                          <p:spTgt spid="16">
                                            <p:txEl>
                                              <p:pRg st="0" end="0"/>
                                            </p:txEl>
                                          </p:spTgt>
                                        </p:tgtEl>
                                        <p:attrNameLst>
                                          <p:attrName>ppt_w</p:attrName>
                                        </p:attrNameLst>
                                      </p:cBhvr>
                                    </p:anim>
                                    <p:anim by="(#ppt_w*0.50)" calcmode="lin" valueType="num">
                                      <p:cBhvr>
                                        <p:cTn id="20" dur="500" decel="50000" autoRev="1" fill="hold">
                                          <p:stCondLst>
                                            <p:cond delay="0"/>
                                          </p:stCondLst>
                                        </p:cTn>
                                        <p:tgtEl>
                                          <p:spTgt spid="16">
                                            <p:txEl>
                                              <p:pRg st="0" end="0"/>
                                            </p:txEl>
                                          </p:spTgt>
                                        </p:tgtEl>
                                        <p:attrNameLst>
                                          <p:attrName>ppt_x</p:attrName>
                                        </p:attrNameLst>
                                      </p:cBhvr>
                                    </p:anim>
                                    <p:anim from="(-#ppt_h/2)" to="(#ppt_y)" calcmode="lin" valueType="num">
                                      <p:cBhvr>
                                        <p:cTn id="21" dur="1000" fill="hold">
                                          <p:stCondLst>
                                            <p:cond delay="0"/>
                                          </p:stCondLst>
                                        </p:cTn>
                                        <p:tgtEl>
                                          <p:spTgt spid="16">
                                            <p:txEl>
                                              <p:pRg st="0" end="0"/>
                                            </p:txEl>
                                          </p:spTgt>
                                        </p:tgtEl>
                                        <p:attrNameLst>
                                          <p:attrName>ppt_y</p:attrName>
                                        </p:attrNameLst>
                                      </p:cBhvr>
                                    </p:anim>
                                    <p:animRot by="21600000">
                                      <p:cBhvr>
                                        <p:cTn id="22" dur="1000" fill="hold">
                                          <p:stCondLst>
                                            <p:cond delay="0"/>
                                          </p:stCondLst>
                                        </p:cTn>
                                        <p:tgtEl>
                                          <p:spTgt spid="16">
                                            <p:txEl>
                                              <p:pRg st="0" end="0"/>
                                            </p:txEl>
                                          </p:spTgt>
                                        </p:tgtEl>
                                        <p:attrNameLst>
                                          <p:attrName>r</p:attrName>
                                        </p:attrNameLst>
                                      </p:cBhvr>
                                    </p:animRot>
                                  </p:childTnLst>
                                </p:cTn>
                              </p:par>
                              <p:par>
                                <p:cTn id="23" presetID="56" presetClass="entr" presetSubtype="0" fill="hold" nodeType="withEffect">
                                  <p:stCondLst>
                                    <p:cond delay="0"/>
                                  </p:stCondLst>
                                  <p:iterate type="lt">
                                    <p:tmPct val="3000"/>
                                  </p:iterate>
                                  <p:childTnLst>
                                    <p:set>
                                      <p:cBhvr>
                                        <p:cTn id="24" dur="1" fill="hold">
                                          <p:stCondLst>
                                            <p:cond delay="0"/>
                                          </p:stCondLst>
                                        </p:cTn>
                                        <p:tgtEl>
                                          <p:spTgt spid="17">
                                            <p:txEl>
                                              <p:pRg st="1" end="1"/>
                                            </p:txEl>
                                          </p:spTgt>
                                        </p:tgtEl>
                                        <p:attrNameLst>
                                          <p:attrName>style.visibility</p:attrName>
                                        </p:attrNameLst>
                                      </p:cBhvr>
                                      <p:to>
                                        <p:strVal val="visible"/>
                                      </p:to>
                                    </p:set>
                                    <p:anim by="(-#ppt_w*2)" calcmode="lin" valueType="num">
                                      <p:cBhvr rctx="PPT">
                                        <p:cTn id="25" dur="500" autoRev="1" fill="hold">
                                          <p:stCondLst>
                                            <p:cond delay="0"/>
                                          </p:stCondLst>
                                        </p:cTn>
                                        <p:tgtEl>
                                          <p:spTgt spid="17">
                                            <p:txEl>
                                              <p:pRg st="1" end="1"/>
                                            </p:txEl>
                                          </p:spTgt>
                                        </p:tgtEl>
                                        <p:attrNameLst>
                                          <p:attrName>ppt_w</p:attrName>
                                        </p:attrNameLst>
                                      </p:cBhvr>
                                    </p:anim>
                                    <p:anim by="(#ppt_w*0.50)" calcmode="lin" valueType="num">
                                      <p:cBhvr>
                                        <p:cTn id="26" dur="500" decel="50000" autoRev="1" fill="hold">
                                          <p:stCondLst>
                                            <p:cond delay="0"/>
                                          </p:stCondLst>
                                        </p:cTn>
                                        <p:tgtEl>
                                          <p:spTgt spid="17">
                                            <p:txEl>
                                              <p:pRg st="1" end="1"/>
                                            </p:txEl>
                                          </p:spTgt>
                                        </p:tgtEl>
                                        <p:attrNameLst>
                                          <p:attrName>ppt_x</p:attrName>
                                        </p:attrNameLst>
                                      </p:cBhvr>
                                    </p:anim>
                                    <p:anim from="(-#ppt_h/2)" to="(#ppt_y)" calcmode="lin" valueType="num">
                                      <p:cBhvr>
                                        <p:cTn id="27" dur="1000" fill="hold">
                                          <p:stCondLst>
                                            <p:cond delay="0"/>
                                          </p:stCondLst>
                                        </p:cTn>
                                        <p:tgtEl>
                                          <p:spTgt spid="17">
                                            <p:txEl>
                                              <p:pRg st="1" end="1"/>
                                            </p:txEl>
                                          </p:spTgt>
                                        </p:tgtEl>
                                        <p:attrNameLst>
                                          <p:attrName>ppt_y</p:attrName>
                                        </p:attrNameLst>
                                      </p:cBhvr>
                                    </p:anim>
                                    <p:animRot by="21600000">
                                      <p:cBhvr>
                                        <p:cTn id="28" dur="1000" fill="hold">
                                          <p:stCondLst>
                                            <p:cond delay="0"/>
                                          </p:stCondLst>
                                        </p:cTn>
                                        <p:tgtEl>
                                          <p:spTgt spid="17">
                                            <p:txEl>
                                              <p:pRg st="1" end="1"/>
                                            </p:txEl>
                                          </p:spTgt>
                                        </p:tgtEl>
                                        <p:attrNameLst>
                                          <p:attrName>r</p:attrName>
                                        </p:attrNameLst>
                                      </p:cBhvr>
                                    </p:animRot>
                                  </p:childTnLst>
                                </p:cTn>
                              </p:par>
                              <p:par>
                                <p:cTn id="29" presetID="56" presetClass="entr" presetSubtype="0" fill="hold" nodeType="withEffect">
                                  <p:stCondLst>
                                    <p:cond delay="0"/>
                                  </p:stCondLst>
                                  <p:iterate type="lt">
                                    <p:tmPct val="3000"/>
                                  </p:iterate>
                                  <p:childTnLst>
                                    <p:set>
                                      <p:cBhvr>
                                        <p:cTn id="30" dur="1" fill="hold">
                                          <p:stCondLst>
                                            <p:cond delay="0"/>
                                          </p:stCondLst>
                                        </p:cTn>
                                        <p:tgtEl>
                                          <p:spTgt spid="17">
                                            <p:txEl>
                                              <p:pRg st="0" end="0"/>
                                            </p:txEl>
                                          </p:spTgt>
                                        </p:tgtEl>
                                        <p:attrNameLst>
                                          <p:attrName>style.visibility</p:attrName>
                                        </p:attrNameLst>
                                      </p:cBhvr>
                                      <p:to>
                                        <p:strVal val="visible"/>
                                      </p:to>
                                    </p:set>
                                    <p:anim by="(-#ppt_w*2)" calcmode="lin" valueType="num">
                                      <p:cBhvr rctx="PPT">
                                        <p:cTn id="31" dur="500" autoRev="1" fill="hold">
                                          <p:stCondLst>
                                            <p:cond delay="0"/>
                                          </p:stCondLst>
                                        </p:cTn>
                                        <p:tgtEl>
                                          <p:spTgt spid="17">
                                            <p:txEl>
                                              <p:pRg st="0" end="0"/>
                                            </p:txEl>
                                          </p:spTgt>
                                        </p:tgtEl>
                                        <p:attrNameLst>
                                          <p:attrName>ppt_w</p:attrName>
                                        </p:attrNameLst>
                                      </p:cBhvr>
                                    </p:anim>
                                    <p:anim by="(#ppt_w*0.50)" calcmode="lin" valueType="num">
                                      <p:cBhvr>
                                        <p:cTn id="32" dur="500" decel="50000" autoRev="1" fill="hold">
                                          <p:stCondLst>
                                            <p:cond delay="0"/>
                                          </p:stCondLst>
                                        </p:cTn>
                                        <p:tgtEl>
                                          <p:spTgt spid="17">
                                            <p:txEl>
                                              <p:pRg st="0" end="0"/>
                                            </p:txEl>
                                          </p:spTgt>
                                        </p:tgtEl>
                                        <p:attrNameLst>
                                          <p:attrName>ppt_x</p:attrName>
                                        </p:attrNameLst>
                                      </p:cBhvr>
                                    </p:anim>
                                    <p:anim from="(-#ppt_h/2)" to="(#ppt_y)" calcmode="lin" valueType="num">
                                      <p:cBhvr>
                                        <p:cTn id="33" dur="1000" fill="hold">
                                          <p:stCondLst>
                                            <p:cond delay="0"/>
                                          </p:stCondLst>
                                        </p:cTn>
                                        <p:tgtEl>
                                          <p:spTgt spid="17">
                                            <p:txEl>
                                              <p:pRg st="0" end="0"/>
                                            </p:txEl>
                                          </p:spTgt>
                                        </p:tgtEl>
                                        <p:attrNameLst>
                                          <p:attrName>ppt_y</p:attrName>
                                        </p:attrNameLst>
                                      </p:cBhvr>
                                    </p:anim>
                                    <p:animRot by="21600000">
                                      <p:cBhvr>
                                        <p:cTn id="34" dur="1000" fill="hold">
                                          <p:stCondLst>
                                            <p:cond delay="0"/>
                                          </p:stCondLst>
                                        </p:cTn>
                                        <p:tgtEl>
                                          <p:spTgt spid="17">
                                            <p:txEl>
                                              <p:pRg st="0" end="0"/>
                                            </p:txEl>
                                          </p:spTgt>
                                        </p:tgtEl>
                                        <p:attrNameLst>
                                          <p:attrName>r</p:attrName>
                                        </p:attrNameLst>
                                      </p:cBhvr>
                                    </p:animRot>
                                  </p:childTnLst>
                                </p:cTn>
                              </p:par>
                              <p:par>
                                <p:cTn id="35" presetID="56" presetClass="entr" presetSubtype="0" fill="hold" nodeType="withEffect">
                                  <p:stCondLst>
                                    <p:cond delay="0"/>
                                  </p:stCondLst>
                                  <p:iterate type="lt">
                                    <p:tmPct val="3000"/>
                                  </p:iterate>
                                  <p:childTnLst>
                                    <p:set>
                                      <p:cBhvr>
                                        <p:cTn id="36" dur="1" fill="hold">
                                          <p:stCondLst>
                                            <p:cond delay="0"/>
                                          </p:stCondLst>
                                        </p:cTn>
                                        <p:tgtEl>
                                          <p:spTgt spid="28">
                                            <p:txEl>
                                              <p:pRg st="0" end="0"/>
                                            </p:txEl>
                                          </p:spTgt>
                                        </p:tgtEl>
                                        <p:attrNameLst>
                                          <p:attrName>style.visibility</p:attrName>
                                        </p:attrNameLst>
                                      </p:cBhvr>
                                      <p:to>
                                        <p:strVal val="visible"/>
                                      </p:to>
                                    </p:set>
                                    <p:anim by="(-#ppt_w*2)" calcmode="lin" valueType="num">
                                      <p:cBhvr rctx="PPT">
                                        <p:cTn id="37" dur="500" autoRev="1" fill="hold">
                                          <p:stCondLst>
                                            <p:cond delay="0"/>
                                          </p:stCondLst>
                                        </p:cTn>
                                        <p:tgtEl>
                                          <p:spTgt spid="28">
                                            <p:txEl>
                                              <p:pRg st="0" end="0"/>
                                            </p:txEl>
                                          </p:spTgt>
                                        </p:tgtEl>
                                        <p:attrNameLst>
                                          <p:attrName>ppt_w</p:attrName>
                                        </p:attrNameLst>
                                      </p:cBhvr>
                                    </p:anim>
                                    <p:anim by="(#ppt_w*0.50)" calcmode="lin" valueType="num">
                                      <p:cBhvr>
                                        <p:cTn id="38" dur="500" decel="50000" autoRev="1" fill="hold">
                                          <p:stCondLst>
                                            <p:cond delay="0"/>
                                          </p:stCondLst>
                                        </p:cTn>
                                        <p:tgtEl>
                                          <p:spTgt spid="28">
                                            <p:txEl>
                                              <p:pRg st="0" end="0"/>
                                            </p:txEl>
                                          </p:spTgt>
                                        </p:tgtEl>
                                        <p:attrNameLst>
                                          <p:attrName>ppt_x</p:attrName>
                                        </p:attrNameLst>
                                      </p:cBhvr>
                                    </p:anim>
                                    <p:anim from="(-#ppt_h/2)" to="(#ppt_y)" calcmode="lin" valueType="num">
                                      <p:cBhvr>
                                        <p:cTn id="39" dur="1000" fill="hold">
                                          <p:stCondLst>
                                            <p:cond delay="0"/>
                                          </p:stCondLst>
                                        </p:cTn>
                                        <p:tgtEl>
                                          <p:spTgt spid="28">
                                            <p:txEl>
                                              <p:pRg st="0" end="0"/>
                                            </p:txEl>
                                          </p:spTgt>
                                        </p:tgtEl>
                                        <p:attrNameLst>
                                          <p:attrName>ppt_y</p:attrName>
                                        </p:attrNameLst>
                                      </p:cBhvr>
                                    </p:anim>
                                    <p:animRot by="21600000">
                                      <p:cBhvr>
                                        <p:cTn id="40" dur="1000" fill="hold">
                                          <p:stCondLst>
                                            <p:cond delay="0"/>
                                          </p:stCondLst>
                                        </p:cTn>
                                        <p:tgtEl>
                                          <p:spTgt spid="28">
                                            <p:txEl>
                                              <p:pRg st="0" end="0"/>
                                            </p:txEl>
                                          </p:spTgt>
                                        </p:tgtEl>
                                        <p:attrNameLst>
                                          <p:attrName>r</p:attrName>
                                        </p:attrNameLst>
                                      </p:cBhvr>
                                    </p:animRot>
                                  </p:childTnLst>
                                </p:cTn>
                              </p:par>
                              <p:par>
                                <p:cTn id="41" presetID="56" presetClass="entr" presetSubtype="0" fill="hold" nodeType="withEffect">
                                  <p:stCondLst>
                                    <p:cond delay="0"/>
                                  </p:stCondLst>
                                  <p:iterate type="lt">
                                    <p:tmPct val="3000"/>
                                  </p:iterate>
                                  <p:childTnLst>
                                    <p:set>
                                      <p:cBhvr>
                                        <p:cTn id="42" dur="1" fill="hold">
                                          <p:stCondLst>
                                            <p:cond delay="0"/>
                                          </p:stCondLst>
                                        </p:cTn>
                                        <p:tgtEl>
                                          <p:spTgt spid="28">
                                            <p:txEl>
                                              <p:pRg st="1" end="1"/>
                                            </p:txEl>
                                          </p:spTgt>
                                        </p:tgtEl>
                                        <p:attrNameLst>
                                          <p:attrName>style.visibility</p:attrName>
                                        </p:attrNameLst>
                                      </p:cBhvr>
                                      <p:to>
                                        <p:strVal val="visible"/>
                                      </p:to>
                                    </p:set>
                                    <p:anim by="(-#ppt_w*2)" calcmode="lin" valueType="num">
                                      <p:cBhvr rctx="PPT">
                                        <p:cTn id="43" dur="500" autoRev="1" fill="hold">
                                          <p:stCondLst>
                                            <p:cond delay="0"/>
                                          </p:stCondLst>
                                        </p:cTn>
                                        <p:tgtEl>
                                          <p:spTgt spid="28">
                                            <p:txEl>
                                              <p:pRg st="1" end="1"/>
                                            </p:txEl>
                                          </p:spTgt>
                                        </p:tgtEl>
                                        <p:attrNameLst>
                                          <p:attrName>ppt_w</p:attrName>
                                        </p:attrNameLst>
                                      </p:cBhvr>
                                    </p:anim>
                                    <p:anim by="(#ppt_w*0.50)" calcmode="lin" valueType="num">
                                      <p:cBhvr>
                                        <p:cTn id="44" dur="500" decel="50000" autoRev="1" fill="hold">
                                          <p:stCondLst>
                                            <p:cond delay="0"/>
                                          </p:stCondLst>
                                        </p:cTn>
                                        <p:tgtEl>
                                          <p:spTgt spid="28">
                                            <p:txEl>
                                              <p:pRg st="1" end="1"/>
                                            </p:txEl>
                                          </p:spTgt>
                                        </p:tgtEl>
                                        <p:attrNameLst>
                                          <p:attrName>ppt_x</p:attrName>
                                        </p:attrNameLst>
                                      </p:cBhvr>
                                    </p:anim>
                                    <p:anim from="(-#ppt_h/2)" to="(#ppt_y)" calcmode="lin" valueType="num">
                                      <p:cBhvr>
                                        <p:cTn id="45" dur="1000" fill="hold">
                                          <p:stCondLst>
                                            <p:cond delay="0"/>
                                          </p:stCondLst>
                                        </p:cTn>
                                        <p:tgtEl>
                                          <p:spTgt spid="28">
                                            <p:txEl>
                                              <p:pRg st="1" end="1"/>
                                            </p:txEl>
                                          </p:spTgt>
                                        </p:tgtEl>
                                        <p:attrNameLst>
                                          <p:attrName>ppt_y</p:attrName>
                                        </p:attrNameLst>
                                      </p:cBhvr>
                                    </p:anim>
                                    <p:animRot by="21600000">
                                      <p:cBhvr>
                                        <p:cTn id="46" dur="1000" fill="hold">
                                          <p:stCondLst>
                                            <p:cond delay="0"/>
                                          </p:stCondLst>
                                        </p:cTn>
                                        <p:tgtEl>
                                          <p:spTgt spid="28">
                                            <p:txEl>
                                              <p:pRg st="1" end="1"/>
                                            </p:txEl>
                                          </p:spTgt>
                                        </p:tgtEl>
                                        <p:attrNameLst>
                                          <p:attrName>r</p:attrName>
                                        </p:attrNameLst>
                                      </p:cBhvr>
                                    </p:animRot>
                                  </p:childTnLst>
                                </p:cTn>
                              </p:par>
                              <p:par>
                                <p:cTn id="47" presetID="56" presetClass="entr" presetSubtype="0" fill="hold" nodeType="withEffect">
                                  <p:stCondLst>
                                    <p:cond delay="0"/>
                                  </p:stCondLst>
                                  <p:iterate type="lt">
                                    <p:tmPct val="3000"/>
                                  </p:iterate>
                                  <p:childTnLst>
                                    <p:set>
                                      <p:cBhvr>
                                        <p:cTn id="48" dur="1" fill="hold">
                                          <p:stCondLst>
                                            <p:cond delay="0"/>
                                          </p:stCondLst>
                                        </p:cTn>
                                        <p:tgtEl>
                                          <p:spTgt spid="31">
                                            <p:txEl>
                                              <p:pRg st="0" end="0"/>
                                            </p:txEl>
                                          </p:spTgt>
                                        </p:tgtEl>
                                        <p:attrNameLst>
                                          <p:attrName>style.visibility</p:attrName>
                                        </p:attrNameLst>
                                      </p:cBhvr>
                                      <p:to>
                                        <p:strVal val="visible"/>
                                      </p:to>
                                    </p:set>
                                    <p:anim by="(-#ppt_w*2)" calcmode="lin" valueType="num">
                                      <p:cBhvr rctx="PPT">
                                        <p:cTn id="49" dur="500" autoRev="1" fill="hold">
                                          <p:stCondLst>
                                            <p:cond delay="0"/>
                                          </p:stCondLst>
                                        </p:cTn>
                                        <p:tgtEl>
                                          <p:spTgt spid="31">
                                            <p:txEl>
                                              <p:pRg st="0" end="0"/>
                                            </p:txEl>
                                          </p:spTgt>
                                        </p:tgtEl>
                                        <p:attrNameLst>
                                          <p:attrName>ppt_w</p:attrName>
                                        </p:attrNameLst>
                                      </p:cBhvr>
                                    </p:anim>
                                    <p:anim by="(#ppt_w*0.50)" calcmode="lin" valueType="num">
                                      <p:cBhvr>
                                        <p:cTn id="50" dur="500" decel="50000" autoRev="1" fill="hold">
                                          <p:stCondLst>
                                            <p:cond delay="0"/>
                                          </p:stCondLst>
                                        </p:cTn>
                                        <p:tgtEl>
                                          <p:spTgt spid="31">
                                            <p:txEl>
                                              <p:pRg st="0" end="0"/>
                                            </p:txEl>
                                          </p:spTgt>
                                        </p:tgtEl>
                                        <p:attrNameLst>
                                          <p:attrName>ppt_x</p:attrName>
                                        </p:attrNameLst>
                                      </p:cBhvr>
                                    </p:anim>
                                    <p:anim from="(-#ppt_h/2)" to="(#ppt_y)" calcmode="lin" valueType="num">
                                      <p:cBhvr>
                                        <p:cTn id="51" dur="1000" fill="hold">
                                          <p:stCondLst>
                                            <p:cond delay="0"/>
                                          </p:stCondLst>
                                        </p:cTn>
                                        <p:tgtEl>
                                          <p:spTgt spid="31">
                                            <p:txEl>
                                              <p:pRg st="0" end="0"/>
                                            </p:txEl>
                                          </p:spTgt>
                                        </p:tgtEl>
                                        <p:attrNameLst>
                                          <p:attrName>ppt_y</p:attrName>
                                        </p:attrNameLst>
                                      </p:cBhvr>
                                    </p:anim>
                                    <p:animRot by="21600000">
                                      <p:cBhvr>
                                        <p:cTn id="52" dur="1000" fill="hold">
                                          <p:stCondLst>
                                            <p:cond delay="0"/>
                                          </p:stCondLst>
                                        </p:cTn>
                                        <p:tgtEl>
                                          <p:spTgt spid="31">
                                            <p:txEl>
                                              <p:pRg st="0" end="0"/>
                                            </p:txEl>
                                          </p:spTgt>
                                        </p:tgtEl>
                                        <p:attrNameLst>
                                          <p:attrName>r</p:attrName>
                                        </p:attrNameLst>
                                      </p:cBhvr>
                                    </p:animRot>
                                  </p:childTnLst>
                                </p:cTn>
                              </p:par>
                              <p:par>
                                <p:cTn id="53" presetID="10"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31AFA33-AE91-4A61-A807-3A28EC760284}"/>
              </a:ext>
            </a:extLst>
          </p:cNvPr>
          <p:cNvPicPr>
            <a:picLocks noChangeAspect="1"/>
          </p:cNvPicPr>
          <p:nvPr/>
        </p:nvPicPr>
        <p:blipFill rotWithShape="1">
          <a:blip r:embed="rId3"/>
          <a:srcRect l="45559" t="6591" b="4038"/>
          <a:stretch/>
        </p:blipFill>
        <p:spPr>
          <a:xfrm>
            <a:off x="-821841" y="0"/>
            <a:ext cx="5668841" cy="6858000"/>
          </a:xfrm>
          <a:prstGeom prst="rect">
            <a:avLst/>
          </a:prstGeom>
        </p:spPr>
      </p:pic>
      <p:pic>
        <p:nvPicPr>
          <p:cNvPr id="14"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id="{B084D209-23B3-4351-8DDB-9DF7E55EAE1B}"/>
              </a:ext>
            </a:extLst>
          </p:cNvPr>
          <p:cNvPicPr>
            <a:picLocks noChangeAspect="1"/>
          </p:cNvPicPr>
          <p:nvPr/>
        </p:nvPicPr>
        <p:blipFill>
          <a:blip r:embed="rId5"/>
          <a:stretch>
            <a:fillRect/>
          </a:stretch>
        </p:blipFill>
        <p:spPr>
          <a:xfrm>
            <a:off x="10384418" y="4887918"/>
            <a:ext cx="1056732" cy="1007960"/>
          </a:xfrm>
          <a:prstGeom prst="rect">
            <a:avLst/>
          </a:prstGeom>
        </p:spPr>
      </p:pic>
      <p:pic>
        <p:nvPicPr>
          <p:cNvPr id="55" name="图片 54">
            <a:extLst>
              <a:ext uri="{FF2B5EF4-FFF2-40B4-BE49-F238E27FC236}">
                <a16:creationId xmlns:a16="http://schemas.microsoft.com/office/drawing/2014/main" id="{8A48957D-0930-4CC6-BD89-09BECFA4F117}"/>
              </a:ext>
            </a:extLst>
          </p:cNvPr>
          <p:cNvPicPr>
            <a:picLocks noChangeAspect="1"/>
          </p:cNvPicPr>
          <p:nvPr/>
        </p:nvPicPr>
        <p:blipFill>
          <a:blip r:embed="rId5"/>
          <a:stretch>
            <a:fillRect/>
          </a:stretch>
        </p:blipFill>
        <p:spPr>
          <a:xfrm>
            <a:off x="8250054" y="5573456"/>
            <a:ext cx="1056732" cy="1007960"/>
          </a:xfrm>
          <a:prstGeom prst="rect">
            <a:avLst/>
          </a:prstGeom>
        </p:spPr>
      </p:pic>
      <p:pic>
        <p:nvPicPr>
          <p:cNvPr id="56" name="图片 55">
            <a:extLst>
              <a:ext uri="{FF2B5EF4-FFF2-40B4-BE49-F238E27FC236}">
                <a16:creationId xmlns:a16="http://schemas.microsoft.com/office/drawing/2014/main" id="{BAAF0A8D-9072-4A02-BB48-6BA11C62A603}"/>
              </a:ext>
            </a:extLst>
          </p:cNvPr>
          <p:cNvPicPr>
            <a:picLocks noChangeAspect="1"/>
          </p:cNvPicPr>
          <p:nvPr/>
        </p:nvPicPr>
        <p:blipFill>
          <a:blip r:embed="rId5"/>
          <a:stretch>
            <a:fillRect/>
          </a:stretch>
        </p:blipFill>
        <p:spPr>
          <a:xfrm>
            <a:off x="5806840" y="4887918"/>
            <a:ext cx="1056732" cy="1007960"/>
          </a:xfrm>
          <a:prstGeom prst="rect">
            <a:avLst/>
          </a:prstGeom>
        </p:spPr>
      </p:pic>
      <p:pic>
        <p:nvPicPr>
          <p:cNvPr id="57" name="图片 56">
            <a:extLst>
              <a:ext uri="{FF2B5EF4-FFF2-40B4-BE49-F238E27FC236}">
                <a16:creationId xmlns:a16="http://schemas.microsoft.com/office/drawing/2014/main" id="{63F67BE8-5F60-4FEB-87D0-52974DE89F0E}"/>
              </a:ext>
            </a:extLst>
          </p:cNvPr>
          <p:cNvPicPr>
            <a:picLocks noChangeAspect="1"/>
          </p:cNvPicPr>
          <p:nvPr/>
        </p:nvPicPr>
        <p:blipFill>
          <a:blip r:embed="rId5"/>
          <a:stretch>
            <a:fillRect/>
          </a:stretch>
        </p:blipFill>
        <p:spPr>
          <a:xfrm>
            <a:off x="3299078" y="5391898"/>
            <a:ext cx="1056732" cy="1007960"/>
          </a:xfrm>
          <a:prstGeom prst="rect">
            <a:avLst/>
          </a:prstGeom>
        </p:spPr>
      </p:pic>
      <p:sp>
        <p:nvSpPr>
          <p:cNvPr id="8" name="文本框 22">
            <a:extLst>
              <a:ext uri="{FF2B5EF4-FFF2-40B4-BE49-F238E27FC236}">
                <a16:creationId xmlns:a16="http://schemas.microsoft.com/office/drawing/2014/main" id="{0C9928D3-15CE-463A-8DD4-D2BDB8DB2C15}"/>
              </a:ext>
            </a:extLst>
          </p:cNvPr>
          <p:cNvSpPr txBox="1"/>
          <p:nvPr/>
        </p:nvSpPr>
        <p:spPr>
          <a:xfrm>
            <a:off x="1704108" y="2415571"/>
            <a:ext cx="8918171" cy="1569660"/>
          </a:xfrm>
          <a:prstGeom prst="rect">
            <a:avLst/>
          </a:prstGeom>
          <a:noFill/>
        </p:spPr>
        <p:txBody>
          <a:bodyPr wrap="square" rtlCol="0">
            <a:spAutoFit/>
          </a:bodyPr>
          <a:lstStyle/>
          <a:p>
            <a:pPr algn="ctr"/>
            <a:r>
              <a:rPr lang="en-US" altLang="zh-CN"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Tạm biệt và hẹn gặp lại các con </a:t>
            </a:r>
          </a:p>
          <a:p>
            <a:pPr algn="ctr"/>
            <a:r>
              <a:rPr lang="en-US" altLang="zh-CN"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trong các tiết học sau!</a:t>
            </a:r>
            <a:endParaRPr lang="zh-CN" altLang="en-US"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Tree>
    <p:extLst>
      <p:ext uri="{BB962C8B-B14F-4D97-AF65-F5344CB8AC3E}">
        <p14:creationId xmlns:p14="http://schemas.microsoft.com/office/powerpoint/2010/main" val="20105529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35" presetClass="entr" presetSubtype="0"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anim calcmode="lin" valueType="num">
                                      <p:cBhvr>
                                        <p:cTn id="17" dur="500" fill="hold"/>
                                        <p:tgtEl>
                                          <p:spTgt spid="54"/>
                                        </p:tgtEl>
                                        <p:attrNameLst>
                                          <p:attrName>style.rotation</p:attrName>
                                        </p:attrNameLst>
                                      </p:cBhvr>
                                      <p:tavLst>
                                        <p:tav tm="0">
                                          <p:val>
                                            <p:fltVal val="720"/>
                                          </p:val>
                                        </p:tav>
                                        <p:tav tm="100000">
                                          <p:val>
                                            <p:fltVal val="0"/>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 calcmode="lin" valueType="num">
                                      <p:cBhvr>
                                        <p:cTn id="19" dur="500" fill="hold"/>
                                        <p:tgtEl>
                                          <p:spTgt spid="54"/>
                                        </p:tgtEl>
                                        <p:attrNameLst>
                                          <p:attrName>ppt_w</p:attrName>
                                        </p:attrNameLst>
                                      </p:cBhvr>
                                      <p:tavLst>
                                        <p:tav tm="0">
                                          <p:val>
                                            <p:fltVal val="0"/>
                                          </p:val>
                                        </p:tav>
                                        <p:tav tm="100000">
                                          <p:val>
                                            <p:strVal val="#ppt_w"/>
                                          </p:val>
                                        </p:tav>
                                      </p:tavLst>
                                    </p:anim>
                                  </p:childTnLst>
                                </p:cTn>
                              </p:par>
                            </p:childTnLst>
                          </p:cTn>
                        </p:par>
                        <p:par>
                          <p:cTn id="20" fill="hold">
                            <p:stCondLst>
                              <p:cond delay="1500"/>
                            </p:stCondLst>
                            <p:childTnLst>
                              <p:par>
                                <p:cTn id="21" presetID="35" presetClass="entr" presetSubtype="0"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anim calcmode="lin" valueType="num">
                                      <p:cBhvr>
                                        <p:cTn id="24" dur="500" fill="hold"/>
                                        <p:tgtEl>
                                          <p:spTgt spid="55"/>
                                        </p:tgtEl>
                                        <p:attrNameLst>
                                          <p:attrName>style.rotation</p:attrName>
                                        </p:attrNameLst>
                                      </p:cBhvr>
                                      <p:tavLst>
                                        <p:tav tm="0">
                                          <p:val>
                                            <p:fltVal val="720"/>
                                          </p:val>
                                        </p:tav>
                                        <p:tav tm="100000">
                                          <p:val>
                                            <p:fltVal val="0"/>
                                          </p:val>
                                        </p:tav>
                                      </p:tavLst>
                                    </p:anim>
                                    <p:anim calcmode="lin" valueType="num">
                                      <p:cBhvr>
                                        <p:cTn id="25" dur="500" fill="hold"/>
                                        <p:tgtEl>
                                          <p:spTgt spid="55"/>
                                        </p:tgtEl>
                                        <p:attrNameLst>
                                          <p:attrName>ppt_h</p:attrName>
                                        </p:attrNameLst>
                                      </p:cBhvr>
                                      <p:tavLst>
                                        <p:tav tm="0">
                                          <p:val>
                                            <p:fltVal val="0"/>
                                          </p:val>
                                        </p:tav>
                                        <p:tav tm="100000">
                                          <p:val>
                                            <p:strVal val="#ppt_h"/>
                                          </p:val>
                                        </p:tav>
                                      </p:tavLst>
                                    </p:anim>
                                    <p:anim calcmode="lin" valueType="num">
                                      <p:cBhvr>
                                        <p:cTn id="26" dur="500" fill="hold"/>
                                        <p:tgtEl>
                                          <p:spTgt spid="55"/>
                                        </p:tgtEl>
                                        <p:attrNameLst>
                                          <p:attrName>ppt_w</p:attrName>
                                        </p:attrNameLst>
                                      </p:cBhvr>
                                      <p:tavLst>
                                        <p:tav tm="0">
                                          <p:val>
                                            <p:fltVal val="0"/>
                                          </p:val>
                                        </p:tav>
                                        <p:tav tm="100000">
                                          <p:val>
                                            <p:strVal val="#ppt_w"/>
                                          </p:val>
                                        </p:tav>
                                      </p:tavLst>
                                    </p:anim>
                                  </p:childTnLst>
                                </p:cTn>
                              </p:par>
                            </p:childTnLst>
                          </p:cTn>
                        </p:par>
                        <p:par>
                          <p:cTn id="27" fill="hold">
                            <p:stCondLst>
                              <p:cond delay="2000"/>
                            </p:stCondLst>
                            <p:childTnLst>
                              <p:par>
                                <p:cTn id="28" presetID="35" presetClass="entr" presetSubtype="0" fill="hold"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anim calcmode="lin" valueType="num">
                                      <p:cBhvr>
                                        <p:cTn id="31" dur="500" fill="hold"/>
                                        <p:tgtEl>
                                          <p:spTgt spid="56"/>
                                        </p:tgtEl>
                                        <p:attrNameLst>
                                          <p:attrName>style.rotation</p:attrName>
                                        </p:attrNameLst>
                                      </p:cBhvr>
                                      <p:tavLst>
                                        <p:tav tm="0">
                                          <p:val>
                                            <p:fltVal val="720"/>
                                          </p:val>
                                        </p:tav>
                                        <p:tav tm="100000">
                                          <p:val>
                                            <p:fltVal val="0"/>
                                          </p:val>
                                        </p:tav>
                                      </p:tavLst>
                                    </p:anim>
                                    <p:anim calcmode="lin" valueType="num">
                                      <p:cBhvr>
                                        <p:cTn id="32" dur="500" fill="hold"/>
                                        <p:tgtEl>
                                          <p:spTgt spid="56"/>
                                        </p:tgtEl>
                                        <p:attrNameLst>
                                          <p:attrName>ppt_h</p:attrName>
                                        </p:attrNameLst>
                                      </p:cBhvr>
                                      <p:tavLst>
                                        <p:tav tm="0">
                                          <p:val>
                                            <p:fltVal val="0"/>
                                          </p:val>
                                        </p:tav>
                                        <p:tav tm="100000">
                                          <p:val>
                                            <p:strVal val="#ppt_h"/>
                                          </p:val>
                                        </p:tav>
                                      </p:tavLst>
                                    </p:anim>
                                    <p:anim calcmode="lin" valueType="num">
                                      <p:cBhvr>
                                        <p:cTn id="33" dur="500" fill="hold"/>
                                        <p:tgtEl>
                                          <p:spTgt spid="56"/>
                                        </p:tgtEl>
                                        <p:attrNameLst>
                                          <p:attrName>ppt_w</p:attrName>
                                        </p:attrNameLst>
                                      </p:cBhvr>
                                      <p:tavLst>
                                        <p:tav tm="0">
                                          <p:val>
                                            <p:fltVal val="0"/>
                                          </p:val>
                                        </p:tav>
                                        <p:tav tm="100000">
                                          <p:val>
                                            <p:strVal val="#ppt_w"/>
                                          </p:val>
                                        </p:tav>
                                      </p:tavLst>
                                    </p:anim>
                                  </p:childTnLst>
                                </p:cTn>
                              </p:par>
                            </p:childTnLst>
                          </p:cTn>
                        </p:par>
                        <p:par>
                          <p:cTn id="34" fill="hold">
                            <p:stCondLst>
                              <p:cond delay="2500"/>
                            </p:stCondLst>
                            <p:childTnLst>
                              <p:par>
                                <p:cTn id="35" presetID="35"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anim calcmode="lin" valueType="num">
                                      <p:cBhvr>
                                        <p:cTn id="38" dur="500" fill="hold"/>
                                        <p:tgtEl>
                                          <p:spTgt spid="57"/>
                                        </p:tgtEl>
                                        <p:attrNameLst>
                                          <p:attrName>style.rotation</p:attrName>
                                        </p:attrNameLst>
                                      </p:cBhvr>
                                      <p:tavLst>
                                        <p:tav tm="0">
                                          <p:val>
                                            <p:fltVal val="720"/>
                                          </p:val>
                                        </p:tav>
                                        <p:tav tm="100000">
                                          <p:val>
                                            <p:fltVal val="0"/>
                                          </p:val>
                                        </p:tav>
                                      </p:tavLst>
                                    </p:anim>
                                    <p:anim calcmode="lin" valueType="num">
                                      <p:cBhvr>
                                        <p:cTn id="39" dur="500" fill="hold"/>
                                        <p:tgtEl>
                                          <p:spTgt spid="57"/>
                                        </p:tgtEl>
                                        <p:attrNameLst>
                                          <p:attrName>ppt_h</p:attrName>
                                        </p:attrNameLst>
                                      </p:cBhvr>
                                      <p:tavLst>
                                        <p:tav tm="0">
                                          <p:val>
                                            <p:fltVal val="0"/>
                                          </p:val>
                                        </p:tav>
                                        <p:tav tm="100000">
                                          <p:val>
                                            <p:strVal val="#ppt_h"/>
                                          </p:val>
                                        </p:tav>
                                      </p:tavLst>
                                    </p:anim>
                                    <p:anim calcmode="lin" valueType="num">
                                      <p:cBhvr>
                                        <p:cTn id="40" dur="500" fill="hold"/>
                                        <p:tgtEl>
                                          <p:spTgt spid="57"/>
                                        </p:tgtEl>
                                        <p:attrNameLst>
                                          <p:attrName>ppt_w</p:attrName>
                                        </p:attrNameLst>
                                      </p:cBhvr>
                                      <p:tavLst>
                                        <p:tav tm="0">
                                          <p:val>
                                            <p:fltVal val="0"/>
                                          </p:val>
                                        </p:tav>
                                        <p:tav tm="100000">
                                          <p:val>
                                            <p:strVal val="#ppt_w"/>
                                          </p:val>
                                        </p:tav>
                                      </p:tavLst>
                                    </p:anim>
                                  </p:childTnLst>
                                </p:cTn>
                              </p:par>
                              <p:par>
                                <p:cTn id="41" presetID="56" presetClass="entr" presetSubtype="0" fill="hold" nodeType="withEffect">
                                  <p:stCondLst>
                                    <p:cond delay="0"/>
                                  </p:stCondLst>
                                  <p:iterate type="lt">
                                    <p:tmPct val="3000"/>
                                  </p:iterate>
                                  <p:childTnLst>
                                    <p:set>
                                      <p:cBhvr>
                                        <p:cTn id="42" dur="1" fill="hold">
                                          <p:stCondLst>
                                            <p:cond delay="0"/>
                                          </p:stCondLst>
                                        </p:cTn>
                                        <p:tgtEl>
                                          <p:spTgt spid="8">
                                            <p:txEl>
                                              <p:pRg st="0" end="0"/>
                                            </p:txEl>
                                          </p:spTgt>
                                        </p:tgtEl>
                                        <p:attrNameLst>
                                          <p:attrName>style.visibility</p:attrName>
                                        </p:attrNameLst>
                                      </p:cBhvr>
                                      <p:to>
                                        <p:strVal val="visible"/>
                                      </p:to>
                                    </p:set>
                                    <p:anim by="(-#ppt_w*2)" calcmode="lin" valueType="num">
                                      <p:cBhvr rctx="PPT">
                                        <p:cTn id="43" dur="500" autoRev="1" fill="hold">
                                          <p:stCondLst>
                                            <p:cond delay="0"/>
                                          </p:stCondLst>
                                        </p:cTn>
                                        <p:tgtEl>
                                          <p:spTgt spid="8">
                                            <p:txEl>
                                              <p:pRg st="0" end="0"/>
                                            </p:txEl>
                                          </p:spTgt>
                                        </p:tgtEl>
                                        <p:attrNameLst>
                                          <p:attrName>ppt_w</p:attrName>
                                        </p:attrNameLst>
                                      </p:cBhvr>
                                    </p:anim>
                                    <p:anim by="(#ppt_w*0.50)" calcmode="lin" valueType="num">
                                      <p:cBhvr>
                                        <p:cTn id="44" dur="500" decel="50000" autoRev="1" fill="hold">
                                          <p:stCondLst>
                                            <p:cond delay="0"/>
                                          </p:stCondLst>
                                        </p:cTn>
                                        <p:tgtEl>
                                          <p:spTgt spid="8">
                                            <p:txEl>
                                              <p:pRg st="0" end="0"/>
                                            </p:txEl>
                                          </p:spTgt>
                                        </p:tgtEl>
                                        <p:attrNameLst>
                                          <p:attrName>ppt_x</p:attrName>
                                        </p:attrNameLst>
                                      </p:cBhvr>
                                    </p:anim>
                                    <p:anim from="(-#ppt_h/2)" to="(#ppt_y)" calcmode="lin" valueType="num">
                                      <p:cBhvr>
                                        <p:cTn id="45" dur="1000" fill="hold">
                                          <p:stCondLst>
                                            <p:cond delay="0"/>
                                          </p:stCondLst>
                                        </p:cTn>
                                        <p:tgtEl>
                                          <p:spTgt spid="8">
                                            <p:txEl>
                                              <p:pRg st="0" end="0"/>
                                            </p:txEl>
                                          </p:spTgt>
                                        </p:tgtEl>
                                        <p:attrNameLst>
                                          <p:attrName>ppt_y</p:attrName>
                                        </p:attrNameLst>
                                      </p:cBhvr>
                                    </p:anim>
                                    <p:animRot by="21600000">
                                      <p:cBhvr>
                                        <p:cTn id="46" dur="1000" fill="hold">
                                          <p:stCondLst>
                                            <p:cond delay="0"/>
                                          </p:stCondLst>
                                        </p:cTn>
                                        <p:tgtEl>
                                          <p:spTgt spid="8">
                                            <p:txEl>
                                              <p:pRg st="0" end="0"/>
                                            </p:txEl>
                                          </p:spTgt>
                                        </p:tgtEl>
                                        <p:attrNameLst>
                                          <p:attrName>r</p:attrName>
                                        </p:attrNameLst>
                                      </p:cBhvr>
                                    </p:animRot>
                                  </p:childTnLst>
                                </p:cTn>
                              </p:par>
                              <p:par>
                                <p:cTn id="47" presetID="56" presetClass="entr" presetSubtype="0" fill="hold" nodeType="withEffect">
                                  <p:stCondLst>
                                    <p:cond delay="0"/>
                                  </p:stCondLst>
                                  <p:iterate type="lt">
                                    <p:tmPct val="3000"/>
                                  </p:iterate>
                                  <p:childTnLst>
                                    <p:set>
                                      <p:cBhvr>
                                        <p:cTn id="48" dur="1" fill="hold">
                                          <p:stCondLst>
                                            <p:cond delay="0"/>
                                          </p:stCondLst>
                                        </p:cTn>
                                        <p:tgtEl>
                                          <p:spTgt spid="8">
                                            <p:txEl>
                                              <p:pRg st="1" end="1"/>
                                            </p:txEl>
                                          </p:spTgt>
                                        </p:tgtEl>
                                        <p:attrNameLst>
                                          <p:attrName>style.visibility</p:attrName>
                                        </p:attrNameLst>
                                      </p:cBhvr>
                                      <p:to>
                                        <p:strVal val="visible"/>
                                      </p:to>
                                    </p:set>
                                    <p:anim by="(-#ppt_w*2)" calcmode="lin" valueType="num">
                                      <p:cBhvr rctx="PPT">
                                        <p:cTn id="49" dur="500" autoRev="1" fill="hold">
                                          <p:stCondLst>
                                            <p:cond delay="0"/>
                                          </p:stCondLst>
                                        </p:cTn>
                                        <p:tgtEl>
                                          <p:spTgt spid="8">
                                            <p:txEl>
                                              <p:pRg st="1" end="1"/>
                                            </p:txEl>
                                          </p:spTgt>
                                        </p:tgtEl>
                                        <p:attrNameLst>
                                          <p:attrName>ppt_w</p:attrName>
                                        </p:attrNameLst>
                                      </p:cBhvr>
                                    </p:anim>
                                    <p:anim by="(#ppt_w*0.50)" calcmode="lin" valueType="num">
                                      <p:cBhvr>
                                        <p:cTn id="50" dur="500" decel="50000" autoRev="1" fill="hold">
                                          <p:stCondLst>
                                            <p:cond delay="0"/>
                                          </p:stCondLst>
                                        </p:cTn>
                                        <p:tgtEl>
                                          <p:spTgt spid="8">
                                            <p:txEl>
                                              <p:pRg st="1" end="1"/>
                                            </p:txEl>
                                          </p:spTgt>
                                        </p:tgtEl>
                                        <p:attrNameLst>
                                          <p:attrName>ppt_x</p:attrName>
                                        </p:attrNameLst>
                                      </p:cBhvr>
                                    </p:anim>
                                    <p:anim from="(-#ppt_h/2)" to="(#ppt_y)" calcmode="lin" valueType="num">
                                      <p:cBhvr>
                                        <p:cTn id="51" dur="1000" fill="hold">
                                          <p:stCondLst>
                                            <p:cond delay="0"/>
                                          </p:stCondLst>
                                        </p:cTn>
                                        <p:tgtEl>
                                          <p:spTgt spid="8">
                                            <p:txEl>
                                              <p:pRg st="1" end="1"/>
                                            </p:txEl>
                                          </p:spTgt>
                                        </p:tgtEl>
                                        <p:attrNameLst>
                                          <p:attrName>ppt_y</p:attrName>
                                        </p:attrNameLst>
                                      </p:cBhvr>
                                    </p:anim>
                                    <p:animRot by="21600000">
                                      <p:cBhvr>
                                        <p:cTn id="52" dur="1000" fill="hold">
                                          <p:stCondLst>
                                            <p:cond delay="0"/>
                                          </p:stCondLst>
                                        </p:cTn>
                                        <p:tgtEl>
                                          <p:spTgt spid="8">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3">
            <a:extLst>
              <a:ext uri="{FF2B5EF4-FFF2-40B4-BE49-F238E27FC236}">
                <a16:creationId xmlns:a16="http://schemas.microsoft.com/office/drawing/2014/main" id="{B084D209-23B3-4351-8DDB-9DF7E55EAE1B}"/>
              </a:ext>
            </a:extLst>
          </p:cNvPr>
          <p:cNvPicPr>
            <a:picLocks noChangeAspect="1"/>
          </p:cNvPicPr>
          <p:nvPr/>
        </p:nvPicPr>
        <p:blipFill>
          <a:blip r:embed="rId2"/>
          <a:stretch>
            <a:fillRect/>
          </a:stretch>
        </p:blipFill>
        <p:spPr>
          <a:xfrm>
            <a:off x="1677646" y="2199689"/>
            <a:ext cx="1015992" cy="755971"/>
          </a:xfrm>
          <a:prstGeom prst="rect">
            <a:avLst/>
          </a:prstGeom>
        </p:spPr>
      </p:pic>
      <p:pic>
        <p:nvPicPr>
          <p:cNvPr id="7" name="图片 54">
            <a:extLst>
              <a:ext uri="{FF2B5EF4-FFF2-40B4-BE49-F238E27FC236}">
                <a16:creationId xmlns:a16="http://schemas.microsoft.com/office/drawing/2014/main" id="{8A48957D-0930-4CC6-BD89-09BECFA4F117}"/>
              </a:ext>
            </a:extLst>
          </p:cNvPr>
          <p:cNvPicPr>
            <a:picLocks noChangeAspect="1"/>
          </p:cNvPicPr>
          <p:nvPr/>
        </p:nvPicPr>
        <p:blipFill>
          <a:blip r:embed="rId2"/>
          <a:stretch>
            <a:fillRect/>
          </a:stretch>
        </p:blipFill>
        <p:spPr>
          <a:xfrm>
            <a:off x="1605758" y="3603451"/>
            <a:ext cx="1015992" cy="755971"/>
          </a:xfrm>
          <a:prstGeom prst="rect">
            <a:avLst/>
          </a:prstGeom>
        </p:spPr>
      </p:pic>
      <p:sp>
        <p:nvSpPr>
          <p:cNvPr id="8" name="文本框 22">
            <a:extLst>
              <a:ext uri="{FF2B5EF4-FFF2-40B4-BE49-F238E27FC236}">
                <a16:creationId xmlns:a16="http://schemas.microsoft.com/office/drawing/2014/main" id="{0C9928D3-15CE-463A-8DD4-D2BDB8DB2C15}"/>
              </a:ext>
            </a:extLst>
          </p:cNvPr>
          <p:cNvSpPr txBox="1"/>
          <p:nvPr/>
        </p:nvSpPr>
        <p:spPr>
          <a:xfrm>
            <a:off x="4363177" y="1149005"/>
            <a:ext cx="4115355" cy="715709"/>
          </a:xfrm>
          <a:prstGeom prst="rect">
            <a:avLst/>
          </a:prstGeom>
          <a:noFill/>
        </p:spPr>
        <p:txBody>
          <a:bodyPr wrap="square" rtlCol="0">
            <a:spAutoFit/>
          </a:bodyPr>
          <a:lstStyle/>
          <a:p>
            <a:r>
              <a:rPr lang="vi-VN" altLang="zh-CN" sz="4051"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cầu </a:t>
            </a:r>
            <a:r>
              <a:rPr lang="vi-VN" altLang="zh-CN" sz="405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cần đạt</a:t>
            </a:r>
            <a:endParaRPr lang="zh-CN" altLang="en-US" sz="4051"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9" name="TextBox 8">
            <a:extLst>
              <a:ext uri="{FF2B5EF4-FFF2-40B4-BE49-F238E27FC236}">
                <a16:creationId xmlns:a16="http://schemas.microsoft.com/office/drawing/2014/main" id="{F8E31A8D-1ACD-499F-A029-A548BFAB4EF3}"/>
              </a:ext>
            </a:extLst>
          </p:cNvPr>
          <p:cNvSpPr txBox="1"/>
          <p:nvPr/>
        </p:nvSpPr>
        <p:spPr>
          <a:xfrm>
            <a:off x="2788884" y="2070549"/>
            <a:ext cx="8399673" cy="954107"/>
          </a:xfrm>
          <a:prstGeom prst="rect">
            <a:avLst/>
          </a:prstGeom>
          <a:noFill/>
        </p:spPr>
        <p:txBody>
          <a:bodyPr wrap="square">
            <a:spAutoFit/>
          </a:bodyPr>
          <a:lstStyle/>
          <a:p>
            <a:pPr algn="just"/>
            <a:r>
              <a:rPr lang="vi-VN"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Viết</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đúng</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chính</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tả</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một</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đoạn</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văn</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ngắn</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bài</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latin typeface="Times New Roman" panose="02020603050405020304" pitchFamily="18" charset="0"/>
                <a:ea typeface="SimSun" panose="02010600030101010101" pitchFamily="2" charset="-122"/>
                <a:cs typeface="Times New Roman" panose="02020603050405020304" pitchFamily="18" charset="0"/>
              </a:rPr>
              <a:t>Tết</a:t>
            </a:r>
            <a:r>
              <a:rPr lang="en-US" sz="2800" b="1" dirty="0">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latin typeface="Times New Roman" panose="02020603050405020304" pitchFamily="18" charset="0"/>
                <a:ea typeface="SimSun" panose="02010600030101010101" pitchFamily="2" charset="-122"/>
                <a:cs typeface="Times New Roman" panose="02020603050405020304" pitchFamily="18" charset="0"/>
              </a:rPr>
              <a:t>đến</a:t>
            </a:r>
            <a:r>
              <a:rPr lang="en-US" sz="2800" b="1" dirty="0">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latin typeface="Times New Roman" panose="02020603050405020304" pitchFamily="18" charset="0"/>
                <a:ea typeface="SimSun" panose="02010600030101010101" pitchFamily="2" charset="-122"/>
                <a:cs typeface="Times New Roman" panose="02020603050405020304" pitchFamily="18" charset="0"/>
              </a:rPr>
              <a:t>rồi</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theo</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hình</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thức</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nghe</a:t>
            </a:r>
            <a:r>
              <a:rPr lang="en-US" sz="2800" dirty="0">
                <a:latin typeface="Times New Roman" panose="02020603050405020304" pitchFamily="18" charset="0"/>
                <a:ea typeface="SimSun" panose="02010600030101010101" pitchFamily="2" charset="-122"/>
                <a:cs typeface="Times New Roman" panose="02020603050405020304" pitchFamily="18" charset="0"/>
              </a:rPr>
              <a:t> – </a:t>
            </a:r>
            <a:r>
              <a:rPr lang="en-US" sz="2800" dirty="0" err="1">
                <a:latin typeface="Times New Roman" panose="02020603050405020304" pitchFamily="18" charset="0"/>
                <a:ea typeface="SimSun" panose="02010600030101010101" pitchFamily="2" charset="-122"/>
                <a:cs typeface="Times New Roman" panose="02020603050405020304" pitchFamily="18" charset="0"/>
              </a:rPr>
              <a:t>viết</a:t>
            </a:r>
            <a:r>
              <a:rPr lang="vi-VN" sz="2800" dirty="0">
                <a:latin typeface="Times New Roman" panose="02020603050405020304" pitchFamily="18" charset="0"/>
                <a:ea typeface="SimSun" panose="02010600030101010101" pitchFamily="2" charset="-122"/>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A1D5846-644B-4362-ACAC-34CDDE66F124}"/>
              </a:ext>
            </a:extLst>
          </p:cNvPr>
          <p:cNvSpPr txBox="1"/>
          <p:nvPr/>
        </p:nvSpPr>
        <p:spPr>
          <a:xfrm>
            <a:off x="2788884" y="3436325"/>
            <a:ext cx="7844281" cy="954107"/>
          </a:xfrm>
          <a:prstGeom prst="rect">
            <a:avLst/>
          </a:prstGeom>
          <a:noFill/>
        </p:spPr>
        <p:txBody>
          <a:bodyPr wrap="square">
            <a:spAutoFit/>
          </a:bodyPr>
          <a:lstStyle/>
          <a:p>
            <a:pPr algn="just"/>
            <a:r>
              <a:rPr lang="vi-VN" sz="2800" dirty="0">
                <a:latin typeface="Times New Roman" panose="02020603050405020304" pitchFamily="18" charset="0"/>
                <a:ea typeface="SimSun" panose="02010600030101010101" pitchFamily="2" charset="-122"/>
                <a:cs typeface="Times New Roman" panose="02020603050405020304" pitchFamily="18" charset="0"/>
              </a:rPr>
              <a:t>- B</a:t>
            </a:r>
            <a:r>
              <a:rPr lang="en-US" sz="2800" dirty="0" err="1">
                <a:latin typeface="Times New Roman" panose="02020603050405020304" pitchFamily="18" charset="0"/>
                <a:ea typeface="SimSun" panose="02010600030101010101" pitchFamily="2" charset="-122"/>
                <a:cs typeface="Times New Roman" panose="02020603050405020304" pitchFamily="18" charset="0"/>
              </a:rPr>
              <a:t>iết</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cách</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trình</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bày</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đoạn</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văn</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biết</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viết</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hoa</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chữ</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cái</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đầu</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câu</a:t>
            </a:r>
            <a:endParaRPr lang="en-US" sz="2800" dirty="0">
              <a:latin typeface="Times New Roman" panose="02020603050405020304" pitchFamily="18" charset="0"/>
              <a:cs typeface="Times New Roman" panose="02020603050405020304" pitchFamily="18" charset="0"/>
            </a:endParaRPr>
          </a:p>
        </p:txBody>
      </p:sp>
      <p:pic>
        <p:nvPicPr>
          <p:cNvPr id="11" name="图片 54">
            <a:extLst>
              <a:ext uri="{FF2B5EF4-FFF2-40B4-BE49-F238E27FC236}">
                <a16:creationId xmlns:a16="http://schemas.microsoft.com/office/drawing/2014/main" id="{BF079657-1FFE-4780-8D68-69B58F68674A}"/>
              </a:ext>
            </a:extLst>
          </p:cNvPr>
          <p:cNvPicPr>
            <a:picLocks noChangeAspect="1"/>
          </p:cNvPicPr>
          <p:nvPr/>
        </p:nvPicPr>
        <p:blipFill>
          <a:blip r:embed="rId2"/>
          <a:stretch>
            <a:fillRect/>
          </a:stretch>
        </p:blipFill>
        <p:spPr>
          <a:xfrm>
            <a:off x="1677646" y="4802100"/>
            <a:ext cx="1015992" cy="755971"/>
          </a:xfrm>
          <a:prstGeom prst="rect">
            <a:avLst/>
          </a:prstGeom>
        </p:spPr>
      </p:pic>
      <p:sp>
        <p:nvSpPr>
          <p:cNvPr id="12" name="TextBox 11">
            <a:extLst>
              <a:ext uri="{FF2B5EF4-FFF2-40B4-BE49-F238E27FC236}">
                <a16:creationId xmlns:a16="http://schemas.microsoft.com/office/drawing/2014/main" id="{FAB6DA8E-861F-4FA2-B8DB-03A331906277}"/>
              </a:ext>
            </a:extLst>
          </p:cNvPr>
          <p:cNvSpPr txBox="1"/>
          <p:nvPr/>
        </p:nvSpPr>
        <p:spPr>
          <a:xfrm>
            <a:off x="2848868" y="4802101"/>
            <a:ext cx="7746747" cy="954107"/>
          </a:xfrm>
          <a:prstGeom prst="rect">
            <a:avLst/>
          </a:prstGeom>
          <a:noFill/>
        </p:spPr>
        <p:txBody>
          <a:bodyPr wrap="square">
            <a:spAutoFit/>
          </a:bodyPr>
          <a:lstStyle/>
          <a:p>
            <a:r>
              <a:rPr lang="vi-VN"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Làm</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được</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các</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bài</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tập</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chính</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tả</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phân</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biệt</a:t>
            </a:r>
            <a:r>
              <a:rPr lang="en-US" sz="2800" dirty="0">
                <a:latin typeface="Times New Roman" panose="02020603050405020304" pitchFamily="18" charset="0"/>
                <a:ea typeface="SimSun" panose="02010600030101010101" pitchFamily="2" charset="-122"/>
                <a:cs typeface="Times New Roman" panose="02020603050405020304" pitchFamily="18" charset="0"/>
              </a:rPr>
              <a:t> g/</a:t>
            </a:r>
            <a:r>
              <a:rPr lang="en-US" sz="2800" dirty="0" err="1">
                <a:latin typeface="Times New Roman" panose="02020603050405020304" pitchFamily="18" charset="0"/>
                <a:ea typeface="SimSun" panose="02010600030101010101" pitchFamily="2" charset="-122"/>
                <a:cs typeface="Times New Roman" panose="02020603050405020304" pitchFamily="18" charset="0"/>
              </a:rPr>
              <a:t>gh</a:t>
            </a:r>
            <a:r>
              <a:rPr lang="en-US" sz="2800" dirty="0">
                <a:latin typeface="Times New Roman" panose="02020603050405020304" pitchFamily="18" charset="0"/>
                <a:ea typeface="SimSun" panose="02010600030101010101" pitchFamily="2" charset="-122"/>
                <a:cs typeface="Times New Roman" panose="02020603050405020304" pitchFamily="18" charset="0"/>
              </a:rPr>
              <a:t>, s/x </a:t>
            </a:r>
            <a:r>
              <a:rPr lang="en-US" sz="2800" dirty="0" err="1">
                <a:latin typeface="Times New Roman" panose="02020603050405020304" pitchFamily="18" charset="0"/>
                <a:ea typeface="SimSun" panose="02010600030101010101" pitchFamily="2" charset="-122"/>
                <a:cs typeface="Times New Roman" panose="02020603050405020304" pitchFamily="18" charset="0"/>
              </a:rPr>
              <a:t>hoặc</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uc</a:t>
            </a:r>
            <a:r>
              <a:rPr lang="en-US" sz="2800" dirty="0">
                <a:latin typeface="Times New Roman" panose="02020603050405020304" pitchFamily="18" charset="0"/>
                <a:ea typeface="SimSun" panose="02010600030101010101" pitchFamily="2" charset="-122"/>
                <a:cs typeface="Times New Roman" panose="02020603050405020304" pitchFamily="18" charset="0"/>
              </a:rPr>
              <a:t>/</a:t>
            </a:r>
            <a:r>
              <a:rPr lang="en-US" sz="2800" dirty="0" err="1">
                <a:latin typeface="Times New Roman" panose="02020603050405020304" pitchFamily="18" charset="0"/>
                <a:ea typeface="SimSun" panose="02010600030101010101" pitchFamily="2" charset="-122"/>
                <a:cs typeface="Times New Roman" panose="02020603050405020304" pitchFamily="18" charset="0"/>
              </a:rPr>
              <a:t>ut</a:t>
            </a:r>
            <a:r>
              <a:rPr lang="vi-VN" sz="2800" dirty="0">
                <a:latin typeface="Times New Roman" panose="02020603050405020304" pitchFamily="18" charset="0"/>
                <a:ea typeface="SimSun" panose="02010600030101010101" pitchFamily="2" charset="-122"/>
                <a:cs typeface="Times New Roman" panose="02020603050405020304" pitchFamily="18" charset="0"/>
              </a:rPr>
              <a:t>.</a:t>
            </a:r>
            <a:endParaRPr lang="en-US" sz="2800" dirty="0">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28781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8">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8">
                                            <p:txEl>
                                              <p:pRg st="0" end="0"/>
                                            </p:txEl>
                                          </p:spTgt>
                                        </p:tgtEl>
                                        <p:attrNameLst>
                                          <p:attrName>ppt_w</p:attrName>
                                        </p:attrNameLst>
                                      </p:cBhvr>
                                    </p:anim>
                                    <p:anim by="(#ppt_w*0.50)" calcmode="lin" valueType="num">
                                      <p:cBhvr>
                                        <p:cTn id="8" dur="500" decel="50000" autoRev="1" fill="hold">
                                          <p:stCondLst>
                                            <p:cond delay="0"/>
                                          </p:stCondLst>
                                        </p:cTn>
                                        <p:tgtEl>
                                          <p:spTgt spid="8">
                                            <p:txEl>
                                              <p:pRg st="0" end="0"/>
                                            </p:txEl>
                                          </p:spTgt>
                                        </p:tgtEl>
                                        <p:attrNameLst>
                                          <p:attrName>ppt_x</p:attrName>
                                        </p:attrNameLst>
                                      </p:cBhvr>
                                    </p:anim>
                                    <p:anim from="(-#ppt_h/2)" to="(#ppt_y)" calcmode="lin" valueType="num">
                                      <p:cBhvr>
                                        <p:cTn id="9" dur="1000" fill="hold">
                                          <p:stCondLst>
                                            <p:cond delay="0"/>
                                          </p:stCondLst>
                                        </p:cTn>
                                        <p:tgtEl>
                                          <p:spTgt spid="8">
                                            <p:txEl>
                                              <p:pRg st="0" end="0"/>
                                            </p:txEl>
                                          </p:spTgt>
                                        </p:tgtEl>
                                        <p:attrNameLst>
                                          <p:attrName>ppt_y</p:attrName>
                                        </p:attrNameLst>
                                      </p:cBhvr>
                                    </p:anim>
                                    <p:animRot by="21600000">
                                      <p:cBhvr>
                                        <p:cTn id="10" dur="1000" fill="hold">
                                          <p:stCondLst>
                                            <p:cond delay="0"/>
                                          </p:stCondLst>
                                        </p:cTn>
                                        <p:tgtEl>
                                          <p:spTgt spid="8">
                                            <p:txEl>
                                              <p:pRg st="0" end="0"/>
                                            </p:txEl>
                                          </p:spTgt>
                                        </p:tgtEl>
                                        <p:attrNameLst>
                                          <p:attrName>r</p:attrName>
                                        </p:attrNameLst>
                                      </p:cBhvr>
                                    </p:animRot>
                                  </p:childTnLst>
                                </p:cTn>
                              </p:par>
                              <p:par>
                                <p:cTn id="11" presetID="35"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style.rotation</p:attrName>
                                        </p:attrNameLst>
                                      </p:cBhvr>
                                      <p:tavLst>
                                        <p:tav tm="0">
                                          <p:val>
                                            <p:fltVal val="720"/>
                                          </p:val>
                                        </p:tav>
                                        <p:tav tm="100000">
                                          <p:val>
                                            <p:fltVal val="0"/>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style.rotation</p:attrName>
                                        </p:attrNameLst>
                                      </p:cBhvr>
                                      <p:tavLst>
                                        <p:tav tm="0">
                                          <p:val>
                                            <p:fltVal val="720"/>
                                          </p:val>
                                        </p:tav>
                                        <p:tav tm="100000">
                                          <p:val>
                                            <p:fltVal val="0"/>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 calcmode="lin" valueType="num">
                                      <p:cBhvr>
                                        <p:cTn id="22" dur="500" fill="hold"/>
                                        <p:tgtEl>
                                          <p:spTgt spid="11"/>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style.rotation</p:attrName>
                                        </p:attrNameLst>
                                      </p:cBhvr>
                                      <p:tavLst>
                                        <p:tav tm="0">
                                          <p:val>
                                            <p:fltVal val="720"/>
                                          </p:val>
                                        </p:tav>
                                        <p:tav tm="100000">
                                          <p:val>
                                            <p:fltVal val="0"/>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 calcmode="lin" valueType="num">
                                      <p:cBhvr>
                                        <p:cTn id="28" dur="5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7607" t="9720" r="7737" b="54882"/>
          <a:stretch/>
        </p:blipFill>
        <p:spPr>
          <a:xfrm>
            <a:off x="-13319" y="5781578"/>
            <a:ext cx="12211050" cy="1104900"/>
          </a:xfrm>
          <a:prstGeom prst="rect">
            <a:avLst/>
          </a:prstGeom>
        </p:spPr>
      </p:pic>
      <p:pic>
        <p:nvPicPr>
          <p:cNvPr id="6" name="图片 8"/>
          <p:cNvPicPr>
            <a:picLocks noChangeAspect="1"/>
          </p:cNvPicPr>
          <p:nvPr/>
        </p:nvPicPr>
        <p:blipFill>
          <a:blip r:embed="rId3"/>
          <a:stretch>
            <a:fillRect/>
          </a:stretch>
        </p:blipFill>
        <p:spPr>
          <a:xfrm>
            <a:off x="10786464" y="5026951"/>
            <a:ext cx="1320274" cy="1824172"/>
          </a:xfrm>
          <a:prstGeom prst="rect">
            <a:avLst/>
          </a:prstGeom>
          <a:noFill/>
          <a:ln w="9525">
            <a:noFill/>
          </a:ln>
        </p:spPr>
      </p:pic>
      <p:pic>
        <p:nvPicPr>
          <p:cNvPr id="7" name="Picture 6"/>
          <p:cNvPicPr>
            <a:picLocks noChangeAspect="1"/>
          </p:cNvPicPr>
          <p:nvPr/>
        </p:nvPicPr>
        <p:blipFill rotWithShape="1">
          <a:blip r:embed="rId4"/>
          <a:srcRect l="13436" t="84985" r="12967" b="6114"/>
          <a:stretch/>
        </p:blipFill>
        <p:spPr>
          <a:xfrm>
            <a:off x="-57151" y="23540"/>
            <a:ext cx="12249151" cy="312479"/>
          </a:xfrm>
          <a:prstGeom prst="rect">
            <a:avLst/>
          </a:prstGeom>
        </p:spPr>
      </p:pic>
      <p:pic>
        <p:nvPicPr>
          <p:cNvPr id="8" name="图片 7"/>
          <p:cNvPicPr>
            <a:picLocks noChangeAspect="1"/>
          </p:cNvPicPr>
          <p:nvPr/>
        </p:nvPicPr>
        <p:blipFill>
          <a:blip r:embed="rId5"/>
          <a:stretch>
            <a:fillRect/>
          </a:stretch>
        </p:blipFill>
        <p:spPr>
          <a:xfrm>
            <a:off x="22951" y="4954288"/>
            <a:ext cx="1508265" cy="1969498"/>
          </a:xfrm>
          <a:prstGeom prst="rect">
            <a:avLst/>
          </a:prstGeom>
          <a:noFill/>
          <a:ln w="9525">
            <a:noFill/>
          </a:ln>
        </p:spPr>
      </p:pic>
      <p:sp>
        <p:nvSpPr>
          <p:cNvPr id="10" name="TextBox 9"/>
          <p:cNvSpPr txBox="1"/>
          <p:nvPr/>
        </p:nvSpPr>
        <p:spPr>
          <a:xfrm>
            <a:off x="241288" y="259230"/>
            <a:ext cx="3099071"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1. Nghe – viết</a:t>
            </a:r>
          </a:p>
        </p:txBody>
      </p:sp>
      <p:pic>
        <p:nvPicPr>
          <p:cNvPr id="11" name="图片 4">
            <a:extLst>
              <a:ext uri="{FF2B5EF4-FFF2-40B4-BE49-F238E27FC236}">
                <a16:creationId xmlns:a16="http://schemas.microsoft.com/office/drawing/2014/main" id="{1D7BF903-E6F8-4C5D-84EC-8C9BF12F5F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768" y="945059"/>
            <a:ext cx="10080696" cy="3277733"/>
          </a:xfrm>
          <a:prstGeom prst="rect">
            <a:avLst/>
          </a:prstGeom>
        </p:spPr>
      </p:pic>
      <p:pic>
        <p:nvPicPr>
          <p:cNvPr id="12" name="图片 6">
            <a:extLst>
              <a:ext uri="{FF2B5EF4-FFF2-40B4-BE49-F238E27FC236}">
                <a16:creationId xmlns:a16="http://schemas.microsoft.com/office/drawing/2014/main" id="{5B0CAB89-445F-470E-840C-54C5DA35E9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19206" y="23540"/>
            <a:ext cx="1735885" cy="1731194"/>
          </a:xfrm>
          <a:prstGeom prst="rect">
            <a:avLst/>
          </a:prstGeom>
        </p:spPr>
      </p:pic>
      <p:sp>
        <p:nvSpPr>
          <p:cNvPr id="13" name="TextBox 12"/>
          <p:cNvSpPr txBox="1"/>
          <p:nvPr/>
        </p:nvSpPr>
        <p:spPr>
          <a:xfrm>
            <a:off x="4359931" y="937759"/>
            <a:ext cx="5286892" cy="738599"/>
          </a:xfrm>
          <a:prstGeom prst="rect">
            <a:avLst/>
          </a:prstGeom>
          <a:noFill/>
        </p:spPr>
        <p:txBody>
          <a:bodyPr wrap="square" lIns="121855" tIns="60928" rIns="121855" bIns="60928" rtlCol="0">
            <a:spAutoFit/>
          </a:bodyPr>
          <a:lstStyle/>
          <a:p>
            <a:r>
              <a:rPr lang="en-US" sz="40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40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a:solidFill>
                  <a:srgbClr val="FF0000"/>
                </a:solidFill>
                <a:latin typeface="HP001 4 hàng" panose="020B0603050302020204" pitchFamily="34" charset="0"/>
                <a:ea typeface="Arial-Rounded" panose="020B0500000000000000" pitchFamily="34" charset="0"/>
                <a:cs typeface="Times New Roman" panose="02020603050405020304" pitchFamily="18" charset="0"/>
              </a:rPr>
              <a:t>Tết đến rồi</a:t>
            </a:r>
            <a:endParaRPr lang="en-US" sz="3200" b="1" dirty="0">
              <a:solidFill>
                <a:srgbClr val="FF0000"/>
              </a:solidFill>
              <a:latin typeface="HP001 4 hàng" panose="020B0603050302020204" pitchFamily="34" charset="0"/>
              <a:ea typeface="Arial-Rounded" panose="020B0500000000000000" pitchFamily="34" charset="0"/>
              <a:cs typeface="Times New Roman" panose="02020603050405020304" pitchFamily="18" charset="0"/>
            </a:endParaRPr>
          </a:p>
        </p:txBody>
      </p:sp>
      <p:sp>
        <p:nvSpPr>
          <p:cNvPr id="14" name="Rectangle 13"/>
          <p:cNvSpPr/>
          <p:nvPr/>
        </p:nvSpPr>
        <p:spPr>
          <a:xfrm>
            <a:off x="858129" y="1606215"/>
            <a:ext cx="9748911" cy="2554545"/>
          </a:xfrm>
          <a:prstGeom prst="rect">
            <a:avLst/>
          </a:prstGeom>
        </p:spPr>
        <p:txBody>
          <a:bodyPr wrap="square">
            <a:spAutoFit/>
          </a:bodyPr>
          <a:lstStyle/>
          <a:p>
            <a:pPr indent="463550"/>
            <a:r>
              <a:rPr lang="en-US" sz="3200" b="1">
                <a:latin typeface="HP001 4 hàng" panose="020B0603050302020204" pitchFamily="34" charset="0"/>
                <a:ea typeface="Arial-Rounded" panose="020B0500000000000000" pitchFamily="34" charset="0"/>
                <a:cs typeface="Times New Roman" panose="02020603050405020304" pitchFamily="18" charset="0"/>
              </a:rPr>
              <a:t>Vào dịp Tết, các gia đình thường gói bánh chưng hoặc bánh tét. Người lớn thường tặng trẻ em những bao lì xì xinh xắn với mong ước các em mạnh khoẻ, giỏi giang. Tết là dịp mọi người quây quần bên nhau và dành cho nhau những lời chúc tốt đẹp.</a:t>
            </a:r>
            <a:endParaRPr lang="en-US" sz="3200" b="1" dirty="0">
              <a:latin typeface="HP001 4 hàng" panose="020B0603050302020204" pitchFamily="34" charset="0"/>
              <a:ea typeface="Arial-Rounded" panose="020B0500000000000000" pitchFamily="34" charset="0"/>
              <a:cs typeface="Times New Roman" panose="02020603050405020304" pitchFamily="18" charset="0"/>
            </a:endParaRPr>
          </a:p>
        </p:txBody>
      </p:sp>
      <p:grpSp>
        <p:nvGrpSpPr>
          <p:cNvPr id="15" name="Group 14">
            <a:extLst>
              <a:ext uri="{FF2B5EF4-FFF2-40B4-BE49-F238E27FC236}">
                <a16:creationId xmlns:a16="http://schemas.microsoft.com/office/drawing/2014/main" id="{8EB64A4F-2F51-48FB-A24A-ED66D4B41848}"/>
              </a:ext>
            </a:extLst>
          </p:cNvPr>
          <p:cNvGrpSpPr/>
          <p:nvPr/>
        </p:nvGrpSpPr>
        <p:grpSpPr>
          <a:xfrm>
            <a:off x="1469557" y="4397900"/>
            <a:ext cx="9018645" cy="1077218"/>
            <a:chOff x="1216338" y="4268597"/>
            <a:chExt cx="9018645" cy="1077218"/>
          </a:xfrm>
        </p:grpSpPr>
        <p:grpSp>
          <p:nvGrpSpPr>
            <p:cNvPr id="16" name="Group 15">
              <a:extLst>
                <a:ext uri="{FF2B5EF4-FFF2-40B4-BE49-F238E27FC236}">
                  <a16:creationId xmlns:a16="http://schemas.microsoft.com/office/drawing/2014/main" id="{D4E1F6AD-B226-4417-AAA0-726BB226B36D}"/>
                </a:ext>
              </a:extLst>
            </p:cNvPr>
            <p:cNvGrpSpPr/>
            <p:nvPr/>
          </p:nvGrpSpPr>
          <p:grpSpPr>
            <a:xfrm>
              <a:off x="1216338" y="4328840"/>
              <a:ext cx="919884" cy="712532"/>
              <a:chOff x="2485459" y="2172950"/>
              <a:chExt cx="1901631" cy="1616071"/>
            </a:xfrm>
          </p:grpSpPr>
          <p:pic>
            <p:nvPicPr>
              <p:cNvPr id="19" name="图片 6">
                <a:extLst>
                  <a:ext uri="{FF2B5EF4-FFF2-40B4-BE49-F238E27FC236}">
                    <a16:creationId xmlns:a16="http://schemas.microsoft.com/office/drawing/2014/main" id="{4ADB0063-D8EC-4297-A435-7031D795B9C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5459" y="2172950"/>
                <a:ext cx="1901631" cy="1616071"/>
              </a:xfrm>
              <a:prstGeom prst="rect">
                <a:avLst/>
              </a:prstGeom>
            </p:spPr>
          </p:pic>
          <p:pic>
            <p:nvPicPr>
              <p:cNvPr id="20" name="图片 2">
                <a:extLst>
                  <a:ext uri="{FF2B5EF4-FFF2-40B4-BE49-F238E27FC236}">
                    <a16:creationId xmlns:a16="http://schemas.microsoft.com/office/drawing/2014/main" id="{71B60E29-B730-405A-B373-E959F223409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74445" y="2641864"/>
                <a:ext cx="341349" cy="792413"/>
              </a:xfrm>
              <a:prstGeom prst="rect">
                <a:avLst/>
              </a:prstGeom>
            </p:spPr>
          </p:pic>
          <p:pic>
            <p:nvPicPr>
              <p:cNvPr id="21" name="图片 9">
                <a:extLst>
                  <a:ext uri="{FF2B5EF4-FFF2-40B4-BE49-F238E27FC236}">
                    <a16:creationId xmlns:a16="http://schemas.microsoft.com/office/drawing/2014/main" id="{B22ABC45-D357-4CFB-B9C3-2368766CBA8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9696" y="2594647"/>
                <a:ext cx="596040" cy="841269"/>
              </a:xfrm>
              <a:prstGeom prst="rect">
                <a:avLst/>
              </a:prstGeom>
            </p:spPr>
          </p:pic>
        </p:grpSp>
        <p:sp>
          <p:nvSpPr>
            <p:cNvPr id="18" name="Rectangle 17">
              <a:extLst>
                <a:ext uri="{FF2B5EF4-FFF2-40B4-BE49-F238E27FC236}">
                  <a16:creationId xmlns:a16="http://schemas.microsoft.com/office/drawing/2014/main" id="{D824CF9C-C197-4BC0-B1B2-5B75A5B8957D}"/>
                </a:ext>
              </a:extLst>
            </p:cNvPr>
            <p:cNvSpPr/>
            <p:nvPr/>
          </p:nvSpPr>
          <p:spPr>
            <a:xfrm>
              <a:off x="2136223" y="4268597"/>
              <a:ext cx="8098760" cy="1077218"/>
            </a:xfrm>
            <a:prstGeom prst="rect">
              <a:avLst/>
            </a:prstGeom>
          </p:spPr>
          <p:txBody>
            <a:bodyPr wrap="square">
              <a:spAutoFit/>
            </a:bodyPr>
            <a:lstStyle/>
            <a:p>
              <a:r>
                <a:rPr lang="en-US" sz="3200"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Người lớn mong ước điều gì khi tặng bao lì xì cho trẻ em?</a:t>
              </a:r>
              <a:endPar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3" name="Hình ảnh 2">
            <a:extLst>
              <a:ext uri="{FF2B5EF4-FFF2-40B4-BE49-F238E27FC236}">
                <a16:creationId xmlns:a16="http://schemas.microsoft.com/office/drawing/2014/main" id="{1F3EAF0E-1AAD-2DEB-CD71-5D8AD1F4947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5198" y="954314"/>
            <a:ext cx="10057320" cy="3287177"/>
          </a:xfrm>
          <a:prstGeom prst="rect">
            <a:avLst/>
          </a:prstGeom>
        </p:spPr>
      </p:pic>
    </p:spTree>
    <p:extLst>
      <p:ext uri="{BB962C8B-B14F-4D97-AF65-F5344CB8AC3E}">
        <p14:creationId xmlns:p14="http://schemas.microsoft.com/office/powerpoint/2010/main" val="270333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53" presetClass="entr" presetSubtype="16"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par>
                                <p:cTn id="23" presetID="53" presetClass="entr" presetSubtype="16"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circle(in)">
                                      <p:cBhvr>
                                        <p:cTn id="4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2"/>
          <a:srcRect l="13436" r="12967"/>
          <a:stretch/>
        </p:blipFill>
        <p:spPr>
          <a:xfrm>
            <a:off x="0" y="6092786"/>
            <a:ext cx="16370573" cy="804742"/>
          </a:xfrm>
          <a:prstGeom prst="rect">
            <a:avLst/>
          </a:prstGeom>
        </p:spPr>
      </p:pic>
      <p:pic>
        <p:nvPicPr>
          <p:cNvPr id="28" name="Picture 27"/>
          <p:cNvPicPr>
            <a:picLocks noChangeAspect="1"/>
          </p:cNvPicPr>
          <p:nvPr/>
        </p:nvPicPr>
        <p:blipFill rotWithShape="1">
          <a:blip r:embed="rId2"/>
          <a:srcRect l="13436" t="84985" r="12967" b="6114"/>
          <a:stretch/>
        </p:blipFill>
        <p:spPr>
          <a:xfrm>
            <a:off x="-57151" y="0"/>
            <a:ext cx="16370573" cy="312479"/>
          </a:xfrm>
          <a:prstGeom prst="rect">
            <a:avLst/>
          </a:prstGeom>
        </p:spPr>
      </p:pic>
      <p:sp>
        <p:nvSpPr>
          <p:cNvPr id="7" name="TextBox 6"/>
          <p:cNvSpPr txBox="1"/>
          <p:nvPr/>
        </p:nvSpPr>
        <p:spPr>
          <a:xfrm>
            <a:off x="1566928" y="2605769"/>
            <a:ext cx="9613827" cy="615489"/>
          </a:xfrm>
          <a:prstGeom prst="rect">
            <a:avLst/>
          </a:prstGeom>
          <a:noFill/>
        </p:spPr>
        <p:txBody>
          <a:bodyPr wrap="square" lIns="121855" tIns="60928" rIns="121855" bIns="60928" rtlCol="0">
            <a:spAutoFit/>
          </a:bodyPr>
          <a:lstStyle/>
          <a:p>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Khi viết cần chú ý điều gì?</a:t>
            </a:r>
          </a:p>
        </p:txBody>
      </p:sp>
      <p:sp>
        <p:nvSpPr>
          <p:cNvPr id="8" name="TextBox 7"/>
          <p:cNvSpPr txBox="1"/>
          <p:nvPr/>
        </p:nvSpPr>
        <p:spPr>
          <a:xfrm>
            <a:off x="1506002" y="1230308"/>
            <a:ext cx="11047361" cy="615489"/>
          </a:xfrm>
          <a:prstGeom prst="rect">
            <a:avLst/>
          </a:prstGeom>
          <a:noFill/>
        </p:spPr>
        <p:txBody>
          <a:bodyPr wrap="square" lIns="121855" tIns="60928" rIns="121855" bIns="60928" rtlCol="0">
            <a:spAutoFit/>
          </a:bodyPr>
          <a:lstStyle/>
          <a:p>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Đoạn </a:t>
            </a:r>
            <a:r>
              <a:rPr lang="en-US" sz="3200"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văn có </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mấy câu?</a:t>
            </a:r>
          </a:p>
        </p:txBody>
      </p:sp>
      <p:sp>
        <p:nvSpPr>
          <p:cNvPr id="10" name="TextBox 9"/>
          <p:cNvSpPr txBox="1"/>
          <p:nvPr/>
        </p:nvSpPr>
        <p:spPr>
          <a:xfrm>
            <a:off x="1506002" y="4151860"/>
            <a:ext cx="9613827" cy="1107931"/>
          </a:xfrm>
          <a:prstGeom prst="rect">
            <a:avLst/>
          </a:prstGeom>
          <a:noFill/>
        </p:spPr>
        <p:txBody>
          <a:bodyPr wrap="square" lIns="121855" tIns="60928" rIns="121855" bIns="60928" rtlCol="0">
            <a:spAutoFit/>
          </a:bodyPr>
          <a:lstStyle/>
          <a:p>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 từ dễ viết sai trong bài: </a:t>
            </a:r>
          </a:p>
          <a:p>
            <a:pPr algn="ctr"/>
            <a:r>
              <a:rPr lang="en-US" sz="3200"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bánh chưng, mạnh khoẻ, giỏi giang, quây quần...</a:t>
            </a:r>
            <a:endPar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五角星 32"/>
          <p:cNvSpPr/>
          <p:nvPr/>
        </p:nvSpPr>
        <p:spPr>
          <a:xfrm rot="2121297">
            <a:off x="1178577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sp>
        <p:nvSpPr>
          <p:cNvPr id="13" name="五角星 36"/>
          <p:cNvSpPr/>
          <p:nvPr/>
        </p:nvSpPr>
        <p:spPr>
          <a:xfrm rot="2755789">
            <a:off x="998133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sp>
        <p:nvSpPr>
          <p:cNvPr id="14" name="五角星 35"/>
          <p:cNvSpPr/>
          <p:nvPr/>
        </p:nvSpPr>
        <p:spPr>
          <a:xfrm rot="19384917">
            <a:off x="10701549" y="66256"/>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sp>
        <p:nvSpPr>
          <p:cNvPr id="15" name="五角星 34"/>
          <p:cNvSpPr/>
          <p:nvPr/>
        </p:nvSpPr>
        <p:spPr>
          <a:xfrm rot="337835">
            <a:off x="1157321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sp>
        <p:nvSpPr>
          <p:cNvPr id="16" name="五角星 36"/>
          <p:cNvSpPr/>
          <p:nvPr/>
        </p:nvSpPr>
        <p:spPr>
          <a:xfrm rot="20248740">
            <a:off x="1167095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rotWithShape="1">
          <a:blip r:embed="rId3"/>
          <a:srcRect l="7607" t="9720" r="7737" b="54882"/>
          <a:stretch/>
        </p:blipFill>
        <p:spPr>
          <a:xfrm>
            <a:off x="-13319" y="5781578"/>
            <a:ext cx="12211050" cy="1104900"/>
          </a:xfrm>
          <a:prstGeom prst="rect">
            <a:avLst/>
          </a:prstGeom>
        </p:spPr>
      </p:pic>
      <p:pic>
        <p:nvPicPr>
          <p:cNvPr id="18" name="图片 7"/>
          <p:cNvPicPr>
            <a:picLocks noChangeAspect="1"/>
          </p:cNvPicPr>
          <p:nvPr/>
        </p:nvPicPr>
        <p:blipFill>
          <a:blip r:embed="rId4"/>
          <a:stretch>
            <a:fillRect/>
          </a:stretch>
        </p:blipFill>
        <p:spPr>
          <a:xfrm>
            <a:off x="53443" y="4715624"/>
            <a:ext cx="1670928" cy="2181904"/>
          </a:xfrm>
          <a:prstGeom prst="rect">
            <a:avLst/>
          </a:prstGeom>
          <a:noFill/>
          <a:ln w="9525">
            <a:noFill/>
          </a:ln>
        </p:spPr>
      </p:pic>
      <p:pic>
        <p:nvPicPr>
          <p:cNvPr id="20" name="Picture 19"/>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2109" b="97764" l="0" r="53514">
                        <a14:foregroundMark x1="22045" y1="66134" x2="21725" y2="70288"/>
                        <a14:foregroundMark x1="36102" y1="58786" x2="36102" y2="64537"/>
                      </a14:backgroundRemoval>
                    </a14:imgEffect>
                  </a14:imgLayer>
                </a14:imgProps>
              </a:ext>
              <a:ext uri="{28A0092B-C50C-407E-A947-70E740481C1C}">
                <a14:useLocalDpi xmlns:a14="http://schemas.microsoft.com/office/drawing/2010/main" val="0"/>
              </a:ext>
            </a:extLst>
          </a:blip>
          <a:srcRect t="33228" r="47031"/>
          <a:stretch/>
        </p:blipFill>
        <p:spPr>
          <a:xfrm>
            <a:off x="53443" y="-37687"/>
            <a:ext cx="977643" cy="1232391"/>
          </a:xfrm>
          <a:prstGeom prst="rect">
            <a:avLst/>
          </a:prstGeom>
        </p:spPr>
      </p:pic>
      <p:pic>
        <p:nvPicPr>
          <p:cNvPr id="21" name="图片 8"/>
          <p:cNvPicPr>
            <a:picLocks noChangeAspect="1"/>
          </p:cNvPicPr>
          <p:nvPr/>
        </p:nvPicPr>
        <p:blipFill>
          <a:blip r:embed="rId7"/>
          <a:stretch>
            <a:fillRect/>
          </a:stretch>
        </p:blipFill>
        <p:spPr>
          <a:xfrm>
            <a:off x="10786464" y="5026951"/>
            <a:ext cx="1320274" cy="1824172"/>
          </a:xfrm>
          <a:prstGeom prst="rect">
            <a:avLst/>
          </a:prstGeom>
          <a:noFill/>
          <a:ln w="9525">
            <a:noFill/>
          </a:ln>
        </p:spPr>
      </p:pic>
      <p:grpSp>
        <p:nvGrpSpPr>
          <p:cNvPr id="23" name="Group 22"/>
          <p:cNvGrpSpPr/>
          <p:nvPr/>
        </p:nvGrpSpPr>
        <p:grpSpPr>
          <a:xfrm>
            <a:off x="709309" y="1228110"/>
            <a:ext cx="857619" cy="614181"/>
            <a:chOff x="2485459" y="1975436"/>
            <a:chExt cx="1772914" cy="1393004"/>
          </a:xfrm>
        </p:grpSpPr>
        <p:pic>
          <p:nvPicPr>
            <p:cNvPr id="25"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27" name="图片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29" name="图片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grpSp>
        <p:nvGrpSpPr>
          <p:cNvPr id="31" name="Group 30"/>
          <p:cNvGrpSpPr/>
          <p:nvPr/>
        </p:nvGrpSpPr>
        <p:grpSpPr>
          <a:xfrm>
            <a:off x="685280" y="2553970"/>
            <a:ext cx="847302" cy="587251"/>
            <a:chOff x="5056546" y="1975436"/>
            <a:chExt cx="1772914" cy="1393004"/>
          </a:xfrm>
        </p:grpSpPr>
        <p:pic>
          <p:nvPicPr>
            <p:cNvPr id="33"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34" name="图片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35" name="图片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grpSp>
        <p:nvGrpSpPr>
          <p:cNvPr id="38" name="Group 37"/>
          <p:cNvGrpSpPr/>
          <p:nvPr/>
        </p:nvGrpSpPr>
        <p:grpSpPr>
          <a:xfrm>
            <a:off x="685280" y="4102353"/>
            <a:ext cx="906987" cy="569344"/>
            <a:chOff x="8317164" y="2100522"/>
            <a:chExt cx="1772914" cy="1393004"/>
          </a:xfrm>
        </p:grpSpPr>
        <p:pic>
          <p:nvPicPr>
            <p:cNvPr id="40" name="图片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41"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42" name="图片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grpSp>
        <p:nvGrpSpPr>
          <p:cNvPr id="2" name="Group 1"/>
          <p:cNvGrpSpPr/>
          <p:nvPr/>
        </p:nvGrpSpPr>
        <p:grpSpPr>
          <a:xfrm>
            <a:off x="3889235" y="207166"/>
            <a:ext cx="3962993" cy="967261"/>
            <a:chOff x="3889236" y="207166"/>
            <a:chExt cx="3494976" cy="967261"/>
          </a:xfrm>
        </p:grpSpPr>
        <p:sp>
          <p:nvSpPr>
            <p:cNvPr id="36" name="Cloud Callout 35"/>
            <p:cNvSpPr/>
            <p:nvPr/>
          </p:nvSpPr>
          <p:spPr>
            <a:xfrm>
              <a:off x="3889236" y="207166"/>
              <a:ext cx="3494976" cy="967261"/>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37" name="TextBox 36"/>
            <p:cNvSpPr txBox="1"/>
            <p:nvPr/>
          </p:nvSpPr>
          <p:spPr>
            <a:xfrm>
              <a:off x="4327047" y="373839"/>
              <a:ext cx="2843009"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Lưu ý khi viết</a:t>
              </a:r>
            </a:p>
          </p:txBody>
        </p:sp>
      </p:grpSp>
      <p:sp>
        <p:nvSpPr>
          <p:cNvPr id="32" name="TextBox 31"/>
          <p:cNvSpPr txBox="1"/>
          <p:nvPr/>
        </p:nvSpPr>
        <p:spPr>
          <a:xfrm>
            <a:off x="1506002" y="1924252"/>
            <a:ext cx="11047361"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Đoạn văn </a:t>
            </a:r>
            <a:r>
              <a:rPr lang="en-US" sz="3200" b="1"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2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3 </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câu.</a:t>
            </a:r>
          </a:p>
        </p:txBody>
      </p:sp>
      <p:sp>
        <p:nvSpPr>
          <p:cNvPr id="39" name="TextBox 38"/>
          <p:cNvSpPr txBox="1"/>
          <p:nvPr/>
        </p:nvSpPr>
        <p:spPr>
          <a:xfrm>
            <a:off x="1357752" y="3178333"/>
            <a:ext cx="10429913" cy="1107931"/>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Khi viết chú ý viết đúng chính tả, các dấu ngắt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nghỉ</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hoa</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chữ</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cái</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đầu</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kết</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thúc</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dấu</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chấm</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7630728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anim calcmode="lin" valueType="num">
                                      <p:cBhvr>
                                        <p:cTn id="42" dur="1000" fill="hold"/>
                                        <p:tgtEl>
                                          <p:spTgt spid="32"/>
                                        </p:tgtEl>
                                        <p:attrNameLst>
                                          <p:attrName>ppt_x</p:attrName>
                                        </p:attrNameLst>
                                      </p:cBhvr>
                                      <p:tavLst>
                                        <p:tav tm="0">
                                          <p:val>
                                            <p:strVal val="#ppt_x"/>
                                          </p:val>
                                        </p:tav>
                                        <p:tav tm="100000">
                                          <p:val>
                                            <p:strVal val="#ppt_x"/>
                                          </p:val>
                                        </p:tav>
                                      </p:tavLst>
                                    </p:anim>
                                    <p:anim calcmode="lin" valueType="num">
                                      <p:cBhvr>
                                        <p:cTn id="4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1000"/>
                                        <p:tgtEl>
                                          <p:spTgt spid="39"/>
                                        </p:tgtEl>
                                      </p:cBhvr>
                                    </p:animEffect>
                                    <p:anim calcmode="lin" valueType="num">
                                      <p:cBhvr>
                                        <p:cTn id="61" dur="1000" fill="hold"/>
                                        <p:tgtEl>
                                          <p:spTgt spid="39"/>
                                        </p:tgtEl>
                                        <p:attrNameLst>
                                          <p:attrName>ppt_x</p:attrName>
                                        </p:attrNameLst>
                                      </p:cBhvr>
                                      <p:tavLst>
                                        <p:tav tm="0">
                                          <p:val>
                                            <p:strVal val="#ppt_x"/>
                                          </p:val>
                                        </p:tav>
                                        <p:tav tm="100000">
                                          <p:val>
                                            <p:strVal val="#ppt_x"/>
                                          </p:val>
                                        </p:tav>
                                      </p:tavLst>
                                    </p:anim>
                                    <p:anim calcmode="lin" valueType="num">
                                      <p:cBhvr>
                                        <p:cTn id="6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1000"/>
                                        <p:tgtEl>
                                          <p:spTgt spid="38"/>
                                        </p:tgtEl>
                                      </p:cBhvr>
                                    </p:animEffect>
                                    <p:anim calcmode="lin" valueType="num">
                                      <p:cBhvr>
                                        <p:cTn id="68" dur="1000" fill="hold"/>
                                        <p:tgtEl>
                                          <p:spTgt spid="38"/>
                                        </p:tgtEl>
                                        <p:attrNameLst>
                                          <p:attrName>ppt_x</p:attrName>
                                        </p:attrNameLst>
                                      </p:cBhvr>
                                      <p:tavLst>
                                        <p:tav tm="0">
                                          <p:val>
                                            <p:strVal val="#ppt_x"/>
                                          </p:val>
                                        </p:tav>
                                        <p:tav tm="100000">
                                          <p:val>
                                            <p:strVal val="#ppt_x"/>
                                          </p:val>
                                        </p:tav>
                                      </p:tavLst>
                                    </p:anim>
                                    <p:anim calcmode="lin" valueType="num">
                                      <p:cBhvr>
                                        <p:cTn id="69" dur="1000" fill="hold"/>
                                        <p:tgtEl>
                                          <p:spTgt spid="38"/>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0">
                                            <p:txEl>
                                              <p:pRg st="0" end="0"/>
                                            </p:txEl>
                                          </p:spTgt>
                                        </p:tgtEl>
                                        <p:attrNameLst>
                                          <p:attrName>style.visibility</p:attrName>
                                        </p:attrNameLst>
                                      </p:cBhvr>
                                      <p:to>
                                        <p:strVal val="visible"/>
                                      </p:to>
                                    </p:set>
                                    <p:animEffect transition="in" filter="fade">
                                      <p:cBhvr>
                                        <p:cTn id="72" dur="1000"/>
                                        <p:tgtEl>
                                          <p:spTgt spid="10">
                                            <p:txEl>
                                              <p:pRg st="0" end="0"/>
                                            </p:txEl>
                                          </p:spTgt>
                                        </p:tgtEl>
                                      </p:cBhvr>
                                    </p:animEffect>
                                    <p:anim calcmode="lin" valueType="num">
                                      <p:cBhvr>
                                        <p:cTn id="7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7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10">
                                            <p:txEl>
                                              <p:pRg st="1" end="1"/>
                                            </p:txEl>
                                          </p:spTgt>
                                        </p:tgtEl>
                                        <p:attrNameLst>
                                          <p:attrName>style.visibility</p:attrName>
                                        </p:attrNameLst>
                                      </p:cBhvr>
                                      <p:to>
                                        <p:strVal val="visible"/>
                                      </p:to>
                                    </p:set>
                                    <p:animEffect transition="in" filter="fade">
                                      <p:cBhvr>
                                        <p:cTn id="79" dur="1000"/>
                                        <p:tgtEl>
                                          <p:spTgt spid="10">
                                            <p:txEl>
                                              <p:pRg st="1" end="1"/>
                                            </p:txEl>
                                          </p:spTgt>
                                        </p:tgtEl>
                                      </p:cBhvr>
                                    </p:animEffect>
                                    <p:anim calcmode="lin" valueType="num">
                                      <p:cBhvr>
                                        <p:cTn id="8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8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2"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2566" y="1546989"/>
            <a:ext cx="3284120" cy="3479962"/>
          </a:xfrm>
          <a:prstGeom prst="rect">
            <a:avLst/>
          </a:prstGeom>
        </p:spPr>
      </p:pic>
      <p:pic>
        <p:nvPicPr>
          <p:cNvPr id="6" name="Picture 5"/>
          <p:cNvPicPr>
            <a:picLocks noChangeAspect="1"/>
          </p:cNvPicPr>
          <p:nvPr/>
        </p:nvPicPr>
        <p:blipFill rotWithShape="1">
          <a:blip r:embed="rId3"/>
          <a:srcRect l="13436" t="84985" r="12967" b="6114"/>
          <a:stretch/>
        </p:blipFill>
        <p:spPr>
          <a:xfrm>
            <a:off x="-57151" y="0"/>
            <a:ext cx="12249151" cy="312479"/>
          </a:xfrm>
          <a:prstGeom prst="rect">
            <a:avLst/>
          </a:prstGeom>
        </p:spPr>
      </p:pic>
      <p:pic>
        <p:nvPicPr>
          <p:cNvPr id="7" name="Picture 6"/>
          <p:cNvPicPr>
            <a:picLocks noChangeAspect="1"/>
          </p:cNvPicPr>
          <p:nvPr/>
        </p:nvPicPr>
        <p:blipFill rotWithShape="1">
          <a:blip r:embed="rId4"/>
          <a:srcRect l="7607" t="9720" r="7737" b="54882"/>
          <a:stretch/>
        </p:blipFill>
        <p:spPr>
          <a:xfrm>
            <a:off x="-13319" y="5781578"/>
            <a:ext cx="12211050" cy="1104900"/>
          </a:xfrm>
          <a:prstGeom prst="rect">
            <a:avLst/>
          </a:prstGeom>
        </p:spPr>
      </p:pic>
      <p:pic>
        <p:nvPicPr>
          <p:cNvPr id="8" name="图片 7"/>
          <p:cNvPicPr>
            <a:picLocks noChangeAspect="1"/>
          </p:cNvPicPr>
          <p:nvPr/>
        </p:nvPicPr>
        <p:blipFill>
          <a:blip r:embed="rId5"/>
          <a:stretch>
            <a:fillRect/>
          </a:stretch>
        </p:blipFill>
        <p:spPr>
          <a:xfrm>
            <a:off x="22951" y="4851918"/>
            <a:ext cx="1508265" cy="1969498"/>
          </a:xfrm>
          <a:prstGeom prst="rect">
            <a:avLst/>
          </a:prstGeom>
          <a:noFill/>
          <a:ln w="9525">
            <a:noFill/>
          </a:ln>
        </p:spPr>
      </p:pic>
      <p:pic>
        <p:nvPicPr>
          <p:cNvPr id="10" name="图片 8"/>
          <p:cNvPicPr>
            <a:picLocks noChangeAspect="1"/>
          </p:cNvPicPr>
          <p:nvPr/>
        </p:nvPicPr>
        <p:blipFill>
          <a:blip r:embed="rId6"/>
          <a:stretch>
            <a:fillRect/>
          </a:stretch>
        </p:blipFill>
        <p:spPr>
          <a:xfrm>
            <a:off x="10786464" y="5026951"/>
            <a:ext cx="1320274" cy="1824172"/>
          </a:xfrm>
          <a:prstGeom prst="rect">
            <a:avLst/>
          </a:prstGeom>
          <a:noFill/>
          <a:ln w="9525">
            <a:noFill/>
          </a:ln>
        </p:spPr>
      </p:pic>
      <p:sp>
        <p:nvSpPr>
          <p:cNvPr id="11"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2"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3"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4"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5" name="五角星 36"/>
          <p:cNvSpPr/>
          <p:nvPr/>
        </p:nvSpPr>
        <p:spPr>
          <a:xfrm rot="20248740">
            <a:off x="1156011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grpSp>
        <p:nvGrpSpPr>
          <p:cNvPr id="33" name="Group 32"/>
          <p:cNvGrpSpPr/>
          <p:nvPr/>
        </p:nvGrpSpPr>
        <p:grpSpPr>
          <a:xfrm>
            <a:off x="1899234" y="489789"/>
            <a:ext cx="5398965" cy="768270"/>
            <a:chOff x="693241" y="945059"/>
            <a:chExt cx="5398965" cy="768270"/>
          </a:xfrm>
        </p:grpSpPr>
        <p:sp>
          <p:nvSpPr>
            <p:cNvPr id="29" name="Rounded Rectangle 28"/>
            <p:cNvSpPr/>
            <p:nvPr/>
          </p:nvSpPr>
          <p:spPr>
            <a:xfrm>
              <a:off x="693241" y="945059"/>
              <a:ext cx="3220853" cy="768270"/>
            </a:xfrm>
            <a:prstGeom prst="roundRect">
              <a:avLst/>
            </a:prstGeom>
            <a:noFill/>
            <a:ln w="28575">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itchFamily="18" charset="0"/>
                <a:cs typeface="Times New Roman" pitchFamily="18" charset="0"/>
              </a:endParaRPr>
            </a:p>
          </p:txBody>
        </p:sp>
        <p:sp>
          <p:nvSpPr>
            <p:cNvPr id="30" name="TextBox 29"/>
            <p:cNvSpPr txBox="1"/>
            <p:nvPr/>
          </p:nvSpPr>
          <p:spPr>
            <a:xfrm>
              <a:off x="693241" y="958427"/>
              <a:ext cx="5398965"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itchFamily="18" charset="0"/>
                  <a:ea typeface="Arial-Rounded" panose="020B0500000000000000" pitchFamily="34" charset="0"/>
                  <a:cs typeface="Times New Roman" pitchFamily="18" charset="0"/>
                </a:rPr>
                <a:t>Tư thế ngồi viết</a:t>
              </a:r>
            </a:p>
          </p:txBody>
        </p:sp>
      </p:grpSp>
      <p:sp>
        <p:nvSpPr>
          <p:cNvPr id="32" name="TextBox 31"/>
          <p:cNvSpPr txBox="1"/>
          <p:nvPr/>
        </p:nvSpPr>
        <p:spPr>
          <a:xfrm>
            <a:off x="777083" y="1281502"/>
            <a:ext cx="6895483" cy="4062586"/>
          </a:xfrm>
          <a:prstGeom prst="rect">
            <a:avLst/>
          </a:prstGeom>
          <a:noFill/>
        </p:spPr>
        <p:txBody>
          <a:bodyPr wrap="square" lIns="121855" tIns="60928" rIns="121855" bIns="60928" rtlCol="0">
            <a:spAutoFit/>
          </a:bodyPr>
          <a:lstStyle/>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Lưng thẳng.</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Không tì ngực xuống bàn.</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Đầu hơi cúi.</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Mắt cách vở khoảng 25-30cm.</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Tay phải cầm bút</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Tay trái tì nhẹ lên mép vở để giữ.</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Hai chân để song song thoải mái.</a:t>
            </a:r>
          </a:p>
          <a:p>
            <a:endParaRPr lang="en-US" sz="3200" b="1" dirty="0">
              <a:solidFill>
                <a:srgbClr val="002060"/>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239732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7"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animEffect transition="in" filter="fade">
                                      <p:cBhvr>
                                        <p:cTn id="19" dur="500"/>
                                        <p:tgtEl>
                                          <p:spTgt spid="32">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xEl>
                                              <p:pRg st="1" end="1"/>
                                            </p:txEl>
                                          </p:spTgt>
                                        </p:tgtEl>
                                        <p:attrNameLst>
                                          <p:attrName>style.visibility</p:attrName>
                                        </p:attrNameLst>
                                      </p:cBhvr>
                                      <p:to>
                                        <p:strVal val="visible"/>
                                      </p:to>
                                    </p:set>
                                    <p:animEffect transition="in" filter="fade">
                                      <p:cBhvr>
                                        <p:cTn id="22" dur="500"/>
                                        <p:tgtEl>
                                          <p:spTgt spid="32">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xEl>
                                              <p:pRg st="2" end="2"/>
                                            </p:txEl>
                                          </p:spTgt>
                                        </p:tgtEl>
                                        <p:attrNameLst>
                                          <p:attrName>style.visibility</p:attrName>
                                        </p:attrNameLst>
                                      </p:cBhvr>
                                      <p:to>
                                        <p:strVal val="visible"/>
                                      </p:to>
                                    </p:set>
                                    <p:animEffect transition="in" filter="fade">
                                      <p:cBhvr>
                                        <p:cTn id="25" dur="500"/>
                                        <p:tgtEl>
                                          <p:spTgt spid="32">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2">
                                            <p:txEl>
                                              <p:pRg st="3" end="3"/>
                                            </p:txEl>
                                          </p:spTgt>
                                        </p:tgtEl>
                                        <p:attrNameLst>
                                          <p:attrName>style.visibility</p:attrName>
                                        </p:attrNameLst>
                                      </p:cBhvr>
                                      <p:to>
                                        <p:strVal val="visible"/>
                                      </p:to>
                                    </p:set>
                                    <p:animEffect transition="in" filter="fade">
                                      <p:cBhvr>
                                        <p:cTn id="28" dur="500"/>
                                        <p:tgtEl>
                                          <p:spTgt spid="32">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2">
                                            <p:txEl>
                                              <p:pRg st="4" end="4"/>
                                            </p:txEl>
                                          </p:spTgt>
                                        </p:tgtEl>
                                        <p:attrNameLst>
                                          <p:attrName>style.visibility</p:attrName>
                                        </p:attrNameLst>
                                      </p:cBhvr>
                                      <p:to>
                                        <p:strVal val="visible"/>
                                      </p:to>
                                    </p:set>
                                    <p:animEffect transition="in" filter="fade">
                                      <p:cBhvr>
                                        <p:cTn id="31" dur="500"/>
                                        <p:tgtEl>
                                          <p:spTgt spid="32">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xEl>
                                              <p:pRg st="5" end="5"/>
                                            </p:txEl>
                                          </p:spTgt>
                                        </p:tgtEl>
                                        <p:attrNameLst>
                                          <p:attrName>style.visibility</p:attrName>
                                        </p:attrNameLst>
                                      </p:cBhvr>
                                      <p:to>
                                        <p:strVal val="visible"/>
                                      </p:to>
                                    </p:set>
                                    <p:animEffect transition="in" filter="fade">
                                      <p:cBhvr>
                                        <p:cTn id="34" dur="500"/>
                                        <p:tgtEl>
                                          <p:spTgt spid="32">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2">
                                            <p:txEl>
                                              <p:pRg st="6" end="6"/>
                                            </p:txEl>
                                          </p:spTgt>
                                        </p:tgtEl>
                                        <p:attrNameLst>
                                          <p:attrName>style.visibility</p:attrName>
                                        </p:attrNameLst>
                                      </p:cBhvr>
                                      <p:to>
                                        <p:strVal val="visible"/>
                                      </p:to>
                                    </p:set>
                                    <p:animEffect transition="in" filter="fade">
                                      <p:cBhvr>
                                        <p:cTn id="37" dur="500"/>
                                        <p:tgtEl>
                                          <p:spTgt spid="3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5" name="TextBox 4"/>
          <p:cNvSpPr txBox="1"/>
          <p:nvPr/>
        </p:nvSpPr>
        <p:spPr>
          <a:xfrm>
            <a:off x="4584999" y="1152019"/>
            <a:ext cx="3378632" cy="646266"/>
          </a:xfrm>
          <a:prstGeom prst="rect">
            <a:avLst/>
          </a:prstGeom>
          <a:noFill/>
        </p:spPr>
        <p:txBody>
          <a:bodyPr wrap="square" lIns="121855" tIns="60928" rIns="121855" bIns="60928" rtlCol="0">
            <a:spAutoFit/>
          </a:bodyPr>
          <a:lstStyle/>
          <a:p>
            <a:r>
              <a:rPr lang="en-US" sz="3400" b="1">
                <a:latin typeface="HP001 4 hàng" pitchFamily="34" charset="0"/>
                <a:ea typeface="Arial-Rounded" panose="020B0500000000000000" pitchFamily="34" charset="0"/>
                <a:cs typeface="Arial-Rounded" panose="020B0500000000000000" pitchFamily="34" charset="0"/>
              </a:rPr>
              <a:t>Nghe – viết</a:t>
            </a:r>
            <a:endParaRPr lang="en-US" sz="3400" b="1" dirty="0">
              <a:latin typeface="HP001 4 hàng" pitchFamily="34" charset="0"/>
              <a:ea typeface="Arial-Rounded" panose="020B0500000000000000" pitchFamily="34" charset="0"/>
              <a:cs typeface="Arial-Rounded" panose="020B0500000000000000" pitchFamily="34" charset="0"/>
            </a:endParaRPr>
          </a:p>
        </p:txBody>
      </p:sp>
      <p:sp>
        <p:nvSpPr>
          <p:cNvPr id="6" name="TextBox 5"/>
          <p:cNvSpPr txBox="1"/>
          <p:nvPr/>
        </p:nvSpPr>
        <p:spPr>
          <a:xfrm>
            <a:off x="3734371" y="1826064"/>
            <a:ext cx="3880691" cy="677044"/>
          </a:xfrm>
          <a:prstGeom prst="rect">
            <a:avLst/>
          </a:prstGeom>
          <a:noFill/>
        </p:spPr>
        <p:txBody>
          <a:bodyPr wrap="square" lIns="121855" tIns="60928" rIns="121855" bIns="60928" rtlCol="0">
            <a:spAutoFit/>
          </a:bodyPr>
          <a:lstStyle/>
          <a:p>
            <a:r>
              <a:rPr lang="en-US" sz="3400" b="1">
                <a:solidFill>
                  <a:srgbClr val="FF0000"/>
                </a:solidFill>
                <a:latin typeface="HP001 4 hàng" pitchFamily="34" charset="0"/>
                <a:ea typeface="Arial-Rounded" panose="020B0500000000000000" pitchFamily="34" charset="0"/>
                <a:cs typeface="Arial-Rounded" panose="020B0500000000000000" pitchFamily="34" charset="0"/>
              </a:rPr>
              <a:t> </a:t>
            </a:r>
            <a:r>
              <a:rPr lang="en-US" sz="3600" b="1">
                <a:solidFill>
                  <a:srgbClr val="FF0000"/>
                </a:solidFill>
                <a:latin typeface="HP001 4 hàng" pitchFamily="34" charset="0"/>
                <a:ea typeface="Arial-Rounded" panose="020B0500000000000000" pitchFamily="34" charset="0"/>
                <a:cs typeface="Arial-Rounded" panose="020B0500000000000000" pitchFamily="34" charset="0"/>
              </a:rPr>
              <a:t>Tết đến rồi</a:t>
            </a:r>
            <a:endParaRPr lang="en-US" sz="3600" b="1" dirty="0">
              <a:solidFill>
                <a:srgbClr val="FF0000"/>
              </a:solidFill>
              <a:latin typeface="HP001 4 hàng" pitchFamily="34" charset="0"/>
              <a:ea typeface="Arial-Rounded" panose="020B0500000000000000" pitchFamily="34" charset="0"/>
              <a:cs typeface="Arial-Rounded" panose="020B0500000000000000" pitchFamily="34" charset="0"/>
            </a:endParaRPr>
          </a:p>
        </p:txBody>
      </p:sp>
      <p:sp>
        <p:nvSpPr>
          <p:cNvPr id="18" name="Rectangle 17"/>
          <p:cNvSpPr/>
          <p:nvPr/>
        </p:nvSpPr>
        <p:spPr>
          <a:xfrm>
            <a:off x="2154726" y="2530273"/>
            <a:ext cx="10037274" cy="584775"/>
          </a:xfrm>
          <a:prstGeom prst="rect">
            <a:avLst/>
          </a:prstGeom>
        </p:spPr>
        <p:txBody>
          <a:bodyPr wrap="square">
            <a:spAutoFit/>
          </a:bodyPr>
          <a:lstStyle/>
          <a:p>
            <a:pPr indent="463550" algn="just"/>
            <a:r>
              <a:rPr lang="en-US" sz="3200" b="1">
                <a:latin typeface="HP001 4 hàng" panose="020B0603050302020204" pitchFamily="34" charset="0"/>
                <a:ea typeface="Arial-Rounded" panose="020B0500000000000000" pitchFamily="34" charset="0"/>
                <a:cs typeface="Arial-Rounded" panose="020B0500000000000000" pitchFamily="34" charset="0"/>
              </a:rPr>
              <a:t>Vào dịp Tết, các gia đình thường gói bánh chưng </a:t>
            </a:r>
            <a:endParaRPr lang="en-US" sz="3400" b="1" dirty="0">
              <a:latin typeface="HP001 4 hàng" pitchFamily="34" charset="0"/>
              <a:ea typeface="Arial-Rounded" panose="020B0500000000000000" pitchFamily="34" charset="0"/>
              <a:cs typeface="Arial-Rounded" panose="020B0500000000000000" pitchFamily="34" charset="0"/>
            </a:endParaRPr>
          </a:p>
        </p:txBody>
      </p:sp>
      <p:sp>
        <p:nvSpPr>
          <p:cNvPr id="20" name="Rectangle 19"/>
          <p:cNvSpPr/>
          <p:nvPr/>
        </p:nvSpPr>
        <p:spPr>
          <a:xfrm>
            <a:off x="1553610" y="3181591"/>
            <a:ext cx="11174766" cy="584775"/>
          </a:xfrm>
          <a:prstGeom prst="rect">
            <a:avLst/>
          </a:prstGeom>
        </p:spPr>
        <p:txBody>
          <a:bodyPr wrap="square">
            <a:spAutoFit/>
          </a:bodyPr>
          <a:lstStyle/>
          <a:p>
            <a:pPr indent="463550" algn="just"/>
            <a:r>
              <a:rPr lang="en-US" sz="3200" b="1">
                <a:latin typeface="HP001 4 hàng" panose="020B0603050302020204" pitchFamily="34" charset="0"/>
                <a:ea typeface="Arial-Rounded" panose="020B0500000000000000" pitchFamily="34" charset="0"/>
                <a:cs typeface="Arial-Rounded" panose="020B0500000000000000" pitchFamily="34" charset="0"/>
              </a:rPr>
              <a:t>hoặc bánh tét. Người lớn thường tặng trẻ em những bao </a:t>
            </a:r>
            <a:endParaRPr lang="en-US" sz="3400" b="1" dirty="0">
              <a:latin typeface="HP001 4 hàng" pitchFamily="34" charset="0"/>
              <a:ea typeface="Arial-Rounded" panose="020B0500000000000000" pitchFamily="34" charset="0"/>
              <a:cs typeface="Arial-Rounded" panose="020B0500000000000000" pitchFamily="34" charset="0"/>
            </a:endParaRPr>
          </a:p>
        </p:txBody>
      </p:sp>
      <p:sp>
        <p:nvSpPr>
          <p:cNvPr id="21" name="Rectangle 20"/>
          <p:cNvSpPr/>
          <p:nvPr/>
        </p:nvSpPr>
        <p:spPr>
          <a:xfrm>
            <a:off x="1553610" y="3868671"/>
            <a:ext cx="10836724" cy="584775"/>
          </a:xfrm>
          <a:prstGeom prst="rect">
            <a:avLst/>
          </a:prstGeom>
        </p:spPr>
        <p:txBody>
          <a:bodyPr wrap="square">
            <a:spAutoFit/>
          </a:bodyPr>
          <a:lstStyle/>
          <a:p>
            <a:pPr indent="463550" algn="just"/>
            <a:r>
              <a:rPr lang="en-US" sz="3200" b="1">
                <a:latin typeface="HP001 4 hàng" panose="020B0603050302020204" pitchFamily="34" charset="0"/>
                <a:ea typeface="Arial-Rounded" panose="020B0500000000000000" pitchFamily="34" charset="0"/>
                <a:cs typeface="Arial-Rounded" panose="020B0500000000000000" pitchFamily="34" charset="0"/>
              </a:rPr>
              <a:t>lì xì xinh xắn với mong ước các em mạnh khoẻ, giỏi</a:t>
            </a:r>
            <a:endParaRPr lang="en-US" sz="3200" b="1" dirty="0">
              <a:latin typeface="HP001 4 hàng" pitchFamily="34" charset="0"/>
              <a:ea typeface="Arial-Rounded" panose="020B0500000000000000" pitchFamily="34" charset="0"/>
              <a:cs typeface="Arial-Rounded" panose="020B0500000000000000" pitchFamily="34" charset="0"/>
            </a:endParaRPr>
          </a:p>
        </p:txBody>
      </p:sp>
      <p:sp>
        <p:nvSpPr>
          <p:cNvPr id="22" name="Rectangle 21"/>
          <p:cNvSpPr/>
          <p:nvPr/>
        </p:nvSpPr>
        <p:spPr>
          <a:xfrm>
            <a:off x="1512670" y="4532091"/>
            <a:ext cx="10877663" cy="584775"/>
          </a:xfrm>
          <a:prstGeom prst="rect">
            <a:avLst/>
          </a:prstGeom>
        </p:spPr>
        <p:txBody>
          <a:bodyPr wrap="square">
            <a:spAutoFit/>
          </a:bodyPr>
          <a:lstStyle/>
          <a:p>
            <a:pPr indent="463550" algn="just"/>
            <a:r>
              <a:rPr lang="en-US" sz="3200" b="1">
                <a:latin typeface="HP001 4 hàng" panose="020B0603050302020204" pitchFamily="34" charset="0"/>
                <a:ea typeface="Arial-Rounded" panose="020B0500000000000000" pitchFamily="34" charset="0"/>
                <a:cs typeface="Arial-Rounded" panose="020B0500000000000000" pitchFamily="34" charset="0"/>
              </a:rPr>
              <a:t>giang. Tết là dịp mọi người quây quần bên nhau và </a:t>
            </a:r>
            <a:endParaRPr lang="en-US" sz="3200" b="1" dirty="0">
              <a:latin typeface="HP001 4 hàng" pitchFamily="34" charset="0"/>
              <a:ea typeface="Arial-Rounded" panose="020B0500000000000000" pitchFamily="34" charset="0"/>
              <a:cs typeface="Arial-Rounded" panose="020B0500000000000000" pitchFamily="34" charset="0"/>
            </a:endParaRPr>
          </a:p>
        </p:txBody>
      </p:sp>
      <p:sp>
        <p:nvSpPr>
          <p:cNvPr id="23" name="Rectangle 22"/>
          <p:cNvSpPr/>
          <p:nvPr/>
        </p:nvSpPr>
        <p:spPr>
          <a:xfrm>
            <a:off x="1523342" y="5220494"/>
            <a:ext cx="8822733" cy="584775"/>
          </a:xfrm>
          <a:prstGeom prst="rect">
            <a:avLst/>
          </a:prstGeom>
        </p:spPr>
        <p:txBody>
          <a:bodyPr wrap="square">
            <a:spAutoFit/>
          </a:bodyPr>
          <a:lstStyle/>
          <a:p>
            <a:pPr indent="463550"/>
            <a:r>
              <a:rPr lang="en-US" sz="3200" b="1">
                <a:latin typeface="HP001 4 hàng" panose="020B0603050302020204" pitchFamily="34" charset="0"/>
                <a:ea typeface="Arial-Rounded" panose="020B0500000000000000" pitchFamily="34" charset="0"/>
                <a:cs typeface="Arial-Rounded" panose="020B0500000000000000" pitchFamily="34" charset="0"/>
              </a:rPr>
              <a:t>dành cho nhau những lời chúc tốt đẹp. </a:t>
            </a:r>
            <a:endParaRPr lang="en-US" sz="3200" b="1" dirty="0">
              <a:latin typeface="HP001 4 hàng" pitchFamily="34" charset="0"/>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a16="http://schemas.microsoft.com/office/drawing/2014/main" id="{6050615A-415E-457C-88EF-34EF02DF8619}"/>
              </a:ext>
            </a:extLst>
          </p:cNvPr>
          <p:cNvSpPr txBox="1"/>
          <p:nvPr/>
        </p:nvSpPr>
        <p:spPr>
          <a:xfrm>
            <a:off x="2616592" y="485340"/>
            <a:ext cx="9284676" cy="646266"/>
          </a:xfrm>
          <a:prstGeom prst="rect">
            <a:avLst/>
          </a:prstGeom>
          <a:noFill/>
        </p:spPr>
        <p:txBody>
          <a:bodyPr wrap="square" lIns="121855" tIns="60928" rIns="121855" bIns="60928" rtlCol="0">
            <a:spAutoFit/>
          </a:bodyPr>
          <a:lstStyle/>
          <a:p>
            <a:r>
              <a:rPr lang="en-US" sz="3400" b="1" dirty="0" err="1">
                <a:latin typeface="HP001 4 hàng" pitchFamily="34" charset="0"/>
                <a:ea typeface="Arial-Rounded" panose="020B0500000000000000" pitchFamily="34" charset="0"/>
                <a:cs typeface="Arial-Rounded" panose="020B0500000000000000" pitchFamily="34" charset="0"/>
              </a:rPr>
              <a:t>Thứ</a:t>
            </a:r>
            <a:r>
              <a:rPr lang="en-US" sz="3400" b="1" dirty="0">
                <a:latin typeface="HP001 4 hàng" pitchFamily="34" charset="0"/>
                <a:ea typeface="Arial-Rounded" panose="020B0500000000000000" pitchFamily="34" charset="0"/>
                <a:cs typeface="Arial-Rounded" panose="020B0500000000000000" pitchFamily="34" charset="0"/>
              </a:rPr>
              <a:t> </a:t>
            </a:r>
            <a:r>
              <a:rPr lang="en-US" sz="3400" b="1" dirty="0" err="1">
                <a:latin typeface="HP001 4 hàng" pitchFamily="34" charset="0"/>
                <a:ea typeface="Arial-Rounded" panose="020B0500000000000000" pitchFamily="34" charset="0"/>
                <a:cs typeface="Arial-Rounded" panose="020B0500000000000000" pitchFamily="34" charset="0"/>
              </a:rPr>
              <a:t>năm</a:t>
            </a:r>
            <a:r>
              <a:rPr lang="en-US" sz="3400" b="1" dirty="0">
                <a:latin typeface="HP001 4 hàng" pitchFamily="34" charset="0"/>
                <a:ea typeface="Arial-Rounded" panose="020B0500000000000000" pitchFamily="34" charset="0"/>
                <a:cs typeface="Arial-Rounded" panose="020B0500000000000000" pitchFamily="34" charset="0"/>
              </a:rPr>
              <a:t> </a:t>
            </a:r>
            <a:r>
              <a:rPr lang="en-US" sz="3400" b="1" err="1">
                <a:latin typeface="HP001 4 hàng" pitchFamily="34" charset="0"/>
                <a:ea typeface="Arial-Rounded" panose="020B0500000000000000" pitchFamily="34" charset="0"/>
                <a:cs typeface="Arial-Rounded" panose="020B0500000000000000" pitchFamily="34" charset="0"/>
              </a:rPr>
              <a:t>ngày</a:t>
            </a:r>
            <a:r>
              <a:rPr lang="en-US" sz="3400" b="1">
                <a:latin typeface="HP001 4 hàng" pitchFamily="34" charset="0"/>
                <a:ea typeface="Arial-Rounded" panose="020B0500000000000000" pitchFamily="34" charset="0"/>
                <a:cs typeface="Arial-Rounded" panose="020B0500000000000000" pitchFamily="34" charset="0"/>
              </a:rPr>
              <a:t> 2 </a:t>
            </a:r>
            <a:r>
              <a:rPr lang="en-US" sz="3400" b="1" err="1">
                <a:latin typeface="HP001 4 hàng" pitchFamily="34" charset="0"/>
                <a:ea typeface="Arial-Rounded" panose="020B0500000000000000" pitchFamily="34" charset="0"/>
                <a:cs typeface="Arial-Rounded" panose="020B0500000000000000" pitchFamily="34" charset="0"/>
              </a:rPr>
              <a:t>tháng</a:t>
            </a:r>
            <a:r>
              <a:rPr lang="en-US" sz="3400" b="1">
                <a:latin typeface="HP001 4 hàng" pitchFamily="34" charset="0"/>
                <a:ea typeface="Arial-Rounded" panose="020B0500000000000000" pitchFamily="34" charset="0"/>
                <a:cs typeface="Arial-Rounded" panose="020B0500000000000000" pitchFamily="34" charset="0"/>
              </a:rPr>
              <a:t> 2 </a:t>
            </a:r>
            <a:r>
              <a:rPr lang="en-US" sz="3400" b="1" err="1">
                <a:latin typeface="HP001 4 hàng" pitchFamily="34" charset="0"/>
                <a:ea typeface="Arial-Rounded" panose="020B0500000000000000" pitchFamily="34" charset="0"/>
                <a:cs typeface="Arial-Rounded" panose="020B0500000000000000" pitchFamily="34" charset="0"/>
              </a:rPr>
              <a:t>năm</a:t>
            </a:r>
            <a:r>
              <a:rPr lang="en-US" sz="3400" b="1">
                <a:latin typeface="HP001 4 hàng" pitchFamily="34" charset="0"/>
                <a:ea typeface="Arial-Rounded" panose="020B0500000000000000" pitchFamily="34" charset="0"/>
                <a:cs typeface="Arial-Rounded" panose="020B0500000000000000" pitchFamily="34" charset="0"/>
              </a:rPr>
              <a:t> 2023</a:t>
            </a:r>
            <a:endParaRPr lang="en-US" sz="3400" b="1" dirty="0">
              <a:latin typeface="HP001 4 hàng"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155824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3436" t="84985" r="12967" b="6114"/>
          <a:stretch/>
        </p:blipFill>
        <p:spPr>
          <a:xfrm>
            <a:off x="-57151" y="0"/>
            <a:ext cx="12249151" cy="312479"/>
          </a:xfrm>
          <a:prstGeom prst="rect">
            <a:avLst/>
          </a:prstGeom>
        </p:spPr>
      </p:pic>
      <p:sp>
        <p:nvSpPr>
          <p:cNvPr id="9"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10"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11"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12"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13" name="五角星 36"/>
          <p:cNvSpPr/>
          <p:nvPr/>
        </p:nvSpPr>
        <p:spPr>
          <a:xfrm rot="20248740">
            <a:off x="1156011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173415" y="265342"/>
            <a:ext cx="9745285" cy="1107931"/>
          </a:xfrm>
          <a:prstGeom prst="rect">
            <a:avLst/>
          </a:prstGeom>
          <a:noFill/>
        </p:spPr>
        <p:txBody>
          <a:bodyPr wrap="square" lIns="121855" tIns="60928" rIns="121855" bIns="60928" rtlCol="0">
            <a:spAutoFit/>
          </a:bodyPr>
          <a:lstStyle/>
          <a:p>
            <a:r>
              <a:rPr lang="en-US" sz="32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2. Chọn g hoặc gh thay cho ô vuông</a:t>
            </a:r>
            <a:r>
              <a:rPr lang="vi-VN" sz="32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a:p>
            <a:endPar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 name="Picture 10">
            <a:extLst>
              <a:ext uri="{FF2B5EF4-FFF2-40B4-BE49-F238E27FC236}">
                <a16:creationId xmlns:a16="http://schemas.microsoft.com/office/drawing/2014/main" id="{88D23EED-4224-ADE0-8746-1618E4C70E51}"/>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7200"/>
                    </a14:imgEffect>
                    <a14:imgEffect>
                      <a14:saturation sat="200000"/>
                    </a14:imgEffect>
                  </a14:imgLayer>
                </a14:imgProps>
              </a:ext>
            </a:extLst>
          </a:blip>
          <a:stretch>
            <a:fillRect/>
          </a:stretch>
        </p:blipFill>
        <p:spPr>
          <a:xfrm>
            <a:off x="4202130" y="902552"/>
            <a:ext cx="3436003" cy="2626559"/>
          </a:xfrm>
          <a:prstGeom prst="rect">
            <a:avLst/>
          </a:prstGeom>
        </p:spPr>
      </p:pic>
      <p:sp>
        <p:nvSpPr>
          <p:cNvPr id="7" name="Hộp Văn bản 6">
            <a:extLst>
              <a:ext uri="{FF2B5EF4-FFF2-40B4-BE49-F238E27FC236}">
                <a16:creationId xmlns:a16="http://schemas.microsoft.com/office/drawing/2014/main" id="{829D8FFB-489A-6A59-1B1C-FF73F03E4304}"/>
              </a:ext>
            </a:extLst>
          </p:cNvPr>
          <p:cNvSpPr txBox="1"/>
          <p:nvPr/>
        </p:nvSpPr>
        <p:spPr>
          <a:xfrm>
            <a:off x="1530849" y="3878224"/>
            <a:ext cx="8280437" cy="2062103"/>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Chị tre chải tóc bên ao</a:t>
            </a:r>
          </a:p>
          <a:p>
            <a:r>
              <a:rPr lang="en-US" sz="3200" b="1">
                <a:latin typeface="Times New Roman" panose="02020603050405020304" pitchFamily="18" charset="0"/>
                <a:cs typeface="Times New Roman" panose="02020603050405020304" pitchFamily="18" charset="0"/>
              </a:rPr>
              <a:t>Nàng mây áo trắng          é vào soi        ương.</a:t>
            </a:r>
          </a:p>
          <a:p>
            <a:endParaRPr lang="en-US" sz="3200" b="1">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a:t>
            </a:r>
            <a:r>
              <a:rPr lang="en-US" sz="3200" i="1">
                <a:latin typeface="Times New Roman" panose="02020603050405020304" pitchFamily="18" charset="0"/>
                <a:cs typeface="Times New Roman" panose="02020603050405020304" pitchFamily="18" charset="0"/>
              </a:rPr>
              <a:t>Theo</a:t>
            </a:r>
            <a:r>
              <a:rPr lang="en-US" sz="3200">
                <a:latin typeface="Times New Roman" panose="02020603050405020304" pitchFamily="18" charset="0"/>
                <a:cs typeface="Times New Roman" panose="02020603050405020304" pitchFamily="18" charset="0"/>
              </a:rPr>
              <a:t> Trần Đăng Khoa)</a:t>
            </a:r>
          </a:p>
        </p:txBody>
      </p:sp>
      <p:sp>
        <p:nvSpPr>
          <p:cNvPr id="15" name="Hình chữ nhật 14">
            <a:extLst>
              <a:ext uri="{FF2B5EF4-FFF2-40B4-BE49-F238E27FC236}">
                <a16:creationId xmlns:a16="http://schemas.microsoft.com/office/drawing/2014/main" id="{413CC850-596F-26A5-DC76-F7302C813999}"/>
              </a:ext>
            </a:extLst>
          </p:cNvPr>
          <p:cNvSpPr/>
          <p:nvPr/>
        </p:nvSpPr>
        <p:spPr>
          <a:xfrm>
            <a:off x="5208125" y="4396846"/>
            <a:ext cx="616449" cy="6116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ình chữ nhật 15">
            <a:extLst>
              <a:ext uri="{FF2B5EF4-FFF2-40B4-BE49-F238E27FC236}">
                <a16:creationId xmlns:a16="http://schemas.microsoft.com/office/drawing/2014/main" id="{BBFF4612-CBB0-95DF-21AD-62535A039B56}"/>
              </a:ext>
            </a:extLst>
          </p:cNvPr>
          <p:cNvSpPr/>
          <p:nvPr/>
        </p:nvSpPr>
        <p:spPr>
          <a:xfrm>
            <a:off x="7514139" y="4327405"/>
            <a:ext cx="616449" cy="6116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ộp Văn bản 7">
            <a:extLst>
              <a:ext uri="{FF2B5EF4-FFF2-40B4-BE49-F238E27FC236}">
                <a16:creationId xmlns:a16="http://schemas.microsoft.com/office/drawing/2014/main" id="{7A43ABC1-E80B-119F-A17A-29F0CD32A6C9}"/>
              </a:ext>
            </a:extLst>
          </p:cNvPr>
          <p:cNvSpPr txBox="1"/>
          <p:nvPr/>
        </p:nvSpPr>
        <p:spPr>
          <a:xfrm>
            <a:off x="5285713" y="4340647"/>
            <a:ext cx="893851"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gh</a:t>
            </a:r>
          </a:p>
        </p:txBody>
      </p:sp>
      <p:sp>
        <p:nvSpPr>
          <p:cNvPr id="17" name="Hộp Văn bản 16">
            <a:extLst>
              <a:ext uri="{FF2B5EF4-FFF2-40B4-BE49-F238E27FC236}">
                <a16:creationId xmlns:a16="http://schemas.microsoft.com/office/drawing/2014/main" id="{479BED58-DFB8-EF59-D8B6-80A30FC499C7}"/>
              </a:ext>
            </a:extLst>
          </p:cNvPr>
          <p:cNvSpPr txBox="1"/>
          <p:nvPr/>
        </p:nvSpPr>
        <p:spPr>
          <a:xfrm>
            <a:off x="7746591" y="4327405"/>
            <a:ext cx="767993" cy="584775"/>
          </a:xfrm>
          <a:prstGeom prst="rect">
            <a:avLst/>
          </a:prstGeom>
          <a:noFill/>
        </p:spPr>
        <p:txBody>
          <a:bodyPr wrap="square">
            <a:spAutoFit/>
          </a:bodyPr>
          <a:lstStyle/>
          <a:p>
            <a:r>
              <a:rPr lang="en-US" sz="3200" b="1">
                <a:solidFill>
                  <a:srgbClr val="FF0000"/>
                </a:solidFill>
                <a:latin typeface="Times New Roman" panose="02020603050405020304" pitchFamily="18" charset="0"/>
                <a:cs typeface="Times New Roman" panose="02020603050405020304" pitchFamily="18" charset="0"/>
              </a:rPr>
              <a:t>g</a:t>
            </a:r>
          </a:p>
        </p:txBody>
      </p:sp>
    </p:spTree>
    <p:extLst>
      <p:ext uri="{BB962C8B-B14F-4D97-AF65-F5344CB8AC3E}">
        <p14:creationId xmlns:p14="http://schemas.microsoft.com/office/powerpoint/2010/main" val="419296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8"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7F940E-EC3B-C04B-BF84-A079CC797EAB}"/>
              </a:ext>
            </a:extLst>
          </p:cNvPr>
          <p:cNvSpPr txBox="1"/>
          <p:nvPr/>
        </p:nvSpPr>
        <p:spPr>
          <a:xfrm>
            <a:off x="965771" y="297596"/>
            <a:ext cx="8870957" cy="742511"/>
          </a:xfrm>
          <a:prstGeom prst="rect">
            <a:avLst/>
          </a:prstGeom>
          <a:noFill/>
        </p:spPr>
        <p:txBody>
          <a:bodyPr wrap="square" rtlCol="0">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Arial"/>
              </a:rPr>
              <a:t>3.</a:t>
            </a:r>
            <a:r>
              <a:rPr kumimoji="0" lang="vi-VN" sz="3200" b="1" i="0"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Arial"/>
              </a:rPr>
              <a:t>Chọn </a:t>
            </a:r>
            <a:r>
              <a:rPr kumimoji="0" lang="vi-VN"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a hoặc </a:t>
            </a:r>
            <a:r>
              <a:rPr kumimoji="0" lang="vi-VN" sz="3200" b="1" i="0"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Arial"/>
              </a:rPr>
              <a:t>b </a:t>
            </a:r>
            <a:endParaRPr kumimoji="0" lang="vi-VN"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endParaRPr>
          </a:p>
        </p:txBody>
      </p:sp>
      <p:sp>
        <p:nvSpPr>
          <p:cNvPr id="9" name="TextBox 8">
            <a:extLst>
              <a:ext uri="{FF2B5EF4-FFF2-40B4-BE49-F238E27FC236}">
                <a16:creationId xmlns:a16="http://schemas.microsoft.com/office/drawing/2014/main" id="{DA5991B2-32D7-2D4C-B927-082A670A87A4}"/>
              </a:ext>
            </a:extLst>
          </p:cNvPr>
          <p:cNvSpPr txBox="1"/>
          <p:nvPr/>
        </p:nvSpPr>
        <p:spPr>
          <a:xfrm>
            <a:off x="2436983" y="994132"/>
            <a:ext cx="8437308" cy="579967"/>
          </a:xfrm>
          <a:prstGeom prst="rect">
            <a:avLst/>
          </a:prstGeom>
          <a:noFill/>
        </p:spPr>
        <p:txBody>
          <a:bodyPr wrap="square" rtlCol="0">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vi-VN"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rPr>
              <a:t>a) </a:t>
            </a:r>
            <a:r>
              <a:rPr kumimoji="0" lang="vi-VN"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Tìm tiếng ghép được với </a:t>
            </a:r>
            <a:r>
              <a:rPr kumimoji="0" lang="vi-VN" sz="24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sinh</a:t>
            </a:r>
            <a:r>
              <a:rPr kumimoji="0" lang="vi-VN"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hoặc </a:t>
            </a:r>
            <a:r>
              <a:rPr kumimoji="0" lang="vi-VN" sz="24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xinh</a:t>
            </a:r>
          </a:p>
        </p:txBody>
      </p:sp>
      <p:graphicFrame>
        <p:nvGraphicFramePr>
          <p:cNvPr id="41" name="Table 40">
            <a:extLst>
              <a:ext uri="{FF2B5EF4-FFF2-40B4-BE49-F238E27FC236}">
                <a16:creationId xmlns:a16="http://schemas.microsoft.com/office/drawing/2014/main" id="{038106F6-31C4-9840-A0A9-663273ED371D}"/>
              </a:ext>
            </a:extLst>
          </p:cNvPr>
          <p:cNvGraphicFramePr>
            <a:graphicFrameLocks noGrp="1"/>
          </p:cNvGraphicFramePr>
          <p:nvPr>
            <p:extLst>
              <p:ext uri="{D42A27DB-BD31-4B8C-83A1-F6EECF244321}">
                <p14:modId xmlns:p14="http://schemas.microsoft.com/office/powerpoint/2010/main" val="2537022631"/>
              </p:ext>
            </p:extLst>
          </p:nvPr>
        </p:nvGraphicFramePr>
        <p:xfrm>
          <a:off x="2928280" y="1697062"/>
          <a:ext cx="6908448" cy="2132938"/>
        </p:xfrm>
        <a:graphic>
          <a:graphicData uri="http://schemas.openxmlformats.org/drawingml/2006/table">
            <a:tbl>
              <a:tblPr firstRow="1" firstCol="1" bandRow="1"/>
              <a:tblGrid>
                <a:gridCol w="1347744">
                  <a:extLst>
                    <a:ext uri="{9D8B030D-6E8A-4147-A177-3AD203B41FA5}">
                      <a16:colId xmlns:a16="http://schemas.microsoft.com/office/drawing/2014/main" val="1162369807"/>
                    </a:ext>
                  </a:extLst>
                </a:gridCol>
                <a:gridCol w="5560704">
                  <a:extLst>
                    <a:ext uri="{9D8B030D-6E8A-4147-A177-3AD203B41FA5}">
                      <a16:colId xmlns:a16="http://schemas.microsoft.com/office/drawing/2014/main" val="1509586747"/>
                    </a:ext>
                  </a:extLst>
                </a:gridCol>
              </a:tblGrid>
              <a:tr h="1042995">
                <a:tc>
                  <a:txBody>
                    <a:bodyPr/>
                    <a:lstStyle/>
                    <a:p>
                      <a:pPr marL="7938" indent="0" algn="ctr">
                        <a:lnSpc>
                          <a:spcPct val="107000"/>
                        </a:lnSpc>
                        <a:tabLs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sinh</a:t>
                      </a:r>
                      <a:endParaRPr lang="x-none"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nchor="ctr"/>
                </a:tc>
                <a:tc>
                  <a:txBody>
                    <a:bodyPr/>
                    <a:lstStyle/>
                    <a:p>
                      <a:pPr marL="49213" indent="0" algn="l">
                        <a:lnSpc>
                          <a:spcPct val="107000"/>
                        </a:lnSpc>
                        <a:spcAft>
                          <a:spcPts val="800"/>
                        </a:spcAft>
                        <a:tabLst/>
                      </a:pPr>
                      <a:r>
                        <a:rPr lang="en-US" sz="2400" b="1" dirty="0" err="1">
                          <a:effectLst/>
                          <a:latin typeface="Times New Roman" panose="02020603050405020304" pitchFamily="18" charset="0"/>
                          <a:cs typeface="Times New Roman" panose="02020603050405020304" pitchFamily="18" charset="0"/>
                        </a:rPr>
                        <a:t>sinh</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sống</a:t>
                      </a:r>
                      <a:r>
                        <a:rPr lang="en-US" sz="2400" b="1" dirty="0">
                          <a:effectLst/>
                          <a:latin typeface="Times New Roman" panose="02020603050405020304" pitchFamily="18" charset="0"/>
                          <a:cs typeface="Times New Roman" panose="02020603050405020304" pitchFamily="18" charset="0"/>
                        </a:rPr>
                        <a:t>, </a:t>
                      </a:r>
                      <a:endParaRPr lang="x-none"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nchor="ctr"/>
                </a:tc>
                <a:extLst>
                  <a:ext uri="{0D108BD9-81ED-4DB2-BD59-A6C34878D82A}">
                    <a16:rowId xmlns:a16="http://schemas.microsoft.com/office/drawing/2014/main" val="353857809"/>
                  </a:ext>
                </a:extLst>
              </a:tr>
              <a:tr h="1089943">
                <a:tc>
                  <a:txBody>
                    <a:bodyPr/>
                    <a:lstStyle/>
                    <a:p>
                      <a:pPr marL="7938" indent="0" algn="ctr">
                        <a:lnSpc>
                          <a:spcPct val="107000"/>
                        </a:lnSpc>
                        <a:tabLs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xinh</a:t>
                      </a:r>
                      <a:endParaRPr lang="x-none"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nchor="ctr"/>
                </a:tc>
                <a:tc>
                  <a:txBody>
                    <a:bodyPr/>
                    <a:lstStyle/>
                    <a:p>
                      <a:pPr marL="7938" indent="0" algn="l">
                        <a:lnSpc>
                          <a:spcPct val="107000"/>
                        </a:lnSpc>
                        <a:spcAft>
                          <a:spcPts val="800"/>
                        </a:spcAft>
                        <a:tabLst/>
                      </a:pPr>
                      <a:r>
                        <a:rPr lang="en-US" sz="2400"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xinh</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đẹp</a:t>
                      </a:r>
                      <a:r>
                        <a:rPr lang="en-US" sz="2400" b="1" dirty="0">
                          <a:effectLst/>
                          <a:latin typeface="Times New Roman" panose="02020603050405020304" pitchFamily="18" charset="0"/>
                          <a:cs typeface="Times New Roman" panose="02020603050405020304" pitchFamily="18" charset="0"/>
                        </a:rPr>
                        <a:t>, </a:t>
                      </a:r>
                      <a:endParaRPr lang="x-none"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nchor="ctr"/>
                </a:tc>
                <a:extLst>
                  <a:ext uri="{0D108BD9-81ED-4DB2-BD59-A6C34878D82A}">
                    <a16:rowId xmlns:a16="http://schemas.microsoft.com/office/drawing/2014/main" val="1485440108"/>
                  </a:ext>
                </a:extLst>
              </a:tr>
            </a:tbl>
          </a:graphicData>
        </a:graphic>
      </p:graphicFrame>
      <p:sp>
        <p:nvSpPr>
          <p:cNvPr id="45" name="TextBox 44">
            <a:extLst>
              <a:ext uri="{FF2B5EF4-FFF2-40B4-BE49-F238E27FC236}">
                <a16:creationId xmlns:a16="http://schemas.microsoft.com/office/drawing/2014/main" id="{616B818E-28AC-B849-BE2A-D4C17484C953}"/>
              </a:ext>
            </a:extLst>
          </p:cNvPr>
          <p:cNvSpPr txBox="1"/>
          <p:nvPr/>
        </p:nvSpPr>
        <p:spPr>
          <a:xfrm>
            <a:off x="5793960" y="1978041"/>
            <a:ext cx="2169816"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24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sinh nhật</a:t>
            </a:r>
            <a:r>
              <a:rPr kumimoji="0" lang="x-none" sz="24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a:t>
            </a:r>
          </a:p>
        </p:txBody>
      </p:sp>
      <p:sp>
        <p:nvSpPr>
          <p:cNvPr id="46" name="TextBox 45">
            <a:extLst>
              <a:ext uri="{FF2B5EF4-FFF2-40B4-BE49-F238E27FC236}">
                <a16:creationId xmlns:a16="http://schemas.microsoft.com/office/drawing/2014/main" id="{02FFA2C4-1497-AB40-AE0F-BC317C0CB4DC}"/>
              </a:ext>
            </a:extLst>
          </p:cNvPr>
          <p:cNvSpPr txBox="1"/>
          <p:nvPr/>
        </p:nvSpPr>
        <p:spPr>
          <a:xfrm>
            <a:off x="7261318" y="1989578"/>
            <a:ext cx="2254709"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24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học sinh </a:t>
            </a:r>
            <a:r>
              <a:rPr kumimoji="0" lang="x-none" sz="24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a:t>
            </a:r>
          </a:p>
        </p:txBody>
      </p:sp>
      <p:sp>
        <p:nvSpPr>
          <p:cNvPr id="47" name="TextBox 46">
            <a:extLst>
              <a:ext uri="{FF2B5EF4-FFF2-40B4-BE49-F238E27FC236}">
                <a16:creationId xmlns:a16="http://schemas.microsoft.com/office/drawing/2014/main" id="{9F4A5155-115B-F347-8D3B-32D46E0631AF}"/>
              </a:ext>
            </a:extLst>
          </p:cNvPr>
          <p:cNvSpPr txBox="1"/>
          <p:nvPr/>
        </p:nvSpPr>
        <p:spPr>
          <a:xfrm>
            <a:off x="5793960" y="3059397"/>
            <a:ext cx="2169816"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24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xinh xắn</a:t>
            </a:r>
            <a:r>
              <a:rPr kumimoji="0" lang="x-none" sz="24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a:t>
            </a:r>
          </a:p>
        </p:txBody>
      </p:sp>
      <p:sp>
        <p:nvSpPr>
          <p:cNvPr id="48" name="TextBox 47">
            <a:extLst>
              <a:ext uri="{FF2B5EF4-FFF2-40B4-BE49-F238E27FC236}">
                <a16:creationId xmlns:a16="http://schemas.microsoft.com/office/drawing/2014/main" id="{A8B8BFA0-2F90-AA42-9C9D-A13EE371B5A5}"/>
              </a:ext>
            </a:extLst>
          </p:cNvPr>
          <p:cNvSpPr txBox="1"/>
          <p:nvPr/>
        </p:nvSpPr>
        <p:spPr>
          <a:xfrm>
            <a:off x="2436983" y="3771969"/>
            <a:ext cx="8437308" cy="579967"/>
          </a:xfrm>
          <a:prstGeom prst="rect">
            <a:avLst/>
          </a:prstGeom>
          <a:noFill/>
        </p:spPr>
        <p:txBody>
          <a:bodyPr wrap="square" rtlCol="0">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vi-VN"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rPr>
              <a:t>b)</a:t>
            </a:r>
            <a:r>
              <a:rPr kumimoji="0" lang="vi-VN" sz="2400" b="1" i="0" u="none" strike="noStrike" kern="0" cap="none" spc="0" normalizeH="0" baseline="0" noProof="0" dirty="0">
                <a:ln>
                  <a:noFill/>
                </a:ln>
                <a:solidFill>
                  <a:srgbClr val="FC7D77">
                    <a:lumMod val="75000"/>
                  </a:srgbClr>
                </a:solidFill>
                <a:effectLst/>
                <a:uLnTx/>
                <a:uFillTx/>
                <a:latin typeface="Times New Roman" panose="02020603050405020304" pitchFamily="18" charset="0"/>
                <a:cs typeface="Times New Roman" panose="02020603050405020304" pitchFamily="18" charset="0"/>
                <a:sym typeface="Arial"/>
              </a:rPr>
              <a:t> </a:t>
            </a:r>
            <a:r>
              <a:rPr kumimoji="0" lang="vi-VN"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Tìm </a:t>
            </a:r>
            <a:r>
              <a:rPr kumimoji="0" lang="vi-VN" sz="24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từ </a:t>
            </a:r>
            <a:r>
              <a:rPr kumimoji="0" lang="en-US" sz="24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ngữ</a:t>
            </a:r>
            <a:r>
              <a:rPr kumimoji="0" lang="en-US" sz="2400" b="1" i="0" u="none" strike="noStrike" kern="0" cap="none" spc="0" normalizeH="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vi-VN" sz="24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có </a:t>
            </a:r>
            <a:r>
              <a:rPr kumimoji="0" lang="vi-VN"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tiếng chứa </a:t>
            </a:r>
            <a:r>
              <a:rPr kumimoji="0" lang="vi-VN" sz="24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uc</a:t>
            </a:r>
            <a:r>
              <a:rPr kumimoji="0" lang="vi-VN"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t>
            </a:r>
            <a:r>
              <a:rPr kumimoji="0" lang="vi-VN"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hoặc </a:t>
            </a:r>
            <a:r>
              <a:rPr kumimoji="0" lang="vi-VN" sz="24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ut</a:t>
            </a:r>
          </a:p>
        </p:txBody>
      </p:sp>
      <p:graphicFrame>
        <p:nvGraphicFramePr>
          <p:cNvPr id="49" name="Table 48">
            <a:extLst>
              <a:ext uri="{FF2B5EF4-FFF2-40B4-BE49-F238E27FC236}">
                <a16:creationId xmlns:a16="http://schemas.microsoft.com/office/drawing/2014/main" id="{D4961AD0-E996-6B4C-8B8C-AF9EF1405BE8}"/>
              </a:ext>
            </a:extLst>
          </p:cNvPr>
          <p:cNvGraphicFramePr>
            <a:graphicFrameLocks noGrp="1"/>
          </p:cNvGraphicFramePr>
          <p:nvPr>
            <p:extLst>
              <p:ext uri="{D42A27DB-BD31-4B8C-83A1-F6EECF244321}">
                <p14:modId xmlns:p14="http://schemas.microsoft.com/office/powerpoint/2010/main" val="2469038084"/>
              </p:ext>
            </p:extLst>
          </p:nvPr>
        </p:nvGraphicFramePr>
        <p:xfrm>
          <a:off x="2928280" y="4449691"/>
          <a:ext cx="6908448" cy="1952535"/>
        </p:xfrm>
        <a:graphic>
          <a:graphicData uri="http://schemas.openxmlformats.org/drawingml/2006/table">
            <a:tbl>
              <a:tblPr firstRow="1" firstCol="1" bandRow="1"/>
              <a:tblGrid>
                <a:gridCol w="1347744">
                  <a:extLst>
                    <a:ext uri="{9D8B030D-6E8A-4147-A177-3AD203B41FA5}">
                      <a16:colId xmlns:a16="http://schemas.microsoft.com/office/drawing/2014/main" val="1162369807"/>
                    </a:ext>
                  </a:extLst>
                </a:gridCol>
                <a:gridCol w="5560704">
                  <a:extLst>
                    <a:ext uri="{9D8B030D-6E8A-4147-A177-3AD203B41FA5}">
                      <a16:colId xmlns:a16="http://schemas.microsoft.com/office/drawing/2014/main" val="1509586747"/>
                    </a:ext>
                  </a:extLst>
                </a:gridCol>
              </a:tblGrid>
              <a:tr h="1042995">
                <a:tc>
                  <a:txBody>
                    <a:bodyPr/>
                    <a:lstStyle/>
                    <a:p>
                      <a:pPr marL="7938" indent="0" algn="ctr">
                        <a:lnSpc>
                          <a:spcPct val="107000"/>
                        </a:lnSpc>
                        <a:tabLst/>
                      </a:pPr>
                      <a:r>
                        <a:rPr lang="x-none" sz="2400" b="1" dirty="0">
                          <a:effectLst/>
                          <a:latin typeface="Times New Roman" panose="02020603050405020304" pitchFamily="18" charset="0"/>
                          <a:ea typeface="Calibri" panose="020F0502020204030204" pitchFamily="34" charset="0"/>
                          <a:cs typeface="Times New Roman" panose="02020603050405020304" pitchFamily="18" charset="0"/>
                        </a:rPr>
                        <a:t>uc</a:t>
                      </a:r>
                    </a:p>
                  </a:txBody>
                  <a:tcPr marT="0" marB="0" anchor="ctr"/>
                </a:tc>
                <a:tc>
                  <a:txBody>
                    <a:bodyPr/>
                    <a:lstStyle/>
                    <a:p>
                      <a:pPr marL="49213" indent="0" algn="l">
                        <a:lnSpc>
                          <a:spcPct val="107000"/>
                        </a:lnSpc>
                        <a:spcAft>
                          <a:spcPts val="800"/>
                        </a:spcAft>
                        <a:tabLst/>
                      </a:pPr>
                      <a:r>
                        <a:rPr lang="en-US" sz="2400" b="1" dirty="0" err="1">
                          <a:effectLst/>
                          <a:latin typeface="Times New Roman" panose="02020603050405020304" pitchFamily="18" charset="0"/>
                          <a:cs typeface="Times New Roman" panose="02020603050405020304" pitchFamily="18" charset="0"/>
                        </a:rPr>
                        <a:t>chúc</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mừng</a:t>
                      </a:r>
                      <a:r>
                        <a:rPr lang="en-US" sz="2400" b="1" dirty="0">
                          <a:effectLst/>
                          <a:latin typeface="Times New Roman" panose="02020603050405020304" pitchFamily="18" charset="0"/>
                          <a:cs typeface="Times New Roman" panose="02020603050405020304" pitchFamily="18" charset="0"/>
                        </a:rPr>
                        <a:t>, </a:t>
                      </a:r>
                      <a:endParaRPr lang="x-none"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nchor="ctr"/>
                </a:tc>
                <a:extLst>
                  <a:ext uri="{0D108BD9-81ED-4DB2-BD59-A6C34878D82A}">
                    <a16:rowId xmlns:a16="http://schemas.microsoft.com/office/drawing/2014/main" val="353857809"/>
                  </a:ext>
                </a:extLst>
              </a:tr>
              <a:tr h="909540">
                <a:tc>
                  <a:txBody>
                    <a:bodyPr/>
                    <a:lstStyle/>
                    <a:p>
                      <a:pPr marL="7938" indent="0" algn="ctr">
                        <a:lnSpc>
                          <a:spcPct val="107000"/>
                        </a:lnSpc>
                        <a:tabLst/>
                      </a:pPr>
                      <a:r>
                        <a:rPr lang="x-none" sz="2400" b="1" dirty="0">
                          <a:effectLst/>
                          <a:latin typeface="Times New Roman" panose="02020603050405020304" pitchFamily="18" charset="0"/>
                          <a:ea typeface="Calibri" panose="020F0502020204030204" pitchFamily="34" charset="0"/>
                          <a:cs typeface="Times New Roman" panose="02020603050405020304" pitchFamily="18" charset="0"/>
                        </a:rPr>
                        <a:t>ut</a:t>
                      </a:r>
                    </a:p>
                  </a:txBody>
                  <a:tcPr marT="0" marB="0" anchor="ctr"/>
                </a:tc>
                <a:tc>
                  <a:txBody>
                    <a:bodyPr/>
                    <a:lstStyle/>
                    <a:p>
                      <a:pPr marL="7938" indent="0" algn="l">
                        <a:lnSpc>
                          <a:spcPct val="107000"/>
                        </a:lnSpc>
                        <a:spcAft>
                          <a:spcPts val="800"/>
                        </a:spcAft>
                        <a:tabLst/>
                      </a:pPr>
                      <a:r>
                        <a:rPr lang="en-US" sz="2400"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sút</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bóng</a:t>
                      </a:r>
                      <a:r>
                        <a:rPr lang="en-US" sz="2400" b="1" dirty="0">
                          <a:effectLst/>
                          <a:latin typeface="Times New Roman" panose="02020603050405020304" pitchFamily="18" charset="0"/>
                          <a:cs typeface="Times New Roman" panose="02020603050405020304" pitchFamily="18" charset="0"/>
                        </a:rPr>
                        <a:t>, </a:t>
                      </a:r>
                      <a:endParaRPr lang="x-none"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nchor="ctr"/>
                </a:tc>
                <a:extLst>
                  <a:ext uri="{0D108BD9-81ED-4DB2-BD59-A6C34878D82A}">
                    <a16:rowId xmlns:a16="http://schemas.microsoft.com/office/drawing/2014/main" val="1485440108"/>
                  </a:ext>
                </a:extLst>
              </a:tr>
            </a:tbl>
          </a:graphicData>
        </a:graphic>
      </p:graphicFrame>
      <p:sp>
        <p:nvSpPr>
          <p:cNvPr id="50" name="TextBox 49">
            <a:extLst>
              <a:ext uri="{FF2B5EF4-FFF2-40B4-BE49-F238E27FC236}">
                <a16:creationId xmlns:a16="http://schemas.microsoft.com/office/drawing/2014/main" id="{F02494C1-01BA-D247-9E04-15A69F1AE482}"/>
              </a:ext>
            </a:extLst>
          </p:cNvPr>
          <p:cNvSpPr txBox="1"/>
          <p:nvPr/>
        </p:nvSpPr>
        <p:spPr>
          <a:xfrm>
            <a:off x="6050264" y="4767415"/>
            <a:ext cx="2169816"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24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súc miệng</a:t>
            </a:r>
            <a:r>
              <a:rPr kumimoji="0" lang="x-none" sz="24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a:t>
            </a:r>
          </a:p>
        </p:txBody>
      </p:sp>
      <p:sp>
        <p:nvSpPr>
          <p:cNvPr id="51" name="TextBox 50">
            <a:extLst>
              <a:ext uri="{FF2B5EF4-FFF2-40B4-BE49-F238E27FC236}">
                <a16:creationId xmlns:a16="http://schemas.microsoft.com/office/drawing/2014/main" id="{7FAAD921-770B-F946-B8A6-EA426D5210A5}"/>
              </a:ext>
            </a:extLst>
          </p:cNvPr>
          <p:cNvSpPr txBox="1"/>
          <p:nvPr/>
        </p:nvSpPr>
        <p:spPr>
          <a:xfrm>
            <a:off x="7702519" y="4767415"/>
            <a:ext cx="2254709"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24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khúc nhạc</a:t>
            </a:r>
            <a:endParaRPr kumimoji="0" lang="x-none" sz="24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endParaRPr>
          </a:p>
        </p:txBody>
      </p:sp>
      <p:sp>
        <p:nvSpPr>
          <p:cNvPr id="52" name="TextBox 51">
            <a:extLst>
              <a:ext uri="{FF2B5EF4-FFF2-40B4-BE49-F238E27FC236}">
                <a16:creationId xmlns:a16="http://schemas.microsoft.com/office/drawing/2014/main" id="{F4AAC67A-6142-F64F-B864-0F5AB2FEC1D5}"/>
              </a:ext>
            </a:extLst>
          </p:cNvPr>
          <p:cNvSpPr txBox="1"/>
          <p:nvPr/>
        </p:nvSpPr>
        <p:spPr>
          <a:xfrm>
            <a:off x="5722041" y="5718932"/>
            <a:ext cx="2169816"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24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bút chì</a:t>
            </a:r>
            <a:r>
              <a:rPr kumimoji="0" lang="x-none" sz="24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a:t>
            </a:r>
          </a:p>
        </p:txBody>
      </p:sp>
    </p:spTree>
    <p:extLst>
      <p:ext uri="{BB962C8B-B14F-4D97-AF65-F5344CB8AC3E}">
        <p14:creationId xmlns:p14="http://schemas.microsoft.com/office/powerpoint/2010/main" val="186146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5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51"/>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45" grpId="0"/>
      <p:bldP spid="46" grpId="0"/>
      <p:bldP spid="47" grpId="0"/>
      <p:bldP spid="48" grpId="0"/>
      <p:bldP spid="50" grpId="0"/>
      <p:bldP spid="51" grpId="0"/>
      <p:bldP spid="5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3">
            <a:extLst>
              <a:ext uri="{FF2B5EF4-FFF2-40B4-BE49-F238E27FC236}">
                <a16:creationId xmlns:a16="http://schemas.microsoft.com/office/drawing/2014/main" id="{B084D209-23B3-4351-8DDB-9DF7E55EAE1B}"/>
              </a:ext>
            </a:extLst>
          </p:cNvPr>
          <p:cNvPicPr>
            <a:picLocks noChangeAspect="1"/>
          </p:cNvPicPr>
          <p:nvPr/>
        </p:nvPicPr>
        <p:blipFill>
          <a:blip r:embed="rId2"/>
          <a:stretch>
            <a:fillRect/>
          </a:stretch>
        </p:blipFill>
        <p:spPr>
          <a:xfrm>
            <a:off x="1677646" y="2199689"/>
            <a:ext cx="1015992" cy="755971"/>
          </a:xfrm>
          <a:prstGeom prst="rect">
            <a:avLst/>
          </a:prstGeom>
        </p:spPr>
      </p:pic>
      <p:pic>
        <p:nvPicPr>
          <p:cNvPr id="7" name="图片 54">
            <a:extLst>
              <a:ext uri="{FF2B5EF4-FFF2-40B4-BE49-F238E27FC236}">
                <a16:creationId xmlns:a16="http://schemas.microsoft.com/office/drawing/2014/main" id="{8A48957D-0930-4CC6-BD89-09BECFA4F117}"/>
              </a:ext>
            </a:extLst>
          </p:cNvPr>
          <p:cNvPicPr>
            <a:picLocks noChangeAspect="1"/>
          </p:cNvPicPr>
          <p:nvPr/>
        </p:nvPicPr>
        <p:blipFill>
          <a:blip r:embed="rId2"/>
          <a:stretch>
            <a:fillRect/>
          </a:stretch>
        </p:blipFill>
        <p:spPr>
          <a:xfrm>
            <a:off x="1605758" y="3603451"/>
            <a:ext cx="1015992" cy="755971"/>
          </a:xfrm>
          <a:prstGeom prst="rect">
            <a:avLst/>
          </a:prstGeom>
        </p:spPr>
      </p:pic>
      <p:sp>
        <p:nvSpPr>
          <p:cNvPr id="8" name="文本框 22">
            <a:extLst>
              <a:ext uri="{FF2B5EF4-FFF2-40B4-BE49-F238E27FC236}">
                <a16:creationId xmlns:a16="http://schemas.microsoft.com/office/drawing/2014/main" id="{0C9928D3-15CE-463A-8DD4-D2BDB8DB2C15}"/>
              </a:ext>
            </a:extLst>
          </p:cNvPr>
          <p:cNvSpPr txBox="1"/>
          <p:nvPr/>
        </p:nvSpPr>
        <p:spPr>
          <a:xfrm>
            <a:off x="4363177" y="1149005"/>
            <a:ext cx="4115355" cy="715709"/>
          </a:xfrm>
          <a:prstGeom prst="rect">
            <a:avLst/>
          </a:prstGeom>
          <a:noFill/>
        </p:spPr>
        <p:txBody>
          <a:bodyPr wrap="square" rtlCol="0">
            <a:spAutoFit/>
          </a:bodyPr>
          <a:lstStyle/>
          <a:p>
            <a:r>
              <a:rPr lang="vi-VN" altLang="zh-CN" sz="4051"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cầu </a:t>
            </a:r>
            <a:r>
              <a:rPr lang="vi-VN" altLang="zh-CN" sz="405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cần đạt</a:t>
            </a:r>
            <a:endParaRPr lang="zh-CN" altLang="en-US" sz="4051"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9" name="TextBox 8">
            <a:extLst>
              <a:ext uri="{FF2B5EF4-FFF2-40B4-BE49-F238E27FC236}">
                <a16:creationId xmlns:a16="http://schemas.microsoft.com/office/drawing/2014/main" id="{F8E31A8D-1ACD-499F-A029-A548BFAB4EF3}"/>
              </a:ext>
            </a:extLst>
          </p:cNvPr>
          <p:cNvSpPr txBox="1"/>
          <p:nvPr/>
        </p:nvSpPr>
        <p:spPr>
          <a:xfrm>
            <a:off x="2788884" y="2070549"/>
            <a:ext cx="8399673" cy="954107"/>
          </a:xfrm>
          <a:prstGeom prst="rect">
            <a:avLst/>
          </a:prstGeom>
          <a:noFill/>
        </p:spPr>
        <p:txBody>
          <a:bodyPr wrap="square">
            <a:spAutoFit/>
          </a:bodyPr>
          <a:lstStyle/>
          <a:p>
            <a:pPr algn="just"/>
            <a:r>
              <a:rPr lang="vi-VN"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Viết</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đúng</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chính</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tả</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một</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đoạn</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văn</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ngắn</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bài</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latin typeface="Times New Roman" panose="02020603050405020304" pitchFamily="18" charset="0"/>
                <a:ea typeface="SimSun" panose="02010600030101010101" pitchFamily="2" charset="-122"/>
                <a:cs typeface="Times New Roman" panose="02020603050405020304" pitchFamily="18" charset="0"/>
              </a:rPr>
              <a:t>Tết</a:t>
            </a:r>
            <a:r>
              <a:rPr lang="en-US" sz="2800" b="1" dirty="0">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latin typeface="Times New Roman" panose="02020603050405020304" pitchFamily="18" charset="0"/>
                <a:ea typeface="SimSun" panose="02010600030101010101" pitchFamily="2" charset="-122"/>
                <a:cs typeface="Times New Roman" panose="02020603050405020304" pitchFamily="18" charset="0"/>
              </a:rPr>
              <a:t>đến</a:t>
            </a:r>
            <a:r>
              <a:rPr lang="en-US" sz="2800" b="1" dirty="0">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latin typeface="Times New Roman" panose="02020603050405020304" pitchFamily="18" charset="0"/>
                <a:ea typeface="SimSun" panose="02010600030101010101" pitchFamily="2" charset="-122"/>
                <a:cs typeface="Times New Roman" panose="02020603050405020304" pitchFamily="18" charset="0"/>
              </a:rPr>
              <a:t>rồi</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theo</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hình</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thức</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nghe</a:t>
            </a:r>
            <a:r>
              <a:rPr lang="en-US" sz="2800" dirty="0">
                <a:latin typeface="Times New Roman" panose="02020603050405020304" pitchFamily="18" charset="0"/>
                <a:ea typeface="SimSun" panose="02010600030101010101" pitchFamily="2" charset="-122"/>
                <a:cs typeface="Times New Roman" panose="02020603050405020304" pitchFamily="18" charset="0"/>
              </a:rPr>
              <a:t> – </a:t>
            </a:r>
            <a:r>
              <a:rPr lang="en-US" sz="2800" dirty="0" err="1">
                <a:latin typeface="Times New Roman" panose="02020603050405020304" pitchFamily="18" charset="0"/>
                <a:ea typeface="SimSun" panose="02010600030101010101" pitchFamily="2" charset="-122"/>
                <a:cs typeface="Times New Roman" panose="02020603050405020304" pitchFamily="18" charset="0"/>
              </a:rPr>
              <a:t>viết</a:t>
            </a:r>
            <a:r>
              <a:rPr lang="vi-VN" sz="2800" dirty="0">
                <a:latin typeface="Times New Roman" panose="02020603050405020304" pitchFamily="18" charset="0"/>
                <a:ea typeface="SimSun" panose="02010600030101010101" pitchFamily="2" charset="-122"/>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A1D5846-644B-4362-ACAC-34CDDE66F124}"/>
              </a:ext>
            </a:extLst>
          </p:cNvPr>
          <p:cNvSpPr txBox="1"/>
          <p:nvPr/>
        </p:nvSpPr>
        <p:spPr>
          <a:xfrm>
            <a:off x="2788884" y="3436325"/>
            <a:ext cx="7844281" cy="954107"/>
          </a:xfrm>
          <a:prstGeom prst="rect">
            <a:avLst/>
          </a:prstGeom>
          <a:noFill/>
        </p:spPr>
        <p:txBody>
          <a:bodyPr wrap="square">
            <a:spAutoFit/>
          </a:bodyPr>
          <a:lstStyle/>
          <a:p>
            <a:pPr algn="just"/>
            <a:r>
              <a:rPr lang="vi-VN" sz="2800" dirty="0">
                <a:latin typeface="Times New Roman" panose="02020603050405020304" pitchFamily="18" charset="0"/>
                <a:ea typeface="SimSun" panose="02010600030101010101" pitchFamily="2" charset="-122"/>
                <a:cs typeface="Times New Roman" panose="02020603050405020304" pitchFamily="18" charset="0"/>
              </a:rPr>
              <a:t>- B</a:t>
            </a:r>
            <a:r>
              <a:rPr lang="en-US" sz="2800" dirty="0" err="1">
                <a:latin typeface="Times New Roman" panose="02020603050405020304" pitchFamily="18" charset="0"/>
                <a:ea typeface="SimSun" panose="02010600030101010101" pitchFamily="2" charset="-122"/>
                <a:cs typeface="Times New Roman" panose="02020603050405020304" pitchFamily="18" charset="0"/>
              </a:rPr>
              <a:t>iết</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cách</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trình</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bày</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đoạn</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văn</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biết</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viết</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hoa</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chữ</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cái</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đầu</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câu</a:t>
            </a:r>
            <a:endParaRPr lang="en-US" sz="2800" dirty="0">
              <a:latin typeface="Times New Roman" panose="02020603050405020304" pitchFamily="18" charset="0"/>
              <a:cs typeface="Times New Roman" panose="02020603050405020304" pitchFamily="18" charset="0"/>
            </a:endParaRPr>
          </a:p>
        </p:txBody>
      </p:sp>
      <p:pic>
        <p:nvPicPr>
          <p:cNvPr id="11" name="图片 54">
            <a:extLst>
              <a:ext uri="{FF2B5EF4-FFF2-40B4-BE49-F238E27FC236}">
                <a16:creationId xmlns:a16="http://schemas.microsoft.com/office/drawing/2014/main" id="{BF079657-1FFE-4780-8D68-69B58F68674A}"/>
              </a:ext>
            </a:extLst>
          </p:cNvPr>
          <p:cNvPicPr>
            <a:picLocks noChangeAspect="1"/>
          </p:cNvPicPr>
          <p:nvPr/>
        </p:nvPicPr>
        <p:blipFill>
          <a:blip r:embed="rId2"/>
          <a:stretch>
            <a:fillRect/>
          </a:stretch>
        </p:blipFill>
        <p:spPr>
          <a:xfrm>
            <a:off x="1677646" y="4802100"/>
            <a:ext cx="1015992" cy="755971"/>
          </a:xfrm>
          <a:prstGeom prst="rect">
            <a:avLst/>
          </a:prstGeom>
        </p:spPr>
      </p:pic>
      <p:sp>
        <p:nvSpPr>
          <p:cNvPr id="12" name="TextBox 11">
            <a:extLst>
              <a:ext uri="{FF2B5EF4-FFF2-40B4-BE49-F238E27FC236}">
                <a16:creationId xmlns:a16="http://schemas.microsoft.com/office/drawing/2014/main" id="{FAB6DA8E-861F-4FA2-B8DB-03A331906277}"/>
              </a:ext>
            </a:extLst>
          </p:cNvPr>
          <p:cNvSpPr txBox="1"/>
          <p:nvPr/>
        </p:nvSpPr>
        <p:spPr>
          <a:xfrm>
            <a:off x="2848868" y="4802101"/>
            <a:ext cx="7746747" cy="954107"/>
          </a:xfrm>
          <a:prstGeom prst="rect">
            <a:avLst/>
          </a:prstGeom>
          <a:noFill/>
        </p:spPr>
        <p:txBody>
          <a:bodyPr wrap="square">
            <a:spAutoFit/>
          </a:bodyPr>
          <a:lstStyle/>
          <a:p>
            <a:r>
              <a:rPr lang="vi-VN"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Làm</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được</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các</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bài</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tập</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chính</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tả</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phân</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biệt</a:t>
            </a:r>
            <a:r>
              <a:rPr lang="en-US" sz="2800" dirty="0">
                <a:latin typeface="Times New Roman" panose="02020603050405020304" pitchFamily="18" charset="0"/>
                <a:ea typeface="SimSun" panose="02010600030101010101" pitchFamily="2" charset="-122"/>
                <a:cs typeface="Times New Roman" panose="02020603050405020304" pitchFamily="18" charset="0"/>
              </a:rPr>
              <a:t> g/</a:t>
            </a:r>
            <a:r>
              <a:rPr lang="en-US" sz="2800" dirty="0" err="1">
                <a:latin typeface="Times New Roman" panose="02020603050405020304" pitchFamily="18" charset="0"/>
                <a:ea typeface="SimSun" panose="02010600030101010101" pitchFamily="2" charset="-122"/>
                <a:cs typeface="Times New Roman" panose="02020603050405020304" pitchFamily="18" charset="0"/>
              </a:rPr>
              <a:t>gh</a:t>
            </a:r>
            <a:r>
              <a:rPr lang="en-US" sz="2800" dirty="0">
                <a:latin typeface="Times New Roman" panose="02020603050405020304" pitchFamily="18" charset="0"/>
                <a:ea typeface="SimSun" panose="02010600030101010101" pitchFamily="2" charset="-122"/>
                <a:cs typeface="Times New Roman" panose="02020603050405020304" pitchFamily="18" charset="0"/>
              </a:rPr>
              <a:t>, s/x </a:t>
            </a:r>
            <a:r>
              <a:rPr lang="en-US" sz="2800" dirty="0" err="1">
                <a:latin typeface="Times New Roman" panose="02020603050405020304" pitchFamily="18" charset="0"/>
                <a:ea typeface="SimSun" panose="02010600030101010101" pitchFamily="2" charset="-122"/>
                <a:cs typeface="Times New Roman" panose="02020603050405020304" pitchFamily="18" charset="0"/>
              </a:rPr>
              <a:t>hoặc</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uc</a:t>
            </a:r>
            <a:r>
              <a:rPr lang="en-US" sz="2800" dirty="0">
                <a:latin typeface="Times New Roman" panose="02020603050405020304" pitchFamily="18" charset="0"/>
                <a:ea typeface="SimSun" panose="02010600030101010101" pitchFamily="2" charset="-122"/>
                <a:cs typeface="Times New Roman" panose="02020603050405020304" pitchFamily="18" charset="0"/>
              </a:rPr>
              <a:t>/</a:t>
            </a:r>
            <a:r>
              <a:rPr lang="en-US" sz="2800" dirty="0" err="1">
                <a:latin typeface="Times New Roman" panose="02020603050405020304" pitchFamily="18" charset="0"/>
                <a:ea typeface="SimSun" panose="02010600030101010101" pitchFamily="2" charset="-122"/>
                <a:cs typeface="Times New Roman" panose="02020603050405020304" pitchFamily="18" charset="0"/>
              </a:rPr>
              <a:t>ut</a:t>
            </a:r>
            <a:r>
              <a:rPr lang="vi-VN" sz="2800" dirty="0">
                <a:latin typeface="Times New Roman" panose="02020603050405020304" pitchFamily="18" charset="0"/>
                <a:ea typeface="SimSun" panose="02010600030101010101" pitchFamily="2" charset="-122"/>
                <a:cs typeface="Times New Roman" panose="02020603050405020304" pitchFamily="18" charset="0"/>
              </a:rPr>
              <a:t>.</a:t>
            </a:r>
            <a:endParaRPr lang="en-US" sz="2800" dirty="0">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7188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8">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8">
                                            <p:txEl>
                                              <p:pRg st="0" end="0"/>
                                            </p:txEl>
                                          </p:spTgt>
                                        </p:tgtEl>
                                        <p:attrNameLst>
                                          <p:attrName>ppt_w</p:attrName>
                                        </p:attrNameLst>
                                      </p:cBhvr>
                                    </p:anim>
                                    <p:anim by="(#ppt_w*0.50)" calcmode="lin" valueType="num">
                                      <p:cBhvr>
                                        <p:cTn id="8" dur="500" decel="50000" autoRev="1" fill="hold">
                                          <p:stCondLst>
                                            <p:cond delay="0"/>
                                          </p:stCondLst>
                                        </p:cTn>
                                        <p:tgtEl>
                                          <p:spTgt spid="8">
                                            <p:txEl>
                                              <p:pRg st="0" end="0"/>
                                            </p:txEl>
                                          </p:spTgt>
                                        </p:tgtEl>
                                        <p:attrNameLst>
                                          <p:attrName>ppt_x</p:attrName>
                                        </p:attrNameLst>
                                      </p:cBhvr>
                                    </p:anim>
                                    <p:anim from="(-#ppt_h/2)" to="(#ppt_y)" calcmode="lin" valueType="num">
                                      <p:cBhvr>
                                        <p:cTn id="9" dur="1000" fill="hold">
                                          <p:stCondLst>
                                            <p:cond delay="0"/>
                                          </p:stCondLst>
                                        </p:cTn>
                                        <p:tgtEl>
                                          <p:spTgt spid="8">
                                            <p:txEl>
                                              <p:pRg st="0" end="0"/>
                                            </p:txEl>
                                          </p:spTgt>
                                        </p:tgtEl>
                                        <p:attrNameLst>
                                          <p:attrName>ppt_y</p:attrName>
                                        </p:attrNameLst>
                                      </p:cBhvr>
                                    </p:anim>
                                    <p:animRot by="21600000">
                                      <p:cBhvr>
                                        <p:cTn id="10" dur="1000" fill="hold">
                                          <p:stCondLst>
                                            <p:cond delay="0"/>
                                          </p:stCondLst>
                                        </p:cTn>
                                        <p:tgtEl>
                                          <p:spTgt spid="8">
                                            <p:txEl>
                                              <p:pRg st="0" end="0"/>
                                            </p:txEl>
                                          </p:spTgt>
                                        </p:tgtEl>
                                        <p:attrNameLst>
                                          <p:attrName>r</p:attrName>
                                        </p:attrNameLst>
                                      </p:cBhvr>
                                    </p:animRot>
                                  </p:childTnLst>
                                </p:cTn>
                              </p:par>
                              <p:par>
                                <p:cTn id="11" presetID="35"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style.rotation</p:attrName>
                                        </p:attrNameLst>
                                      </p:cBhvr>
                                      <p:tavLst>
                                        <p:tav tm="0">
                                          <p:val>
                                            <p:fltVal val="720"/>
                                          </p:val>
                                        </p:tav>
                                        <p:tav tm="100000">
                                          <p:val>
                                            <p:fltVal val="0"/>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style.rotation</p:attrName>
                                        </p:attrNameLst>
                                      </p:cBhvr>
                                      <p:tavLst>
                                        <p:tav tm="0">
                                          <p:val>
                                            <p:fltVal val="720"/>
                                          </p:val>
                                        </p:tav>
                                        <p:tav tm="100000">
                                          <p:val>
                                            <p:fltVal val="0"/>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 calcmode="lin" valueType="num">
                                      <p:cBhvr>
                                        <p:cTn id="22" dur="500" fill="hold"/>
                                        <p:tgtEl>
                                          <p:spTgt spid="11"/>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style.rotation</p:attrName>
                                        </p:attrNameLst>
                                      </p:cBhvr>
                                      <p:tavLst>
                                        <p:tav tm="0">
                                          <p:val>
                                            <p:fltVal val="720"/>
                                          </p:val>
                                        </p:tav>
                                        <p:tav tm="100000">
                                          <p:val>
                                            <p:fltVal val="0"/>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 calcmode="lin" valueType="num">
                                      <p:cBhvr>
                                        <p:cTn id="28" dur="5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1689</TotalTime>
  <Words>540</Words>
  <Application>Microsoft Office PowerPoint</Application>
  <PresentationFormat>Màn hình rộng</PresentationFormat>
  <Paragraphs>72</Paragraphs>
  <Slides>10</Slides>
  <Notes>2</Notes>
  <HiddenSlides>0</HiddenSlides>
  <MMClips>0</MMClips>
  <ScaleCrop>false</ScaleCrop>
  <HeadingPairs>
    <vt:vector size="6" baseType="variant">
      <vt:variant>
        <vt:lpstr>Phông được Dùng</vt:lpstr>
      </vt:variant>
      <vt:variant>
        <vt:i4>7</vt:i4>
      </vt:variant>
      <vt:variant>
        <vt:lpstr>Chủ đề</vt:lpstr>
      </vt:variant>
      <vt:variant>
        <vt:i4>1</vt:i4>
      </vt:variant>
      <vt:variant>
        <vt:lpstr>Tiêu đề Bản chiếu</vt:lpstr>
      </vt:variant>
      <vt:variant>
        <vt:i4>10</vt:i4>
      </vt:variant>
    </vt:vector>
  </HeadingPairs>
  <TitlesOfParts>
    <vt:vector size="18" baseType="lpstr">
      <vt:lpstr>Arial</vt:lpstr>
      <vt:lpstr>Arial Rounded MT Bold</vt:lpstr>
      <vt:lpstr>Calibri</vt:lpstr>
      <vt:lpstr>Calibri Light</vt:lpstr>
      <vt:lpstr>HP001 4 hàng</vt:lpstr>
      <vt:lpstr>iCiel Cadena</vt:lpstr>
      <vt:lpstr>Times New Roman</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Windows 10</cp:lastModifiedBy>
  <cp:revision>233</cp:revision>
  <dcterms:created xsi:type="dcterms:W3CDTF">2021-06-02T14:23:54Z</dcterms:created>
  <dcterms:modified xsi:type="dcterms:W3CDTF">2023-02-03T05:28:43Z</dcterms:modified>
</cp:coreProperties>
</file>