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  <p:sldMasterId id="2147483696" r:id="rId4"/>
  </p:sldMasterIdLst>
  <p:notesMasterIdLst>
    <p:notesMasterId r:id="rId22"/>
  </p:notesMasterIdLst>
  <p:sldIdLst>
    <p:sldId id="431" r:id="rId5"/>
    <p:sldId id="2654" r:id="rId6"/>
    <p:sldId id="427" r:id="rId7"/>
    <p:sldId id="375" r:id="rId8"/>
    <p:sldId id="395" r:id="rId9"/>
    <p:sldId id="376" r:id="rId10"/>
    <p:sldId id="407" r:id="rId11"/>
    <p:sldId id="368" r:id="rId12"/>
    <p:sldId id="369" r:id="rId13"/>
    <p:sldId id="686" r:id="rId14"/>
    <p:sldId id="412" r:id="rId15"/>
    <p:sldId id="411" r:id="rId16"/>
    <p:sldId id="410" r:id="rId17"/>
    <p:sldId id="428" r:id="rId18"/>
    <p:sldId id="415" r:id="rId19"/>
    <p:sldId id="424" r:id="rId20"/>
    <p:sldId id="4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giá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trị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biểu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thức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bằng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bước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tính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giá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trị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biểu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thức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bằng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bước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tính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329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1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7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83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9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5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544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4325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963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500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761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126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95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70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FB17549C-900C-46D9-98E4-D31FE477C38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9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9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30.png"/><Relationship Id="rId4" Type="http://schemas.openxmlformats.org/officeDocument/2006/relationships/image" Target="../media/image29.gif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A5F0E0-F0F5-45CE-9486-F258DEF088FA}"/>
              </a:ext>
            </a:extLst>
          </p:cNvPr>
          <p:cNvSpPr txBox="1"/>
          <p:nvPr/>
        </p:nvSpPr>
        <p:spPr>
          <a:xfrm>
            <a:off x="4295986" y="4554532"/>
            <a:ext cx="5467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2 - Trang 117)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36347" y="341240"/>
            <a:ext cx="5481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thức: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4" y="5038344"/>
            <a:ext cx="2936369" cy="2221166"/>
            <a:chOff x="4753738" y="4604247"/>
            <a:chExt cx="3379700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8" y="5845662"/>
              <a:ext cx="3379700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0975.115.136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680-5741-434D-B17E-FA5C9DD2EC18}"/>
              </a:ext>
            </a:extLst>
          </p:cNvPr>
          <p:cNvSpPr/>
          <p:nvPr/>
        </p:nvSpPr>
        <p:spPr>
          <a:xfrm>
            <a:off x="1688222" y="1357924"/>
            <a:ext cx="6341344" cy="1009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27 + 34 + 66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27 + (34 + 66)</a:t>
            </a:r>
          </a:p>
          <a:p>
            <a:pPr algn="ctr"/>
            <a:endParaRPr lang="en-US" sz="320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60EB-931E-4740-BBD7-43DB61DC4C05}"/>
              </a:ext>
            </a:extLst>
          </p:cNvPr>
          <p:cNvSpPr/>
          <p:nvPr/>
        </p:nvSpPr>
        <p:spPr>
          <a:xfrm>
            <a:off x="1436347" y="3369191"/>
            <a:ext cx="3905250" cy="1009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568A7-0021-44A0-8B3E-1E1855271B10}"/>
              </a:ext>
            </a:extLst>
          </p:cNvPr>
          <p:cNvSpPr txBox="1"/>
          <p:nvPr/>
        </p:nvSpPr>
        <p:spPr>
          <a:xfrm>
            <a:off x="4792788" y="2031627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27 + 100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2BFD-CC03-457A-9653-C2BB5BF84E0C}"/>
              </a:ext>
            </a:extLst>
          </p:cNvPr>
          <p:cNvSpPr txBox="1"/>
          <p:nvPr/>
        </p:nvSpPr>
        <p:spPr>
          <a:xfrm>
            <a:off x="4630526" y="4896697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E2314-68A5-6732-CE02-95F547CC9019}"/>
              </a:ext>
            </a:extLst>
          </p:cNvPr>
          <p:cNvSpPr txBox="1"/>
          <p:nvPr/>
        </p:nvSpPr>
        <p:spPr>
          <a:xfrm>
            <a:off x="4792788" y="2708598"/>
            <a:ext cx="1389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01D3B-F66C-A836-DFE6-A732D304D046}"/>
              </a:ext>
            </a:extLst>
          </p:cNvPr>
          <p:cNvSpPr txBox="1"/>
          <p:nvPr/>
        </p:nvSpPr>
        <p:spPr>
          <a:xfrm>
            <a:off x="4565524" y="3614175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 x (5 x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B50AC-CBBF-4EAE-E3C0-8D073DC73222}"/>
              </a:ext>
            </a:extLst>
          </p:cNvPr>
          <p:cNvSpPr txBox="1"/>
          <p:nvPr/>
        </p:nvSpPr>
        <p:spPr>
          <a:xfrm>
            <a:off x="4565524" y="4316054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 x 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C3832-1528-4A5B-01A6-3A58850E045D}"/>
              </a:ext>
            </a:extLst>
          </p:cNvPr>
          <p:cNvGrpSpPr/>
          <p:nvPr/>
        </p:nvGrpSpPr>
        <p:grpSpPr>
          <a:xfrm>
            <a:off x="8985603" y="1653736"/>
            <a:ext cx="2273778" cy="1487225"/>
            <a:chOff x="392878" y="5039530"/>
            <a:chExt cx="2273778" cy="14872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D9C40222-A9DD-BA0D-7732-12CD4336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0FB9CDFD-3BA1-FF29-4D6A-D8245468464A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  <p:bldP spid="11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F7D3199-776C-45B5-9C60-D7F722A8D00A}"/>
              </a:ext>
            </a:extLst>
          </p:cNvPr>
          <p:cNvGrpSpPr/>
          <p:nvPr/>
        </p:nvGrpSpPr>
        <p:grpSpPr>
          <a:xfrm>
            <a:off x="451601" y="-986531"/>
            <a:ext cx="6618388" cy="6618388"/>
            <a:chOff x="382799" y="-965535"/>
            <a:chExt cx="4963791" cy="4963791"/>
          </a:xfrm>
        </p:grpSpPr>
        <p:pic>
          <p:nvPicPr>
            <p:cNvPr id="35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D4133BCF-4D8E-44EE-8CF2-916802F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9" y="-965535"/>
              <a:ext cx="4963791" cy="4963791"/>
            </a:xfrm>
            <a:prstGeom prst="rect">
              <a:avLst/>
            </a:prstGeom>
          </p:spPr>
        </p:pic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1EAE8CB1-F117-40AC-AAF1-3AAF17665654}"/>
                </a:ext>
              </a:extLst>
            </p:cNvPr>
            <p:cNvSpPr txBox="1"/>
            <p:nvPr/>
          </p:nvSpPr>
          <p:spPr>
            <a:xfrm>
              <a:off x="1101227" y="826750"/>
              <a:ext cx="3308005" cy="154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xuất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sắc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vụ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A38E8130-B3C2-46DD-8DF5-9C2619751890}"/>
              </a:ext>
            </a:extLst>
          </p:cNvPr>
          <p:cNvGrpSpPr/>
          <p:nvPr/>
        </p:nvGrpSpPr>
        <p:grpSpPr>
          <a:xfrm>
            <a:off x="-207010" y="-2066658"/>
            <a:ext cx="7856131" cy="8681785"/>
            <a:chOff x="429075" y="-1104397"/>
            <a:chExt cx="4963791" cy="4963791"/>
          </a:xfrm>
        </p:grpSpPr>
        <p:pic>
          <p:nvPicPr>
            <p:cNvPr id="38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44BCD7B9-AD13-4E52-BC1A-CBF731A7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075" y="-1104397"/>
              <a:ext cx="4963791" cy="4963791"/>
            </a:xfrm>
            <a:prstGeom prst="rect">
              <a:avLst/>
            </a:prstGeom>
          </p:spPr>
        </p:pic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3F5464EC-17E5-43A0-AA3C-CC71A06ECF53}"/>
                </a:ext>
              </a:extLst>
            </p:cNvPr>
            <p:cNvSpPr txBox="1"/>
            <p:nvPr/>
          </p:nvSpPr>
          <p:spPr>
            <a:xfrm>
              <a:off x="1187106" y="660198"/>
              <a:ext cx="3224442" cy="15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Bây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giờ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chúng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ta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sẽ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liên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hệ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tổng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đài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báo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cáo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kết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quả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làm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 </a:t>
              </a:r>
              <a:r>
                <a:rPr lang="vi-VN" sz="42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nhé</a:t>
              </a:r>
              <a:r>
                <a:rPr lang="vi-VN" sz="42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!</a:t>
              </a:r>
              <a:endParaRPr lang="en-US" sz="42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A10D55CB-C89D-4715-B258-86D1FBDF4DB4}"/>
              </a:ext>
            </a:extLst>
          </p:cNvPr>
          <p:cNvGrpSpPr/>
          <p:nvPr/>
        </p:nvGrpSpPr>
        <p:grpSpPr>
          <a:xfrm>
            <a:off x="4007109" y="-3358780"/>
            <a:ext cx="7934479" cy="3260878"/>
            <a:chOff x="2946399" y="-241604"/>
            <a:chExt cx="5950859" cy="244565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D03BEC18-0138-4C94-A3E9-D43C472D119D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4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35EEDA91-7EFD-4973-A5ED-B23B37323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A707F59F-4177-4BAB-9852-BBBF1043B53E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2D73C114-A1D6-41E3-BB86-ED3E6CDF74A7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C64BAF03-B722-447A-9532-4AA52CF78D56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F208FD68-5A96-4680-A9DA-3145951CD5F7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5C53A539-CF60-493C-96E4-05A4296C6C87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A63025FB-FCF9-4D34-AEAE-379ABAF220DE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Coiny"/>
                  <a:cs typeface="Arial"/>
                  <a:sym typeface="Arial"/>
                </a:rPr>
                <a:t>6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4687609-B3E7-40CE-BCEC-7309253FFB8E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BÁO CÁO</a:t>
              </a:r>
              <a:endParaRPr lang="en-US" sz="21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79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2">
            <a:extLst>
              <a:ext uri="{FF2B5EF4-FFF2-40B4-BE49-F238E27FC236}">
                <a16:creationId xmlns:a16="http://schemas.microsoft.com/office/drawing/2014/main" id="{A18BED09-8127-4BD4-BDC0-28296B60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4686806" y="1483933"/>
            <a:ext cx="6752780" cy="4800247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66061" y="672945"/>
              <a:ext cx="4331299" cy="10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Để báo cáo với tổng đài, các bạn sẽ </a:t>
              </a:r>
              <a:r>
                <a:rPr lang="en-US" sz="3200" b="1" kern="0" dirty="0" err="1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giúp</a:t>
              </a:r>
              <a:r>
                <a:rPr lang="en-US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anh</a:t>
              </a:r>
              <a:r>
                <a:rPr lang="en-US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hoàn</a:t>
              </a:r>
              <a:r>
                <a:rPr lang="en-US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lang="en-US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4 </a:t>
              </a:r>
              <a:r>
                <a:rPr lang="en-US" sz="3200" b="1" kern="0" dirty="0" err="1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nhé</a:t>
              </a:r>
              <a:r>
                <a:rPr lang="en-US" sz="3200" b="1" kern="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3953826" y="-84489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BÁO CÁO</a:t>
              </a:r>
              <a:endParaRPr lang="en-US" sz="2133" b="1" kern="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id="{03D811BE-B6AB-4384-8848-DC24BA6B3E27}"/>
              </a:ext>
            </a:extLst>
          </p:cNvPr>
          <p:cNvSpPr txBox="1"/>
          <p:nvPr/>
        </p:nvSpPr>
        <p:spPr>
          <a:xfrm>
            <a:off x="1161288" y="432145"/>
            <a:ext cx="1061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0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4 bánh </a:t>
            </a:r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28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28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288 bánh </a:t>
            </a:r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…. </a:t>
            </a:r>
            <a:r>
              <a:rPr lang="en-US" sz="28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80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FA56-A076-48F2-B14B-FB031C30C30E}"/>
              </a:ext>
            </a:extLst>
          </p:cNvPr>
          <p:cNvSpPr txBox="1"/>
          <p:nvPr/>
        </p:nvSpPr>
        <p:spPr>
          <a:xfrm>
            <a:off x="4967785" y="2423160"/>
            <a:ext cx="6882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hộp bánh xe đóng được là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 : 4 = 72 (hộp)</a:t>
            </a:r>
          </a:p>
          <a:p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Số thùng bánh xe đóng được là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8 = 9 (thùng)</a:t>
            </a:r>
          </a:p>
          <a:p>
            <a:pPr algn="ctr"/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Đáp số: 9 thùng bánh xe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E347F4-7476-4509-8124-17C540C04768}"/>
              </a:ext>
            </a:extLst>
          </p:cNvPr>
          <p:cNvCxnSpPr>
            <a:cxnSpLocks/>
          </p:cNvCxnSpPr>
          <p:nvPr/>
        </p:nvCxnSpPr>
        <p:spPr>
          <a:xfrm>
            <a:off x="3448449" y="827865"/>
            <a:ext cx="41397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27C543-8BA8-2876-2536-20A37E40FADD}"/>
              </a:ext>
            </a:extLst>
          </p:cNvPr>
          <p:cNvCxnSpPr>
            <a:cxnSpLocks/>
          </p:cNvCxnSpPr>
          <p:nvPr/>
        </p:nvCxnSpPr>
        <p:spPr>
          <a:xfrm>
            <a:off x="7872598" y="827865"/>
            <a:ext cx="2731713" cy="29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E6BD87-9158-87A8-F1A2-6E84729C1BB3}"/>
              </a:ext>
            </a:extLst>
          </p:cNvPr>
          <p:cNvCxnSpPr>
            <a:cxnSpLocks/>
          </p:cNvCxnSpPr>
          <p:nvPr/>
        </p:nvCxnSpPr>
        <p:spPr>
          <a:xfrm>
            <a:off x="5518302" y="1277999"/>
            <a:ext cx="235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33FA49-77E7-A860-02D8-FBF080292FD1}"/>
              </a:ext>
            </a:extLst>
          </p:cNvPr>
          <p:cNvCxnSpPr>
            <a:cxnSpLocks/>
          </p:cNvCxnSpPr>
          <p:nvPr/>
        </p:nvCxnSpPr>
        <p:spPr>
          <a:xfrm>
            <a:off x="1161288" y="1717003"/>
            <a:ext cx="3806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7E4FE1-B517-5884-3901-3BF5D046838F}"/>
              </a:ext>
            </a:extLst>
          </p:cNvPr>
          <p:cNvGrpSpPr/>
          <p:nvPr/>
        </p:nvGrpSpPr>
        <p:grpSpPr>
          <a:xfrm>
            <a:off x="1157351" y="4727308"/>
            <a:ext cx="2273778" cy="1487225"/>
            <a:chOff x="392878" y="5039530"/>
            <a:chExt cx="2273778" cy="14872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6B90D295-7BB9-5872-E4FF-9804824E5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7967AD95-AB8C-77D9-772E-882C32D0CEFB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E0A0C72-4768-4652-9C9C-6A1EB8B32906}"/>
              </a:ext>
            </a:extLst>
          </p:cNvPr>
          <p:cNvGrpSpPr/>
          <p:nvPr/>
        </p:nvGrpSpPr>
        <p:grpSpPr>
          <a:xfrm>
            <a:off x="-175327" y="-270339"/>
            <a:ext cx="7668044" cy="5515696"/>
            <a:chOff x="188167" y="14163"/>
            <a:chExt cx="5751033" cy="4136772"/>
          </a:xfrm>
        </p:grpSpPr>
        <p:pic>
          <p:nvPicPr>
            <p:cNvPr id="39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1D9564-C9EC-430F-B457-EAE4E9DF5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7222" y1="67222" x2="67222" y2="67222"/>
                          <a14:foregroundMark x1="77222" y1="75000" x2="7722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15135" r="8438" b="19410"/>
            <a:stretch/>
          </p:blipFill>
          <p:spPr>
            <a:xfrm rot="21263900">
              <a:off x="188167" y="14163"/>
              <a:ext cx="5751033" cy="4136772"/>
            </a:xfrm>
            <a:prstGeom prst="rect">
              <a:avLst/>
            </a:prstGeom>
          </p:spPr>
        </p:pic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5AB13EEE-B1C2-4438-A345-E3E7B4DCC92C}"/>
                </a:ext>
              </a:extLst>
            </p:cNvPr>
            <p:cNvSpPr txBox="1"/>
            <p:nvPr/>
          </p:nvSpPr>
          <p:spPr>
            <a:xfrm rot="21417433" flipH="1">
              <a:off x="1198141" y="1053032"/>
              <a:ext cx="3644007" cy="222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bạn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tốt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lắm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! Anh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báo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cáo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xong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kết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quả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ngày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việc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tổng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đài</a:t>
              </a:r>
              <a:r>
                <a:rPr lang="vi-VN" sz="3733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493904"/>
            <a:ext cx="5942141" cy="474134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28735" y="1053982"/>
            <a:ext cx="56830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Nhằm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nâng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tin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cậy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chất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lượng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phục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vụ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hãy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giúp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đạt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chuẩn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sao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bằng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hoàn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 </a:t>
            </a:r>
            <a:r>
              <a:rPr lang="en-US" sz="3200" b="1" dirty="0" err="1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EE0AB-6598-4FC0-9911-FE2EF0FE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EF72725F-B99D-43C3-A94A-668E1A1E652E}"/>
              </a:ext>
            </a:extLst>
          </p:cNvPr>
          <p:cNvSpPr txBox="1"/>
          <p:nvPr/>
        </p:nvSpPr>
        <p:spPr>
          <a:xfrm>
            <a:off x="1929384" y="271011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2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Chọn dấu phép tính “+, -, x, :” thích hợp thay cho dấu ? để được biểu thức có giá trị bé nhất.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E39417-0DC2-4293-AA41-3F6D1FD00FA0}"/>
              </a:ext>
            </a:extLst>
          </p:cNvPr>
          <p:cNvSpPr/>
          <p:nvPr/>
        </p:nvSpPr>
        <p:spPr>
          <a:xfrm>
            <a:off x="1269632" y="260255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32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Hình ảnh 3">
            <a:extLst>
              <a:ext uri="{FF2B5EF4-FFF2-40B4-BE49-F238E27FC236}">
                <a16:creationId xmlns:a16="http://schemas.microsoft.com/office/drawing/2014/main" id="{86E35DCA-590A-4BD5-9E0D-7A85A52C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>
            <a:extLst>
              <a:ext uri="{FF2B5EF4-FFF2-40B4-BE49-F238E27FC236}">
                <a16:creationId xmlns:a16="http://schemas.microsoft.com/office/drawing/2014/main" id="{4735ADBC-5AD0-4943-922F-F4BFB97C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>
            <a:extLst>
              <a:ext uri="{FF2B5EF4-FFF2-40B4-BE49-F238E27FC236}">
                <a16:creationId xmlns:a16="http://schemas.microsoft.com/office/drawing/2014/main" id="{AA2DCD41-2AF9-48A8-8325-4F793B4A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>
            <a:extLst>
              <a:ext uri="{FF2B5EF4-FFF2-40B4-BE49-F238E27FC236}">
                <a16:creationId xmlns:a16="http://schemas.microsoft.com/office/drawing/2014/main" id="{EBBDD3C8-7B5B-43AA-9B2C-3204DF899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>
            <a:extLst>
              <a:ext uri="{FF2B5EF4-FFF2-40B4-BE49-F238E27FC236}">
                <a16:creationId xmlns:a16="http://schemas.microsoft.com/office/drawing/2014/main" id="{DF3159B7-1BBB-4088-827F-735D16C2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>
            <a:extLst>
              <a:ext uri="{FF2B5EF4-FFF2-40B4-BE49-F238E27FC236}">
                <a16:creationId xmlns:a16="http://schemas.microsoft.com/office/drawing/2014/main" id="{54DC4838-B7FC-404C-8CE6-D50274EF1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>
            <a:extLst>
              <a:ext uri="{FF2B5EF4-FFF2-40B4-BE49-F238E27FC236}">
                <a16:creationId xmlns:a16="http://schemas.microsoft.com/office/drawing/2014/main" id="{19DD0651-3D29-4E98-B7D8-B197E6FB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>
            <a:extLst>
              <a:ext uri="{FF2B5EF4-FFF2-40B4-BE49-F238E27FC236}">
                <a16:creationId xmlns:a16="http://schemas.microsoft.com/office/drawing/2014/main" id="{3B5332F3-8EEA-4AB5-B8D4-9ADE41D5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>
            <a:extLst>
              <a:ext uri="{FF2B5EF4-FFF2-40B4-BE49-F238E27FC236}">
                <a16:creationId xmlns:a16="http://schemas.microsoft.com/office/drawing/2014/main" id="{B19ED3EA-32C4-4E17-B2AC-31B79746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>
            <a:extLst>
              <a:ext uri="{FF2B5EF4-FFF2-40B4-BE49-F238E27FC236}">
                <a16:creationId xmlns:a16="http://schemas.microsoft.com/office/drawing/2014/main" id="{98898A91-866F-49D5-A1E9-0E5490FF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36C55FE-9CEE-40D0-96E9-34B3CD47EC84}"/>
              </a:ext>
            </a:extLst>
          </p:cNvPr>
          <p:cNvGrpSpPr/>
          <p:nvPr/>
        </p:nvGrpSpPr>
        <p:grpSpPr>
          <a:xfrm>
            <a:off x="3351105" y="2574712"/>
            <a:ext cx="4605087" cy="1938992"/>
            <a:chOff x="3646968" y="2573079"/>
            <a:chExt cx="3799650" cy="193899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B43026-3DEB-4C37-ABD7-7DC1AE6EF598}"/>
                </a:ext>
              </a:extLst>
            </p:cNvPr>
            <p:cNvSpPr txBox="1"/>
            <p:nvPr/>
          </p:nvSpPr>
          <p:spPr>
            <a:xfrm>
              <a:off x="3646968" y="2573079"/>
              <a:ext cx="379965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x (6      6)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3E166FF-4977-4736-AF2E-F1567A624DD8}"/>
                </a:ext>
              </a:extLst>
            </p:cNvPr>
            <p:cNvSpPr/>
            <p:nvPr/>
          </p:nvSpPr>
          <p:spPr>
            <a:xfrm>
              <a:off x="5537437" y="2741498"/>
              <a:ext cx="631649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7253192-42CC-4720-B89C-87151AB6C680}"/>
              </a:ext>
            </a:extLst>
          </p:cNvPr>
          <p:cNvSpPr/>
          <p:nvPr/>
        </p:nvSpPr>
        <p:spPr>
          <a:xfrm>
            <a:off x="5642309" y="2759149"/>
            <a:ext cx="765544" cy="669851"/>
          </a:xfrm>
          <a:prstGeom prst="roundRect">
            <a:avLst>
              <a:gd name="adj" fmla="val 2062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5ED2B-878F-4C2A-BA55-60EC72A8F551}"/>
              </a:ext>
            </a:extLst>
          </p:cNvPr>
          <p:cNvSpPr txBox="1"/>
          <p:nvPr/>
        </p:nvSpPr>
        <p:spPr>
          <a:xfrm>
            <a:off x="1555030" y="4237334"/>
            <a:ext cx="1042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9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529244"/>
            <a:ext cx="5989076" cy="499396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34647" y="1346200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xuất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“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làm</a:t>
            </a:r>
            <a:r>
              <a:rPr lang="vi-VN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shipper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”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tạm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biệt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hẹn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gặp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lại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2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325440" y="3850330"/>
            <a:ext cx="2164502" cy="216450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-487650"/>
            <a:ext cx="2275300" cy="2275300"/>
          </a:xfrm>
          <a:prstGeom prst="rect">
            <a:avLst/>
          </a:prstGeom>
        </p:spPr>
      </p:pic>
      <p:pic>
        <p:nvPicPr>
          <p:cNvPr id="8" name="Picture 4" descr="Number 3/4 illustration, Fraction fun Fraction Pizza, Learning Fractions s,  text, logo, sign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12" y="5282930"/>
            <a:ext cx="1047888" cy="12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action png images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" y="201933"/>
            <a:ext cx="1005264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AE6CC-918D-4268-82B5-62DFC12E17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4011" y="2148729"/>
            <a:ext cx="811447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850058"/>
            <a:ext cx="538044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hôm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nay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hãy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hoàn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giúp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mình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giao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nhé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!</a:t>
            </a:r>
            <a:endParaRPr lang="en-US" sz="373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4B29959-1B87-412B-9EFF-D1B6C9AC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007977BD-8204-4401-B4C4-728587E9AB1B}"/>
              </a:ext>
            </a:extLst>
          </p:cNvPr>
          <p:cNvGrpSpPr/>
          <p:nvPr/>
        </p:nvGrpSpPr>
        <p:grpSpPr>
          <a:xfrm>
            <a:off x="5336196" y="1346200"/>
            <a:ext cx="6486547" cy="5813504"/>
            <a:chOff x="2819433" y="-237150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4F9E8219-7EC3-42BE-A8A8-36E7AFB67FAF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27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35C7A79-D9BE-40DD-87A1-1243C3E64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D1FEEE79-7E3E-41E8-A489-CA94AFB820F7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571079CF-4696-447E-B8EF-984682765D0F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A33B77D6-E04B-48F3-9325-F2D6EE7FE06E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0F055CD5-75DD-4614-BB8A-5542ACA375F9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Hình Bầu dục 31">
                <a:extLst>
                  <a:ext uri="{FF2B5EF4-FFF2-40B4-BE49-F238E27FC236}">
                    <a16:creationId xmlns:a16="http://schemas.microsoft.com/office/drawing/2014/main" id="{4142F0DA-E4DF-4251-8C85-0A1B55B957F0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A59BB28A-1717-44A6-AFE3-6101341B114F}"/>
                </a:ext>
              </a:extLst>
            </p:cNvPr>
            <p:cNvSpPr txBox="1"/>
            <p:nvPr/>
          </p:nvSpPr>
          <p:spPr>
            <a:xfrm>
              <a:off x="3961168" y="649389"/>
              <a:ext cx="4298958" cy="107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Thực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hiện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công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việc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giao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địa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điểm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sẵn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trên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đơn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cách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giải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toán</a:t>
              </a:r>
              <a:r>
                <a:rPr lang="vi-VN" sz="3200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sau</a:t>
              </a:r>
              <a:r>
                <a:rPr lang="vi-VN" sz="26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en-US" sz="2667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420B84-BF33-4ABF-99FF-D33981D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670" y1="82327" x2="46416" y2="84564"/>
                        <a14:backgroundMark x1="36918" y1="81655" x2="39068" y2="82774"/>
                        <a14:backgroundMark x1="42473" y1="82774" x2="35663" y2="80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15751" y="2977662"/>
            <a:ext cx="5548923" cy="4445105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5042235" y="-405943"/>
            <a:ext cx="6921928" cy="3096819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00499" y="2009154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1867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84674" y="1162086"/>
              <a:ext cx="4686751" cy="7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GIAO HÀNG </a:t>
              </a:r>
              <a:endParaRPr lang="en-US" sz="1867" b="1" kern="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E826BF59-8D1F-414E-BB9B-F7A1C633C229}"/>
              </a:ext>
            </a:extLst>
          </p:cNvPr>
          <p:cNvGrpSpPr/>
          <p:nvPr/>
        </p:nvGrpSpPr>
        <p:grpSpPr>
          <a:xfrm>
            <a:off x="253249" y="54890"/>
            <a:ext cx="4602275" cy="3367185"/>
            <a:chOff x="447404" y="272301"/>
            <a:chExt cx="3706467" cy="1403735"/>
          </a:xfrm>
        </p:grpSpPr>
        <p:pic>
          <p:nvPicPr>
            <p:cNvPr id="21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B14A26F2-8791-481B-9770-54454C7D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706467" cy="1403735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3E4F906-3975-41C4-A402-1C8565725800}"/>
                </a:ext>
              </a:extLst>
            </p:cNvPr>
            <p:cNvSpPr txBox="1"/>
            <p:nvPr/>
          </p:nvSpPr>
          <p:spPr>
            <a:xfrm>
              <a:off x="910346" y="439092"/>
              <a:ext cx="2786070" cy="1227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Tiết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1, </a:t>
              </a:r>
              <a:r>
                <a:rPr lang="vi-VN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chuẩn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bị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đi giao.</a:t>
              </a:r>
              <a:endPara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790C49A-FD3B-4400-8E3E-B7B258A9345E}"/>
              </a:ext>
            </a:extLst>
          </p:cNvPr>
          <p:cNvGrpSpPr/>
          <p:nvPr/>
        </p:nvGrpSpPr>
        <p:grpSpPr>
          <a:xfrm>
            <a:off x="32815" y="110305"/>
            <a:ext cx="5303381" cy="3367185"/>
            <a:chOff x="447404" y="272301"/>
            <a:chExt cx="3053369" cy="1403735"/>
          </a:xfrm>
        </p:grpSpPr>
        <p:pic>
          <p:nvPicPr>
            <p:cNvPr id="35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9A6D07DA-5CC0-4505-8EA5-211C53BD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053369" cy="1403735"/>
            </a:xfrm>
            <a:prstGeom prst="rect">
              <a:avLst/>
            </a:prstGeom>
          </p:spPr>
        </p:pic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3F7FFED7-C6A0-4429-BEC2-5903B2CE85D2}"/>
                </a:ext>
              </a:extLst>
            </p:cNvPr>
            <p:cNvSpPr txBox="1"/>
            <p:nvPr/>
          </p:nvSpPr>
          <p:spPr>
            <a:xfrm>
              <a:off x="604622" y="490994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Sang tiết </a:t>
              </a:r>
              <a:r>
                <a:rPr lang="en-US" sz="3733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này</a:t>
              </a:r>
              <a:r>
                <a:rPr lang="vi-VN" sz="3733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chúng ta bắt đầu vào hành trình giao hàng nhé!</a:t>
              </a:r>
              <a:endParaRPr lang="en-US" sz="3733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BC684117-99EB-43DA-BD5E-3DA0A51DD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53" y="2977662"/>
            <a:ext cx="4865156" cy="38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447163" y="124807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1" y="1443915"/>
            <a:ext cx="1386783" cy="976589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566551" y="2463103"/>
            <a:ext cx="404317" cy="2663981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16147" y="766098"/>
            <a:ext cx="3354183" cy="5170484"/>
          </a:xfrm>
          <a:prstGeom prst="rect">
            <a:avLst/>
          </a:prstGeom>
        </p:spPr>
      </p:pic>
      <p:pic>
        <p:nvPicPr>
          <p:cNvPr id="32" name="Hình ảnh 31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B0BCC1-BAB9-45E4-BB34-31A4C85F8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 flipH="1">
            <a:off x="6611194" y="766098"/>
            <a:ext cx="898373" cy="756117"/>
          </a:xfrm>
          <a:prstGeom prst="rect">
            <a:avLst/>
          </a:prstGeom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id="{CA1834E0-170A-41D4-9300-540299168DA1}"/>
              </a:ext>
            </a:extLst>
          </p:cNvPr>
          <p:cNvSpPr txBox="1"/>
          <p:nvPr/>
        </p:nvSpPr>
        <p:spPr>
          <a:xfrm>
            <a:off x="3873973" y="2201642"/>
            <a:ext cx="41511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5F8EF77B-76E9-4747-8874-96899A7D8595}"/>
              </a:ext>
            </a:extLst>
          </p:cNvPr>
          <p:cNvSpPr txBox="1"/>
          <p:nvPr/>
        </p:nvSpPr>
        <p:spPr>
          <a:xfrm>
            <a:off x="8025125" y="747742"/>
            <a:ext cx="399795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F7C48BFE-135D-4983-8475-0C0DE5A476E1}"/>
              </a:ext>
            </a:extLst>
          </p:cNvPr>
          <p:cNvSpPr txBox="1"/>
          <p:nvPr/>
        </p:nvSpPr>
        <p:spPr>
          <a:xfrm>
            <a:off x="6225371" y="5877750"/>
            <a:ext cx="42590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2222 C -0.00468 0.00679 0.01285 0.01203 0.03039 0.0321 C 0.04775 0.05216 0.05799 0.07993 0.05278 0.09444 C 0.0474 0.10895 0.05816 0.13734 0.07552 0.1574 C 0.09236 0.17654 0.11181 0.18333 0.11684 0.16821 " pathEditMode="relative" rAng="1980000" ptsTypes="AAAAA">
                                      <p:cBhvr>
                                        <p:cTn id="11" dur="4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7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9015611C-2B29-4705-8BB5-F047D934424B}"/>
              </a:ext>
            </a:extLst>
          </p:cNvPr>
          <p:cNvSpPr txBox="1"/>
          <p:nvPr/>
        </p:nvSpPr>
        <p:spPr>
          <a:xfrm>
            <a:off x="1295262" y="400619"/>
            <a:ext cx="62982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87202A7A-0A67-4EEB-9E86-67BA4231DEFA}"/>
              </a:ext>
            </a:extLst>
          </p:cNvPr>
          <p:cNvSpPr txBox="1"/>
          <p:nvPr/>
        </p:nvSpPr>
        <p:spPr>
          <a:xfrm>
            <a:off x="280384" y="2132564"/>
            <a:ext cx="396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a)182 – (96 – 54) </a:t>
            </a: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754F358-7F59-4610-AFA7-ECD1EA16A0EC}"/>
              </a:ext>
            </a:extLst>
          </p:cNvPr>
          <p:cNvSpPr txBox="1"/>
          <p:nvPr/>
        </p:nvSpPr>
        <p:spPr>
          <a:xfrm>
            <a:off x="6620987" y="2135687"/>
            <a:ext cx="334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7 x (48 : 6)</a:t>
            </a:r>
            <a:endParaRPr lang="en-US" sz="36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A36ED-713D-4527-B27F-663D99FBBA81}"/>
              </a:ext>
            </a:extLst>
          </p:cNvPr>
          <p:cNvSpPr txBox="1"/>
          <p:nvPr/>
        </p:nvSpPr>
        <p:spPr>
          <a:xfrm>
            <a:off x="4009161" y="2132564"/>
            <a:ext cx="2436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4B6A-1BBE-4A20-B17B-E3955D2AB6AE}"/>
              </a:ext>
            </a:extLst>
          </p:cNvPr>
          <p:cNvSpPr txBox="1"/>
          <p:nvPr/>
        </p:nvSpPr>
        <p:spPr>
          <a:xfrm>
            <a:off x="4009161" y="2823582"/>
            <a:ext cx="142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DF081A-3FB9-459C-9956-997C439C6A15}"/>
              </a:ext>
            </a:extLst>
          </p:cNvPr>
          <p:cNvSpPr txBox="1"/>
          <p:nvPr/>
        </p:nvSpPr>
        <p:spPr>
          <a:xfrm>
            <a:off x="9659217" y="2135686"/>
            <a:ext cx="167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C4AC-0A90-4206-818A-17C18DF765EE}"/>
              </a:ext>
            </a:extLst>
          </p:cNvPr>
          <p:cNvSpPr txBox="1"/>
          <p:nvPr/>
        </p:nvSpPr>
        <p:spPr>
          <a:xfrm>
            <a:off x="9686927" y="2823582"/>
            <a:ext cx="123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68429C-D161-5D77-368C-04B65146C8BC}"/>
              </a:ext>
            </a:extLst>
          </p:cNvPr>
          <p:cNvGrpSpPr/>
          <p:nvPr/>
        </p:nvGrpSpPr>
        <p:grpSpPr>
          <a:xfrm>
            <a:off x="8622959" y="340147"/>
            <a:ext cx="2273778" cy="1487225"/>
            <a:chOff x="392878" y="5039530"/>
            <a:chExt cx="2273778" cy="148722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BD355AC-7A10-3581-3028-E1F1A92E9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A6315C3B-6C03-89E7-A340-B820C3EDCAAE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186935" y="92020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0" y="1443915"/>
            <a:ext cx="1126555" cy="648720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272503" y="2429284"/>
            <a:ext cx="732187" cy="2403753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28847" y="797590"/>
            <a:ext cx="3354183" cy="5170484"/>
          </a:xfrm>
          <a:prstGeom prst="rect">
            <a:avLst/>
          </a:prstGeom>
        </p:spPr>
      </p:pic>
      <p:pic>
        <p:nvPicPr>
          <p:cNvPr id="38" name="Hình ảnh 37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B5B8BD5-6FA2-4E08-8BE7-95E2343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>
            <a:off x="9547823" y="2672883"/>
            <a:ext cx="898373" cy="75611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D9E3BB30-BA9F-4F43-8C33-9EA2D0BE1E20}"/>
              </a:ext>
            </a:extLst>
          </p:cNvPr>
          <p:cNvSpPr txBox="1"/>
          <p:nvPr/>
        </p:nvSpPr>
        <p:spPr>
          <a:xfrm>
            <a:off x="3832797" y="2201642"/>
            <a:ext cx="405218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5615AED4-ECFC-4B83-8EBD-00422EFA6B43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A03461E2-7249-4B36-A9A1-83BBA296F17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AB999DCE-A3E5-47E9-9D56-8ED2EFF8051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82AD1A1B-E00A-48CE-A398-E92E3EE892B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1EADC6C-50B9-437A-9E1D-FBFBB4F7240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B747C798-6253-4E6D-9895-5BA14E2E0966}"/>
              </a:ext>
            </a:extLst>
          </p:cNvPr>
          <p:cNvSpPr txBox="1"/>
          <p:nvPr/>
        </p:nvSpPr>
        <p:spPr>
          <a:xfrm>
            <a:off x="7723091" y="472586"/>
            <a:ext cx="4001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A06FBB9-7B4A-46D9-9B14-614C788A02C5}"/>
              </a:ext>
            </a:extLst>
          </p:cNvPr>
          <p:cNvSpPr txBox="1"/>
          <p:nvPr/>
        </p:nvSpPr>
        <p:spPr>
          <a:xfrm>
            <a:off x="6299543" y="5821995"/>
            <a:ext cx="41849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24E-17 -2.46914E-7 C 0.00087 0.00247 -0.02413 0.01605 -0.05694 0.03179 C -0.08958 0.04722 -0.11788 0.05895 -0.11788 0.05617 C -0.1191 0.0537 -0.14653 0.06451 -0.17934 0.07994 C -0.21128 0.09568 -0.2401 0.11142 -0.23906 0.11389 " pathEditMode="relative" rAng="9900000" ptsTypes="AAAAA">
                                      <p:cBhvr>
                                        <p:cTn id="11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22">
            <a:extLst>
              <a:ext uri="{FF2B5EF4-FFF2-40B4-BE49-F238E27FC236}">
                <a16:creationId xmlns:a16="http://schemas.microsoft.com/office/drawing/2014/main" id="{112ECC04-B3BD-4445-B948-4E650A3F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5048652" y="1252062"/>
            <a:ext cx="6469241" cy="5698979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89666" y="692532"/>
              <a:ext cx="3986940" cy="120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Tìm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điện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thoại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liên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hệ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khách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chưa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nhận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đơn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trong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ngày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hôm nay </a:t>
              </a:r>
              <a:r>
                <a:rPr lang="vi-VN" sz="2933" b="1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bằng</a:t>
              </a:r>
              <a:r>
                <a:rPr lang="vi-VN" sz="2933" b="1" kern="0" dirty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933" b="1" kern="0" err="1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cách</a:t>
              </a:r>
              <a:r>
                <a:rPr lang="vi-VN" sz="2933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933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hoàn thành bài tập 1</a:t>
              </a:r>
              <a:endParaRPr lang="en-US" sz="2933" b="1" kern="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4110439" y="-72071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1867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  <a:sym typeface="Arial"/>
                </a:rPr>
                <a:t>GỌI ĐIỆN</a:t>
              </a:r>
              <a:endParaRPr lang="en-US" sz="2133" b="1" kern="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5F9565F-F6BD-48C4-9129-A13F69493677}"/>
              </a:ext>
            </a:extLst>
          </p:cNvPr>
          <p:cNvGrpSpPr/>
          <p:nvPr/>
        </p:nvGrpSpPr>
        <p:grpSpPr>
          <a:xfrm>
            <a:off x="798604" y="305789"/>
            <a:ext cx="2814488" cy="2002528"/>
            <a:chOff x="598953" y="229342"/>
            <a:chExt cx="2110866" cy="1501896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id="{91B7195E-A74E-4A7C-861E-6B9FE6F380FC}"/>
                </a:ext>
              </a:extLst>
            </p:cNvPr>
            <p:cNvGrpSpPr/>
            <p:nvPr/>
          </p:nvGrpSpPr>
          <p:grpSpPr>
            <a:xfrm>
              <a:off x="598953" y="229342"/>
              <a:ext cx="2110866" cy="1501896"/>
              <a:chOff x="522967" y="220904"/>
              <a:chExt cx="2110866" cy="1501896"/>
            </a:xfrm>
          </p:grpSpPr>
          <p:sp>
            <p:nvSpPr>
              <p:cNvPr id="32" name="Bong bóng Ý nghĩ: Hình đám mây 31">
                <a:extLst>
                  <a:ext uri="{FF2B5EF4-FFF2-40B4-BE49-F238E27FC236}">
                    <a16:creationId xmlns:a16="http://schemas.microsoft.com/office/drawing/2014/main" id="{4E709B0C-977F-4134-AC35-339F29733E15}"/>
                  </a:ext>
                </a:extLst>
              </p:cNvPr>
              <p:cNvSpPr/>
              <p:nvPr/>
            </p:nvSpPr>
            <p:spPr>
              <a:xfrm rot="846031">
                <a:off x="522967" y="220904"/>
                <a:ext cx="2110866" cy="1501896"/>
              </a:xfrm>
              <a:prstGeom prst="cloudCallout">
                <a:avLst>
                  <a:gd name="adj1" fmla="val -30033"/>
                  <a:gd name="adj2" fmla="val 600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56" name="Nhóm 55">
                <a:extLst>
                  <a:ext uri="{FF2B5EF4-FFF2-40B4-BE49-F238E27FC236}">
                    <a16:creationId xmlns:a16="http://schemas.microsoft.com/office/drawing/2014/main" id="{CD3F3F28-9D30-4A50-8BEE-5788483193D5}"/>
                  </a:ext>
                </a:extLst>
              </p:cNvPr>
              <p:cNvGrpSpPr/>
              <p:nvPr/>
            </p:nvGrpSpPr>
            <p:grpSpPr>
              <a:xfrm>
                <a:off x="808477" y="657226"/>
                <a:ext cx="782198" cy="780686"/>
                <a:chOff x="3318130" y="2607419"/>
                <a:chExt cx="808828" cy="740089"/>
              </a:xfrm>
            </p:grpSpPr>
            <p:sp>
              <p:nvSpPr>
                <p:cNvPr id="27" name="Hình Bầu dục 26">
                  <a:extLst>
                    <a:ext uri="{FF2B5EF4-FFF2-40B4-BE49-F238E27FC236}">
                      <a16:creationId xmlns:a16="http://schemas.microsoft.com/office/drawing/2014/main" id="{A8E008CB-7EF5-4D02-AA29-3ED7383FBC9F}"/>
                    </a:ext>
                  </a:extLst>
                </p:cNvPr>
                <p:cNvSpPr/>
                <p:nvPr/>
              </p:nvSpPr>
              <p:spPr>
                <a:xfrm>
                  <a:off x="3390105" y="2676877"/>
                  <a:ext cx="664878" cy="585165"/>
                </a:xfrm>
                <a:prstGeom prst="ellipse">
                  <a:avLst/>
                </a:prstGeom>
                <a:solidFill>
                  <a:srgbClr val="47BE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id="{400D8FB4-389A-4CE9-8A62-F2E5808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</a:blip>
                <a:srcRect b="8499"/>
                <a:stretch/>
              </p:blipFill>
              <p:spPr>
                <a:xfrm>
                  <a:off x="3318130" y="2607419"/>
                  <a:ext cx="808828" cy="74008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8469AC77-FC00-4B27-AD50-EDF3C38C6DAE}"/>
                </a:ext>
              </a:extLst>
            </p:cNvPr>
            <p:cNvSpPr/>
            <p:nvPr/>
          </p:nvSpPr>
          <p:spPr>
            <a:xfrm>
              <a:off x="1560150" y="734932"/>
              <a:ext cx="173473" cy="121737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333386D7-08DF-4A74-A15B-1394E7BCDDDA}"/>
                </a:ext>
              </a:extLst>
            </p:cNvPr>
            <p:cNvSpPr/>
            <p:nvPr/>
          </p:nvSpPr>
          <p:spPr>
            <a:xfrm>
              <a:off x="1729068" y="533400"/>
              <a:ext cx="144571" cy="13226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127B0227-EA01-4A24-AA9C-79E34578E026}"/>
                </a:ext>
              </a:extLst>
            </p:cNvPr>
            <p:cNvSpPr/>
            <p:nvPr/>
          </p:nvSpPr>
          <p:spPr>
            <a:xfrm>
              <a:off x="1955484" y="641701"/>
              <a:ext cx="144572" cy="13033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638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243583" y="352235"/>
            <a:ext cx="1062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455135" y="333770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4971432" y="5038344"/>
            <a:ext cx="2891492" cy="2221166"/>
            <a:chOff x="4697776" y="4604247"/>
            <a:chExt cx="3328048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697775" y="5688204"/>
              <a:ext cx="3328047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0972.115.126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8EC85-EC2A-40AB-BF6E-FCBF254ABA78}"/>
              </a:ext>
            </a:extLst>
          </p:cNvPr>
          <p:cNvSpPr txBox="1"/>
          <p:nvPr/>
        </p:nvSpPr>
        <p:spPr>
          <a:xfrm>
            <a:off x="1243583" y="286672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4 x 10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34091-1B1B-4292-A19C-1C6DC41F608E}"/>
              </a:ext>
            </a:extLst>
          </p:cNvPr>
          <p:cNvSpPr txBox="1"/>
          <p:nvPr/>
        </p:nvSpPr>
        <p:spPr>
          <a:xfrm>
            <a:off x="1261474" y="3434305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F34CF22-BA72-497D-9E0C-EFB0FE8430F0}"/>
              </a:ext>
            </a:extLst>
          </p:cNvPr>
          <p:cNvSpPr txBox="1"/>
          <p:nvPr/>
        </p:nvSpPr>
        <p:spPr>
          <a:xfrm>
            <a:off x="9363422" y="2480744"/>
            <a:ext cx="2465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100 : 2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FB26E9-7B59-4510-BAFB-9F5E431C2A11}"/>
              </a:ext>
            </a:extLst>
          </p:cNvPr>
          <p:cNvSpPr txBox="1"/>
          <p:nvPr/>
        </p:nvSpPr>
        <p:spPr>
          <a:xfrm>
            <a:off x="9370427" y="31526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50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BCD539-73F6-44FA-A286-7252FE9FFE2F}"/>
              </a:ext>
            </a:extLst>
          </p:cNvPr>
          <p:cNvCxnSpPr>
            <a:cxnSpLocks/>
          </p:cNvCxnSpPr>
          <p:nvPr/>
        </p:nvCxnSpPr>
        <p:spPr>
          <a:xfrm flipH="1">
            <a:off x="5020056" y="2357441"/>
            <a:ext cx="3018954" cy="1204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210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8F6257-040D-4C0C-A4C0-F65F314BF987}"/>
              </a:ext>
            </a:extLst>
          </p:cNvPr>
          <p:cNvSpPr txBox="1"/>
          <p:nvPr/>
        </p:nvSpPr>
        <p:spPr>
          <a:xfrm>
            <a:off x="8065008" y="5402318"/>
            <a:ext cx="2463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100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688533" y="2126974"/>
            <a:ext cx="1582087" cy="18844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48D5A18-0E4E-003B-9DAC-4EF819703511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38728" y="4376906"/>
            <a:ext cx="3255696" cy="793771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612</Words>
  <Application>Microsoft Office PowerPoint</Application>
  <PresentationFormat>Widescreen</PresentationFormat>
  <Paragraphs>98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Arial</vt:lpstr>
      <vt:lpstr>Calibri</vt:lpstr>
      <vt:lpstr>Coiny</vt:lpstr>
      <vt:lpstr>Karla</vt:lpstr>
      <vt:lpstr>Love Ya Like A Sister</vt:lpstr>
      <vt:lpstr>2_Printable Number Sense Activities for Pre-K by Slidesgo</vt:lpstr>
      <vt:lpstr>Printable Number Sense Activities for Pre-K by Slidesgo</vt:lpstr>
      <vt:lpstr>1_Printable Number Sense Activities for Pre-K by Slidesgo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2022-09-24T23:54:01Z</dcterms:created>
  <dcterms:modified xsi:type="dcterms:W3CDTF">2023-12-21T04:50:40Z</dcterms:modified>
</cp:coreProperties>
</file>